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1-10.png"/><Relationship Id="rId11" Type="http://schemas.openxmlformats.org/officeDocument/2006/relationships/image" Target="../media/image-1-11.png"/><Relationship Id="rId12" Type="http://schemas.openxmlformats.org/officeDocument/2006/relationships/image" Target="../media/image-1-12.png"/><Relationship Id="rId13" Type="http://schemas.openxmlformats.org/officeDocument/2006/relationships/slideLayout" Target="../slideLayouts/slideLayout1.xml"/><Relationship Id="rId1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2-10.png"/><Relationship Id="rId11" Type="http://schemas.openxmlformats.org/officeDocument/2006/relationships/image" Target="../media/image-2-11.png"/><Relationship Id="rId12" Type="http://schemas.openxmlformats.org/officeDocument/2006/relationships/image" Target="../media/image-2-12.png"/><Relationship Id="rId13" Type="http://schemas.openxmlformats.org/officeDocument/2006/relationships/image" Target="../media/image-2-13.png"/><Relationship Id="rId14" Type="http://schemas.openxmlformats.org/officeDocument/2006/relationships/image" Target="../media/image-2-14.png"/><Relationship Id="rId15" Type="http://schemas.openxmlformats.org/officeDocument/2006/relationships/image" Target="../media/image-2-15.png"/><Relationship Id="rId16" Type="http://schemas.openxmlformats.org/officeDocument/2006/relationships/image" Target="../media/image-2-16.png"/><Relationship Id="rId17" Type="http://schemas.openxmlformats.org/officeDocument/2006/relationships/image" Target="../media/image-2-17.png"/><Relationship Id="rId18" Type="http://schemas.openxmlformats.org/officeDocument/2006/relationships/slideLayout" Target="../slideLayouts/slideLayout1.xml"/><Relationship Id="rId1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image" Target="../media/image-3-14.png"/><Relationship Id="rId15" Type="http://schemas.openxmlformats.org/officeDocument/2006/relationships/image" Target="../media/image-3-15.png"/><Relationship Id="rId16" Type="http://schemas.openxmlformats.org/officeDocument/2006/relationships/image" Target="../media/image-3-16.png"/><Relationship Id="rId17" Type="http://schemas.openxmlformats.org/officeDocument/2006/relationships/image" Target="../media/image-3-17.png"/><Relationship Id="rId18" Type="http://schemas.openxmlformats.org/officeDocument/2006/relationships/image" Target="../media/image-3-18.png"/><Relationship Id="rId19" Type="http://schemas.openxmlformats.org/officeDocument/2006/relationships/slideLayout" Target="../slideLayouts/slideLayout1.xml"/><Relationship Id="rId2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image" Target="../media/image-4-11.png"/><Relationship Id="rId12" Type="http://schemas.openxmlformats.org/officeDocument/2006/relationships/image" Target="../media/image-4-12.png"/><Relationship Id="rId13" Type="http://schemas.openxmlformats.org/officeDocument/2006/relationships/image" Target="../media/image-4-13.png"/><Relationship Id="rId14" Type="http://schemas.openxmlformats.org/officeDocument/2006/relationships/image" Target="../media/image-4-14.png"/><Relationship Id="rId15" Type="http://schemas.openxmlformats.org/officeDocument/2006/relationships/image" Target="../media/image-4-15.png"/><Relationship Id="rId16" Type="http://schemas.openxmlformats.org/officeDocument/2006/relationships/slideLayout" Target="../slideLayouts/slideLayout1.xml"/><Relationship Id="rId1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image" Target="../media/image-5-12.png"/><Relationship Id="rId13" Type="http://schemas.openxmlformats.org/officeDocument/2006/relationships/image" Target="../media/image-5-13.png"/><Relationship Id="rId14" Type="http://schemas.openxmlformats.org/officeDocument/2006/relationships/image" Target="../media/image-5-14.png"/><Relationship Id="rId15" Type="http://schemas.openxmlformats.org/officeDocument/2006/relationships/slideLayout" Target="../slideLayouts/slideLayout1.xml"/><Relationship Id="rId1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png"/><Relationship Id="rId13" Type="http://schemas.openxmlformats.org/officeDocument/2006/relationships/image" Target="../media/image-6-13.png"/><Relationship Id="rId14" Type="http://schemas.openxmlformats.org/officeDocument/2006/relationships/image" Target="../media/image-6-14.png"/><Relationship Id="rId15" Type="http://schemas.openxmlformats.org/officeDocument/2006/relationships/image" Target="../media/image-6-15.png"/><Relationship Id="rId16" Type="http://schemas.openxmlformats.org/officeDocument/2006/relationships/image" Target="../media/image-6-16.png"/><Relationship Id="rId17" Type="http://schemas.openxmlformats.org/officeDocument/2006/relationships/image" Target="../media/image-6-17.png"/><Relationship Id="rId18" Type="http://schemas.openxmlformats.org/officeDocument/2006/relationships/image" Target="../media/image-6-18.png"/><Relationship Id="rId19" Type="http://schemas.openxmlformats.org/officeDocument/2006/relationships/image" Target="../media/image-6-19.png"/><Relationship Id="rId20" Type="http://schemas.openxmlformats.org/officeDocument/2006/relationships/image" Target="../media/image-6-20.png"/><Relationship Id="rId21" Type="http://schemas.openxmlformats.org/officeDocument/2006/relationships/slideLayout" Target="../slideLayouts/slideLayout1.xml"/><Relationship Id="rId2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image" Target="../media/image-7-13.png"/><Relationship Id="rId14" Type="http://schemas.openxmlformats.org/officeDocument/2006/relationships/image" Target="../media/image-7-14.png"/><Relationship Id="rId15" Type="http://schemas.openxmlformats.org/officeDocument/2006/relationships/image" Target="../media/image-7-15.png"/><Relationship Id="rId16" Type="http://schemas.openxmlformats.org/officeDocument/2006/relationships/image" Target="../media/image-7-16.png"/><Relationship Id="rId17" Type="http://schemas.openxmlformats.org/officeDocument/2006/relationships/image" Target="../media/image-7-17.png"/><Relationship Id="rId18" Type="http://schemas.openxmlformats.org/officeDocument/2006/relationships/slideLayout" Target="../slideLayouts/slideLayout1.xml"/><Relationship Id="rId1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png"/><Relationship Id="rId12" Type="http://schemas.openxmlformats.org/officeDocument/2006/relationships/image" Target="../media/image-8-12.png"/><Relationship Id="rId13" Type="http://schemas.openxmlformats.org/officeDocument/2006/relationships/image" Target="../media/image-8-13.png"/><Relationship Id="rId14" Type="http://schemas.openxmlformats.org/officeDocument/2006/relationships/image" Target="../media/image-8-14.png"/><Relationship Id="rId15" Type="http://schemas.openxmlformats.org/officeDocument/2006/relationships/image" Target="../media/image-8-15.png"/><Relationship Id="rId16" Type="http://schemas.openxmlformats.org/officeDocument/2006/relationships/image" Target="../media/image-8-16.png"/><Relationship Id="rId17" Type="http://schemas.openxmlformats.org/officeDocument/2006/relationships/image" Target="../media/image-8-17.png"/><Relationship Id="rId18" Type="http://schemas.openxmlformats.org/officeDocument/2006/relationships/image" Target="../media/image-8-18.png"/><Relationship Id="rId19" Type="http://schemas.openxmlformats.org/officeDocument/2006/relationships/slideLayout" Target="../slideLayouts/slideLayout1.xml"/><Relationship Id="rId2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image" Target="../media/image-9-12.png"/><Relationship Id="rId13" Type="http://schemas.openxmlformats.org/officeDocument/2006/relationships/image" Target="../media/image-9-13.png"/><Relationship Id="rId14" Type="http://schemas.openxmlformats.org/officeDocument/2006/relationships/image" Target="../media/image-9-14.png"/><Relationship Id="rId15" Type="http://schemas.openxmlformats.org/officeDocument/2006/relationships/slideLayout" Target="../slideLayouts/slideLayout1.xml"/><Relationship Id="rId1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image" Target="../media/image-10-12.png"/><Relationship Id="rId13" Type="http://schemas.openxmlformats.org/officeDocument/2006/relationships/image" Target="../media/image-10-13.png"/><Relationship Id="rId14" Type="http://schemas.openxmlformats.org/officeDocument/2006/relationships/image" Target="../media/image-10-14.png"/><Relationship Id="rId15" Type="http://schemas.openxmlformats.org/officeDocument/2006/relationships/image" Target="../media/image-10-15.png"/><Relationship Id="rId16" Type="http://schemas.openxmlformats.org/officeDocument/2006/relationships/image" Target="../media/image-10-16.png"/><Relationship Id="rId17" Type="http://schemas.openxmlformats.org/officeDocument/2006/relationships/image" Target="../media/image-10-17.png"/><Relationship Id="rId18" Type="http://schemas.openxmlformats.org/officeDocument/2006/relationships/image" Target="../media/image-10-18.png"/><Relationship Id="rId19" Type="http://schemas.openxmlformats.org/officeDocument/2006/relationships/image" Target="../media/image-10-19.png"/><Relationship Id="rId20" Type="http://schemas.openxmlformats.org/officeDocument/2006/relationships/image" Target="../media/image-10-20.png"/><Relationship Id="rId21" Type="http://schemas.openxmlformats.org/officeDocument/2006/relationships/slideLayout" Target="../slideLayouts/slideLayout1.xml"/><Relationship Id="rId2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image" Target="../media/image-11-14.png"/><Relationship Id="rId15" Type="http://schemas.openxmlformats.org/officeDocument/2006/relationships/image" Target="../media/image-11-15.png"/><Relationship Id="rId16" Type="http://schemas.openxmlformats.org/officeDocument/2006/relationships/slideLayout" Target="../slideLayouts/slideLayout1.xml"/><Relationship Id="rId1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slideLayout" Target="../slideLayouts/slideLayout1.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2.png"/><Relationship Id="rId13" Type="http://schemas.openxmlformats.org/officeDocument/2006/relationships/image" Target="../media/image-13-13.png"/><Relationship Id="rId14" Type="http://schemas.openxmlformats.org/officeDocument/2006/relationships/image" Target="../media/image-13-14.png"/><Relationship Id="rId15" Type="http://schemas.openxmlformats.org/officeDocument/2006/relationships/image" Target="../media/image-13-15.png"/><Relationship Id="rId16" Type="http://schemas.openxmlformats.org/officeDocument/2006/relationships/image" Target="../media/image-13-16.png"/><Relationship Id="rId17" Type="http://schemas.openxmlformats.org/officeDocument/2006/relationships/slideLayout" Target="../slideLayouts/slideLayout1.xml"/><Relationship Id="rId1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slideLayout" Target="../slideLayouts/slideLayout1.xml"/><Relationship Id="rId1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image" Target="../media/image-15-31.png"/><Relationship Id="rId32" Type="http://schemas.openxmlformats.org/officeDocument/2006/relationships/image" Target="../media/image-15-32.png"/><Relationship Id="rId33" Type="http://schemas.openxmlformats.org/officeDocument/2006/relationships/image" Target="../media/image-15-33.png"/><Relationship Id="rId34" Type="http://schemas.openxmlformats.org/officeDocument/2006/relationships/image" Target="../media/image-15-34.png"/><Relationship Id="rId35" Type="http://schemas.openxmlformats.org/officeDocument/2006/relationships/image" Target="../media/image-15-35.png"/><Relationship Id="rId36" Type="http://schemas.openxmlformats.org/officeDocument/2006/relationships/image" Target="../media/image-15-36.png"/><Relationship Id="rId37" Type="http://schemas.openxmlformats.org/officeDocument/2006/relationships/slideLayout" Target="../slideLayouts/slideLayout1.xml"/><Relationship Id="rId3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2.png"/><Relationship Id="rId13" Type="http://schemas.openxmlformats.org/officeDocument/2006/relationships/image" Target="../media/image-16-13.png"/><Relationship Id="rId14" Type="http://schemas.openxmlformats.org/officeDocument/2006/relationships/image" Target="../media/image-16-14.png"/><Relationship Id="rId15" Type="http://schemas.openxmlformats.org/officeDocument/2006/relationships/image" Target="../media/image-16-15.png"/><Relationship Id="rId16" Type="http://schemas.openxmlformats.org/officeDocument/2006/relationships/image" Target="../media/image-16-16.png"/><Relationship Id="rId17" Type="http://schemas.openxmlformats.org/officeDocument/2006/relationships/image" Target="../media/image-16-17.png"/><Relationship Id="rId18" Type="http://schemas.openxmlformats.org/officeDocument/2006/relationships/image" Target="../media/image-16-18.png"/><Relationship Id="rId19" Type="http://schemas.openxmlformats.org/officeDocument/2006/relationships/slideLayout" Target="../slideLayouts/slideLayout1.xml"/><Relationship Id="rId2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image" Target="../media/image-17-11.png"/><Relationship Id="rId12" Type="http://schemas.openxmlformats.org/officeDocument/2006/relationships/image" Target="../media/image-17-12.png"/><Relationship Id="rId13" Type="http://schemas.openxmlformats.org/officeDocument/2006/relationships/image" Target="../media/image-17-13.png"/><Relationship Id="rId14" Type="http://schemas.openxmlformats.org/officeDocument/2006/relationships/image" Target="../media/image-17-14.png"/><Relationship Id="rId15" Type="http://schemas.openxmlformats.org/officeDocument/2006/relationships/image" Target="../media/image-17-15.png"/><Relationship Id="rId16" Type="http://schemas.openxmlformats.org/officeDocument/2006/relationships/image" Target="../media/image-17-16.png"/><Relationship Id="rId17" Type="http://schemas.openxmlformats.org/officeDocument/2006/relationships/image" Target="../media/image-17-17.png"/><Relationship Id="rId18" Type="http://schemas.openxmlformats.org/officeDocument/2006/relationships/image" Target="../media/image-17-18.png"/><Relationship Id="rId19" Type="http://schemas.openxmlformats.org/officeDocument/2006/relationships/image" Target="../media/image-17-19.png"/><Relationship Id="rId20" Type="http://schemas.openxmlformats.org/officeDocument/2006/relationships/slideLayout" Target="../slideLayouts/slideLayout1.xml"/><Relationship Id="rId21"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image" Target="../media/image-18-12.png"/><Relationship Id="rId13" Type="http://schemas.openxmlformats.org/officeDocument/2006/relationships/image" Target="../media/image-18-13.png"/><Relationship Id="rId14" Type="http://schemas.openxmlformats.org/officeDocument/2006/relationships/image" Target="../media/image-18-14.png"/><Relationship Id="rId15" Type="http://schemas.openxmlformats.org/officeDocument/2006/relationships/image" Target="../media/image-18-15.png"/><Relationship Id="rId16" Type="http://schemas.openxmlformats.org/officeDocument/2006/relationships/image" Target="../media/image-18-16.png"/><Relationship Id="rId17" Type="http://schemas.openxmlformats.org/officeDocument/2006/relationships/image" Target="../media/image-18-17.png"/><Relationship Id="rId18" Type="http://schemas.openxmlformats.org/officeDocument/2006/relationships/slideLayout" Target="../slideLayouts/slideLayout1.xml"/><Relationship Id="rId1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image" Target="../media/image-20-9.png"/><Relationship Id="rId10" Type="http://schemas.openxmlformats.org/officeDocument/2006/relationships/image" Target="../media/image-20-10.png"/><Relationship Id="rId11" Type="http://schemas.openxmlformats.org/officeDocument/2006/relationships/image" Target="../media/image-20-11.png"/><Relationship Id="rId12" Type="http://schemas.openxmlformats.org/officeDocument/2006/relationships/image" Target="../media/image-20-12.png"/><Relationship Id="rId13" Type="http://schemas.openxmlformats.org/officeDocument/2006/relationships/slideLayout" Target="../slideLayouts/slideLayout1.xml"/><Relationship Id="rId1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image" Target="../media/image-21-9.png"/><Relationship Id="rId10" Type="http://schemas.openxmlformats.org/officeDocument/2006/relationships/image" Target="../media/image-21-10.png"/><Relationship Id="rId11" Type="http://schemas.openxmlformats.org/officeDocument/2006/relationships/image" Target="../media/image-21-11.png"/><Relationship Id="rId12" Type="http://schemas.openxmlformats.org/officeDocument/2006/relationships/image" Target="../media/image-21-12.png"/><Relationship Id="rId13" Type="http://schemas.openxmlformats.org/officeDocument/2006/relationships/image" Target="../media/image-21-13.png"/><Relationship Id="rId14" Type="http://schemas.openxmlformats.org/officeDocument/2006/relationships/image" Target="../media/image-21-14.png"/><Relationship Id="rId15" Type="http://schemas.openxmlformats.org/officeDocument/2006/relationships/image" Target="../media/image-21-15.png"/><Relationship Id="rId16" Type="http://schemas.openxmlformats.org/officeDocument/2006/relationships/image" Target="../media/image-21-16.png"/><Relationship Id="rId17" Type="http://schemas.openxmlformats.org/officeDocument/2006/relationships/image" Target="../media/image-21-17.png"/><Relationship Id="rId18" Type="http://schemas.openxmlformats.org/officeDocument/2006/relationships/image" Target="../media/image-21-18.png"/><Relationship Id="rId19" Type="http://schemas.openxmlformats.org/officeDocument/2006/relationships/slideLayout" Target="../slideLayouts/slideLayout1.xml"/><Relationship Id="rId2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image" Target="../media/image-22-9.png"/><Relationship Id="rId10" Type="http://schemas.openxmlformats.org/officeDocument/2006/relationships/image" Target="../media/image-22-10.png"/><Relationship Id="rId11" Type="http://schemas.openxmlformats.org/officeDocument/2006/relationships/image" Target="../media/image-22-11.png"/><Relationship Id="rId12" Type="http://schemas.openxmlformats.org/officeDocument/2006/relationships/image" Target="../media/image-22-12.png"/><Relationship Id="rId13" Type="http://schemas.openxmlformats.org/officeDocument/2006/relationships/image" Target="../media/image-22-13.png"/><Relationship Id="rId14" Type="http://schemas.openxmlformats.org/officeDocument/2006/relationships/image" Target="../media/image-22-14.png"/><Relationship Id="rId15" Type="http://schemas.openxmlformats.org/officeDocument/2006/relationships/image" Target="../media/image-22-15.png"/><Relationship Id="rId16" Type="http://schemas.openxmlformats.org/officeDocument/2006/relationships/image" Target="../media/image-22-16.png"/><Relationship Id="rId17" Type="http://schemas.openxmlformats.org/officeDocument/2006/relationships/image" Target="../media/image-22-17.png"/><Relationship Id="rId18" Type="http://schemas.openxmlformats.org/officeDocument/2006/relationships/image" Target="../media/image-22-18.png"/><Relationship Id="rId19" Type="http://schemas.openxmlformats.org/officeDocument/2006/relationships/slideLayout" Target="../slideLayouts/slideLayout1.xml"/><Relationship Id="rId20"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image" Target="../media/image-23-12.png"/><Relationship Id="rId13" Type="http://schemas.openxmlformats.org/officeDocument/2006/relationships/image" Target="../media/image-23-13.png"/><Relationship Id="rId14" Type="http://schemas.openxmlformats.org/officeDocument/2006/relationships/image" Target="../media/image-23-14.png"/><Relationship Id="rId15" Type="http://schemas.openxmlformats.org/officeDocument/2006/relationships/slideLayout" Target="../slideLayouts/slideLayout1.xml"/><Relationship Id="rId1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3" Type="http://schemas.openxmlformats.org/officeDocument/2006/relationships/image" Target="../media/image-24-13.png"/><Relationship Id="rId14" Type="http://schemas.openxmlformats.org/officeDocument/2006/relationships/image" Target="../media/image-24-14.png"/><Relationship Id="rId15" Type="http://schemas.openxmlformats.org/officeDocument/2006/relationships/image" Target="../media/image-24-15.png"/><Relationship Id="rId16" Type="http://schemas.openxmlformats.org/officeDocument/2006/relationships/slideLayout" Target="../slideLayouts/slideLayout1.xml"/><Relationship Id="rId1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3" Type="http://schemas.openxmlformats.org/officeDocument/2006/relationships/image" Target="../media/image-25-13.png"/><Relationship Id="rId14" Type="http://schemas.openxmlformats.org/officeDocument/2006/relationships/image" Target="../media/image-25-14.png"/><Relationship Id="rId15" Type="http://schemas.openxmlformats.org/officeDocument/2006/relationships/image" Target="../media/image-25-15.png"/><Relationship Id="rId16" Type="http://schemas.openxmlformats.org/officeDocument/2006/relationships/image" Target="../media/image-25-16.png"/><Relationship Id="rId17" Type="http://schemas.openxmlformats.org/officeDocument/2006/relationships/image" Target="../media/image-25-17.png"/><Relationship Id="rId18" Type="http://schemas.openxmlformats.org/officeDocument/2006/relationships/image" Target="../media/image-25-18.png"/><Relationship Id="rId19" Type="http://schemas.openxmlformats.org/officeDocument/2006/relationships/image" Target="../media/image-25-19.png"/><Relationship Id="rId20" Type="http://schemas.openxmlformats.org/officeDocument/2006/relationships/image" Target="../media/image-25-20.png"/><Relationship Id="rId21" Type="http://schemas.openxmlformats.org/officeDocument/2006/relationships/image" Target="../media/image-25-21.png"/><Relationship Id="rId22" Type="http://schemas.openxmlformats.org/officeDocument/2006/relationships/image" Target="../media/image-25-22.png"/><Relationship Id="rId23" Type="http://schemas.openxmlformats.org/officeDocument/2006/relationships/slideLayout" Target="../slideLayouts/slideLayout1.xml"/><Relationship Id="rId2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3" Type="http://schemas.openxmlformats.org/officeDocument/2006/relationships/hyperlink" Target="https://eatemp.com/powerpoint-org-chart-template/"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image" Target="../media/image-26-9.png"/><Relationship Id="rId10" Type="http://schemas.openxmlformats.org/officeDocument/2006/relationships/image" Target="../media/image-26-10.png"/><Relationship Id="rId11" Type="http://schemas.openxmlformats.org/officeDocument/2006/relationships/image" Target="../media/image-26-11.png"/><Relationship Id="rId12" Type="http://schemas.openxmlformats.org/officeDocument/2006/relationships/image" Target="../media/image-26-12.png"/><Relationship Id="rId13" Type="http://schemas.openxmlformats.org/officeDocument/2006/relationships/image" Target="../media/image-26-13.png"/><Relationship Id="rId14" Type="http://schemas.openxmlformats.org/officeDocument/2006/relationships/image" Target="../media/image-26-14.png"/><Relationship Id="rId15" Type="http://schemas.openxmlformats.org/officeDocument/2006/relationships/image" Target="../media/image-26-15.png"/><Relationship Id="rId16" Type="http://schemas.openxmlformats.org/officeDocument/2006/relationships/image" Target="../media/image-26-16.png"/><Relationship Id="rId17" Type="http://schemas.openxmlformats.org/officeDocument/2006/relationships/image" Target="../media/image-26-17.png"/><Relationship Id="rId18" Type="http://schemas.openxmlformats.org/officeDocument/2006/relationships/image" Target="../media/image-26-18.png"/><Relationship Id="rId19" Type="http://schemas.openxmlformats.org/officeDocument/2006/relationships/image" Target="../media/image-26-19.png"/><Relationship Id="rId20" Type="http://schemas.openxmlformats.org/officeDocument/2006/relationships/image" Target="../media/image-26-20.png"/><Relationship Id="rId21" Type="http://schemas.openxmlformats.org/officeDocument/2006/relationships/image" Target="../media/image-26-21.png"/><Relationship Id="rId22" Type="http://schemas.openxmlformats.org/officeDocument/2006/relationships/image" Target="../media/image-26-22.png"/><Relationship Id="rId24" Type="http://schemas.openxmlformats.org/officeDocument/2006/relationships/slideLayout" Target="../slideLayouts/slideLayout1.xml"/><Relationship Id="rId2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6" Type="http://schemas.openxmlformats.org/officeDocument/2006/relationships/hyperlink" Target="https://unsplash.com/" TargetMode="External"/><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image" Target="../media/image-27-6.png"/><Relationship Id="rId7" Type="http://schemas.openxmlformats.org/officeDocument/2006/relationships/image" Target="../media/image-27-7.png"/><Relationship Id="rId8" Type="http://schemas.openxmlformats.org/officeDocument/2006/relationships/image" Target="../media/image-27-8.png"/><Relationship Id="rId9" Type="http://schemas.openxmlformats.org/officeDocument/2006/relationships/image" Target="../media/image-27-9.png"/><Relationship Id="rId10" Type="http://schemas.openxmlformats.org/officeDocument/2006/relationships/image" Target="../media/image-27-10.png"/><Relationship Id="rId11" Type="http://schemas.openxmlformats.org/officeDocument/2006/relationships/image" Target="../media/image-27-11.png"/><Relationship Id="rId12" Type="http://schemas.openxmlformats.org/officeDocument/2006/relationships/image" Target="../media/image-27-12.png"/><Relationship Id="rId13" Type="http://schemas.openxmlformats.org/officeDocument/2006/relationships/image" Target="../media/image-27-13.png"/><Relationship Id="rId14" Type="http://schemas.openxmlformats.org/officeDocument/2006/relationships/image" Target="../media/image-27-14.png"/><Relationship Id="rId15" Type="http://schemas.openxmlformats.org/officeDocument/2006/relationships/image" Target="../media/image-27-15.png"/><Relationship Id="rId17" Type="http://schemas.openxmlformats.org/officeDocument/2006/relationships/image" Target="../media/image-27-16.png"/><Relationship Id="rId18" Type="http://schemas.openxmlformats.org/officeDocument/2006/relationships/slideLayout" Target="../slideLayouts/slideLayout1.xml"/><Relationship Id="rId19"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208544" y="5512594"/>
            <a:ext cx="7081838" cy="6424613"/>
          </a:xfrm>
          <a:prstGeom prst="rect">
            <a:avLst/>
          </a:prstGeom>
        </p:spPr>
      </p:pic>
      <p:pic>
        <p:nvPicPr>
          <p:cNvPr id="3" name="Image 1" descr="preencoded.png">    </p:cNvPr>
          <p:cNvPicPr>
            <a:picLocks noChangeAspect="1"/>
          </p:cNvPicPr>
          <p:nvPr/>
        </p:nvPicPr>
        <p:blipFill>
          <a:blip r:embed="rId2"/>
          <a:stretch>
            <a:fillRect/>
          </a:stretch>
        </p:blipFill>
        <p:spPr>
          <a:xfrm rot="10800000">
            <a:off x="12332486" y="6207919"/>
            <a:ext cx="5957904" cy="4814886"/>
          </a:xfrm>
          <a:prstGeom prst="rect">
            <a:avLst/>
          </a:prstGeom>
        </p:spPr>
      </p:pic>
      <p:pic>
        <p:nvPicPr>
          <p:cNvPr id="4" name="Image 2" descr="preencoded.png">    </p:cNvPr>
          <p:cNvPicPr>
            <a:picLocks noChangeAspect="1"/>
          </p:cNvPicPr>
          <p:nvPr/>
        </p:nvPicPr>
        <p:blipFill>
          <a:blip r:embed="rId3"/>
          <a:stretch>
            <a:fillRect/>
          </a:stretch>
        </p:blipFill>
        <p:spPr>
          <a:xfrm rot="10800000">
            <a:off x="16028193" y="5245893"/>
            <a:ext cx="2262190" cy="4948239"/>
          </a:xfrm>
          <a:prstGeom prst="rect">
            <a:avLst/>
          </a:prstGeom>
        </p:spPr>
      </p:pic>
      <p:pic>
        <p:nvPicPr>
          <p:cNvPr id="5" name="Image 3" descr="preencoded.png">    </p:cNvPr>
          <p:cNvPicPr>
            <a:picLocks noChangeAspect="1"/>
          </p:cNvPicPr>
          <p:nvPr/>
        </p:nvPicPr>
        <p:blipFill>
          <a:blip r:embed="rId4"/>
          <a:stretch>
            <a:fillRect/>
          </a:stretch>
        </p:blipFill>
        <p:spPr>
          <a:xfrm rot="10800000">
            <a:off x="17325536" y="9324427"/>
            <a:ext cx="612421" cy="612529"/>
          </a:xfrm>
          <a:prstGeom prst="rect">
            <a:avLst/>
          </a:prstGeom>
        </p:spPr>
      </p:pic>
      <p:pic>
        <p:nvPicPr>
          <p:cNvPr id="6" name="Image 4" descr="preencoded.png">    </p:cNvPr>
          <p:cNvPicPr>
            <a:picLocks noChangeAspect="1"/>
          </p:cNvPicPr>
          <p:nvPr/>
        </p:nvPicPr>
        <p:blipFill>
          <a:blip r:embed="rId5"/>
          <a:stretch>
            <a:fillRect/>
          </a:stretch>
        </p:blipFill>
        <p:spPr>
          <a:xfrm rot="10800000">
            <a:off x="16533014" y="7979567"/>
            <a:ext cx="795348" cy="595316"/>
          </a:xfrm>
          <a:prstGeom prst="rect">
            <a:avLst/>
          </a:prstGeom>
        </p:spPr>
      </p:pic>
      <p:pic>
        <p:nvPicPr>
          <p:cNvPr id="7" name="Image 5" descr="preencoded.png">    </p:cNvPr>
          <p:cNvPicPr>
            <a:picLocks noChangeAspect="1"/>
          </p:cNvPicPr>
          <p:nvPr/>
        </p:nvPicPr>
        <p:blipFill>
          <a:blip r:embed="rId6"/>
          <a:stretch>
            <a:fillRect/>
          </a:stretch>
        </p:blipFill>
        <p:spPr>
          <a:xfrm rot="10800000">
            <a:off x="16033233" y="850442"/>
            <a:ext cx="2031150" cy="1142660"/>
          </a:xfrm>
          <a:prstGeom prst="rect">
            <a:avLst/>
          </a:prstGeom>
        </p:spPr>
      </p:pic>
      <p:pic>
        <p:nvPicPr>
          <p:cNvPr id="8" name="Image 6" descr="preencoded.png">    </p:cNvPr>
          <p:cNvPicPr>
            <a:picLocks noChangeAspect="1"/>
          </p:cNvPicPr>
          <p:nvPr/>
        </p:nvPicPr>
        <p:blipFill>
          <a:blip r:embed="rId7"/>
          <a:stretch>
            <a:fillRect/>
          </a:stretch>
        </p:blipFill>
        <p:spPr>
          <a:xfrm rot="10800000">
            <a:off x="219" y="-101739"/>
            <a:ext cx="4919662" cy="5356503"/>
          </a:xfrm>
          <a:prstGeom prst="rect">
            <a:avLst/>
          </a:prstGeom>
        </p:spPr>
      </p:pic>
      <p:pic>
        <p:nvPicPr>
          <p:cNvPr id="9" name="Image 7" descr="preencoded.png">    </p:cNvPr>
          <p:cNvPicPr>
            <a:picLocks noChangeAspect="1"/>
          </p:cNvPicPr>
          <p:nvPr/>
        </p:nvPicPr>
        <p:blipFill>
          <a:blip r:embed="rId8"/>
          <a:stretch>
            <a:fillRect/>
          </a:stretch>
        </p:blipFill>
        <p:spPr>
          <a:xfrm rot="10800000">
            <a:off x="-1823" y="-413948"/>
            <a:ext cx="5197930" cy="4054879"/>
          </a:xfrm>
          <a:prstGeom prst="rect">
            <a:avLst/>
          </a:prstGeom>
        </p:spPr>
      </p:pic>
      <p:pic>
        <p:nvPicPr>
          <p:cNvPr id="10" name="Image 8" descr="preencoded.png">    </p:cNvPr>
          <p:cNvPicPr>
            <a:picLocks noChangeAspect="1"/>
          </p:cNvPicPr>
          <p:nvPr/>
        </p:nvPicPr>
        <p:blipFill>
          <a:blip r:embed="rId9"/>
          <a:stretch>
            <a:fillRect/>
          </a:stretch>
        </p:blipFill>
        <p:spPr>
          <a:xfrm rot="10800000">
            <a:off x="-954881" y="632904"/>
            <a:ext cx="1912361" cy="1579277"/>
          </a:xfrm>
          <a:prstGeom prst="rect">
            <a:avLst/>
          </a:prstGeom>
        </p:spPr>
      </p:pic>
      <p:pic>
        <p:nvPicPr>
          <p:cNvPr id="11" name="Image 9" descr="preencoded.png">    </p:cNvPr>
          <p:cNvPicPr>
            <a:picLocks noChangeAspect="1"/>
          </p:cNvPicPr>
          <p:nvPr/>
        </p:nvPicPr>
        <p:blipFill>
          <a:blip r:embed="rId10"/>
          <a:stretch>
            <a:fillRect/>
          </a:stretch>
        </p:blipFill>
        <p:spPr>
          <a:xfrm rot="10800000">
            <a:off x="-2459" y="7205892"/>
            <a:ext cx="1779091" cy="2150664"/>
          </a:xfrm>
          <a:prstGeom prst="rect">
            <a:avLst/>
          </a:prstGeom>
        </p:spPr>
      </p:pic>
      <p:sp>
        <p:nvSpPr>
          <p:cNvPr id="12" name="Text 0"/>
          <p:cNvSpPr/>
          <p:nvPr/>
        </p:nvSpPr>
        <p:spPr>
          <a:xfrm>
            <a:off x="10448925" y="5600700"/>
            <a:ext cx="6998970" cy="2042160"/>
          </a:xfrm>
          <a:prstGeom prst="rect">
            <a:avLst/>
          </a:prstGeom>
          <a:noFill/>
          <a:ln/>
        </p:spPr>
        <p:txBody>
          <a:bodyPr wrap="square" lIns="0" tIns="0" rIns="0" bIns="0" rtlCol="0" anchor="t"/>
          <a:lstStyle/>
          <a:p>
            <a:pPr algn="l" indent="0" marL="0">
              <a:buNone/>
            </a:pPr>
            <a:r>
              <a:rPr lang="en-US" sz="4800" u="none" dirty="0">
                <a:solidFill>
                  <a:srgbClr val="0E0E0E"/>
                </a:solidFill>
                <a:latin typeface="Poppins SemiBold" pitchFamily="34" charset="0"/>
                <a:ea typeface="Poppins SemiBold" pitchFamily="34" charset="-122"/>
                <a:cs typeface="Poppins SemiBold" pitchFamily="34" charset="-120"/>
              </a:rPr>
              <a:t>FREE PRESENTATION TEMPLATE</a:t>
            </a:r>
            <a:endParaRPr lang="en-US" sz="4800" dirty="0"/>
          </a:p>
        </p:txBody>
      </p:sp>
      <p:grpSp>
        <p:nvGrpSpPr>
          <p:cNvPr id="13663" name="Group"/>
          <p:cNvGrpSpPr/>
          <p:nvPr/>
        </p:nvGrpSpPr>
        <p:grpSpPr>
          <a:xfrm>
            <a:off x="17235487" y="8456817"/>
            <a:ext cx="1463470" cy="1601583"/>
            <a:chOff x="17235487" y="8456817"/>
            <a:chExt cx="1463470" cy="1601583"/>
          </a:xfrm>
        </p:grpSpPr>
        <p:pic>
          <p:nvPicPr>
            <p:cNvPr id="13"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15" name="Text 2"/>
          <p:cNvSpPr/>
          <p:nvPr/>
        </p:nvSpPr>
        <p:spPr>
          <a:xfrm>
            <a:off x="10496550" y="2495550"/>
            <a:ext cx="7239000" cy="3905250"/>
          </a:xfrm>
          <a:prstGeom prst="rect">
            <a:avLst/>
          </a:prstGeom>
          <a:noFill/>
          <a:ln/>
        </p:spPr>
        <p:txBody>
          <a:bodyPr wrap="square" lIns="0" tIns="0" rIns="0" bIns="0" rtlCol="0" anchor="t"/>
          <a:lstStyle/>
          <a:p>
            <a:pPr algn="l" indent="0" marL="0">
              <a:buNone/>
            </a:pPr>
            <a:r>
              <a:rPr lang="en-US" sz="18000" u="none" dirty="0">
                <a:solidFill>
                  <a:srgbClr val="086D77"/>
                </a:solidFill>
                <a:latin typeface="Seaweed Script" pitchFamily="34" charset="0"/>
                <a:ea typeface="Seaweed Script" pitchFamily="34" charset="-122"/>
                <a:cs typeface="Seaweed Script" pitchFamily="34" charset="-120"/>
              </a:rPr>
              <a:t>Holiday</a:t>
            </a:r>
            <a:endParaRPr lang="en-US" sz="18000" dirty="0"/>
          </a:p>
        </p:txBody>
      </p:sp>
      <p:pic>
        <p:nvPicPr>
          <p:cNvPr id="16" name="Image 11" descr="preencoded.png">    </p:cNvPr>
          <p:cNvPicPr>
            <a:picLocks noChangeAspect="1"/>
          </p:cNvPicPr>
          <p:nvPr/>
        </p:nvPicPr>
        <p:blipFill>
          <a:blip r:embed="rId12"/>
          <a:stretch>
            <a:fillRect/>
          </a:stretch>
        </p:blipFill>
        <p:spPr>
          <a:xfrm>
            <a:off x="533400" y="1152525"/>
            <a:ext cx="8753475" cy="79819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9664" y="-101760"/>
            <a:ext cx="4024428" cy="6023296"/>
          </a:xfrm>
          <a:prstGeom prst="rect">
            <a:avLst/>
          </a:prstGeom>
        </p:spPr>
      </p:pic>
      <p:pic>
        <p:nvPicPr>
          <p:cNvPr id="3" name="Image 1" descr="preencoded.png">    </p:cNvPr>
          <p:cNvPicPr>
            <a:picLocks noChangeAspect="1"/>
          </p:cNvPicPr>
          <p:nvPr/>
        </p:nvPicPr>
        <p:blipFill>
          <a:blip r:embed="rId2"/>
          <a:stretch>
            <a:fillRect/>
          </a:stretch>
        </p:blipFill>
        <p:spPr>
          <a:xfrm>
            <a:off x="-659606" y="-97631"/>
            <a:ext cx="4862512" cy="10758488"/>
          </a:xfrm>
          <a:prstGeom prst="rect">
            <a:avLst/>
          </a:prstGeom>
        </p:spPr>
      </p:pic>
      <p:pic>
        <p:nvPicPr>
          <p:cNvPr id="4" name="Image 2" descr="preencoded.png">    </p:cNvPr>
          <p:cNvPicPr>
            <a:picLocks noChangeAspect="1"/>
          </p:cNvPicPr>
          <p:nvPr/>
        </p:nvPicPr>
        <p:blipFill>
          <a:blip r:embed="rId3"/>
          <a:stretch>
            <a:fillRect/>
          </a:stretch>
        </p:blipFill>
        <p:spPr>
          <a:xfrm>
            <a:off x="140494" y="-97631"/>
            <a:ext cx="4757738" cy="10758488"/>
          </a:xfrm>
          <a:prstGeom prst="rect">
            <a:avLst/>
          </a:prstGeom>
        </p:spPr>
      </p:pic>
      <p:pic>
        <p:nvPicPr>
          <p:cNvPr id="5" name="Image 3" descr="preencoded.png">    </p:cNvPr>
          <p:cNvPicPr>
            <a:picLocks noChangeAspect="1"/>
          </p:cNvPicPr>
          <p:nvPr/>
        </p:nvPicPr>
        <p:blipFill>
          <a:blip r:embed="rId4"/>
          <a:stretch>
            <a:fillRect/>
          </a:stretch>
        </p:blipFill>
        <p:spPr>
          <a:xfrm>
            <a:off x="616744" y="7370777"/>
            <a:ext cx="2519363" cy="3308322"/>
          </a:xfrm>
          <a:prstGeom prst="rect">
            <a:avLst/>
          </a:prstGeom>
        </p:spPr>
      </p:pic>
      <p:pic>
        <p:nvPicPr>
          <p:cNvPr id="6" name="Image 4" descr="preencoded.png">    </p:cNvPr>
          <p:cNvPicPr>
            <a:picLocks noChangeAspect="1"/>
          </p:cNvPicPr>
          <p:nvPr/>
        </p:nvPicPr>
        <p:blipFill>
          <a:blip r:embed="rId5"/>
          <a:stretch>
            <a:fillRect/>
          </a:stretch>
        </p:blipFill>
        <p:spPr>
          <a:xfrm>
            <a:off x="-716756" y="3261547"/>
            <a:ext cx="2224087" cy="5173606"/>
          </a:xfrm>
          <a:prstGeom prst="rect">
            <a:avLst/>
          </a:prstGeom>
        </p:spPr>
      </p:pic>
      <p:pic>
        <p:nvPicPr>
          <p:cNvPr id="7" name="Image 5" descr="preencoded.png">    </p:cNvPr>
          <p:cNvPicPr>
            <a:picLocks noChangeAspect="1"/>
          </p:cNvPicPr>
          <p:nvPr/>
        </p:nvPicPr>
        <p:blipFill>
          <a:blip r:embed="rId6"/>
          <a:stretch>
            <a:fillRect/>
          </a:stretch>
        </p:blipFill>
        <p:spPr>
          <a:xfrm>
            <a:off x="1988345" y="3207541"/>
            <a:ext cx="1309686" cy="2328868"/>
          </a:xfrm>
          <a:prstGeom prst="rect">
            <a:avLst/>
          </a:prstGeom>
        </p:spPr>
      </p:pic>
      <p:pic>
        <p:nvPicPr>
          <p:cNvPr id="8" name="Image 6" descr="preencoded.png">    </p:cNvPr>
          <p:cNvPicPr>
            <a:picLocks noChangeAspect="1"/>
          </p:cNvPicPr>
          <p:nvPr/>
        </p:nvPicPr>
        <p:blipFill>
          <a:blip r:embed="rId7"/>
          <a:stretch>
            <a:fillRect/>
          </a:stretch>
        </p:blipFill>
        <p:spPr>
          <a:xfrm>
            <a:off x="2359819" y="7579519"/>
            <a:ext cx="566738" cy="576263"/>
          </a:xfrm>
          <a:prstGeom prst="rect">
            <a:avLst/>
          </a:prstGeom>
        </p:spPr>
      </p:pic>
      <p:pic>
        <p:nvPicPr>
          <p:cNvPr id="9" name="Image 7" descr="preencoded.png">    </p:cNvPr>
          <p:cNvPicPr>
            <a:picLocks noChangeAspect="1"/>
          </p:cNvPicPr>
          <p:nvPr/>
        </p:nvPicPr>
        <p:blipFill>
          <a:blip r:embed="rId8"/>
          <a:stretch>
            <a:fillRect/>
          </a:stretch>
        </p:blipFill>
        <p:spPr>
          <a:xfrm>
            <a:off x="13874612" y="-173831"/>
            <a:ext cx="3292750" cy="11291888"/>
          </a:xfrm>
          <a:prstGeom prst="rect">
            <a:avLst/>
          </a:prstGeom>
        </p:spPr>
      </p:pic>
      <p:pic>
        <p:nvPicPr>
          <p:cNvPr id="10" name="Image 8" descr="preencoded.png">    </p:cNvPr>
          <p:cNvPicPr>
            <a:picLocks noChangeAspect="1"/>
          </p:cNvPicPr>
          <p:nvPr/>
        </p:nvPicPr>
        <p:blipFill>
          <a:blip r:embed="rId9"/>
          <a:stretch>
            <a:fillRect/>
          </a:stretch>
        </p:blipFill>
        <p:spPr>
          <a:xfrm>
            <a:off x="14654781" y="-173831"/>
            <a:ext cx="4808988" cy="11291888"/>
          </a:xfrm>
          <a:prstGeom prst="rect">
            <a:avLst/>
          </a:prstGeom>
        </p:spPr>
      </p:pic>
      <p:pic>
        <p:nvPicPr>
          <p:cNvPr id="11" name="Image 9" descr="preencoded.png">    </p:cNvPr>
          <p:cNvPicPr>
            <a:picLocks noChangeAspect="1"/>
          </p:cNvPicPr>
          <p:nvPr/>
        </p:nvPicPr>
        <p:blipFill>
          <a:blip r:embed="rId10"/>
          <a:stretch>
            <a:fillRect/>
          </a:stretch>
        </p:blipFill>
        <p:spPr>
          <a:xfrm>
            <a:off x="15323160" y="6641043"/>
            <a:ext cx="3967530" cy="4482040"/>
          </a:xfrm>
          <a:prstGeom prst="rect">
            <a:avLst/>
          </a:prstGeom>
        </p:spPr>
      </p:pic>
      <p:pic>
        <p:nvPicPr>
          <p:cNvPr id="12" name="Image 10" descr="preencoded.png">    </p:cNvPr>
          <p:cNvPicPr>
            <a:picLocks noChangeAspect="1"/>
          </p:cNvPicPr>
          <p:nvPr/>
        </p:nvPicPr>
        <p:blipFill>
          <a:blip r:embed="rId11"/>
          <a:stretch>
            <a:fillRect/>
          </a:stretch>
        </p:blipFill>
        <p:spPr>
          <a:xfrm>
            <a:off x="17952244" y="1417909"/>
            <a:ext cx="1585913" cy="5098507"/>
          </a:xfrm>
          <a:prstGeom prst="rect">
            <a:avLst/>
          </a:prstGeom>
        </p:spPr>
      </p:pic>
      <p:pic>
        <p:nvPicPr>
          <p:cNvPr id="13" name="Image 11" descr="preencoded.png">    </p:cNvPr>
          <p:cNvPicPr>
            <a:picLocks noChangeAspect="1"/>
          </p:cNvPicPr>
          <p:nvPr/>
        </p:nvPicPr>
        <p:blipFill>
          <a:blip r:embed="rId12"/>
          <a:stretch>
            <a:fillRect/>
          </a:stretch>
        </p:blipFill>
        <p:spPr>
          <a:xfrm>
            <a:off x="16323469" y="-97631"/>
            <a:ext cx="2138363" cy="4348163"/>
          </a:xfrm>
          <a:prstGeom prst="rect">
            <a:avLst/>
          </a:prstGeom>
        </p:spPr>
      </p:pic>
      <p:pic>
        <p:nvPicPr>
          <p:cNvPr id="14" name="Image 12" descr="preencoded.png">    </p:cNvPr>
          <p:cNvPicPr>
            <a:picLocks noChangeAspect="1"/>
          </p:cNvPicPr>
          <p:nvPr/>
        </p:nvPicPr>
        <p:blipFill>
          <a:blip r:embed="rId13"/>
          <a:stretch>
            <a:fillRect/>
          </a:stretch>
        </p:blipFill>
        <p:spPr>
          <a:xfrm>
            <a:off x="18276094" y="9836944"/>
            <a:ext cx="604838" cy="604838"/>
          </a:xfrm>
          <a:prstGeom prst="rect">
            <a:avLst/>
          </a:prstGeom>
        </p:spPr>
      </p:pic>
      <p:pic>
        <p:nvPicPr>
          <p:cNvPr id="15" name="Image 13" descr="preencoded.png">    </p:cNvPr>
          <p:cNvPicPr>
            <a:picLocks noChangeAspect="1"/>
          </p:cNvPicPr>
          <p:nvPr/>
        </p:nvPicPr>
        <p:blipFill>
          <a:blip r:embed="rId14"/>
          <a:stretch>
            <a:fillRect/>
          </a:stretch>
        </p:blipFill>
        <p:spPr>
          <a:xfrm>
            <a:off x="16856869" y="6398419"/>
            <a:ext cx="595313" cy="595313"/>
          </a:xfrm>
          <a:prstGeom prst="rect">
            <a:avLst/>
          </a:prstGeom>
        </p:spPr>
      </p:pic>
      <p:pic>
        <p:nvPicPr>
          <p:cNvPr id="16" name="Image 14" descr="preencoded.png">    </p:cNvPr>
          <p:cNvPicPr>
            <a:picLocks noChangeAspect="1"/>
          </p:cNvPicPr>
          <p:nvPr/>
        </p:nvPicPr>
        <p:blipFill>
          <a:blip r:embed="rId15"/>
          <a:stretch>
            <a:fillRect/>
          </a:stretch>
        </p:blipFill>
        <p:spPr>
          <a:xfrm>
            <a:off x="17275969" y="2169315"/>
            <a:ext cx="1309686" cy="2128845"/>
          </a:xfrm>
          <a:prstGeom prst="rect">
            <a:avLst/>
          </a:prstGeom>
        </p:spPr>
      </p:pic>
      <p:grpSp>
        <p:nvGrpSpPr>
          <p:cNvPr id="87629" name="Group"/>
          <p:cNvGrpSpPr/>
          <p:nvPr/>
        </p:nvGrpSpPr>
        <p:grpSpPr>
          <a:xfrm>
            <a:off x="17235487" y="8456817"/>
            <a:ext cx="1463470" cy="1601583"/>
            <a:chOff x="17235487" y="8456817"/>
            <a:chExt cx="1463470" cy="1601583"/>
          </a:xfrm>
        </p:grpSpPr>
        <p:pic>
          <p:nvPicPr>
            <p:cNvPr id="17" name="Image 15" descr="preencoded.png">    </p:cNvPr>
            <p:cNvPicPr>
              <a:picLocks noChangeAspect="1"/>
            </p:cNvPicPr>
            <p:nvPr/>
          </p:nvPicPr>
          <p:blipFill>
            <a:blip r:embed="rId16"/>
            <a:stretch>
              <a:fillRect/>
            </a:stretch>
          </p:blipFill>
          <p:spPr>
            <a:xfrm>
              <a:off x="17640300" y="9525000"/>
              <a:ext cx="533400" cy="533400"/>
            </a:xfrm>
            <a:prstGeom prst="rect">
              <a:avLst/>
            </a:prstGeom>
          </p:spPr>
        </p:pic>
        <p:sp>
          <p:nvSpPr>
            <p:cNvPr id="1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19" name="Text 1"/>
          <p:cNvSpPr/>
          <p:nvPr/>
        </p:nvSpPr>
        <p:spPr>
          <a:xfrm>
            <a:off x="7073265" y="266700"/>
            <a:ext cx="4150995" cy="2084070"/>
          </a:xfrm>
          <a:prstGeom prst="rect">
            <a:avLst/>
          </a:prstGeom>
          <a:noFill/>
          <a:ln/>
        </p:spPr>
        <p:txBody>
          <a:bodyPr wrap="square" lIns="0" tIns="0" rIns="0" bIns="0" rtlCol="0" anchor="t"/>
          <a:lstStyle/>
          <a:p>
            <a:pPr algn="ctr" indent="0" marL="0">
              <a:buNone/>
            </a:pPr>
            <a:r>
              <a:rPr lang="en-US" sz="9600" u="none" dirty="0">
                <a:solidFill>
                  <a:srgbClr val="086D77"/>
                </a:solidFill>
                <a:latin typeface="Seaweed Script" pitchFamily="34" charset="0"/>
                <a:ea typeface="Seaweed Script" pitchFamily="34" charset="-122"/>
                <a:cs typeface="Seaweed Script" pitchFamily="34" charset="-120"/>
              </a:rPr>
              <a:t>Welcome</a:t>
            </a:r>
            <a:endParaRPr lang="en-US" sz="9600" dirty="0"/>
          </a:p>
        </p:txBody>
      </p:sp>
      <p:sp>
        <p:nvSpPr>
          <p:cNvPr id="20" name="Text 2"/>
          <p:cNvSpPr/>
          <p:nvPr/>
        </p:nvSpPr>
        <p:spPr>
          <a:xfrm>
            <a:off x="5351145" y="1924050"/>
            <a:ext cx="75952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a:t>
            </a:r>
            <a:endParaRPr lang="en-US" sz="2400" dirty="0"/>
          </a:p>
        </p:txBody>
      </p:sp>
      <p:pic>
        <p:nvPicPr>
          <p:cNvPr id="21" name="Image 16" descr="preencoded.png">    </p:cNvPr>
          <p:cNvPicPr>
            <a:picLocks noChangeAspect="1"/>
          </p:cNvPicPr>
          <p:nvPr/>
        </p:nvPicPr>
        <p:blipFill>
          <a:blip r:embed="rId17"/>
          <a:stretch>
            <a:fillRect/>
          </a:stretch>
        </p:blipFill>
        <p:spPr>
          <a:xfrm>
            <a:off x="4667250" y="3771900"/>
            <a:ext cx="8963025" cy="64389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0031" y="-373881"/>
            <a:ext cx="3290888" cy="4548238"/>
          </a:xfrm>
          <a:prstGeom prst="rect">
            <a:avLst/>
          </a:prstGeom>
        </p:spPr>
      </p:pic>
      <p:pic>
        <p:nvPicPr>
          <p:cNvPr id="3" name="Image 1" descr="preencoded.png">    </p:cNvPr>
          <p:cNvPicPr>
            <a:picLocks noChangeAspect="1"/>
          </p:cNvPicPr>
          <p:nvPr/>
        </p:nvPicPr>
        <p:blipFill>
          <a:blip r:embed="rId2"/>
          <a:stretch>
            <a:fillRect/>
          </a:stretch>
        </p:blipFill>
        <p:spPr>
          <a:xfrm>
            <a:off x="-497681" y="7893844"/>
            <a:ext cx="3538538" cy="3109911"/>
          </a:xfrm>
          <a:prstGeom prst="rect">
            <a:avLst/>
          </a:prstGeom>
        </p:spPr>
      </p:pic>
      <p:pic>
        <p:nvPicPr>
          <p:cNvPr id="4" name="Image 2" descr="preencoded.png">    </p:cNvPr>
          <p:cNvPicPr>
            <a:picLocks noChangeAspect="1"/>
          </p:cNvPicPr>
          <p:nvPr/>
        </p:nvPicPr>
        <p:blipFill>
          <a:blip r:embed="rId3"/>
          <a:stretch>
            <a:fillRect/>
          </a:stretch>
        </p:blipFill>
        <p:spPr>
          <a:xfrm>
            <a:off x="-11773" y="1493715"/>
            <a:ext cx="1071296" cy="1346445"/>
          </a:xfrm>
          <a:prstGeom prst="rect">
            <a:avLst/>
          </a:prstGeom>
        </p:spPr>
      </p:pic>
      <p:pic>
        <p:nvPicPr>
          <p:cNvPr id="5" name="Image 3" descr="preencoded.png">    </p:cNvPr>
          <p:cNvPicPr>
            <a:picLocks noChangeAspect="1"/>
          </p:cNvPicPr>
          <p:nvPr/>
        </p:nvPicPr>
        <p:blipFill>
          <a:blip r:embed="rId4"/>
          <a:stretch>
            <a:fillRect/>
          </a:stretch>
        </p:blipFill>
        <p:spPr>
          <a:xfrm>
            <a:off x="645319" y="-201603"/>
            <a:ext cx="2452687" cy="888981"/>
          </a:xfrm>
          <a:prstGeom prst="rect">
            <a:avLst/>
          </a:prstGeom>
        </p:spPr>
      </p:pic>
      <p:pic>
        <p:nvPicPr>
          <p:cNvPr id="6" name="Image 4" descr="preencoded.png">    </p:cNvPr>
          <p:cNvPicPr>
            <a:picLocks noChangeAspect="1"/>
          </p:cNvPicPr>
          <p:nvPr/>
        </p:nvPicPr>
        <p:blipFill>
          <a:blip r:embed="rId5"/>
          <a:stretch>
            <a:fillRect/>
          </a:stretch>
        </p:blipFill>
        <p:spPr>
          <a:xfrm>
            <a:off x="-97631" y="7352078"/>
            <a:ext cx="1995487" cy="1735993"/>
          </a:xfrm>
          <a:prstGeom prst="rect">
            <a:avLst/>
          </a:prstGeom>
        </p:spPr>
      </p:pic>
      <p:pic>
        <p:nvPicPr>
          <p:cNvPr id="7" name="Image 5" descr="preencoded.png">    </p:cNvPr>
          <p:cNvPicPr>
            <a:picLocks noChangeAspect="1"/>
          </p:cNvPicPr>
          <p:nvPr/>
        </p:nvPicPr>
        <p:blipFill>
          <a:blip r:embed="rId6"/>
          <a:stretch>
            <a:fillRect/>
          </a:stretch>
        </p:blipFill>
        <p:spPr>
          <a:xfrm>
            <a:off x="-249457" y="7618285"/>
            <a:ext cx="1127563" cy="994029"/>
          </a:xfrm>
          <a:prstGeom prst="rect">
            <a:avLst/>
          </a:prstGeom>
        </p:spPr>
      </p:pic>
      <p:pic>
        <p:nvPicPr>
          <p:cNvPr id="8" name="Image 6" descr="preencoded.png">    </p:cNvPr>
          <p:cNvPicPr>
            <a:picLocks noChangeAspect="1"/>
          </p:cNvPicPr>
          <p:nvPr/>
        </p:nvPicPr>
        <p:blipFill>
          <a:blip r:embed="rId7"/>
          <a:stretch>
            <a:fillRect/>
          </a:stretch>
        </p:blipFill>
        <p:spPr>
          <a:xfrm>
            <a:off x="597694" y="3093244"/>
            <a:ext cx="433388" cy="433388"/>
          </a:xfrm>
          <a:prstGeom prst="rect">
            <a:avLst/>
          </a:prstGeom>
        </p:spPr>
      </p:pic>
      <p:pic>
        <p:nvPicPr>
          <p:cNvPr id="9" name="Image 7" descr="preencoded.png">    </p:cNvPr>
          <p:cNvPicPr>
            <a:picLocks noChangeAspect="1"/>
          </p:cNvPicPr>
          <p:nvPr/>
        </p:nvPicPr>
        <p:blipFill>
          <a:blip r:embed="rId8"/>
          <a:stretch>
            <a:fillRect/>
          </a:stretch>
        </p:blipFill>
        <p:spPr>
          <a:xfrm>
            <a:off x="-697706" y="2407444"/>
            <a:ext cx="2698721" cy="2734994"/>
          </a:xfrm>
          <a:prstGeom prst="rect">
            <a:avLst/>
          </a:prstGeom>
        </p:spPr>
      </p:pic>
      <p:pic>
        <p:nvPicPr>
          <p:cNvPr id="10" name="Image 8" descr="preencoded.png">    </p:cNvPr>
          <p:cNvPicPr>
            <a:picLocks noChangeAspect="1"/>
          </p:cNvPicPr>
          <p:nvPr/>
        </p:nvPicPr>
        <p:blipFill>
          <a:blip r:embed="rId9"/>
          <a:stretch>
            <a:fillRect/>
          </a:stretch>
        </p:blipFill>
        <p:spPr>
          <a:xfrm>
            <a:off x="16275844" y="245269"/>
            <a:ext cx="2205038" cy="2852737"/>
          </a:xfrm>
          <a:prstGeom prst="rect">
            <a:avLst/>
          </a:prstGeom>
        </p:spPr>
      </p:pic>
      <p:pic>
        <p:nvPicPr>
          <p:cNvPr id="11" name="Image 9" descr="preencoded.png">    </p:cNvPr>
          <p:cNvPicPr>
            <a:picLocks noChangeAspect="1"/>
          </p:cNvPicPr>
          <p:nvPr/>
        </p:nvPicPr>
        <p:blipFill>
          <a:blip r:embed="rId10"/>
          <a:stretch>
            <a:fillRect/>
          </a:stretch>
        </p:blipFill>
        <p:spPr>
          <a:xfrm>
            <a:off x="15923352" y="6293644"/>
            <a:ext cx="3052895" cy="2119313"/>
          </a:xfrm>
          <a:prstGeom prst="rect">
            <a:avLst/>
          </a:prstGeom>
        </p:spPr>
      </p:pic>
      <p:pic>
        <p:nvPicPr>
          <p:cNvPr id="12" name="Image 10" descr="preencoded.png">    </p:cNvPr>
          <p:cNvPicPr>
            <a:picLocks noChangeAspect="1"/>
          </p:cNvPicPr>
          <p:nvPr/>
        </p:nvPicPr>
        <p:blipFill>
          <a:blip r:embed="rId11"/>
          <a:stretch>
            <a:fillRect/>
          </a:stretch>
        </p:blipFill>
        <p:spPr>
          <a:xfrm>
            <a:off x="16124551" y="8646319"/>
            <a:ext cx="2031373" cy="1909762"/>
          </a:xfrm>
          <a:prstGeom prst="rect">
            <a:avLst/>
          </a:prstGeom>
        </p:spPr>
      </p:pic>
      <p:pic>
        <p:nvPicPr>
          <p:cNvPr id="13" name="Image 11" descr="preencoded.png">    </p:cNvPr>
          <p:cNvPicPr>
            <a:picLocks noChangeAspect="1"/>
          </p:cNvPicPr>
          <p:nvPr/>
        </p:nvPicPr>
        <p:blipFill>
          <a:blip r:embed="rId12"/>
          <a:stretch>
            <a:fillRect/>
          </a:stretch>
        </p:blipFill>
        <p:spPr>
          <a:xfrm>
            <a:off x="17753391" y="7027190"/>
            <a:ext cx="1335918" cy="1109419"/>
          </a:xfrm>
          <a:prstGeom prst="rect">
            <a:avLst/>
          </a:prstGeom>
        </p:spPr>
      </p:pic>
      <p:pic>
        <p:nvPicPr>
          <p:cNvPr id="14" name="Image 12" descr="preencoded.png">    </p:cNvPr>
          <p:cNvPicPr>
            <a:picLocks noChangeAspect="1"/>
          </p:cNvPicPr>
          <p:nvPr/>
        </p:nvPicPr>
        <p:blipFill>
          <a:blip r:embed="rId13"/>
          <a:stretch>
            <a:fillRect/>
          </a:stretch>
        </p:blipFill>
        <p:spPr>
          <a:xfrm>
            <a:off x="17734215" y="264342"/>
            <a:ext cx="983745" cy="995317"/>
          </a:xfrm>
          <a:prstGeom prst="rect">
            <a:avLst/>
          </a:prstGeom>
        </p:spPr>
      </p:pic>
      <p:pic>
        <p:nvPicPr>
          <p:cNvPr id="15" name="Image 13" descr="preencoded.png">    </p:cNvPr>
          <p:cNvPicPr>
            <a:picLocks noChangeAspect="1"/>
          </p:cNvPicPr>
          <p:nvPr/>
        </p:nvPicPr>
        <p:blipFill>
          <a:blip r:embed="rId14"/>
          <a:stretch>
            <a:fillRect/>
          </a:stretch>
        </p:blipFill>
        <p:spPr>
          <a:xfrm>
            <a:off x="17838990" y="378641"/>
            <a:ext cx="783721" cy="795292"/>
          </a:xfrm>
          <a:prstGeom prst="rect">
            <a:avLst/>
          </a:prstGeom>
        </p:spPr>
      </p:pic>
      <p:pic>
        <p:nvPicPr>
          <p:cNvPr id="16" name="Image 14" descr="preencoded.png">    </p:cNvPr>
          <p:cNvPicPr>
            <a:picLocks noChangeAspect="1"/>
          </p:cNvPicPr>
          <p:nvPr/>
        </p:nvPicPr>
        <p:blipFill>
          <a:blip r:embed="rId15"/>
          <a:stretch>
            <a:fillRect/>
          </a:stretch>
        </p:blipFill>
        <p:spPr>
          <a:xfrm>
            <a:off x="17504879" y="9475634"/>
            <a:ext cx="1213818" cy="955983"/>
          </a:xfrm>
          <a:prstGeom prst="rect">
            <a:avLst/>
          </a:prstGeom>
        </p:spPr>
      </p:pic>
      <p:pic>
        <p:nvPicPr>
          <p:cNvPr id="17" name="Image 15" descr="preencoded.png">    </p:cNvPr>
          <p:cNvPicPr>
            <a:picLocks noChangeAspect="1"/>
          </p:cNvPicPr>
          <p:nvPr/>
        </p:nvPicPr>
        <p:blipFill>
          <a:blip r:embed="rId16"/>
          <a:stretch>
            <a:fillRect/>
          </a:stretch>
        </p:blipFill>
        <p:spPr>
          <a:xfrm>
            <a:off x="17372403" y="2169319"/>
            <a:ext cx="1126344" cy="2195513"/>
          </a:xfrm>
          <a:prstGeom prst="rect">
            <a:avLst/>
          </a:prstGeom>
        </p:spPr>
      </p:pic>
      <p:grpSp>
        <p:nvGrpSpPr>
          <p:cNvPr id="12672" name="Group"/>
          <p:cNvGrpSpPr/>
          <p:nvPr/>
        </p:nvGrpSpPr>
        <p:grpSpPr>
          <a:xfrm>
            <a:off x="16116300" y="9620250"/>
            <a:ext cx="2063545" cy="596695"/>
            <a:chOff x="16116300" y="9620250"/>
            <a:chExt cx="2063545" cy="596695"/>
          </a:xfrm>
        </p:grpSpPr>
        <p:pic>
          <p:nvPicPr>
            <p:cNvPr id="18" name="Image 16" descr="preencoded.png">    </p:cNvPr>
            <p:cNvPicPr>
              <a:picLocks noChangeAspect="1"/>
            </p:cNvPicPr>
            <p:nvPr/>
          </p:nvPicPr>
          <p:blipFill>
            <a:blip r:embed="rId17"/>
            <a:stretch>
              <a:fillRect/>
            </a:stretch>
          </p:blipFill>
          <p:spPr>
            <a:xfrm>
              <a:off x="16116300" y="9620250"/>
              <a:ext cx="533400" cy="533400"/>
            </a:xfrm>
            <a:prstGeom prst="rect">
              <a:avLst/>
            </a:prstGeom>
          </p:spPr>
        </p:pic>
        <p:sp>
          <p:nvSpPr>
            <p:cNvPr id="19" name="Text 0"/>
            <p:cNvSpPr/>
            <p:nvPr/>
          </p:nvSpPr>
          <p:spPr>
            <a:xfrm>
              <a:off x="16716375" y="9677400"/>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20" name="Text 1"/>
          <p:cNvSpPr/>
          <p:nvPr/>
        </p:nvSpPr>
        <p:spPr>
          <a:xfrm rot="16200000">
            <a:off x="-1566863" y="3616642"/>
            <a:ext cx="7770495" cy="2084070"/>
          </a:xfrm>
          <a:prstGeom prst="rect">
            <a:avLst/>
          </a:prstGeom>
          <a:noFill/>
          <a:ln/>
        </p:spPr>
        <p:txBody>
          <a:bodyPr wrap="square" lIns="0" tIns="0" rIns="0" bIns="0" rtlCol="0" anchor="t"/>
          <a:lstStyle/>
          <a:p>
            <a:pPr algn="l" indent="0" marL="0">
              <a:buNone/>
            </a:pPr>
            <a:r>
              <a:rPr lang="en-US" sz="9600" u="none" dirty="0">
                <a:solidFill>
                  <a:srgbClr val="086D77"/>
                </a:solidFill>
                <a:latin typeface="Seaweed Script" pitchFamily="34" charset="0"/>
                <a:ea typeface="Seaweed Script" pitchFamily="34" charset="-122"/>
                <a:cs typeface="Seaweed Script" pitchFamily="34" charset="-120"/>
              </a:rPr>
              <a:t>Table of Contents</a:t>
            </a:r>
            <a:endParaRPr lang="en-US" sz="9600" dirty="0"/>
          </a:p>
        </p:txBody>
      </p:sp>
      <p:grpSp>
        <p:nvGrpSpPr>
          <p:cNvPr id="94170" name="Group"/>
          <p:cNvGrpSpPr/>
          <p:nvPr/>
        </p:nvGrpSpPr>
        <p:grpSpPr>
          <a:xfrm>
            <a:off x="7648575" y="1228725"/>
            <a:ext cx="1219200" cy="1219200"/>
            <a:chOff x="7648575" y="1228725"/>
            <a:chExt cx="1219200" cy="1219200"/>
          </a:xfrm>
        </p:grpSpPr>
        <p:sp>
          <p:nvSpPr>
            <p:cNvPr id="21" name="Shape 2"/>
            <p:cNvSpPr/>
            <p:nvPr/>
          </p:nvSpPr>
          <p:spPr>
            <a:xfrm>
              <a:off x="7648575" y="1228725"/>
              <a:ext cx="1219200" cy="1219200"/>
            </a:xfrm>
            <a:prstGeom prst="ellipse">
              <a:avLst/>
            </a:prstGeom>
            <a:noFill/>
            <a:ln w="9525">
              <a:solidFill>
                <a:srgbClr val="000000"/>
              </a:solidFill>
              <a:prstDash val="solid"/>
            </a:ln>
          </p:spPr>
        </p:sp>
        <p:sp>
          <p:nvSpPr>
            <p:cNvPr id="22" name="Text 3"/>
            <p:cNvSpPr/>
            <p:nvPr/>
          </p:nvSpPr>
          <p:spPr>
            <a:xfrm>
              <a:off x="7973378" y="1448753"/>
              <a:ext cx="569595" cy="779145"/>
            </a:xfrm>
            <a:prstGeom prst="rect">
              <a:avLst/>
            </a:prstGeom>
            <a:noFill/>
            <a:ln/>
          </p:spPr>
          <p:txBody>
            <a:bodyPr wrap="square" lIns="0" tIns="0" rIns="0" bIns="0" rtlCol="0" anchor="ctr"/>
            <a:lstStyle/>
            <a:p>
              <a:pPr algn="ctr" indent="0" marL="0">
                <a:buNone/>
              </a:pPr>
              <a:r>
                <a:rPr lang="en-US" sz="3600" u="none" dirty="0">
                  <a:solidFill>
                    <a:srgbClr val="000000"/>
                  </a:solidFill>
                  <a:latin typeface="Seaweed Script" pitchFamily="34" charset="0"/>
                  <a:ea typeface="Seaweed Script" pitchFamily="34" charset="-122"/>
                  <a:cs typeface="Seaweed Script" pitchFamily="34" charset="-120"/>
                </a:rPr>
                <a:t>01</a:t>
              </a:r>
              <a:endParaRPr lang="en-US" sz="3600" dirty="0"/>
            </a:p>
          </p:txBody>
        </p:sp>
      </p:grpSp>
      <p:grpSp>
        <p:nvGrpSpPr>
          <p:cNvPr id="23719" name="Group"/>
          <p:cNvGrpSpPr/>
          <p:nvPr/>
        </p:nvGrpSpPr>
        <p:grpSpPr>
          <a:xfrm>
            <a:off x="9020175" y="1262063"/>
            <a:ext cx="4539615" cy="1259205"/>
            <a:chOff x="9020175" y="1262063"/>
            <a:chExt cx="4539615" cy="1259205"/>
          </a:xfrm>
        </p:grpSpPr>
        <p:sp>
          <p:nvSpPr>
            <p:cNvPr id="23" name="Text 4"/>
            <p:cNvSpPr/>
            <p:nvPr/>
          </p:nvSpPr>
          <p:spPr>
            <a:xfrm>
              <a:off x="9020175" y="1262063"/>
              <a:ext cx="45396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Introduction</a:t>
              </a:r>
              <a:endParaRPr lang="en-US" sz="3600" dirty="0"/>
            </a:p>
          </p:txBody>
        </p:sp>
        <p:sp>
          <p:nvSpPr>
            <p:cNvPr id="24" name="Text 5"/>
            <p:cNvSpPr/>
            <p:nvPr/>
          </p:nvSpPr>
          <p:spPr>
            <a:xfrm>
              <a:off x="9020175" y="1957388"/>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49638" name="Group"/>
          <p:cNvGrpSpPr/>
          <p:nvPr/>
        </p:nvGrpSpPr>
        <p:grpSpPr>
          <a:xfrm>
            <a:off x="9020175" y="3267075"/>
            <a:ext cx="1219200" cy="1219200"/>
            <a:chOff x="9020175" y="3267075"/>
            <a:chExt cx="1219200" cy="1219200"/>
          </a:xfrm>
        </p:grpSpPr>
        <p:sp>
          <p:nvSpPr>
            <p:cNvPr id="25" name="Shape 6"/>
            <p:cNvSpPr/>
            <p:nvPr/>
          </p:nvSpPr>
          <p:spPr>
            <a:xfrm>
              <a:off x="9020175" y="3267075"/>
              <a:ext cx="1219200" cy="1219200"/>
            </a:xfrm>
            <a:prstGeom prst="ellipse">
              <a:avLst/>
            </a:prstGeom>
            <a:noFill/>
            <a:ln w="9525">
              <a:solidFill>
                <a:srgbClr val="000000"/>
              </a:solidFill>
              <a:prstDash val="solid"/>
            </a:ln>
          </p:spPr>
        </p:sp>
        <p:sp>
          <p:nvSpPr>
            <p:cNvPr id="26" name="Text 7"/>
            <p:cNvSpPr/>
            <p:nvPr/>
          </p:nvSpPr>
          <p:spPr>
            <a:xfrm>
              <a:off x="9321165" y="3487103"/>
              <a:ext cx="617220" cy="779145"/>
            </a:xfrm>
            <a:prstGeom prst="rect">
              <a:avLst/>
            </a:prstGeom>
            <a:noFill/>
            <a:ln/>
          </p:spPr>
          <p:txBody>
            <a:bodyPr wrap="square" lIns="0" tIns="0" rIns="0" bIns="0" rtlCol="0" anchor="ctr"/>
            <a:lstStyle/>
            <a:p>
              <a:pPr algn="ctr" indent="0" marL="0">
                <a:buNone/>
              </a:pPr>
              <a:r>
                <a:rPr lang="en-US" sz="3600" u="none" dirty="0">
                  <a:solidFill>
                    <a:srgbClr val="000000"/>
                  </a:solidFill>
                  <a:latin typeface="Seaweed Script" pitchFamily="34" charset="0"/>
                  <a:ea typeface="Seaweed Script" pitchFamily="34" charset="-122"/>
                  <a:cs typeface="Seaweed Script" pitchFamily="34" charset="-120"/>
                </a:rPr>
                <a:t>02</a:t>
              </a:r>
              <a:endParaRPr lang="en-US" sz="3600" dirty="0"/>
            </a:p>
          </p:txBody>
        </p:sp>
      </p:grpSp>
      <p:grpSp>
        <p:nvGrpSpPr>
          <p:cNvPr id="62612" name="Group"/>
          <p:cNvGrpSpPr/>
          <p:nvPr/>
        </p:nvGrpSpPr>
        <p:grpSpPr>
          <a:xfrm>
            <a:off x="10391775" y="3300413"/>
            <a:ext cx="4539615" cy="1259205"/>
            <a:chOff x="10391775" y="3300413"/>
            <a:chExt cx="4539615" cy="1259205"/>
          </a:xfrm>
        </p:grpSpPr>
        <p:sp>
          <p:nvSpPr>
            <p:cNvPr id="27" name="Text 8"/>
            <p:cNvSpPr/>
            <p:nvPr/>
          </p:nvSpPr>
          <p:spPr>
            <a:xfrm>
              <a:off x="10391775" y="3300413"/>
              <a:ext cx="45396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Encounters</a:t>
              </a:r>
              <a:endParaRPr lang="en-US" sz="3600" dirty="0"/>
            </a:p>
          </p:txBody>
        </p:sp>
        <p:sp>
          <p:nvSpPr>
            <p:cNvPr id="28" name="Text 9"/>
            <p:cNvSpPr/>
            <p:nvPr/>
          </p:nvSpPr>
          <p:spPr>
            <a:xfrm>
              <a:off x="10391775" y="3995738"/>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19873" name="Group"/>
          <p:cNvGrpSpPr/>
          <p:nvPr/>
        </p:nvGrpSpPr>
        <p:grpSpPr>
          <a:xfrm>
            <a:off x="10391775" y="5305425"/>
            <a:ext cx="1219200" cy="1219200"/>
            <a:chOff x="10391775" y="5305425"/>
            <a:chExt cx="1219200" cy="1219200"/>
          </a:xfrm>
        </p:grpSpPr>
        <p:sp>
          <p:nvSpPr>
            <p:cNvPr id="29" name="Shape 10"/>
            <p:cNvSpPr/>
            <p:nvPr/>
          </p:nvSpPr>
          <p:spPr>
            <a:xfrm>
              <a:off x="10391775" y="5305425"/>
              <a:ext cx="1219200" cy="1219200"/>
            </a:xfrm>
            <a:prstGeom prst="ellipse">
              <a:avLst/>
            </a:prstGeom>
            <a:noFill/>
            <a:ln w="9525">
              <a:solidFill>
                <a:srgbClr val="000000"/>
              </a:solidFill>
              <a:prstDash val="solid"/>
            </a:ln>
          </p:spPr>
        </p:sp>
        <p:sp>
          <p:nvSpPr>
            <p:cNvPr id="30" name="Text 11"/>
            <p:cNvSpPr/>
            <p:nvPr/>
          </p:nvSpPr>
          <p:spPr>
            <a:xfrm>
              <a:off x="10688003" y="5525452"/>
              <a:ext cx="626745" cy="779145"/>
            </a:xfrm>
            <a:prstGeom prst="rect">
              <a:avLst/>
            </a:prstGeom>
            <a:noFill/>
            <a:ln/>
          </p:spPr>
          <p:txBody>
            <a:bodyPr wrap="square" lIns="0" tIns="0" rIns="0" bIns="0" rtlCol="0" anchor="ctr"/>
            <a:lstStyle/>
            <a:p>
              <a:pPr algn="ctr" indent="0" marL="0">
                <a:buNone/>
              </a:pPr>
              <a:r>
                <a:rPr lang="en-US" sz="3600" u="none" dirty="0">
                  <a:solidFill>
                    <a:srgbClr val="000000"/>
                  </a:solidFill>
                  <a:latin typeface="Seaweed Script" pitchFamily="34" charset="0"/>
                  <a:ea typeface="Seaweed Script" pitchFamily="34" charset="-122"/>
                  <a:cs typeface="Seaweed Script" pitchFamily="34" charset="-120"/>
                </a:rPr>
                <a:t>03</a:t>
              </a:r>
              <a:endParaRPr lang="en-US" sz="3600" dirty="0"/>
            </a:p>
          </p:txBody>
        </p:sp>
      </p:grpSp>
      <p:grpSp>
        <p:nvGrpSpPr>
          <p:cNvPr id="31415" name="Group"/>
          <p:cNvGrpSpPr/>
          <p:nvPr/>
        </p:nvGrpSpPr>
        <p:grpSpPr>
          <a:xfrm>
            <a:off x="11763375" y="5338762"/>
            <a:ext cx="4539615" cy="1259206"/>
            <a:chOff x="11763375" y="5338762"/>
            <a:chExt cx="4539615" cy="1259206"/>
          </a:xfrm>
        </p:grpSpPr>
        <p:sp>
          <p:nvSpPr>
            <p:cNvPr id="31" name="Text 12"/>
            <p:cNvSpPr/>
            <p:nvPr/>
          </p:nvSpPr>
          <p:spPr>
            <a:xfrm>
              <a:off x="11763375" y="5338762"/>
              <a:ext cx="45396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Wonders</a:t>
              </a:r>
              <a:endParaRPr lang="en-US" sz="3600" dirty="0"/>
            </a:p>
          </p:txBody>
        </p:sp>
        <p:sp>
          <p:nvSpPr>
            <p:cNvPr id="32" name="Text 13"/>
            <p:cNvSpPr/>
            <p:nvPr/>
          </p:nvSpPr>
          <p:spPr>
            <a:xfrm>
              <a:off x="11763375" y="6034088"/>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54597" name="Group"/>
          <p:cNvGrpSpPr/>
          <p:nvPr/>
        </p:nvGrpSpPr>
        <p:grpSpPr>
          <a:xfrm>
            <a:off x="11763375" y="7343775"/>
            <a:ext cx="1219200" cy="1219200"/>
            <a:chOff x="11763375" y="7343775"/>
            <a:chExt cx="1219200" cy="1219200"/>
          </a:xfrm>
        </p:grpSpPr>
        <p:sp>
          <p:nvSpPr>
            <p:cNvPr id="33" name="Shape 14"/>
            <p:cNvSpPr/>
            <p:nvPr/>
          </p:nvSpPr>
          <p:spPr>
            <a:xfrm>
              <a:off x="11763375" y="7343775"/>
              <a:ext cx="1219200" cy="1219200"/>
            </a:xfrm>
            <a:prstGeom prst="ellipse">
              <a:avLst/>
            </a:prstGeom>
            <a:noFill/>
            <a:ln w="9525">
              <a:solidFill>
                <a:srgbClr val="000000"/>
              </a:solidFill>
              <a:prstDash val="solid"/>
            </a:ln>
          </p:spPr>
        </p:sp>
        <p:sp>
          <p:nvSpPr>
            <p:cNvPr id="34" name="Text 15"/>
            <p:cNvSpPr/>
            <p:nvPr/>
          </p:nvSpPr>
          <p:spPr>
            <a:xfrm>
              <a:off x="12064365" y="7563803"/>
              <a:ext cx="617220" cy="779145"/>
            </a:xfrm>
            <a:prstGeom prst="rect">
              <a:avLst/>
            </a:prstGeom>
            <a:noFill/>
            <a:ln/>
          </p:spPr>
          <p:txBody>
            <a:bodyPr wrap="square" lIns="0" tIns="0" rIns="0" bIns="0" rtlCol="0" anchor="ctr"/>
            <a:lstStyle/>
            <a:p>
              <a:pPr algn="ctr" indent="0" marL="0">
                <a:buNone/>
              </a:pPr>
              <a:r>
                <a:rPr lang="en-US" sz="3600" u="none" dirty="0">
                  <a:solidFill>
                    <a:srgbClr val="000000"/>
                  </a:solidFill>
                  <a:latin typeface="Seaweed Script" pitchFamily="34" charset="0"/>
                  <a:ea typeface="Seaweed Script" pitchFamily="34" charset="-122"/>
                  <a:cs typeface="Seaweed Script" pitchFamily="34" charset="-120"/>
                </a:rPr>
                <a:t>04</a:t>
              </a:r>
              <a:endParaRPr lang="en-US" sz="3600" dirty="0"/>
            </a:p>
          </p:txBody>
        </p:sp>
      </p:grpSp>
      <p:grpSp>
        <p:nvGrpSpPr>
          <p:cNvPr id="55101" name="Group"/>
          <p:cNvGrpSpPr/>
          <p:nvPr/>
        </p:nvGrpSpPr>
        <p:grpSpPr>
          <a:xfrm>
            <a:off x="13134975" y="7377113"/>
            <a:ext cx="4539615" cy="1259205"/>
            <a:chOff x="13134975" y="7377113"/>
            <a:chExt cx="4539615" cy="1259205"/>
          </a:xfrm>
        </p:grpSpPr>
        <p:sp>
          <p:nvSpPr>
            <p:cNvPr id="35" name="Text 16"/>
            <p:cNvSpPr/>
            <p:nvPr/>
          </p:nvSpPr>
          <p:spPr>
            <a:xfrm>
              <a:off x="13134975" y="7377113"/>
              <a:ext cx="45396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Magic</a:t>
              </a:r>
              <a:endParaRPr lang="en-US" sz="3600" dirty="0"/>
            </a:p>
          </p:txBody>
        </p:sp>
        <p:sp>
          <p:nvSpPr>
            <p:cNvPr id="36" name="Text 17"/>
            <p:cNvSpPr/>
            <p:nvPr/>
          </p:nvSpPr>
          <p:spPr>
            <a:xfrm>
              <a:off x="13134975" y="8072438"/>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44307" name="Group"/>
          <p:cNvGrpSpPr/>
          <p:nvPr/>
        </p:nvGrpSpPr>
        <p:grpSpPr>
          <a:xfrm>
            <a:off x="7696171" y="2843213"/>
            <a:ext cx="6991408" cy="0"/>
            <a:chOff x="7696171" y="2843213"/>
            <a:chExt cx="6991408" cy="0"/>
          </a:xfrm>
        </p:grpSpPr>
        <p:sp>
          <p:nvSpPr>
            <p:cNvPr id="37" name="Shape 18"/>
            <p:cNvSpPr/>
            <p:nvPr/>
          </p:nvSpPr>
          <p:spPr>
            <a:xfrm>
              <a:off x="7696171" y="2843213"/>
              <a:ext cx="6991408" cy="0"/>
            </a:xfrm>
            <a:prstGeom prst="line">
              <a:avLst/>
            </a:prstGeom>
            <a:noFill/>
            <a:ln w="28575">
              <a:solidFill>
                <a:srgbClr val="000000"/>
              </a:solidFill>
              <a:prstDash val="solid"/>
            </a:ln>
          </p:spPr>
        </p:sp>
      </p:grpSp>
      <p:grpSp>
        <p:nvGrpSpPr>
          <p:cNvPr id="65170" name="Group"/>
          <p:cNvGrpSpPr/>
          <p:nvPr/>
        </p:nvGrpSpPr>
        <p:grpSpPr>
          <a:xfrm>
            <a:off x="9143971" y="4881563"/>
            <a:ext cx="6991408" cy="0"/>
            <a:chOff x="9143971" y="4881563"/>
            <a:chExt cx="6991408" cy="0"/>
          </a:xfrm>
        </p:grpSpPr>
        <p:sp>
          <p:nvSpPr>
            <p:cNvPr id="38" name="Shape 19"/>
            <p:cNvSpPr/>
            <p:nvPr/>
          </p:nvSpPr>
          <p:spPr>
            <a:xfrm>
              <a:off x="9143971" y="4881563"/>
              <a:ext cx="6991408" cy="0"/>
            </a:xfrm>
            <a:prstGeom prst="line">
              <a:avLst/>
            </a:prstGeom>
            <a:noFill/>
            <a:ln w="28575">
              <a:solidFill>
                <a:srgbClr val="000000"/>
              </a:solidFill>
              <a:prstDash val="solid"/>
            </a:ln>
          </p:spPr>
        </p:sp>
      </p:grpSp>
      <p:grpSp>
        <p:nvGrpSpPr>
          <p:cNvPr id="23126" name="Group"/>
          <p:cNvGrpSpPr/>
          <p:nvPr/>
        </p:nvGrpSpPr>
        <p:grpSpPr>
          <a:xfrm>
            <a:off x="10391746" y="6919913"/>
            <a:ext cx="6991408" cy="0"/>
            <a:chOff x="10391746" y="6919913"/>
            <a:chExt cx="6991408" cy="0"/>
          </a:xfrm>
        </p:grpSpPr>
        <p:sp>
          <p:nvSpPr>
            <p:cNvPr id="39" name="Shape 20"/>
            <p:cNvSpPr/>
            <p:nvPr/>
          </p:nvSpPr>
          <p:spPr>
            <a:xfrm>
              <a:off x="10391746" y="6919913"/>
              <a:ext cx="6991408" cy="0"/>
            </a:xfrm>
            <a:prstGeom prst="line">
              <a:avLst/>
            </a:prstGeom>
            <a:noFill/>
            <a:ln w="28575">
              <a:solidFill>
                <a:srgbClr val="000000"/>
              </a:solidFill>
              <a:prstDash val="solid"/>
            </a:ln>
          </p:spPr>
        </p:sp>
      </p:grpSp>
      <p:pic>
        <p:nvPicPr>
          <p:cNvPr id="40" name="Image 17" descr="preencoded.png">    </p:cNvPr>
          <p:cNvPicPr>
            <a:picLocks noChangeAspect="1"/>
          </p:cNvPicPr>
          <p:nvPr/>
        </p:nvPicPr>
        <p:blipFill>
          <a:blip r:embed="rId18"/>
          <a:stretch>
            <a:fillRect/>
          </a:stretch>
        </p:blipFill>
        <p:spPr>
          <a:xfrm>
            <a:off x="2933700" y="409575"/>
            <a:ext cx="6572250" cy="94773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853844">
            <a:off x="13633352" y="-1275588"/>
            <a:ext cx="8884276" cy="6720771"/>
          </a:xfrm>
          <a:prstGeom prst="rect">
            <a:avLst/>
          </a:prstGeom>
        </p:spPr>
      </p:pic>
      <p:pic>
        <p:nvPicPr>
          <p:cNvPr id="3" name="Image 1" descr="preencoded.png">    </p:cNvPr>
          <p:cNvPicPr>
            <a:picLocks noChangeAspect="1"/>
          </p:cNvPicPr>
          <p:nvPr/>
        </p:nvPicPr>
        <p:blipFill>
          <a:blip r:embed="rId2"/>
          <a:stretch>
            <a:fillRect/>
          </a:stretch>
        </p:blipFill>
        <p:spPr>
          <a:xfrm>
            <a:off x="-364545" y="7522370"/>
            <a:ext cx="5985706" cy="3674212"/>
          </a:xfrm>
          <a:prstGeom prst="rect">
            <a:avLst/>
          </a:prstGeom>
        </p:spPr>
      </p:pic>
      <p:pic>
        <p:nvPicPr>
          <p:cNvPr id="4" name="Image 2" descr="preencoded.png">    </p:cNvPr>
          <p:cNvPicPr>
            <a:picLocks noChangeAspect="1"/>
          </p:cNvPicPr>
          <p:nvPr/>
        </p:nvPicPr>
        <p:blipFill>
          <a:blip r:embed="rId3"/>
          <a:stretch>
            <a:fillRect/>
          </a:stretch>
        </p:blipFill>
        <p:spPr>
          <a:xfrm rot="2481785">
            <a:off x="12396009" y="-329483"/>
            <a:ext cx="9926906" cy="6306655"/>
          </a:xfrm>
          <a:prstGeom prst="rect">
            <a:avLst/>
          </a:prstGeom>
        </p:spPr>
      </p:pic>
      <p:pic>
        <p:nvPicPr>
          <p:cNvPr id="5" name="Image 3" descr="preencoded.png">    </p:cNvPr>
          <p:cNvPicPr>
            <a:picLocks noChangeAspect="1"/>
          </p:cNvPicPr>
          <p:nvPr/>
        </p:nvPicPr>
        <p:blipFill>
          <a:blip r:embed="rId4"/>
          <a:stretch>
            <a:fillRect/>
          </a:stretch>
        </p:blipFill>
        <p:spPr>
          <a:xfrm rot="2853844">
            <a:off x="14428515" y="-1093790"/>
            <a:ext cx="4311744" cy="3247391"/>
          </a:xfrm>
          <a:prstGeom prst="rect">
            <a:avLst/>
          </a:prstGeom>
        </p:spPr>
      </p:pic>
      <p:pic>
        <p:nvPicPr>
          <p:cNvPr id="6" name="Image 4" descr="preencoded.png">    </p:cNvPr>
          <p:cNvPicPr>
            <a:picLocks noChangeAspect="1"/>
          </p:cNvPicPr>
          <p:nvPr/>
        </p:nvPicPr>
        <p:blipFill>
          <a:blip r:embed="rId5"/>
          <a:stretch>
            <a:fillRect/>
          </a:stretch>
        </p:blipFill>
        <p:spPr>
          <a:xfrm rot="1084809">
            <a:off x="14928574" y="-545513"/>
            <a:ext cx="4872972" cy="7205999"/>
          </a:xfrm>
          <a:prstGeom prst="rect">
            <a:avLst/>
          </a:prstGeom>
        </p:spPr>
      </p:pic>
      <p:pic>
        <p:nvPicPr>
          <p:cNvPr id="7" name="Image 5" descr="preencoded.png">    </p:cNvPr>
          <p:cNvPicPr>
            <a:picLocks noChangeAspect="1"/>
          </p:cNvPicPr>
          <p:nvPr/>
        </p:nvPicPr>
        <p:blipFill>
          <a:blip r:embed="rId6"/>
          <a:stretch>
            <a:fillRect/>
          </a:stretch>
        </p:blipFill>
        <p:spPr>
          <a:xfrm>
            <a:off x="12322882" y="9103520"/>
            <a:ext cx="6247161" cy="2364006"/>
          </a:xfrm>
          <a:prstGeom prst="rect">
            <a:avLst/>
          </a:prstGeom>
        </p:spPr>
      </p:pic>
      <p:pic>
        <p:nvPicPr>
          <p:cNvPr id="8" name="Image 6" descr="preencoded.png">    </p:cNvPr>
          <p:cNvPicPr>
            <a:picLocks noChangeAspect="1"/>
          </p:cNvPicPr>
          <p:nvPr/>
        </p:nvPicPr>
        <p:blipFill>
          <a:blip r:embed="rId7"/>
          <a:stretch>
            <a:fillRect/>
          </a:stretch>
        </p:blipFill>
        <p:spPr>
          <a:xfrm rot="2853844">
            <a:off x="14897148" y="-735808"/>
            <a:ext cx="1957390" cy="1128749"/>
          </a:xfrm>
          <a:prstGeom prst="rect">
            <a:avLst/>
          </a:prstGeom>
        </p:spPr>
      </p:pic>
      <p:pic>
        <p:nvPicPr>
          <p:cNvPr id="9" name="Image 7" descr="preencoded.png">    </p:cNvPr>
          <p:cNvPicPr>
            <a:picLocks noChangeAspect="1"/>
          </p:cNvPicPr>
          <p:nvPr/>
        </p:nvPicPr>
        <p:blipFill>
          <a:blip r:embed="rId8"/>
          <a:stretch>
            <a:fillRect/>
          </a:stretch>
        </p:blipFill>
        <p:spPr>
          <a:xfrm rot="2853844">
            <a:off x="15991723" y="-7381"/>
            <a:ext cx="976311" cy="1185863"/>
          </a:xfrm>
          <a:prstGeom prst="rect">
            <a:avLst/>
          </a:prstGeom>
        </p:spPr>
      </p:pic>
      <p:pic>
        <p:nvPicPr>
          <p:cNvPr id="10" name="Image 8" descr="preencoded.png">    </p:cNvPr>
          <p:cNvPicPr>
            <a:picLocks noChangeAspect="1"/>
          </p:cNvPicPr>
          <p:nvPr/>
        </p:nvPicPr>
        <p:blipFill>
          <a:blip r:embed="rId9"/>
          <a:stretch>
            <a:fillRect/>
          </a:stretch>
        </p:blipFill>
        <p:spPr>
          <a:xfrm rot="2853844">
            <a:off x="13904896" y="417496"/>
            <a:ext cx="423863" cy="423863"/>
          </a:xfrm>
          <a:prstGeom prst="rect">
            <a:avLst/>
          </a:prstGeom>
        </p:spPr>
      </p:pic>
      <p:pic>
        <p:nvPicPr>
          <p:cNvPr id="11" name="Image 9" descr="preencoded.png">    </p:cNvPr>
          <p:cNvPicPr>
            <a:picLocks noChangeAspect="1"/>
          </p:cNvPicPr>
          <p:nvPr/>
        </p:nvPicPr>
        <p:blipFill>
          <a:blip r:embed="rId10"/>
          <a:stretch>
            <a:fillRect/>
          </a:stretch>
        </p:blipFill>
        <p:spPr>
          <a:xfrm>
            <a:off x="7926112" y="11188054"/>
            <a:ext cx="834651" cy="834798"/>
          </a:xfrm>
          <a:prstGeom prst="rect">
            <a:avLst/>
          </a:prstGeom>
        </p:spPr>
      </p:pic>
      <p:pic>
        <p:nvPicPr>
          <p:cNvPr id="12" name="Image 10" descr="preencoded.png">    </p:cNvPr>
          <p:cNvPicPr>
            <a:picLocks noChangeAspect="1"/>
          </p:cNvPicPr>
          <p:nvPr/>
        </p:nvPicPr>
        <p:blipFill>
          <a:blip r:embed="rId11"/>
          <a:stretch>
            <a:fillRect/>
          </a:stretch>
        </p:blipFill>
        <p:spPr>
          <a:xfrm rot="2853844">
            <a:off x="16325882" y="2669796"/>
            <a:ext cx="223838" cy="233363"/>
          </a:xfrm>
          <a:prstGeom prst="rect">
            <a:avLst/>
          </a:prstGeom>
        </p:spPr>
      </p:pic>
      <p:pic>
        <p:nvPicPr>
          <p:cNvPr id="13" name="Image 11" descr="preencoded.png">    </p:cNvPr>
          <p:cNvPicPr>
            <a:picLocks noChangeAspect="1"/>
          </p:cNvPicPr>
          <p:nvPr/>
        </p:nvPicPr>
        <p:blipFill>
          <a:blip r:embed="rId12"/>
          <a:stretch>
            <a:fillRect/>
          </a:stretch>
        </p:blipFill>
        <p:spPr>
          <a:xfrm rot="2853844">
            <a:off x="17439099" y="1076004"/>
            <a:ext cx="223838" cy="223838"/>
          </a:xfrm>
          <a:prstGeom prst="rect">
            <a:avLst/>
          </a:prstGeom>
        </p:spPr>
      </p:pic>
      <p:pic>
        <p:nvPicPr>
          <p:cNvPr id="14" name="Image 12" descr="preencoded.png">    </p:cNvPr>
          <p:cNvPicPr>
            <a:picLocks noChangeAspect="1"/>
          </p:cNvPicPr>
          <p:nvPr/>
        </p:nvPicPr>
        <p:blipFill>
          <a:blip r:embed="rId13"/>
          <a:stretch>
            <a:fillRect/>
          </a:stretch>
        </p:blipFill>
        <p:spPr>
          <a:xfrm>
            <a:off x="16190008" y="9342874"/>
            <a:ext cx="2331962" cy="1906707"/>
          </a:xfrm>
          <a:prstGeom prst="rect">
            <a:avLst/>
          </a:prstGeom>
        </p:spPr>
      </p:pic>
      <p:pic>
        <p:nvPicPr>
          <p:cNvPr id="15" name="Image 13" descr="preencoded.png">    </p:cNvPr>
          <p:cNvPicPr>
            <a:picLocks noChangeAspect="1"/>
          </p:cNvPicPr>
          <p:nvPr/>
        </p:nvPicPr>
        <p:blipFill>
          <a:blip r:embed="rId14"/>
          <a:stretch>
            <a:fillRect/>
          </a:stretch>
        </p:blipFill>
        <p:spPr>
          <a:xfrm>
            <a:off x="-2381" y="330992"/>
            <a:ext cx="1626165" cy="3179393"/>
          </a:xfrm>
          <a:prstGeom prst="rect">
            <a:avLst/>
          </a:prstGeom>
        </p:spPr>
      </p:pic>
      <p:grpSp>
        <p:nvGrpSpPr>
          <p:cNvPr id="96034" name="Group"/>
          <p:cNvGrpSpPr/>
          <p:nvPr/>
        </p:nvGrpSpPr>
        <p:grpSpPr>
          <a:xfrm>
            <a:off x="17235487" y="8456817"/>
            <a:ext cx="1463470" cy="1601583"/>
            <a:chOff x="17235487" y="8456817"/>
            <a:chExt cx="1463470" cy="1601583"/>
          </a:xfrm>
        </p:grpSpPr>
        <p:pic>
          <p:nvPicPr>
            <p:cNvPr id="16" name="Image 14" descr="preencoded.png">    </p:cNvPr>
            <p:cNvPicPr>
              <a:picLocks noChangeAspect="1"/>
            </p:cNvPicPr>
            <p:nvPr/>
          </p:nvPicPr>
          <p:blipFill>
            <a:blip r:embed="rId15"/>
            <a:stretch>
              <a:fillRect/>
            </a:stretch>
          </p:blipFill>
          <p:spPr>
            <a:xfrm>
              <a:off x="17640300" y="9525000"/>
              <a:ext cx="533400" cy="533400"/>
            </a:xfrm>
            <a:prstGeom prst="rect">
              <a:avLst/>
            </a:prstGeom>
          </p:spPr>
        </p:pic>
        <p:sp>
          <p:nvSpPr>
            <p:cNvPr id="1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18" name="Text 1"/>
          <p:cNvSpPr/>
          <p:nvPr/>
        </p:nvSpPr>
        <p:spPr>
          <a:xfrm>
            <a:off x="2219325" y="1952625"/>
            <a:ext cx="8982075" cy="1304925"/>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The Realm of the Extraordinary</a:t>
            </a:r>
            <a:endParaRPr lang="en-US" sz="6000" dirty="0"/>
          </a:p>
        </p:txBody>
      </p:sp>
      <p:grpSp>
        <p:nvGrpSpPr>
          <p:cNvPr id="31591" name="Group"/>
          <p:cNvGrpSpPr/>
          <p:nvPr/>
        </p:nvGrpSpPr>
        <p:grpSpPr>
          <a:xfrm>
            <a:off x="2219325" y="3562350"/>
            <a:ext cx="13910310" cy="5135880"/>
            <a:chOff x="2219325" y="3562350"/>
            <a:chExt cx="13910310" cy="5135880"/>
          </a:xfrm>
        </p:grpSpPr>
        <p:sp>
          <p:nvSpPr>
            <p:cNvPr id="19" name="Text 2"/>
            <p:cNvSpPr/>
            <p:nvPr/>
          </p:nvSpPr>
          <p:spPr>
            <a:xfrm>
              <a:off x="2219325" y="3562350"/>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20" name="Text 3"/>
            <p:cNvSpPr/>
            <p:nvPr/>
          </p:nvSpPr>
          <p:spPr>
            <a:xfrm>
              <a:off x="9525000" y="3562350"/>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208544" y="-1650206"/>
            <a:ext cx="7081838" cy="6424613"/>
          </a:xfrm>
          <a:prstGeom prst="rect">
            <a:avLst/>
          </a:prstGeom>
        </p:spPr>
      </p:pic>
      <p:pic>
        <p:nvPicPr>
          <p:cNvPr id="3" name="Image 1" descr="preencoded.png">    </p:cNvPr>
          <p:cNvPicPr>
            <a:picLocks noChangeAspect="1"/>
          </p:cNvPicPr>
          <p:nvPr/>
        </p:nvPicPr>
        <p:blipFill>
          <a:blip r:embed="rId2"/>
          <a:stretch>
            <a:fillRect/>
          </a:stretch>
        </p:blipFill>
        <p:spPr>
          <a:xfrm rot="10800000">
            <a:off x="12332486" y="-735806"/>
            <a:ext cx="5957904" cy="4814886"/>
          </a:xfrm>
          <a:prstGeom prst="rect">
            <a:avLst/>
          </a:prstGeom>
        </p:spPr>
      </p:pic>
      <p:pic>
        <p:nvPicPr>
          <p:cNvPr id="4" name="Image 2" descr="preencoded.png">    </p:cNvPr>
          <p:cNvPicPr>
            <a:picLocks noChangeAspect="1"/>
          </p:cNvPicPr>
          <p:nvPr/>
        </p:nvPicPr>
        <p:blipFill>
          <a:blip r:embed="rId3"/>
          <a:stretch>
            <a:fillRect/>
          </a:stretch>
        </p:blipFill>
        <p:spPr>
          <a:xfrm rot="10800000">
            <a:off x="16028193" y="92868"/>
            <a:ext cx="2262190" cy="4948239"/>
          </a:xfrm>
          <a:prstGeom prst="rect">
            <a:avLst/>
          </a:prstGeom>
        </p:spPr>
      </p:pic>
      <p:pic>
        <p:nvPicPr>
          <p:cNvPr id="5" name="Image 3" descr="preencoded.png">    </p:cNvPr>
          <p:cNvPicPr>
            <a:picLocks noChangeAspect="1"/>
          </p:cNvPicPr>
          <p:nvPr/>
        </p:nvPicPr>
        <p:blipFill>
          <a:blip r:embed="rId4"/>
          <a:stretch>
            <a:fillRect/>
          </a:stretch>
        </p:blipFill>
        <p:spPr>
          <a:xfrm rot="10800000">
            <a:off x="17325536" y="350044"/>
            <a:ext cx="612421" cy="612529"/>
          </a:xfrm>
          <a:prstGeom prst="rect">
            <a:avLst/>
          </a:prstGeom>
        </p:spPr>
      </p:pic>
      <p:pic>
        <p:nvPicPr>
          <p:cNvPr id="6" name="Image 4" descr="preencoded.png">    </p:cNvPr>
          <p:cNvPicPr>
            <a:picLocks noChangeAspect="1"/>
          </p:cNvPicPr>
          <p:nvPr/>
        </p:nvPicPr>
        <p:blipFill>
          <a:blip r:embed="rId5"/>
          <a:stretch>
            <a:fillRect/>
          </a:stretch>
        </p:blipFill>
        <p:spPr>
          <a:xfrm rot="10800000">
            <a:off x="16533014" y="1712117"/>
            <a:ext cx="795348" cy="595316"/>
          </a:xfrm>
          <a:prstGeom prst="rect">
            <a:avLst/>
          </a:prstGeom>
        </p:spPr>
      </p:pic>
      <p:pic>
        <p:nvPicPr>
          <p:cNvPr id="7" name="Image 5" descr="preencoded.png">    </p:cNvPr>
          <p:cNvPicPr>
            <a:picLocks noChangeAspect="1"/>
          </p:cNvPicPr>
          <p:nvPr/>
        </p:nvPicPr>
        <p:blipFill>
          <a:blip r:embed="rId6"/>
          <a:stretch>
            <a:fillRect/>
          </a:stretch>
        </p:blipFill>
        <p:spPr>
          <a:xfrm rot="10800000">
            <a:off x="16033233" y="8293897"/>
            <a:ext cx="2031150" cy="1142660"/>
          </a:xfrm>
          <a:prstGeom prst="rect">
            <a:avLst/>
          </a:prstGeom>
        </p:spPr>
      </p:pic>
      <p:pic>
        <p:nvPicPr>
          <p:cNvPr id="8" name="Image 6" descr="preencoded.png">    </p:cNvPr>
          <p:cNvPicPr>
            <a:picLocks noChangeAspect="1"/>
          </p:cNvPicPr>
          <p:nvPr/>
        </p:nvPicPr>
        <p:blipFill>
          <a:blip r:embed="rId7"/>
          <a:stretch>
            <a:fillRect/>
          </a:stretch>
        </p:blipFill>
        <p:spPr>
          <a:xfrm rot="10800000">
            <a:off x="219" y="5032236"/>
            <a:ext cx="4919662" cy="5356503"/>
          </a:xfrm>
          <a:prstGeom prst="rect">
            <a:avLst/>
          </a:prstGeom>
        </p:spPr>
      </p:pic>
      <p:pic>
        <p:nvPicPr>
          <p:cNvPr id="9" name="Image 7" descr="preencoded.png">    </p:cNvPr>
          <p:cNvPicPr>
            <a:picLocks noChangeAspect="1"/>
          </p:cNvPicPr>
          <p:nvPr/>
        </p:nvPicPr>
        <p:blipFill>
          <a:blip r:embed="rId8"/>
          <a:stretch>
            <a:fillRect/>
          </a:stretch>
        </p:blipFill>
        <p:spPr>
          <a:xfrm rot="10800000">
            <a:off x="-1823" y="6646069"/>
            <a:ext cx="5197930" cy="4054879"/>
          </a:xfrm>
          <a:prstGeom prst="rect">
            <a:avLst/>
          </a:prstGeom>
        </p:spPr>
      </p:pic>
      <p:pic>
        <p:nvPicPr>
          <p:cNvPr id="10" name="Image 8" descr="preencoded.png">    </p:cNvPr>
          <p:cNvPicPr>
            <a:picLocks noChangeAspect="1"/>
          </p:cNvPicPr>
          <p:nvPr/>
        </p:nvPicPr>
        <p:blipFill>
          <a:blip r:embed="rId9"/>
          <a:stretch>
            <a:fillRect/>
          </a:stretch>
        </p:blipFill>
        <p:spPr>
          <a:xfrm rot="10800000">
            <a:off x="-954881" y="8074819"/>
            <a:ext cx="1912361" cy="1579277"/>
          </a:xfrm>
          <a:prstGeom prst="rect">
            <a:avLst/>
          </a:prstGeom>
        </p:spPr>
      </p:pic>
      <p:pic>
        <p:nvPicPr>
          <p:cNvPr id="11" name="Image 9" descr="preencoded.png">    </p:cNvPr>
          <p:cNvPicPr>
            <a:picLocks noChangeAspect="1"/>
          </p:cNvPicPr>
          <p:nvPr/>
        </p:nvPicPr>
        <p:blipFill>
          <a:blip r:embed="rId10"/>
          <a:stretch>
            <a:fillRect/>
          </a:stretch>
        </p:blipFill>
        <p:spPr>
          <a:xfrm rot="10800000">
            <a:off x="-2459" y="930444"/>
            <a:ext cx="1779091" cy="2150664"/>
          </a:xfrm>
          <a:prstGeom prst="rect">
            <a:avLst/>
          </a:prstGeom>
        </p:spPr>
      </p:pic>
      <p:grpSp>
        <p:nvGrpSpPr>
          <p:cNvPr id="37009"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pic>
        <p:nvPicPr>
          <p:cNvPr id="14" name="Image 11" descr="preencoded.png">    </p:cNvPr>
          <p:cNvPicPr>
            <a:picLocks noChangeAspect="1"/>
          </p:cNvPicPr>
          <p:nvPr/>
        </p:nvPicPr>
        <p:blipFill>
          <a:blip r:embed="rId12"/>
          <a:stretch>
            <a:fillRect/>
          </a:stretch>
        </p:blipFill>
        <p:spPr>
          <a:xfrm>
            <a:off x="9944100" y="952500"/>
            <a:ext cx="7362825" cy="9334500"/>
          </a:xfrm>
          <a:prstGeom prst="rect">
            <a:avLst/>
          </a:prstGeom>
        </p:spPr>
      </p:pic>
      <p:grpSp>
        <p:nvGrpSpPr>
          <p:cNvPr id="58282" name="Group"/>
          <p:cNvGrpSpPr/>
          <p:nvPr/>
        </p:nvGrpSpPr>
        <p:grpSpPr>
          <a:xfrm>
            <a:off x="1847850" y="1838325"/>
            <a:ext cx="628650" cy="1038225"/>
            <a:chOff x="1847850" y="1838325"/>
            <a:chExt cx="628650" cy="1038225"/>
          </a:xfrm>
        </p:grpSpPr>
        <p:pic>
          <p:nvPicPr>
            <p:cNvPr id="15" name="Image 12" descr="preencoded.png">    </p:cNvPr>
            <p:cNvPicPr>
              <a:picLocks noChangeAspect="1"/>
            </p:cNvPicPr>
            <p:nvPr/>
          </p:nvPicPr>
          <p:blipFill>
            <a:blip r:embed="rId13"/>
            <a:stretch>
              <a:fillRect/>
            </a:stretch>
          </p:blipFill>
          <p:spPr>
            <a:xfrm>
              <a:off x="1847850" y="1838325"/>
              <a:ext cx="628650" cy="1038225"/>
            </a:xfrm>
            <a:prstGeom prst="rect">
              <a:avLst/>
            </a:prstGeom>
          </p:spPr>
        </p:pic>
        <p:grpSp>
          <p:nvGrpSpPr>
            <p:cNvPr id="29947" name="Group"/>
            <p:cNvGrpSpPr/>
            <p:nvPr/>
          </p:nvGrpSpPr>
          <p:grpSpPr>
            <a:xfrm>
              <a:off x="1876425" y="3076575"/>
              <a:ext cx="5996940" cy="2707005"/>
              <a:chOff x="1876425" y="3076575"/>
              <a:chExt cx="5996940" cy="2707005"/>
            </a:xfrm>
          </p:grpSpPr>
          <p:sp>
            <p:nvSpPr>
              <p:cNvPr id="16" name="Text 1"/>
              <p:cNvSpPr/>
              <p:nvPr/>
            </p:nvSpPr>
            <p:spPr>
              <a:xfrm>
                <a:off x="1876425" y="3076575"/>
                <a:ext cx="59969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Unicorn Sightings</a:t>
                </a:r>
                <a:endParaRPr lang="en-US" sz="3600" dirty="0"/>
              </a:p>
            </p:txBody>
          </p:sp>
          <p:sp>
            <p:nvSpPr>
              <p:cNvPr id="17" name="Text 2"/>
              <p:cNvSpPr/>
              <p:nvPr/>
            </p:nvSpPr>
            <p:spPr>
              <a:xfrm>
                <a:off x="1876425" y="3848100"/>
                <a:ext cx="5966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56249" name="Group"/>
          <p:cNvGrpSpPr/>
          <p:nvPr/>
        </p:nvGrpSpPr>
        <p:grpSpPr>
          <a:xfrm>
            <a:off x="1847850" y="5972171"/>
            <a:ext cx="1009650" cy="895358"/>
            <a:chOff x="1847850" y="5972171"/>
            <a:chExt cx="1009650" cy="895358"/>
          </a:xfrm>
        </p:grpSpPr>
        <p:pic>
          <p:nvPicPr>
            <p:cNvPr id="18" name="Image 13" descr="preencoded.png">    </p:cNvPr>
            <p:cNvPicPr>
              <a:picLocks noChangeAspect="1"/>
            </p:cNvPicPr>
            <p:nvPr/>
          </p:nvPicPr>
          <p:blipFill>
            <a:blip r:embed="rId14"/>
            <a:stretch>
              <a:fillRect/>
            </a:stretch>
          </p:blipFill>
          <p:spPr>
            <a:xfrm>
              <a:off x="1847850" y="5972171"/>
              <a:ext cx="1009650" cy="895358"/>
            </a:xfrm>
            <a:prstGeom prst="rect">
              <a:avLst/>
            </a:prstGeom>
          </p:spPr>
        </p:pic>
        <p:grpSp>
          <p:nvGrpSpPr>
            <p:cNvPr id="20659" name="Group"/>
            <p:cNvGrpSpPr/>
            <p:nvPr/>
          </p:nvGrpSpPr>
          <p:grpSpPr>
            <a:xfrm>
              <a:off x="1876425" y="7067550"/>
              <a:ext cx="5996940" cy="2707005"/>
              <a:chOff x="1876425" y="7067550"/>
              <a:chExt cx="5996940" cy="2707005"/>
            </a:xfrm>
          </p:grpSpPr>
          <p:sp>
            <p:nvSpPr>
              <p:cNvPr id="19" name="Text 3"/>
              <p:cNvSpPr/>
              <p:nvPr/>
            </p:nvSpPr>
            <p:spPr>
              <a:xfrm>
                <a:off x="1876425" y="7067550"/>
                <a:ext cx="59969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Dragon Taming</a:t>
                </a:r>
                <a:endParaRPr lang="en-US" sz="3600" dirty="0"/>
              </a:p>
            </p:txBody>
          </p:sp>
          <p:sp>
            <p:nvSpPr>
              <p:cNvPr id="20" name="Text 4"/>
              <p:cNvSpPr/>
              <p:nvPr/>
            </p:nvSpPr>
            <p:spPr>
              <a:xfrm>
                <a:off x="1876425" y="7839075"/>
                <a:ext cx="5966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0031" y="-373881"/>
            <a:ext cx="3290888" cy="4548238"/>
          </a:xfrm>
          <a:prstGeom prst="rect">
            <a:avLst/>
          </a:prstGeom>
        </p:spPr>
      </p:pic>
      <p:pic>
        <p:nvPicPr>
          <p:cNvPr id="3" name="Image 1" descr="preencoded.png">    </p:cNvPr>
          <p:cNvPicPr>
            <a:picLocks noChangeAspect="1"/>
          </p:cNvPicPr>
          <p:nvPr/>
        </p:nvPicPr>
        <p:blipFill>
          <a:blip r:embed="rId2"/>
          <a:stretch>
            <a:fillRect/>
          </a:stretch>
        </p:blipFill>
        <p:spPr>
          <a:xfrm>
            <a:off x="-497681" y="7893844"/>
            <a:ext cx="3538538" cy="3109911"/>
          </a:xfrm>
          <a:prstGeom prst="rect">
            <a:avLst/>
          </a:prstGeom>
        </p:spPr>
      </p:pic>
      <p:pic>
        <p:nvPicPr>
          <p:cNvPr id="4" name="Image 2" descr="preencoded.png">    </p:cNvPr>
          <p:cNvPicPr>
            <a:picLocks noChangeAspect="1"/>
          </p:cNvPicPr>
          <p:nvPr/>
        </p:nvPicPr>
        <p:blipFill>
          <a:blip r:embed="rId3"/>
          <a:stretch>
            <a:fillRect/>
          </a:stretch>
        </p:blipFill>
        <p:spPr>
          <a:xfrm>
            <a:off x="-11773" y="1493715"/>
            <a:ext cx="1071296" cy="1346445"/>
          </a:xfrm>
          <a:prstGeom prst="rect">
            <a:avLst/>
          </a:prstGeom>
        </p:spPr>
      </p:pic>
      <p:pic>
        <p:nvPicPr>
          <p:cNvPr id="5" name="Image 3" descr="preencoded.png">    </p:cNvPr>
          <p:cNvPicPr>
            <a:picLocks noChangeAspect="1"/>
          </p:cNvPicPr>
          <p:nvPr/>
        </p:nvPicPr>
        <p:blipFill>
          <a:blip r:embed="rId4"/>
          <a:stretch>
            <a:fillRect/>
          </a:stretch>
        </p:blipFill>
        <p:spPr>
          <a:xfrm>
            <a:off x="645319" y="-201603"/>
            <a:ext cx="2452687" cy="888981"/>
          </a:xfrm>
          <a:prstGeom prst="rect">
            <a:avLst/>
          </a:prstGeom>
        </p:spPr>
      </p:pic>
      <p:pic>
        <p:nvPicPr>
          <p:cNvPr id="6" name="Image 4" descr="preencoded.png">    </p:cNvPr>
          <p:cNvPicPr>
            <a:picLocks noChangeAspect="1"/>
          </p:cNvPicPr>
          <p:nvPr/>
        </p:nvPicPr>
        <p:blipFill>
          <a:blip r:embed="rId5"/>
          <a:stretch>
            <a:fillRect/>
          </a:stretch>
        </p:blipFill>
        <p:spPr>
          <a:xfrm>
            <a:off x="-97631" y="7352078"/>
            <a:ext cx="1995487" cy="1735993"/>
          </a:xfrm>
          <a:prstGeom prst="rect">
            <a:avLst/>
          </a:prstGeom>
        </p:spPr>
      </p:pic>
      <p:pic>
        <p:nvPicPr>
          <p:cNvPr id="7" name="Image 5" descr="preencoded.png">    </p:cNvPr>
          <p:cNvPicPr>
            <a:picLocks noChangeAspect="1"/>
          </p:cNvPicPr>
          <p:nvPr/>
        </p:nvPicPr>
        <p:blipFill>
          <a:blip r:embed="rId6"/>
          <a:stretch>
            <a:fillRect/>
          </a:stretch>
        </p:blipFill>
        <p:spPr>
          <a:xfrm>
            <a:off x="-249457" y="7618285"/>
            <a:ext cx="1127563" cy="994029"/>
          </a:xfrm>
          <a:prstGeom prst="rect">
            <a:avLst/>
          </a:prstGeom>
        </p:spPr>
      </p:pic>
      <p:pic>
        <p:nvPicPr>
          <p:cNvPr id="8" name="Image 6" descr="preencoded.png">    </p:cNvPr>
          <p:cNvPicPr>
            <a:picLocks noChangeAspect="1"/>
          </p:cNvPicPr>
          <p:nvPr/>
        </p:nvPicPr>
        <p:blipFill>
          <a:blip r:embed="rId7"/>
          <a:stretch>
            <a:fillRect/>
          </a:stretch>
        </p:blipFill>
        <p:spPr>
          <a:xfrm>
            <a:off x="597694" y="3093244"/>
            <a:ext cx="433388" cy="433388"/>
          </a:xfrm>
          <a:prstGeom prst="rect">
            <a:avLst/>
          </a:prstGeom>
        </p:spPr>
      </p:pic>
      <p:pic>
        <p:nvPicPr>
          <p:cNvPr id="9" name="Image 7" descr="preencoded.png">    </p:cNvPr>
          <p:cNvPicPr>
            <a:picLocks noChangeAspect="1"/>
          </p:cNvPicPr>
          <p:nvPr/>
        </p:nvPicPr>
        <p:blipFill>
          <a:blip r:embed="rId8"/>
          <a:stretch>
            <a:fillRect/>
          </a:stretch>
        </p:blipFill>
        <p:spPr>
          <a:xfrm>
            <a:off x="-697706" y="2407444"/>
            <a:ext cx="2698721" cy="2734994"/>
          </a:xfrm>
          <a:prstGeom prst="rect">
            <a:avLst/>
          </a:prstGeom>
        </p:spPr>
      </p:pic>
      <p:pic>
        <p:nvPicPr>
          <p:cNvPr id="10" name="Image 8" descr="preencoded.png">    </p:cNvPr>
          <p:cNvPicPr>
            <a:picLocks noChangeAspect="1"/>
          </p:cNvPicPr>
          <p:nvPr/>
        </p:nvPicPr>
        <p:blipFill>
          <a:blip r:embed="rId9"/>
          <a:stretch>
            <a:fillRect/>
          </a:stretch>
        </p:blipFill>
        <p:spPr>
          <a:xfrm>
            <a:off x="16275844" y="245269"/>
            <a:ext cx="2205038" cy="2852737"/>
          </a:xfrm>
          <a:prstGeom prst="rect">
            <a:avLst/>
          </a:prstGeom>
        </p:spPr>
      </p:pic>
      <p:pic>
        <p:nvPicPr>
          <p:cNvPr id="11" name="Image 9" descr="preencoded.png">    </p:cNvPr>
          <p:cNvPicPr>
            <a:picLocks noChangeAspect="1"/>
          </p:cNvPicPr>
          <p:nvPr/>
        </p:nvPicPr>
        <p:blipFill>
          <a:blip r:embed="rId10"/>
          <a:stretch>
            <a:fillRect/>
          </a:stretch>
        </p:blipFill>
        <p:spPr>
          <a:xfrm>
            <a:off x="15923352" y="6293644"/>
            <a:ext cx="3052895" cy="2119313"/>
          </a:xfrm>
          <a:prstGeom prst="rect">
            <a:avLst/>
          </a:prstGeom>
        </p:spPr>
      </p:pic>
      <p:pic>
        <p:nvPicPr>
          <p:cNvPr id="12" name="Image 10" descr="preencoded.png">    </p:cNvPr>
          <p:cNvPicPr>
            <a:picLocks noChangeAspect="1"/>
          </p:cNvPicPr>
          <p:nvPr/>
        </p:nvPicPr>
        <p:blipFill>
          <a:blip r:embed="rId11"/>
          <a:stretch>
            <a:fillRect/>
          </a:stretch>
        </p:blipFill>
        <p:spPr>
          <a:xfrm>
            <a:off x="16124551" y="8646319"/>
            <a:ext cx="2031373" cy="1909762"/>
          </a:xfrm>
          <a:prstGeom prst="rect">
            <a:avLst/>
          </a:prstGeom>
        </p:spPr>
      </p:pic>
      <p:pic>
        <p:nvPicPr>
          <p:cNvPr id="13" name="Image 11" descr="preencoded.png">    </p:cNvPr>
          <p:cNvPicPr>
            <a:picLocks noChangeAspect="1"/>
          </p:cNvPicPr>
          <p:nvPr/>
        </p:nvPicPr>
        <p:blipFill>
          <a:blip r:embed="rId12"/>
          <a:stretch>
            <a:fillRect/>
          </a:stretch>
        </p:blipFill>
        <p:spPr>
          <a:xfrm>
            <a:off x="17753391" y="7027190"/>
            <a:ext cx="1335918" cy="1109419"/>
          </a:xfrm>
          <a:prstGeom prst="rect">
            <a:avLst/>
          </a:prstGeom>
        </p:spPr>
      </p:pic>
      <p:pic>
        <p:nvPicPr>
          <p:cNvPr id="14" name="Image 12" descr="preencoded.png">    </p:cNvPr>
          <p:cNvPicPr>
            <a:picLocks noChangeAspect="1"/>
          </p:cNvPicPr>
          <p:nvPr/>
        </p:nvPicPr>
        <p:blipFill>
          <a:blip r:embed="rId13"/>
          <a:stretch>
            <a:fillRect/>
          </a:stretch>
        </p:blipFill>
        <p:spPr>
          <a:xfrm>
            <a:off x="17734215" y="264342"/>
            <a:ext cx="983745" cy="995317"/>
          </a:xfrm>
          <a:prstGeom prst="rect">
            <a:avLst/>
          </a:prstGeom>
        </p:spPr>
      </p:pic>
      <p:pic>
        <p:nvPicPr>
          <p:cNvPr id="15" name="Image 13" descr="preencoded.png">    </p:cNvPr>
          <p:cNvPicPr>
            <a:picLocks noChangeAspect="1"/>
          </p:cNvPicPr>
          <p:nvPr/>
        </p:nvPicPr>
        <p:blipFill>
          <a:blip r:embed="rId14"/>
          <a:stretch>
            <a:fillRect/>
          </a:stretch>
        </p:blipFill>
        <p:spPr>
          <a:xfrm>
            <a:off x="17838990" y="378641"/>
            <a:ext cx="783721" cy="795292"/>
          </a:xfrm>
          <a:prstGeom prst="rect">
            <a:avLst/>
          </a:prstGeom>
        </p:spPr>
      </p:pic>
      <p:pic>
        <p:nvPicPr>
          <p:cNvPr id="16" name="Image 14" descr="preencoded.png">    </p:cNvPr>
          <p:cNvPicPr>
            <a:picLocks noChangeAspect="1"/>
          </p:cNvPicPr>
          <p:nvPr/>
        </p:nvPicPr>
        <p:blipFill>
          <a:blip r:embed="rId15"/>
          <a:stretch>
            <a:fillRect/>
          </a:stretch>
        </p:blipFill>
        <p:spPr>
          <a:xfrm>
            <a:off x="17504879" y="9475634"/>
            <a:ext cx="1213818" cy="955983"/>
          </a:xfrm>
          <a:prstGeom prst="rect">
            <a:avLst/>
          </a:prstGeom>
        </p:spPr>
      </p:pic>
      <p:pic>
        <p:nvPicPr>
          <p:cNvPr id="17" name="Image 15" descr="preencoded.png">    </p:cNvPr>
          <p:cNvPicPr>
            <a:picLocks noChangeAspect="1"/>
          </p:cNvPicPr>
          <p:nvPr/>
        </p:nvPicPr>
        <p:blipFill>
          <a:blip r:embed="rId16"/>
          <a:stretch>
            <a:fillRect/>
          </a:stretch>
        </p:blipFill>
        <p:spPr>
          <a:xfrm>
            <a:off x="17372403" y="2169319"/>
            <a:ext cx="1126344" cy="2195513"/>
          </a:xfrm>
          <a:prstGeom prst="rect">
            <a:avLst/>
          </a:prstGeom>
        </p:spPr>
      </p:pic>
      <p:grpSp>
        <p:nvGrpSpPr>
          <p:cNvPr id="74631" name="Group"/>
          <p:cNvGrpSpPr/>
          <p:nvPr/>
        </p:nvGrpSpPr>
        <p:grpSpPr>
          <a:xfrm>
            <a:off x="17235487" y="8456817"/>
            <a:ext cx="1463470" cy="1601583"/>
            <a:chOff x="17235487" y="8456817"/>
            <a:chExt cx="1463470" cy="1601583"/>
          </a:xfrm>
        </p:grpSpPr>
        <p:pic>
          <p:nvPicPr>
            <p:cNvPr id="18" name="Image 16" descr="preencoded.png">    </p:cNvPr>
            <p:cNvPicPr>
              <a:picLocks noChangeAspect="1"/>
            </p:cNvPicPr>
            <p:nvPr/>
          </p:nvPicPr>
          <p:blipFill>
            <a:blip r:embed="rId17"/>
            <a:stretch>
              <a:fillRect/>
            </a:stretch>
          </p:blipFill>
          <p:spPr>
            <a:xfrm>
              <a:off x="17640300" y="9525000"/>
              <a:ext cx="533400" cy="533400"/>
            </a:xfrm>
            <a:prstGeom prst="rect">
              <a:avLst/>
            </a:prstGeom>
          </p:spPr>
        </p:pic>
        <p:sp>
          <p:nvSpPr>
            <p:cNvPr id="1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grpSp>
        <p:nvGrpSpPr>
          <p:cNvPr id="38762" name="Group"/>
          <p:cNvGrpSpPr/>
          <p:nvPr/>
        </p:nvGrpSpPr>
        <p:grpSpPr>
          <a:xfrm>
            <a:off x="600075" y="885825"/>
            <a:ext cx="5286375" cy="3971925"/>
            <a:chOff x="600075" y="885825"/>
            <a:chExt cx="5286375" cy="3971925"/>
          </a:xfrm>
        </p:grpSpPr>
        <p:pic>
          <p:nvPicPr>
            <p:cNvPr id="20" name="Image 17" descr="preencoded.png">    </p:cNvPr>
            <p:cNvPicPr>
              <a:picLocks noChangeAspect="1"/>
            </p:cNvPicPr>
            <p:nvPr/>
          </p:nvPicPr>
          <p:blipFill>
            <a:blip r:embed="rId18"/>
            <a:stretch>
              <a:fillRect/>
            </a:stretch>
          </p:blipFill>
          <p:spPr>
            <a:xfrm>
              <a:off x="600075" y="885825"/>
              <a:ext cx="5286375" cy="3971925"/>
            </a:xfrm>
            <a:prstGeom prst="rect">
              <a:avLst/>
            </a:prstGeom>
          </p:spPr>
        </p:pic>
        <p:grpSp>
          <p:nvGrpSpPr>
            <p:cNvPr id="21259" name="Group"/>
            <p:cNvGrpSpPr/>
            <p:nvPr/>
          </p:nvGrpSpPr>
          <p:grpSpPr>
            <a:xfrm>
              <a:off x="1771650" y="5314950"/>
              <a:ext cx="3103245" cy="779145"/>
              <a:chOff x="1771650" y="5314950"/>
              <a:chExt cx="3103245" cy="779145"/>
            </a:xfrm>
          </p:grpSpPr>
          <p:sp>
            <p:nvSpPr>
              <p:cNvPr id="21" name="Text 1"/>
              <p:cNvSpPr/>
              <p:nvPr/>
            </p:nvSpPr>
            <p:spPr>
              <a:xfrm>
                <a:off x="1771650" y="5314950"/>
                <a:ext cx="310324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Unicorn Sightings</a:t>
                </a:r>
                <a:endParaRPr lang="en-US" sz="3600" dirty="0"/>
              </a:p>
            </p:txBody>
          </p:sp>
        </p:grpSp>
        <p:grpSp>
          <p:nvGrpSpPr>
            <p:cNvPr id="76974" name="Group"/>
            <p:cNvGrpSpPr/>
            <p:nvPr/>
          </p:nvGrpSpPr>
          <p:grpSpPr>
            <a:xfrm>
              <a:off x="569595" y="6391275"/>
              <a:ext cx="5347335" cy="1935480"/>
              <a:chOff x="569595" y="6391275"/>
              <a:chExt cx="5347335" cy="1935480"/>
            </a:xfrm>
          </p:grpSpPr>
          <p:sp>
            <p:nvSpPr>
              <p:cNvPr id="22" name="Text 2"/>
              <p:cNvSpPr/>
              <p:nvPr/>
            </p:nvSpPr>
            <p:spPr>
              <a:xfrm>
                <a:off x="569595" y="6391275"/>
                <a:ext cx="53473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grpSp>
          <p:nvGrpSpPr>
            <p:cNvPr id="44445" name="Group"/>
            <p:cNvGrpSpPr/>
            <p:nvPr/>
          </p:nvGrpSpPr>
          <p:grpSpPr>
            <a:xfrm>
              <a:off x="2890838" y="8677275"/>
              <a:ext cx="864870" cy="779145"/>
              <a:chOff x="2890838" y="8677275"/>
              <a:chExt cx="864870" cy="779145"/>
            </a:xfrm>
          </p:grpSpPr>
          <p:sp>
            <p:nvSpPr>
              <p:cNvPr id="23" name="Text 3"/>
              <p:cNvSpPr/>
              <p:nvPr/>
            </p:nvSpPr>
            <p:spPr>
              <a:xfrm>
                <a:off x="2890838" y="8677275"/>
                <a:ext cx="864870" cy="779145"/>
              </a:xfrm>
              <a:prstGeom prst="rect">
                <a:avLst/>
              </a:prstGeom>
              <a:noFill/>
              <a:ln/>
            </p:spPr>
            <p:txBody>
              <a:bodyPr wrap="square" lIns="0" tIns="0" rIns="0" bIns="0" rtlCol="0" anchor="t"/>
              <a:lstStyle/>
              <a:p>
                <a:pPr algn="l" indent="0" marL="0">
                  <a:buNone/>
                </a:pPr>
                <a:r>
                  <a:rPr lang="en-US" sz="3600" u="none" dirty="0">
                    <a:solidFill>
                      <a:srgbClr val="F8593A"/>
                    </a:solidFill>
                    <a:latin typeface="Seaweed Script" pitchFamily="34" charset="0"/>
                    <a:ea typeface="Seaweed Script" pitchFamily="34" charset="-122"/>
                    <a:cs typeface="Seaweed Script" pitchFamily="34" charset="-120"/>
                  </a:rPr>
                  <a:t>45%</a:t>
                </a:r>
                <a:endParaRPr lang="en-US" sz="3600" dirty="0"/>
              </a:p>
            </p:txBody>
          </p:sp>
        </p:grpSp>
      </p:grpSp>
      <p:grpSp>
        <p:nvGrpSpPr>
          <p:cNvPr id="10807" name="Group"/>
          <p:cNvGrpSpPr/>
          <p:nvPr/>
        </p:nvGrpSpPr>
        <p:grpSpPr>
          <a:xfrm>
            <a:off x="12011025" y="885825"/>
            <a:ext cx="5286375" cy="3971925"/>
            <a:chOff x="12011025" y="885825"/>
            <a:chExt cx="5286375" cy="3971925"/>
          </a:xfrm>
        </p:grpSpPr>
        <p:pic>
          <p:nvPicPr>
            <p:cNvPr id="24" name="Image 18" descr="preencoded.png">    </p:cNvPr>
            <p:cNvPicPr>
              <a:picLocks noChangeAspect="1"/>
            </p:cNvPicPr>
            <p:nvPr/>
          </p:nvPicPr>
          <p:blipFill>
            <a:blip r:embed="rId19"/>
            <a:stretch>
              <a:fillRect/>
            </a:stretch>
          </p:blipFill>
          <p:spPr>
            <a:xfrm>
              <a:off x="12011025" y="885825"/>
              <a:ext cx="5286375" cy="3971925"/>
            </a:xfrm>
            <a:prstGeom prst="rect">
              <a:avLst/>
            </a:prstGeom>
          </p:spPr>
        </p:pic>
        <p:grpSp>
          <p:nvGrpSpPr>
            <p:cNvPr id="29027" name="Group"/>
            <p:cNvGrpSpPr/>
            <p:nvPr/>
          </p:nvGrpSpPr>
          <p:grpSpPr>
            <a:xfrm>
              <a:off x="13182600" y="5314950"/>
              <a:ext cx="3103245" cy="779145"/>
              <a:chOff x="13182600" y="5314950"/>
              <a:chExt cx="3103245" cy="779145"/>
            </a:xfrm>
          </p:grpSpPr>
          <p:sp>
            <p:nvSpPr>
              <p:cNvPr id="25" name="Text 4"/>
              <p:cNvSpPr/>
              <p:nvPr/>
            </p:nvSpPr>
            <p:spPr>
              <a:xfrm>
                <a:off x="13182600" y="5314950"/>
                <a:ext cx="310324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Unicorn Sightings</a:t>
                </a:r>
                <a:endParaRPr lang="en-US" sz="3600" dirty="0"/>
              </a:p>
            </p:txBody>
          </p:sp>
        </p:grpSp>
        <p:grpSp>
          <p:nvGrpSpPr>
            <p:cNvPr id="27445" name="Group"/>
            <p:cNvGrpSpPr/>
            <p:nvPr/>
          </p:nvGrpSpPr>
          <p:grpSpPr>
            <a:xfrm>
              <a:off x="11980545" y="6391275"/>
              <a:ext cx="5347335" cy="1935480"/>
              <a:chOff x="11980545" y="6391275"/>
              <a:chExt cx="5347335" cy="1935480"/>
            </a:xfrm>
          </p:grpSpPr>
          <p:sp>
            <p:nvSpPr>
              <p:cNvPr id="26" name="Text 5"/>
              <p:cNvSpPr/>
              <p:nvPr/>
            </p:nvSpPr>
            <p:spPr>
              <a:xfrm>
                <a:off x="11980545" y="6391275"/>
                <a:ext cx="53473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grpSp>
          <p:nvGrpSpPr>
            <p:cNvPr id="83055" name="Group"/>
            <p:cNvGrpSpPr/>
            <p:nvPr/>
          </p:nvGrpSpPr>
          <p:grpSpPr>
            <a:xfrm>
              <a:off x="14301788" y="8677275"/>
              <a:ext cx="864870" cy="779145"/>
              <a:chOff x="14301788" y="8677275"/>
              <a:chExt cx="864870" cy="779145"/>
            </a:xfrm>
          </p:grpSpPr>
          <p:sp>
            <p:nvSpPr>
              <p:cNvPr id="27" name="Text 6"/>
              <p:cNvSpPr/>
              <p:nvPr/>
            </p:nvSpPr>
            <p:spPr>
              <a:xfrm>
                <a:off x="14301788" y="8677275"/>
                <a:ext cx="864870" cy="779145"/>
              </a:xfrm>
              <a:prstGeom prst="rect">
                <a:avLst/>
              </a:prstGeom>
              <a:noFill/>
              <a:ln/>
            </p:spPr>
            <p:txBody>
              <a:bodyPr wrap="square" lIns="0" tIns="0" rIns="0" bIns="0" rtlCol="0" anchor="t"/>
              <a:lstStyle/>
              <a:p>
                <a:pPr algn="l" indent="0" marL="0">
                  <a:buNone/>
                </a:pPr>
                <a:r>
                  <a:rPr lang="en-US" sz="3600" u="none" dirty="0">
                    <a:solidFill>
                      <a:srgbClr val="F8593A"/>
                    </a:solidFill>
                    <a:latin typeface="Seaweed Script" pitchFamily="34" charset="0"/>
                    <a:ea typeface="Seaweed Script" pitchFamily="34" charset="-122"/>
                    <a:cs typeface="Seaweed Script" pitchFamily="34" charset="-120"/>
                  </a:rPr>
                  <a:t>45%</a:t>
                </a:r>
                <a:endParaRPr lang="en-US" sz="3600" dirty="0"/>
              </a:p>
            </p:txBody>
          </p:sp>
        </p:grpSp>
      </p:grpSp>
      <p:grpSp>
        <p:nvGrpSpPr>
          <p:cNvPr id="70542" name="Group"/>
          <p:cNvGrpSpPr/>
          <p:nvPr/>
        </p:nvGrpSpPr>
        <p:grpSpPr>
          <a:xfrm>
            <a:off x="6305550" y="4248150"/>
            <a:ext cx="5286375" cy="3971925"/>
            <a:chOff x="6305550" y="4248150"/>
            <a:chExt cx="5286375" cy="3971925"/>
          </a:xfrm>
        </p:grpSpPr>
        <p:grpSp>
          <p:nvGrpSpPr>
            <p:cNvPr id="16109" name="Group"/>
            <p:cNvGrpSpPr/>
            <p:nvPr/>
          </p:nvGrpSpPr>
          <p:grpSpPr>
            <a:xfrm>
              <a:off x="7700963" y="885825"/>
              <a:ext cx="2655570" cy="779145"/>
              <a:chOff x="7700963" y="885825"/>
              <a:chExt cx="2655570" cy="779145"/>
            </a:xfrm>
          </p:grpSpPr>
          <p:sp>
            <p:nvSpPr>
              <p:cNvPr id="28" name="Text 7"/>
              <p:cNvSpPr/>
              <p:nvPr/>
            </p:nvSpPr>
            <p:spPr>
              <a:xfrm>
                <a:off x="7700963" y="885825"/>
                <a:ext cx="265557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Dragon Taming</a:t>
                </a:r>
                <a:endParaRPr lang="en-US" sz="3600" dirty="0"/>
              </a:p>
            </p:txBody>
          </p:sp>
        </p:grpSp>
        <p:grpSp>
          <p:nvGrpSpPr>
            <p:cNvPr id="21591" name="Group"/>
            <p:cNvGrpSpPr/>
            <p:nvPr/>
          </p:nvGrpSpPr>
          <p:grpSpPr>
            <a:xfrm>
              <a:off x="6275070" y="1962150"/>
              <a:ext cx="5347335" cy="1935480"/>
              <a:chOff x="6275070" y="1962150"/>
              <a:chExt cx="5347335" cy="1935480"/>
            </a:xfrm>
          </p:grpSpPr>
          <p:sp>
            <p:nvSpPr>
              <p:cNvPr id="29" name="Text 8"/>
              <p:cNvSpPr/>
              <p:nvPr/>
            </p:nvSpPr>
            <p:spPr>
              <a:xfrm>
                <a:off x="6275070" y="1962150"/>
                <a:ext cx="53473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30" name="Image 19" descr="preencoded.png">    </p:cNvPr>
            <p:cNvPicPr>
              <a:picLocks noChangeAspect="1"/>
            </p:cNvPicPr>
            <p:nvPr/>
          </p:nvPicPr>
          <p:blipFill>
            <a:blip r:embed="rId20"/>
            <a:stretch>
              <a:fillRect/>
            </a:stretch>
          </p:blipFill>
          <p:spPr>
            <a:xfrm>
              <a:off x="6305550" y="4248150"/>
              <a:ext cx="5286375" cy="3971925"/>
            </a:xfrm>
            <a:prstGeom prst="rect">
              <a:avLst/>
            </a:prstGeom>
          </p:spPr>
        </p:pic>
        <p:grpSp>
          <p:nvGrpSpPr>
            <p:cNvPr id="79123" name="Group"/>
            <p:cNvGrpSpPr/>
            <p:nvPr/>
          </p:nvGrpSpPr>
          <p:grpSpPr>
            <a:xfrm>
              <a:off x="8605837" y="8677275"/>
              <a:ext cx="845820" cy="779145"/>
              <a:chOff x="8605837" y="8677275"/>
              <a:chExt cx="845820" cy="779145"/>
            </a:xfrm>
          </p:grpSpPr>
          <p:sp>
            <p:nvSpPr>
              <p:cNvPr id="31" name="Text 9"/>
              <p:cNvSpPr/>
              <p:nvPr/>
            </p:nvSpPr>
            <p:spPr>
              <a:xfrm>
                <a:off x="8605837" y="8677275"/>
                <a:ext cx="845820" cy="779145"/>
              </a:xfrm>
              <a:prstGeom prst="rect">
                <a:avLst/>
              </a:prstGeom>
              <a:noFill/>
              <a:ln/>
            </p:spPr>
            <p:txBody>
              <a:bodyPr wrap="square" lIns="0" tIns="0" rIns="0" bIns="0" rtlCol="0" anchor="t"/>
              <a:lstStyle/>
              <a:p>
                <a:pPr algn="l" indent="0" marL="0">
                  <a:buNone/>
                </a:pPr>
                <a:r>
                  <a:rPr lang="en-US" sz="3600" u="none" dirty="0">
                    <a:solidFill>
                      <a:srgbClr val="F8593A"/>
                    </a:solidFill>
                    <a:latin typeface="Seaweed Script" pitchFamily="34" charset="0"/>
                    <a:ea typeface="Seaweed Script" pitchFamily="34" charset="-122"/>
                    <a:cs typeface="Seaweed Script" pitchFamily="34" charset="-120"/>
                  </a:rPr>
                  <a:t>67%</a:t>
                </a:r>
                <a:endParaRPr lang="en-US" sz="36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9664" y="-101760"/>
            <a:ext cx="4024428" cy="6023296"/>
          </a:xfrm>
          <a:prstGeom prst="rect">
            <a:avLst/>
          </a:prstGeom>
        </p:spPr>
      </p:pic>
      <p:pic>
        <p:nvPicPr>
          <p:cNvPr id="3" name="Image 1" descr="preencoded.png">    </p:cNvPr>
          <p:cNvPicPr>
            <a:picLocks noChangeAspect="1"/>
          </p:cNvPicPr>
          <p:nvPr/>
        </p:nvPicPr>
        <p:blipFill>
          <a:blip r:embed="rId2"/>
          <a:stretch>
            <a:fillRect/>
          </a:stretch>
        </p:blipFill>
        <p:spPr>
          <a:xfrm>
            <a:off x="-659606" y="-97631"/>
            <a:ext cx="4862512" cy="10758488"/>
          </a:xfrm>
          <a:prstGeom prst="rect">
            <a:avLst/>
          </a:prstGeom>
        </p:spPr>
      </p:pic>
      <p:pic>
        <p:nvPicPr>
          <p:cNvPr id="4" name="Image 2" descr="preencoded.png">    </p:cNvPr>
          <p:cNvPicPr>
            <a:picLocks noChangeAspect="1"/>
          </p:cNvPicPr>
          <p:nvPr/>
        </p:nvPicPr>
        <p:blipFill>
          <a:blip r:embed="rId3"/>
          <a:stretch>
            <a:fillRect/>
          </a:stretch>
        </p:blipFill>
        <p:spPr>
          <a:xfrm>
            <a:off x="140494" y="-97631"/>
            <a:ext cx="4757738" cy="10758488"/>
          </a:xfrm>
          <a:prstGeom prst="rect">
            <a:avLst/>
          </a:prstGeom>
        </p:spPr>
      </p:pic>
      <p:pic>
        <p:nvPicPr>
          <p:cNvPr id="5" name="Image 3" descr="preencoded.png">    </p:cNvPr>
          <p:cNvPicPr>
            <a:picLocks noChangeAspect="1"/>
          </p:cNvPicPr>
          <p:nvPr/>
        </p:nvPicPr>
        <p:blipFill>
          <a:blip r:embed="rId4"/>
          <a:stretch>
            <a:fillRect/>
          </a:stretch>
        </p:blipFill>
        <p:spPr>
          <a:xfrm>
            <a:off x="616744" y="7370777"/>
            <a:ext cx="2519363" cy="3308322"/>
          </a:xfrm>
          <a:prstGeom prst="rect">
            <a:avLst/>
          </a:prstGeom>
        </p:spPr>
      </p:pic>
      <p:pic>
        <p:nvPicPr>
          <p:cNvPr id="6" name="Image 4" descr="preencoded.png">    </p:cNvPr>
          <p:cNvPicPr>
            <a:picLocks noChangeAspect="1"/>
          </p:cNvPicPr>
          <p:nvPr/>
        </p:nvPicPr>
        <p:blipFill>
          <a:blip r:embed="rId5"/>
          <a:stretch>
            <a:fillRect/>
          </a:stretch>
        </p:blipFill>
        <p:spPr>
          <a:xfrm>
            <a:off x="-716756" y="3261547"/>
            <a:ext cx="2224087" cy="5173606"/>
          </a:xfrm>
          <a:prstGeom prst="rect">
            <a:avLst/>
          </a:prstGeom>
        </p:spPr>
      </p:pic>
      <p:pic>
        <p:nvPicPr>
          <p:cNvPr id="7" name="Image 5" descr="preencoded.png">    </p:cNvPr>
          <p:cNvPicPr>
            <a:picLocks noChangeAspect="1"/>
          </p:cNvPicPr>
          <p:nvPr/>
        </p:nvPicPr>
        <p:blipFill>
          <a:blip r:embed="rId6"/>
          <a:stretch>
            <a:fillRect/>
          </a:stretch>
        </p:blipFill>
        <p:spPr>
          <a:xfrm>
            <a:off x="1988345" y="3207541"/>
            <a:ext cx="1309686" cy="2328868"/>
          </a:xfrm>
          <a:prstGeom prst="rect">
            <a:avLst/>
          </a:prstGeom>
        </p:spPr>
      </p:pic>
      <p:pic>
        <p:nvPicPr>
          <p:cNvPr id="8" name="Image 6" descr="preencoded.png">    </p:cNvPr>
          <p:cNvPicPr>
            <a:picLocks noChangeAspect="1"/>
          </p:cNvPicPr>
          <p:nvPr/>
        </p:nvPicPr>
        <p:blipFill>
          <a:blip r:embed="rId7"/>
          <a:stretch>
            <a:fillRect/>
          </a:stretch>
        </p:blipFill>
        <p:spPr>
          <a:xfrm>
            <a:off x="2359819" y="7579519"/>
            <a:ext cx="566738" cy="576263"/>
          </a:xfrm>
          <a:prstGeom prst="rect">
            <a:avLst/>
          </a:prstGeom>
        </p:spPr>
      </p:pic>
      <p:pic>
        <p:nvPicPr>
          <p:cNvPr id="9" name="Image 7" descr="preencoded.png">    </p:cNvPr>
          <p:cNvPicPr>
            <a:picLocks noChangeAspect="1"/>
          </p:cNvPicPr>
          <p:nvPr/>
        </p:nvPicPr>
        <p:blipFill>
          <a:blip r:embed="rId8"/>
          <a:stretch>
            <a:fillRect/>
          </a:stretch>
        </p:blipFill>
        <p:spPr>
          <a:xfrm>
            <a:off x="13874612" y="-173831"/>
            <a:ext cx="3292750" cy="11291888"/>
          </a:xfrm>
          <a:prstGeom prst="rect">
            <a:avLst/>
          </a:prstGeom>
        </p:spPr>
      </p:pic>
      <p:pic>
        <p:nvPicPr>
          <p:cNvPr id="10" name="Image 8" descr="preencoded.png">    </p:cNvPr>
          <p:cNvPicPr>
            <a:picLocks noChangeAspect="1"/>
          </p:cNvPicPr>
          <p:nvPr/>
        </p:nvPicPr>
        <p:blipFill>
          <a:blip r:embed="rId9"/>
          <a:stretch>
            <a:fillRect/>
          </a:stretch>
        </p:blipFill>
        <p:spPr>
          <a:xfrm>
            <a:off x="14654781" y="-173831"/>
            <a:ext cx="4808988" cy="11291888"/>
          </a:xfrm>
          <a:prstGeom prst="rect">
            <a:avLst/>
          </a:prstGeom>
        </p:spPr>
      </p:pic>
      <p:pic>
        <p:nvPicPr>
          <p:cNvPr id="11" name="Image 9" descr="preencoded.png">    </p:cNvPr>
          <p:cNvPicPr>
            <a:picLocks noChangeAspect="1"/>
          </p:cNvPicPr>
          <p:nvPr/>
        </p:nvPicPr>
        <p:blipFill>
          <a:blip r:embed="rId10"/>
          <a:stretch>
            <a:fillRect/>
          </a:stretch>
        </p:blipFill>
        <p:spPr>
          <a:xfrm>
            <a:off x="15323160" y="6641043"/>
            <a:ext cx="3967530" cy="4482040"/>
          </a:xfrm>
          <a:prstGeom prst="rect">
            <a:avLst/>
          </a:prstGeom>
        </p:spPr>
      </p:pic>
      <p:pic>
        <p:nvPicPr>
          <p:cNvPr id="12" name="Image 10" descr="preencoded.png">    </p:cNvPr>
          <p:cNvPicPr>
            <a:picLocks noChangeAspect="1"/>
          </p:cNvPicPr>
          <p:nvPr/>
        </p:nvPicPr>
        <p:blipFill>
          <a:blip r:embed="rId11"/>
          <a:stretch>
            <a:fillRect/>
          </a:stretch>
        </p:blipFill>
        <p:spPr>
          <a:xfrm>
            <a:off x="17952244" y="1417909"/>
            <a:ext cx="1585913" cy="5098507"/>
          </a:xfrm>
          <a:prstGeom prst="rect">
            <a:avLst/>
          </a:prstGeom>
        </p:spPr>
      </p:pic>
      <p:pic>
        <p:nvPicPr>
          <p:cNvPr id="13" name="Image 11" descr="preencoded.png">    </p:cNvPr>
          <p:cNvPicPr>
            <a:picLocks noChangeAspect="1"/>
          </p:cNvPicPr>
          <p:nvPr/>
        </p:nvPicPr>
        <p:blipFill>
          <a:blip r:embed="rId12"/>
          <a:stretch>
            <a:fillRect/>
          </a:stretch>
        </p:blipFill>
        <p:spPr>
          <a:xfrm>
            <a:off x="16323469" y="-97631"/>
            <a:ext cx="2138363" cy="4348163"/>
          </a:xfrm>
          <a:prstGeom prst="rect">
            <a:avLst/>
          </a:prstGeom>
        </p:spPr>
      </p:pic>
      <p:pic>
        <p:nvPicPr>
          <p:cNvPr id="14" name="Image 12" descr="preencoded.png">    </p:cNvPr>
          <p:cNvPicPr>
            <a:picLocks noChangeAspect="1"/>
          </p:cNvPicPr>
          <p:nvPr/>
        </p:nvPicPr>
        <p:blipFill>
          <a:blip r:embed="rId13"/>
          <a:stretch>
            <a:fillRect/>
          </a:stretch>
        </p:blipFill>
        <p:spPr>
          <a:xfrm>
            <a:off x="18276094" y="9836944"/>
            <a:ext cx="604838" cy="604838"/>
          </a:xfrm>
          <a:prstGeom prst="rect">
            <a:avLst/>
          </a:prstGeom>
        </p:spPr>
      </p:pic>
      <p:pic>
        <p:nvPicPr>
          <p:cNvPr id="15" name="Image 13" descr="preencoded.png">    </p:cNvPr>
          <p:cNvPicPr>
            <a:picLocks noChangeAspect="1"/>
          </p:cNvPicPr>
          <p:nvPr/>
        </p:nvPicPr>
        <p:blipFill>
          <a:blip r:embed="rId14"/>
          <a:stretch>
            <a:fillRect/>
          </a:stretch>
        </p:blipFill>
        <p:spPr>
          <a:xfrm>
            <a:off x="16856869" y="6398419"/>
            <a:ext cx="595313" cy="595313"/>
          </a:xfrm>
          <a:prstGeom prst="rect">
            <a:avLst/>
          </a:prstGeom>
        </p:spPr>
      </p:pic>
      <p:pic>
        <p:nvPicPr>
          <p:cNvPr id="16" name="Image 14" descr="preencoded.png">    </p:cNvPr>
          <p:cNvPicPr>
            <a:picLocks noChangeAspect="1"/>
          </p:cNvPicPr>
          <p:nvPr/>
        </p:nvPicPr>
        <p:blipFill>
          <a:blip r:embed="rId15"/>
          <a:stretch>
            <a:fillRect/>
          </a:stretch>
        </p:blipFill>
        <p:spPr>
          <a:xfrm>
            <a:off x="17275969" y="2169315"/>
            <a:ext cx="1309686" cy="2128845"/>
          </a:xfrm>
          <a:prstGeom prst="rect">
            <a:avLst/>
          </a:prstGeom>
        </p:spPr>
      </p:pic>
      <p:grpSp>
        <p:nvGrpSpPr>
          <p:cNvPr id="17455" name="Group"/>
          <p:cNvGrpSpPr/>
          <p:nvPr/>
        </p:nvGrpSpPr>
        <p:grpSpPr>
          <a:xfrm>
            <a:off x="17235487" y="8456817"/>
            <a:ext cx="1463470" cy="1601583"/>
            <a:chOff x="17235487" y="8456817"/>
            <a:chExt cx="1463470" cy="1601583"/>
          </a:xfrm>
        </p:grpSpPr>
        <p:pic>
          <p:nvPicPr>
            <p:cNvPr id="17" name="Image 15" descr="preencoded.png">    </p:cNvPr>
            <p:cNvPicPr>
              <a:picLocks noChangeAspect="1"/>
            </p:cNvPicPr>
            <p:nvPr/>
          </p:nvPicPr>
          <p:blipFill>
            <a:blip r:embed="rId16"/>
            <a:stretch>
              <a:fillRect/>
            </a:stretch>
          </p:blipFill>
          <p:spPr>
            <a:xfrm>
              <a:off x="17640300" y="9525000"/>
              <a:ext cx="533400" cy="533400"/>
            </a:xfrm>
            <a:prstGeom prst="rect">
              <a:avLst/>
            </a:prstGeom>
          </p:spPr>
        </p:pic>
        <p:sp>
          <p:nvSpPr>
            <p:cNvPr id="1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pic>
        <p:nvPicPr>
          <p:cNvPr id="19" name="Image 16" descr="preencoded.png">    </p:cNvPr>
          <p:cNvPicPr>
            <a:picLocks noChangeAspect="1"/>
          </p:cNvPicPr>
          <p:nvPr/>
        </p:nvPicPr>
        <p:blipFill>
          <a:blip r:embed="rId17"/>
          <a:stretch>
            <a:fillRect/>
          </a:stretch>
        </p:blipFill>
        <p:spPr>
          <a:xfrm>
            <a:off x="0" y="1123950"/>
            <a:ext cx="4474464" cy="3328416"/>
          </a:xfrm>
          <a:prstGeom prst="rect">
            <a:avLst/>
          </a:prstGeom>
        </p:spPr>
      </p:pic>
      <p:grpSp>
        <p:nvGrpSpPr>
          <p:cNvPr id="89755" name="Group"/>
          <p:cNvGrpSpPr/>
          <p:nvPr/>
        </p:nvGrpSpPr>
        <p:grpSpPr>
          <a:xfrm>
            <a:off x="4048125" y="3562350"/>
            <a:ext cx="10321290" cy="3291840"/>
            <a:chOff x="4048125" y="3562350"/>
            <a:chExt cx="10321290" cy="3291840"/>
          </a:xfrm>
        </p:grpSpPr>
        <p:sp>
          <p:nvSpPr>
            <p:cNvPr id="20" name="Text 1"/>
            <p:cNvSpPr/>
            <p:nvPr/>
          </p:nvSpPr>
          <p:spPr>
            <a:xfrm>
              <a:off x="4048125" y="3562350"/>
              <a:ext cx="10292715" cy="2636520"/>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21" name="Text 2"/>
            <p:cNvSpPr/>
            <p:nvPr/>
          </p:nvSpPr>
          <p:spPr>
            <a:xfrm>
              <a:off x="11944350" y="6267450"/>
              <a:ext cx="242506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853844">
            <a:off x="13633352" y="-1275593"/>
            <a:ext cx="8884276" cy="6720771"/>
          </a:xfrm>
          <a:prstGeom prst="rect">
            <a:avLst/>
          </a:prstGeom>
        </p:spPr>
      </p:pic>
      <p:pic>
        <p:nvPicPr>
          <p:cNvPr id="3" name="Image 1" descr="preencoded.png">    </p:cNvPr>
          <p:cNvPicPr>
            <a:picLocks noChangeAspect="1"/>
          </p:cNvPicPr>
          <p:nvPr/>
        </p:nvPicPr>
        <p:blipFill>
          <a:blip r:embed="rId2"/>
          <a:stretch>
            <a:fillRect/>
          </a:stretch>
        </p:blipFill>
        <p:spPr>
          <a:xfrm>
            <a:off x="-364545" y="7522370"/>
            <a:ext cx="5985706" cy="3674212"/>
          </a:xfrm>
          <a:prstGeom prst="rect">
            <a:avLst/>
          </a:prstGeom>
        </p:spPr>
      </p:pic>
      <p:pic>
        <p:nvPicPr>
          <p:cNvPr id="4" name="Image 2" descr="preencoded.png">    </p:cNvPr>
          <p:cNvPicPr>
            <a:picLocks noChangeAspect="1"/>
          </p:cNvPicPr>
          <p:nvPr/>
        </p:nvPicPr>
        <p:blipFill>
          <a:blip r:embed="rId3"/>
          <a:stretch>
            <a:fillRect/>
          </a:stretch>
        </p:blipFill>
        <p:spPr>
          <a:xfrm rot="2481785">
            <a:off x="12396009" y="-329483"/>
            <a:ext cx="9926906" cy="6306655"/>
          </a:xfrm>
          <a:prstGeom prst="rect">
            <a:avLst/>
          </a:prstGeom>
        </p:spPr>
      </p:pic>
      <p:pic>
        <p:nvPicPr>
          <p:cNvPr id="5" name="Image 3" descr="preencoded.png">    </p:cNvPr>
          <p:cNvPicPr>
            <a:picLocks noChangeAspect="1"/>
          </p:cNvPicPr>
          <p:nvPr/>
        </p:nvPicPr>
        <p:blipFill>
          <a:blip r:embed="rId4"/>
          <a:stretch>
            <a:fillRect/>
          </a:stretch>
        </p:blipFill>
        <p:spPr>
          <a:xfrm rot="2853844">
            <a:off x="14428515" y="-1093790"/>
            <a:ext cx="4311744" cy="3247391"/>
          </a:xfrm>
          <a:prstGeom prst="rect">
            <a:avLst/>
          </a:prstGeom>
        </p:spPr>
      </p:pic>
      <p:pic>
        <p:nvPicPr>
          <p:cNvPr id="6" name="Image 4" descr="preencoded.png">    </p:cNvPr>
          <p:cNvPicPr>
            <a:picLocks noChangeAspect="1"/>
          </p:cNvPicPr>
          <p:nvPr/>
        </p:nvPicPr>
        <p:blipFill>
          <a:blip r:embed="rId5"/>
          <a:stretch>
            <a:fillRect/>
          </a:stretch>
        </p:blipFill>
        <p:spPr>
          <a:xfrm rot="1084809">
            <a:off x="14928574" y="-545515"/>
            <a:ext cx="4872972" cy="7205999"/>
          </a:xfrm>
          <a:prstGeom prst="rect">
            <a:avLst/>
          </a:prstGeom>
        </p:spPr>
      </p:pic>
      <p:pic>
        <p:nvPicPr>
          <p:cNvPr id="7" name="Image 5" descr="preencoded.png">    </p:cNvPr>
          <p:cNvPicPr>
            <a:picLocks noChangeAspect="1"/>
          </p:cNvPicPr>
          <p:nvPr/>
        </p:nvPicPr>
        <p:blipFill>
          <a:blip r:embed="rId6"/>
          <a:stretch>
            <a:fillRect/>
          </a:stretch>
        </p:blipFill>
        <p:spPr>
          <a:xfrm>
            <a:off x="12322882" y="9103524"/>
            <a:ext cx="6247161" cy="2364006"/>
          </a:xfrm>
          <a:prstGeom prst="rect">
            <a:avLst/>
          </a:prstGeom>
        </p:spPr>
      </p:pic>
      <p:pic>
        <p:nvPicPr>
          <p:cNvPr id="8" name="Image 6" descr="preencoded.png">    </p:cNvPr>
          <p:cNvPicPr>
            <a:picLocks noChangeAspect="1"/>
          </p:cNvPicPr>
          <p:nvPr/>
        </p:nvPicPr>
        <p:blipFill>
          <a:blip r:embed="rId7"/>
          <a:stretch>
            <a:fillRect/>
          </a:stretch>
        </p:blipFill>
        <p:spPr>
          <a:xfrm rot="2853844">
            <a:off x="14897148" y="-735804"/>
            <a:ext cx="1957390" cy="1128749"/>
          </a:xfrm>
          <a:prstGeom prst="rect">
            <a:avLst/>
          </a:prstGeom>
        </p:spPr>
      </p:pic>
      <p:pic>
        <p:nvPicPr>
          <p:cNvPr id="9" name="Image 7" descr="preencoded.png">    </p:cNvPr>
          <p:cNvPicPr>
            <a:picLocks noChangeAspect="1"/>
          </p:cNvPicPr>
          <p:nvPr/>
        </p:nvPicPr>
        <p:blipFill>
          <a:blip r:embed="rId8"/>
          <a:stretch>
            <a:fillRect/>
          </a:stretch>
        </p:blipFill>
        <p:spPr>
          <a:xfrm rot="2853844">
            <a:off x="15991723" y="-7381"/>
            <a:ext cx="976311" cy="1185863"/>
          </a:xfrm>
          <a:prstGeom prst="rect">
            <a:avLst/>
          </a:prstGeom>
        </p:spPr>
      </p:pic>
      <p:pic>
        <p:nvPicPr>
          <p:cNvPr id="10" name="Image 8" descr="preencoded.png">    </p:cNvPr>
          <p:cNvPicPr>
            <a:picLocks noChangeAspect="1"/>
          </p:cNvPicPr>
          <p:nvPr/>
        </p:nvPicPr>
        <p:blipFill>
          <a:blip r:embed="rId9"/>
          <a:stretch>
            <a:fillRect/>
          </a:stretch>
        </p:blipFill>
        <p:spPr>
          <a:xfrm rot="2853844">
            <a:off x="13904896" y="417493"/>
            <a:ext cx="423863" cy="423863"/>
          </a:xfrm>
          <a:prstGeom prst="rect">
            <a:avLst/>
          </a:prstGeom>
        </p:spPr>
      </p:pic>
      <p:pic>
        <p:nvPicPr>
          <p:cNvPr id="11" name="Image 9" descr="preencoded.png">    </p:cNvPr>
          <p:cNvPicPr>
            <a:picLocks noChangeAspect="1"/>
          </p:cNvPicPr>
          <p:nvPr/>
        </p:nvPicPr>
        <p:blipFill>
          <a:blip r:embed="rId10"/>
          <a:stretch>
            <a:fillRect/>
          </a:stretch>
        </p:blipFill>
        <p:spPr>
          <a:xfrm>
            <a:off x="7926112" y="11188059"/>
            <a:ext cx="834651" cy="834798"/>
          </a:xfrm>
          <a:prstGeom prst="rect">
            <a:avLst/>
          </a:prstGeom>
        </p:spPr>
      </p:pic>
      <p:pic>
        <p:nvPicPr>
          <p:cNvPr id="12" name="Image 10" descr="preencoded.png">    </p:cNvPr>
          <p:cNvPicPr>
            <a:picLocks noChangeAspect="1"/>
          </p:cNvPicPr>
          <p:nvPr/>
        </p:nvPicPr>
        <p:blipFill>
          <a:blip r:embed="rId11"/>
          <a:stretch>
            <a:fillRect/>
          </a:stretch>
        </p:blipFill>
        <p:spPr>
          <a:xfrm rot="2853844">
            <a:off x="16325882" y="2669796"/>
            <a:ext cx="223838" cy="233363"/>
          </a:xfrm>
          <a:prstGeom prst="rect">
            <a:avLst/>
          </a:prstGeom>
        </p:spPr>
      </p:pic>
      <p:pic>
        <p:nvPicPr>
          <p:cNvPr id="13" name="Image 11" descr="preencoded.png">    </p:cNvPr>
          <p:cNvPicPr>
            <a:picLocks noChangeAspect="1"/>
          </p:cNvPicPr>
          <p:nvPr/>
        </p:nvPicPr>
        <p:blipFill>
          <a:blip r:embed="rId12"/>
          <a:stretch>
            <a:fillRect/>
          </a:stretch>
        </p:blipFill>
        <p:spPr>
          <a:xfrm rot="2853844">
            <a:off x="17439099" y="1076009"/>
            <a:ext cx="223838" cy="223838"/>
          </a:xfrm>
          <a:prstGeom prst="rect">
            <a:avLst/>
          </a:prstGeom>
        </p:spPr>
      </p:pic>
      <p:pic>
        <p:nvPicPr>
          <p:cNvPr id="14" name="Image 12" descr="preencoded.png">    </p:cNvPr>
          <p:cNvPicPr>
            <a:picLocks noChangeAspect="1"/>
          </p:cNvPicPr>
          <p:nvPr/>
        </p:nvPicPr>
        <p:blipFill>
          <a:blip r:embed="rId13"/>
          <a:stretch>
            <a:fillRect/>
          </a:stretch>
        </p:blipFill>
        <p:spPr>
          <a:xfrm>
            <a:off x="16190008" y="9342879"/>
            <a:ext cx="2331962" cy="1906707"/>
          </a:xfrm>
          <a:prstGeom prst="rect">
            <a:avLst/>
          </a:prstGeom>
        </p:spPr>
      </p:pic>
      <p:pic>
        <p:nvPicPr>
          <p:cNvPr id="15" name="Image 13" descr="preencoded.png">    </p:cNvPr>
          <p:cNvPicPr>
            <a:picLocks noChangeAspect="1"/>
          </p:cNvPicPr>
          <p:nvPr/>
        </p:nvPicPr>
        <p:blipFill>
          <a:blip r:embed="rId14"/>
          <a:stretch>
            <a:fillRect/>
          </a:stretch>
        </p:blipFill>
        <p:spPr>
          <a:xfrm>
            <a:off x="-2381" y="330992"/>
            <a:ext cx="1626165" cy="3179393"/>
          </a:xfrm>
          <a:prstGeom prst="rect">
            <a:avLst/>
          </a:prstGeom>
        </p:spPr>
      </p:pic>
      <p:grpSp>
        <p:nvGrpSpPr>
          <p:cNvPr id="13326" name="Group"/>
          <p:cNvGrpSpPr/>
          <p:nvPr/>
        </p:nvGrpSpPr>
        <p:grpSpPr>
          <a:xfrm>
            <a:off x="17235487" y="8456817"/>
            <a:ext cx="1463470" cy="1601583"/>
            <a:chOff x="17235487" y="8456817"/>
            <a:chExt cx="1463470" cy="1601583"/>
          </a:xfrm>
        </p:grpSpPr>
        <p:pic>
          <p:nvPicPr>
            <p:cNvPr id="16" name="Image 14" descr="preencoded.png">    </p:cNvPr>
            <p:cNvPicPr>
              <a:picLocks noChangeAspect="1"/>
            </p:cNvPicPr>
            <p:nvPr/>
          </p:nvPicPr>
          <p:blipFill>
            <a:blip r:embed="rId15"/>
            <a:stretch>
              <a:fillRect/>
            </a:stretch>
          </p:blipFill>
          <p:spPr>
            <a:xfrm>
              <a:off x="17640300" y="9525000"/>
              <a:ext cx="533400" cy="533400"/>
            </a:xfrm>
            <a:prstGeom prst="rect">
              <a:avLst/>
            </a:prstGeom>
          </p:spPr>
        </p:pic>
        <p:sp>
          <p:nvSpPr>
            <p:cNvPr id="1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pic>
        <p:nvPicPr>
          <p:cNvPr id="18" name="Image 15" descr="preencoded.png">    </p:cNvPr>
          <p:cNvPicPr>
            <a:picLocks noChangeAspect="1"/>
          </p:cNvPicPr>
          <p:nvPr/>
        </p:nvPicPr>
        <p:blipFill>
          <a:blip r:embed="rId16"/>
          <a:stretch>
            <a:fillRect/>
          </a:stretch>
        </p:blipFill>
        <p:spPr>
          <a:xfrm>
            <a:off x="5962650" y="2543175"/>
            <a:ext cx="6362700" cy="5200650"/>
          </a:xfrm>
          <a:prstGeom prst="rect">
            <a:avLst/>
          </a:prstGeom>
        </p:spPr>
      </p:pic>
      <p:grpSp>
        <p:nvGrpSpPr>
          <p:cNvPr id="96075" name="Group"/>
          <p:cNvGrpSpPr/>
          <p:nvPr/>
        </p:nvGrpSpPr>
        <p:grpSpPr>
          <a:xfrm>
            <a:off x="1676400" y="6534150"/>
            <a:ext cx="3891915" cy="2945130"/>
            <a:chOff x="1676400" y="6534150"/>
            <a:chExt cx="3891915" cy="2945130"/>
          </a:xfrm>
        </p:grpSpPr>
        <p:sp>
          <p:nvSpPr>
            <p:cNvPr id="19" name="Text 1"/>
            <p:cNvSpPr/>
            <p:nvPr/>
          </p:nvSpPr>
          <p:spPr>
            <a:xfrm>
              <a:off x="1676400" y="6534150"/>
              <a:ext cx="3891915" cy="1398270"/>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Dragon Taming Technique</a:t>
              </a:r>
              <a:endParaRPr lang="en-US" sz="3600" dirty="0"/>
            </a:p>
          </p:txBody>
        </p:sp>
        <p:sp>
          <p:nvSpPr>
            <p:cNvPr id="20" name="Text 2"/>
            <p:cNvSpPr/>
            <p:nvPr/>
          </p:nvSpPr>
          <p:spPr>
            <a:xfrm>
              <a:off x="1676400" y="8001000"/>
              <a:ext cx="38614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92808" name="Group"/>
          <p:cNvGrpSpPr/>
          <p:nvPr/>
        </p:nvGrpSpPr>
        <p:grpSpPr>
          <a:xfrm>
            <a:off x="12534900" y="866775"/>
            <a:ext cx="4168140" cy="2945130"/>
            <a:chOff x="12534900" y="866775"/>
            <a:chExt cx="4168140" cy="2945130"/>
          </a:xfrm>
        </p:grpSpPr>
        <p:sp>
          <p:nvSpPr>
            <p:cNvPr id="21" name="Text 3"/>
            <p:cNvSpPr/>
            <p:nvPr/>
          </p:nvSpPr>
          <p:spPr>
            <a:xfrm>
              <a:off x="12534900" y="866775"/>
              <a:ext cx="4168140" cy="1398270"/>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The Art of Unicorn Sighting</a:t>
              </a:r>
              <a:endParaRPr lang="en-US" sz="3600" dirty="0"/>
            </a:p>
          </p:txBody>
        </p:sp>
        <p:sp>
          <p:nvSpPr>
            <p:cNvPr id="22" name="Text 4"/>
            <p:cNvSpPr/>
            <p:nvPr/>
          </p:nvSpPr>
          <p:spPr>
            <a:xfrm>
              <a:off x="12534900" y="2333625"/>
              <a:ext cx="41376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pic>
        <p:nvPicPr>
          <p:cNvPr id="23" name="Image 16" descr="preencoded.png">    </p:cNvPr>
          <p:cNvPicPr>
            <a:picLocks noChangeAspect="1"/>
          </p:cNvPicPr>
          <p:nvPr/>
        </p:nvPicPr>
        <p:blipFill>
          <a:blip r:embed="rId17"/>
          <a:stretch>
            <a:fillRect/>
          </a:stretch>
        </p:blipFill>
        <p:spPr>
          <a:xfrm>
            <a:off x="1676400" y="866775"/>
            <a:ext cx="4076700" cy="3228975"/>
          </a:xfrm>
          <a:prstGeom prst="rect">
            <a:avLst/>
          </a:prstGeom>
        </p:spPr>
      </p:pic>
      <p:pic>
        <p:nvPicPr>
          <p:cNvPr id="24" name="Image 17" descr="preencoded.png">    </p:cNvPr>
          <p:cNvPicPr>
            <a:picLocks noChangeAspect="1"/>
          </p:cNvPicPr>
          <p:nvPr/>
        </p:nvPicPr>
        <p:blipFill>
          <a:blip r:embed="rId18"/>
          <a:stretch>
            <a:fillRect/>
          </a:stretch>
        </p:blipFill>
        <p:spPr>
          <a:xfrm>
            <a:off x="12534900" y="5143500"/>
            <a:ext cx="4076700" cy="42767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208544" y="-1650206"/>
            <a:ext cx="7081838" cy="6424613"/>
          </a:xfrm>
          <a:prstGeom prst="rect">
            <a:avLst/>
          </a:prstGeom>
        </p:spPr>
      </p:pic>
      <p:pic>
        <p:nvPicPr>
          <p:cNvPr id="3" name="Image 1" descr="preencoded.png">    </p:cNvPr>
          <p:cNvPicPr>
            <a:picLocks noChangeAspect="1"/>
          </p:cNvPicPr>
          <p:nvPr/>
        </p:nvPicPr>
        <p:blipFill>
          <a:blip r:embed="rId2"/>
          <a:stretch>
            <a:fillRect/>
          </a:stretch>
        </p:blipFill>
        <p:spPr>
          <a:xfrm rot="10800000">
            <a:off x="12332486" y="-735806"/>
            <a:ext cx="5957904" cy="4814886"/>
          </a:xfrm>
          <a:prstGeom prst="rect">
            <a:avLst/>
          </a:prstGeom>
        </p:spPr>
      </p:pic>
      <p:pic>
        <p:nvPicPr>
          <p:cNvPr id="4" name="Image 2" descr="preencoded.png">    </p:cNvPr>
          <p:cNvPicPr>
            <a:picLocks noChangeAspect="1"/>
          </p:cNvPicPr>
          <p:nvPr/>
        </p:nvPicPr>
        <p:blipFill>
          <a:blip r:embed="rId3"/>
          <a:stretch>
            <a:fillRect/>
          </a:stretch>
        </p:blipFill>
        <p:spPr>
          <a:xfrm rot="10800000">
            <a:off x="16028193" y="92868"/>
            <a:ext cx="2262190" cy="4948239"/>
          </a:xfrm>
          <a:prstGeom prst="rect">
            <a:avLst/>
          </a:prstGeom>
        </p:spPr>
      </p:pic>
      <p:pic>
        <p:nvPicPr>
          <p:cNvPr id="5" name="Image 3" descr="preencoded.png">    </p:cNvPr>
          <p:cNvPicPr>
            <a:picLocks noChangeAspect="1"/>
          </p:cNvPicPr>
          <p:nvPr/>
        </p:nvPicPr>
        <p:blipFill>
          <a:blip r:embed="rId4"/>
          <a:stretch>
            <a:fillRect/>
          </a:stretch>
        </p:blipFill>
        <p:spPr>
          <a:xfrm rot="10800000">
            <a:off x="17325536" y="350044"/>
            <a:ext cx="612421" cy="612529"/>
          </a:xfrm>
          <a:prstGeom prst="rect">
            <a:avLst/>
          </a:prstGeom>
        </p:spPr>
      </p:pic>
      <p:pic>
        <p:nvPicPr>
          <p:cNvPr id="6" name="Image 4" descr="preencoded.png">    </p:cNvPr>
          <p:cNvPicPr>
            <a:picLocks noChangeAspect="1"/>
          </p:cNvPicPr>
          <p:nvPr/>
        </p:nvPicPr>
        <p:blipFill>
          <a:blip r:embed="rId5"/>
          <a:stretch>
            <a:fillRect/>
          </a:stretch>
        </p:blipFill>
        <p:spPr>
          <a:xfrm rot="10800000">
            <a:off x="16533014" y="1712117"/>
            <a:ext cx="795348" cy="595316"/>
          </a:xfrm>
          <a:prstGeom prst="rect">
            <a:avLst/>
          </a:prstGeom>
        </p:spPr>
      </p:pic>
      <p:pic>
        <p:nvPicPr>
          <p:cNvPr id="7" name="Image 5" descr="preencoded.png">    </p:cNvPr>
          <p:cNvPicPr>
            <a:picLocks noChangeAspect="1"/>
          </p:cNvPicPr>
          <p:nvPr/>
        </p:nvPicPr>
        <p:blipFill>
          <a:blip r:embed="rId6"/>
          <a:stretch>
            <a:fillRect/>
          </a:stretch>
        </p:blipFill>
        <p:spPr>
          <a:xfrm rot="10800000">
            <a:off x="16033233" y="8293897"/>
            <a:ext cx="2031150" cy="1142660"/>
          </a:xfrm>
          <a:prstGeom prst="rect">
            <a:avLst/>
          </a:prstGeom>
        </p:spPr>
      </p:pic>
      <p:pic>
        <p:nvPicPr>
          <p:cNvPr id="8" name="Image 6" descr="preencoded.png">    </p:cNvPr>
          <p:cNvPicPr>
            <a:picLocks noChangeAspect="1"/>
          </p:cNvPicPr>
          <p:nvPr/>
        </p:nvPicPr>
        <p:blipFill>
          <a:blip r:embed="rId7"/>
          <a:stretch>
            <a:fillRect/>
          </a:stretch>
        </p:blipFill>
        <p:spPr>
          <a:xfrm rot="10800000">
            <a:off x="219" y="5032236"/>
            <a:ext cx="4919662" cy="5356503"/>
          </a:xfrm>
          <a:prstGeom prst="rect">
            <a:avLst/>
          </a:prstGeom>
        </p:spPr>
      </p:pic>
      <p:pic>
        <p:nvPicPr>
          <p:cNvPr id="9" name="Image 7" descr="preencoded.png">    </p:cNvPr>
          <p:cNvPicPr>
            <a:picLocks noChangeAspect="1"/>
          </p:cNvPicPr>
          <p:nvPr/>
        </p:nvPicPr>
        <p:blipFill>
          <a:blip r:embed="rId8"/>
          <a:stretch>
            <a:fillRect/>
          </a:stretch>
        </p:blipFill>
        <p:spPr>
          <a:xfrm rot="10800000">
            <a:off x="-1823" y="6646069"/>
            <a:ext cx="5197930" cy="4054879"/>
          </a:xfrm>
          <a:prstGeom prst="rect">
            <a:avLst/>
          </a:prstGeom>
        </p:spPr>
      </p:pic>
      <p:pic>
        <p:nvPicPr>
          <p:cNvPr id="10" name="Image 8" descr="preencoded.png">    </p:cNvPr>
          <p:cNvPicPr>
            <a:picLocks noChangeAspect="1"/>
          </p:cNvPicPr>
          <p:nvPr/>
        </p:nvPicPr>
        <p:blipFill>
          <a:blip r:embed="rId9"/>
          <a:stretch>
            <a:fillRect/>
          </a:stretch>
        </p:blipFill>
        <p:spPr>
          <a:xfrm rot="10800000">
            <a:off x="-954881" y="8074819"/>
            <a:ext cx="1912361" cy="1579277"/>
          </a:xfrm>
          <a:prstGeom prst="rect">
            <a:avLst/>
          </a:prstGeom>
        </p:spPr>
      </p:pic>
      <p:pic>
        <p:nvPicPr>
          <p:cNvPr id="11" name="Image 9" descr="preencoded.png">    </p:cNvPr>
          <p:cNvPicPr>
            <a:picLocks noChangeAspect="1"/>
          </p:cNvPicPr>
          <p:nvPr/>
        </p:nvPicPr>
        <p:blipFill>
          <a:blip r:embed="rId10"/>
          <a:stretch>
            <a:fillRect/>
          </a:stretch>
        </p:blipFill>
        <p:spPr>
          <a:xfrm rot="10800000">
            <a:off x="-2459" y="930444"/>
            <a:ext cx="1779091" cy="2150664"/>
          </a:xfrm>
          <a:prstGeom prst="rect">
            <a:avLst/>
          </a:prstGeom>
        </p:spPr>
      </p:pic>
      <p:sp>
        <p:nvSpPr>
          <p:cNvPr id="12" name="Text 0"/>
          <p:cNvSpPr/>
          <p:nvPr/>
        </p:nvSpPr>
        <p:spPr>
          <a:xfrm>
            <a:off x="1266825" y="1066800"/>
            <a:ext cx="15059025" cy="1304925"/>
          </a:xfrm>
          <a:prstGeom prst="rect">
            <a:avLst/>
          </a:prstGeom>
          <a:noFill/>
          <a:ln/>
        </p:spPr>
        <p:txBody>
          <a:bodyPr wrap="square" lIns="0" tIns="0" rIns="0" bIns="0" rtlCol="0" anchor="t"/>
          <a:lstStyle/>
          <a:p>
            <a:pPr algn="ctr" indent="0" marL="0">
              <a:buNone/>
            </a:pPr>
            <a:r>
              <a:rPr lang="en-US" sz="6000" u="none" dirty="0">
                <a:solidFill>
                  <a:srgbClr val="086D77"/>
                </a:solidFill>
                <a:latin typeface="Seaweed Script" pitchFamily="34" charset="0"/>
                <a:ea typeface="Seaweed Script" pitchFamily="34" charset="-122"/>
                <a:cs typeface="Seaweed Script" pitchFamily="34" charset="-120"/>
              </a:rPr>
              <a:t>The Magic of Dragons: A Research</a:t>
            </a:r>
            <a:endParaRPr lang="en-US" sz="6000" dirty="0"/>
          </a:p>
        </p:txBody>
      </p:sp>
      <p:grpSp>
        <p:nvGrpSpPr>
          <p:cNvPr id="87383" name="Group"/>
          <p:cNvGrpSpPr/>
          <p:nvPr/>
        </p:nvGrpSpPr>
        <p:grpSpPr>
          <a:xfrm>
            <a:off x="17235487" y="8456817"/>
            <a:ext cx="1463470" cy="1601583"/>
            <a:chOff x="17235487" y="8456817"/>
            <a:chExt cx="1463470" cy="1601583"/>
          </a:xfrm>
        </p:grpSpPr>
        <p:pic>
          <p:nvPicPr>
            <p:cNvPr id="13"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grpSp>
        <p:nvGrpSpPr>
          <p:cNvPr id="86919" name="Group"/>
          <p:cNvGrpSpPr/>
          <p:nvPr/>
        </p:nvGrpSpPr>
        <p:grpSpPr>
          <a:xfrm>
            <a:off x="1590675" y="2771775"/>
            <a:ext cx="4572000" cy="4572000"/>
            <a:chOff x="1590675" y="2771775"/>
            <a:chExt cx="4572000" cy="4572000"/>
          </a:xfrm>
        </p:grpSpPr>
        <p:sp>
          <p:nvSpPr>
            <p:cNvPr id="15" name="Shape 2"/>
            <p:cNvSpPr/>
            <p:nvPr/>
          </p:nvSpPr>
          <p:spPr>
            <a:xfrm>
              <a:off x="1590675" y="2771775"/>
              <a:ext cx="4572000" cy="4572000"/>
            </a:xfrm>
            <a:prstGeom prst="ellipse">
              <a:avLst/>
            </a:prstGeom>
            <a:noFill/>
            <a:ln w="28575">
              <a:solidFill>
                <a:srgbClr val="F8593A"/>
              </a:solidFill>
              <a:prstDash val="solid"/>
            </a:ln>
          </p:spPr>
        </p:sp>
        <p:pic>
          <p:nvPicPr>
            <p:cNvPr id="16" name="Image 11" descr="preencoded.png">    </p:cNvPr>
            <p:cNvPicPr>
              <a:picLocks noChangeAspect="1"/>
            </p:cNvPicPr>
            <p:nvPr/>
          </p:nvPicPr>
          <p:blipFill>
            <a:blip r:embed="rId12"/>
            <a:stretch>
              <a:fillRect/>
            </a:stretch>
          </p:blipFill>
          <p:spPr>
            <a:xfrm>
              <a:off x="2967038" y="4076700"/>
              <a:ext cx="1819275" cy="1114425"/>
            </a:xfrm>
            <a:prstGeom prst="rect">
              <a:avLst/>
            </a:prstGeom>
          </p:spPr>
        </p:pic>
        <p:grpSp>
          <p:nvGrpSpPr>
            <p:cNvPr id="69205" name="Group"/>
            <p:cNvGrpSpPr/>
            <p:nvPr/>
          </p:nvGrpSpPr>
          <p:grpSpPr>
            <a:xfrm>
              <a:off x="1659255" y="5391150"/>
              <a:ext cx="4434840" cy="779145"/>
              <a:chOff x="1659255" y="5391150"/>
              <a:chExt cx="4434840" cy="779145"/>
            </a:xfrm>
          </p:grpSpPr>
          <p:sp>
            <p:nvSpPr>
              <p:cNvPr id="17" name="Text 3"/>
              <p:cNvSpPr/>
              <p:nvPr/>
            </p:nvSpPr>
            <p:spPr>
              <a:xfrm>
                <a:off x="1659255" y="5391150"/>
                <a:ext cx="44348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Unicorn Sighting</a:t>
                </a:r>
                <a:endParaRPr lang="en-US" sz="3600" dirty="0"/>
              </a:p>
            </p:txBody>
          </p:sp>
        </p:grpSp>
      </p:grpSp>
      <p:grpSp>
        <p:nvGrpSpPr>
          <p:cNvPr id="53952" name="Group"/>
          <p:cNvGrpSpPr/>
          <p:nvPr/>
        </p:nvGrpSpPr>
        <p:grpSpPr>
          <a:xfrm>
            <a:off x="6858000" y="2771775"/>
            <a:ext cx="4572000" cy="4572000"/>
            <a:chOff x="6858000" y="2771775"/>
            <a:chExt cx="4572000" cy="4572000"/>
          </a:xfrm>
        </p:grpSpPr>
        <p:sp>
          <p:nvSpPr>
            <p:cNvPr id="18" name="Shape 4"/>
            <p:cNvSpPr/>
            <p:nvPr/>
          </p:nvSpPr>
          <p:spPr>
            <a:xfrm>
              <a:off x="6858000" y="2771775"/>
              <a:ext cx="4572000" cy="4572000"/>
            </a:xfrm>
            <a:prstGeom prst="ellipse">
              <a:avLst/>
            </a:prstGeom>
            <a:noFill/>
            <a:ln w="28575">
              <a:solidFill>
                <a:srgbClr val="F8593A"/>
              </a:solidFill>
              <a:prstDash val="solid"/>
            </a:ln>
          </p:spPr>
        </p:sp>
        <p:pic>
          <p:nvPicPr>
            <p:cNvPr id="19" name="Image 12" descr="preencoded.png">    </p:cNvPr>
            <p:cNvPicPr>
              <a:picLocks noChangeAspect="1"/>
            </p:cNvPicPr>
            <p:nvPr/>
          </p:nvPicPr>
          <p:blipFill>
            <a:blip r:embed="rId13"/>
            <a:stretch>
              <a:fillRect/>
            </a:stretch>
          </p:blipFill>
          <p:spPr>
            <a:xfrm>
              <a:off x="8201025" y="4076700"/>
              <a:ext cx="1885950" cy="1114425"/>
            </a:xfrm>
            <a:prstGeom prst="rect">
              <a:avLst/>
            </a:prstGeom>
          </p:spPr>
        </p:pic>
        <p:grpSp>
          <p:nvGrpSpPr>
            <p:cNvPr id="99539" name="Group"/>
            <p:cNvGrpSpPr/>
            <p:nvPr/>
          </p:nvGrpSpPr>
          <p:grpSpPr>
            <a:xfrm>
              <a:off x="6926580" y="5391150"/>
              <a:ext cx="4434840" cy="779145"/>
              <a:chOff x="6926580" y="5391150"/>
              <a:chExt cx="4434840" cy="779145"/>
            </a:xfrm>
          </p:grpSpPr>
          <p:sp>
            <p:nvSpPr>
              <p:cNvPr id="20" name="Text 5"/>
              <p:cNvSpPr/>
              <p:nvPr/>
            </p:nvSpPr>
            <p:spPr>
              <a:xfrm>
                <a:off x="6926580" y="5391150"/>
                <a:ext cx="44348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Dragon Taming</a:t>
                </a:r>
                <a:endParaRPr lang="en-US" sz="3600" dirty="0"/>
              </a:p>
            </p:txBody>
          </p:sp>
        </p:grpSp>
      </p:grpSp>
      <p:grpSp>
        <p:nvGrpSpPr>
          <p:cNvPr id="93915" name="Group"/>
          <p:cNvGrpSpPr/>
          <p:nvPr/>
        </p:nvGrpSpPr>
        <p:grpSpPr>
          <a:xfrm>
            <a:off x="12125325" y="2771775"/>
            <a:ext cx="4572000" cy="4572000"/>
            <a:chOff x="12125325" y="2771775"/>
            <a:chExt cx="4572000" cy="4572000"/>
          </a:xfrm>
        </p:grpSpPr>
        <p:sp>
          <p:nvSpPr>
            <p:cNvPr id="21" name="Shape 6"/>
            <p:cNvSpPr/>
            <p:nvPr/>
          </p:nvSpPr>
          <p:spPr>
            <a:xfrm>
              <a:off x="12125325" y="2771775"/>
              <a:ext cx="4572000" cy="4572000"/>
            </a:xfrm>
            <a:prstGeom prst="ellipse">
              <a:avLst/>
            </a:prstGeom>
            <a:noFill/>
            <a:ln w="28575">
              <a:solidFill>
                <a:srgbClr val="F8593A"/>
              </a:solidFill>
              <a:prstDash val="solid"/>
            </a:ln>
          </p:spPr>
        </p:sp>
        <p:pic>
          <p:nvPicPr>
            <p:cNvPr id="22" name="Image 13" descr="preencoded.png">    </p:cNvPr>
            <p:cNvPicPr>
              <a:picLocks noChangeAspect="1"/>
            </p:cNvPicPr>
            <p:nvPr/>
          </p:nvPicPr>
          <p:blipFill>
            <a:blip r:embed="rId14"/>
            <a:stretch>
              <a:fillRect/>
            </a:stretch>
          </p:blipFill>
          <p:spPr>
            <a:xfrm>
              <a:off x="13754100" y="4076700"/>
              <a:ext cx="1314450" cy="1114425"/>
            </a:xfrm>
            <a:prstGeom prst="rect">
              <a:avLst/>
            </a:prstGeom>
          </p:spPr>
        </p:pic>
        <p:grpSp>
          <p:nvGrpSpPr>
            <p:cNvPr id="54649" name="Group"/>
            <p:cNvGrpSpPr/>
            <p:nvPr/>
          </p:nvGrpSpPr>
          <p:grpSpPr>
            <a:xfrm>
              <a:off x="12193905" y="5391150"/>
              <a:ext cx="4434840" cy="779145"/>
              <a:chOff x="12193905" y="5391150"/>
              <a:chExt cx="4434840" cy="779145"/>
            </a:xfrm>
          </p:grpSpPr>
          <p:sp>
            <p:nvSpPr>
              <p:cNvPr id="23" name="Text 7"/>
              <p:cNvSpPr/>
              <p:nvPr/>
            </p:nvSpPr>
            <p:spPr>
              <a:xfrm>
                <a:off x="12193905" y="5391150"/>
                <a:ext cx="44348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Rainbow Seeing</a:t>
                </a:r>
                <a:endParaRPr lang="en-US" sz="3600" dirty="0"/>
              </a:p>
            </p:txBody>
          </p:sp>
        </p:grpSp>
      </p:grpSp>
      <p:grpSp>
        <p:nvGrpSpPr>
          <p:cNvPr id="75847" name="Group"/>
          <p:cNvGrpSpPr/>
          <p:nvPr/>
        </p:nvGrpSpPr>
        <p:grpSpPr>
          <a:xfrm>
            <a:off x="1609725" y="7800975"/>
            <a:ext cx="4632960" cy="1478280"/>
            <a:chOff x="1609725" y="7800975"/>
            <a:chExt cx="4632960" cy="1478280"/>
          </a:xfrm>
        </p:grpSpPr>
        <p:sp>
          <p:nvSpPr>
            <p:cNvPr id="24" name="Text 8"/>
            <p:cNvSpPr/>
            <p:nvPr/>
          </p:nvSpPr>
          <p:spPr>
            <a:xfrm>
              <a:off x="1609725" y="7800975"/>
              <a:ext cx="46329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nvGrpSpPr>
          <p:cNvPr id="16376" name="Group"/>
          <p:cNvGrpSpPr/>
          <p:nvPr/>
        </p:nvGrpSpPr>
        <p:grpSpPr>
          <a:xfrm>
            <a:off x="6858000" y="7800975"/>
            <a:ext cx="4632960" cy="1478280"/>
            <a:chOff x="6858000" y="7800975"/>
            <a:chExt cx="4632960" cy="1478280"/>
          </a:xfrm>
        </p:grpSpPr>
        <p:sp>
          <p:nvSpPr>
            <p:cNvPr id="25" name="Text 9"/>
            <p:cNvSpPr/>
            <p:nvPr/>
          </p:nvSpPr>
          <p:spPr>
            <a:xfrm>
              <a:off x="6858000" y="7800975"/>
              <a:ext cx="46329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a:t>
              </a:r>
              <a:endParaRPr lang="en-US" sz="2400" dirty="0"/>
            </a:p>
          </p:txBody>
        </p:sp>
      </p:grpSp>
      <p:grpSp>
        <p:nvGrpSpPr>
          <p:cNvPr id="44974" name="Group"/>
          <p:cNvGrpSpPr/>
          <p:nvPr/>
        </p:nvGrpSpPr>
        <p:grpSpPr>
          <a:xfrm>
            <a:off x="12125325" y="7800975"/>
            <a:ext cx="4632960" cy="1478280"/>
            <a:chOff x="12125325" y="7800975"/>
            <a:chExt cx="4632960" cy="1478280"/>
          </a:xfrm>
        </p:grpSpPr>
        <p:sp>
          <p:nvSpPr>
            <p:cNvPr id="26" name="Text 10"/>
            <p:cNvSpPr/>
            <p:nvPr/>
          </p:nvSpPr>
          <p:spPr>
            <a:xfrm>
              <a:off x="12125325" y="7800975"/>
              <a:ext cx="46329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0031" y="-373881"/>
            <a:ext cx="3290888" cy="4548238"/>
          </a:xfrm>
          <a:prstGeom prst="rect">
            <a:avLst/>
          </a:prstGeom>
        </p:spPr>
      </p:pic>
      <p:pic>
        <p:nvPicPr>
          <p:cNvPr id="3" name="Image 1" descr="preencoded.png">    </p:cNvPr>
          <p:cNvPicPr>
            <a:picLocks noChangeAspect="1"/>
          </p:cNvPicPr>
          <p:nvPr/>
        </p:nvPicPr>
        <p:blipFill>
          <a:blip r:embed="rId2"/>
          <a:stretch>
            <a:fillRect/>
          </a:stretch>
        </p:blipFill>
        <p:spPr>
          <a:xfrm>
            <a:off x="-497681" y="7893844"/>
            <a:ext cx="3538538" cy="3109911"/>
          </a:xfrm>
          <a:prstGeom prst="rect">
            <a:avLst/>
          </a:prstGeom>
        </p:spPr>
      </p:pic>
      <p:pic>
        <p:nvPicPr>
          <p:cNvPr id="4" name="Image 2" descr="preencoded.png">    </p:cNvPr>
          <p:cNvPicPr>
            <a:picLocks noChangeAspect="1"/>
          </p:cNvPicPr>
          <p:nvPr/>
        </p:nvPicPr>
        <p:blipFill>
          <a:blip r:embed="rId3"/>
          <a:stretch>
            <a:fillRect/>
          </a:stretch>
        </p:blipFill>
        <p:spPr>
          <a:xfrm>
            <a:off x="-11773" y="1493715"/>
            <a:ext cx="1071296" cy="1346445"/>
          </a:xfrm>
          <a:prstGeom prst="rect">
            <a:avLst/>
          </a:prstGeom>
        </p:spPr>
      </p:pic>
      <p:pic>
        <p:nvPicPr>
          <p:cNvPr id="5" name="Image 3" descr="preencoded.png">    </p:cNvPr>
          <p:cNvPicPr>
            <a:picLocks noChangeAspect="1"/>
          </p:cNvPicPr>
          <p:nvPr/>
        </p:nvPicPr>
        <p:blipFill>
          <a:blip r:embed="rId4"/>
          <a:stretch>
            <a:fillRect/>
          </a:stretch>
        </p:blipFill>
        <p:spPr>
          <a:xfrm>
            <a:off x="645319" y="-201603"/>
            <a:ext cx="2452687" cy="888981"/>
          </a:xfrm>
          <a:prstGeom prst="rect">
            <a:avLst/>
          </a:prstGeom>
        </p:spPr>
      </p:pic>
      <p:pic>
        <p:nvPicPr>
          <p:cNvPr id="6" name="Image 4" descr="preencoded.png">    </p:cNvPr>
          <p:cNvPicPr>
            <a:picLocks noChangeAspect="1"/>
          </p:cNvPicPr>
          <p:nvPr/>
        </p:nvPicPr>
        <p:blipFill>
          <a:blip r:embed="rId5"/>
          <a:stretch>
            <a:fillRect/>
          </a:stretch>
        </p:blipFill>
        <p:spPr>
          <a:xfrm>
            <a:off x="-97631" y="7352078"/>
            <a:ext cx="1995487" cy="1735993"/>
          </a:xfrm>
          <a:prstGeom prst="rect">
            <a:avLst/>
          </a:prstGeom>
        </p:spPr>
      </p:pic>
      <p:pic>
        <p:nvPicPr>
          <p:cNvPr id="7" name="Image 5" descr="preencoded.png">    </p:cNvPr>
          <p:cNvPicPr>
            <a:picLocks noChangeAspect="1"/>
          </p:cNvPicPr>
          <p:nvPr/>
        </p:nvPicPr>
        <p:blipFill>
          <a:blip r:embed="rId6"/>
          <a:stretch>
            <a:fillRect/>
          </a:stretch>
        </p:blipFill>
        <p:spPr>
          <a:xfrm>
            <a:off x="-249457" y="7618285"/>
            <a:ext cx="1127563" cy="994029"/>
          </a:xfrm>
          <a:prstGeom prst="rect">
            <a:avLst/>
          </a:prstGeom>
        </p:spPr>
      </p:pic>
      <p:pic>
        <p:nvPicPr>
          <p:cNvPr id="8" name="Image 6" descr="preencoded.png">    </p:cNvPr>
          <p:cNvPicPr>
            <a:picLocks noChangeAspect="1"/>
          </p:cNvPicPr>
          <p:nvPr/>
        </p:nvPicPr>
        <p:blipFill>
          <a:blip r:embed="rId7"/>
          <a:stretch>
            <a:fillRect/>
          </a:stretch>
        </p:blipFill>
        <p:spPr>
          <a:xfrm>
            <a:off x="597694" y="3093244"/>
            <a:ext cx="433388" cy="433388"/>
          </a:xfrm>
          <a:prstGeom prst="rect">
            <a:avLst/>
          </a:prstGeom>
        </p:spPr>
      </p:pic>
      <p:pic>
        <p:nvPicPr>
          <p:cNvPr id="9" name="Image 7" descr="preencoded.png">    </p:cNvPr>
          <p:cNvPicPr>
            <a:picLocks noChangeAspect="1"/>
          </p:cNvPicPr>
          <p:nvPr/>
        </p:nvPicPr>
        <p:blipFill>
          <a:blip r:embed="rId8"/>
          <a:stretch>
            <a:fillRect/>
          </a:stretch>
        </p:blipFill>
        <p:spPr>
          <a:xfrm>
            <a:off x="-697706" y="2407444"/>
            <a:ext cx="2698721" cy="2734994"/>
          </a:xfrm>
          <a:prstGeom prst="rect">
            <a:avLst/>
          </a:prstGeom>
        </p:spPr>
      </p:pic>
      <p:pic>
        <p:nvPicPr>
          <p:cNvPr id="10" name="Image 8" descr="preencoded.png">    </p:cNvPr>
          <p:cNvPicPr>
            <a:picLocks noChangeAspect="1"/>
          </p:cNvPicPr>
          <p:nvPr/>
        </p:nvPicPr>
        <p:blipFill>
          <a:blip r:embed="rId9"/>
          <a:stretch>
            <a:fillRect/>
          </a:stretch>
        </p:blipFill>
        <p:spPr>
          <a:xfrm>
            <a:off x="16275844" y="245269"/>
            <a:ext cx="2205038" cy="2852737"/>
          </a:xfrm>
          <a:prstGeom prst="rect">
            <a:avLst/>
          </a:prstGeom>
        </p:spPr>
      </p:pic>
      <p:pic>
        <p:nvPicPr>
          <p:cNvPr id="11" name="Image 9" descr="preencoded.png">    </p:cNvPr>
          <p:cNvPicPr>
            <a:picLocks noChangeAspect="1"/>
          </p:cNvPicPr>
          <p:nvPr/>
        </p:nvPicPr>
        <p:blipFill>
          <a:blip r:embed="rId10"/>
          <a:stretch>
            <a:fillRect/>
          </a:stretch>
        </p:blipFill>
        <p:spPr>
          <a:xfrm>
            <a:off x="15923352" y="6293644"/>
            <a:ext cx="3052895" cy="2119313"/>
          </a:xfrm>
          <a:prstGeom prst="rect">
            <a:avLst/>
          </a:prstGeom>
        </p:spPr>
      </p:pic>
      <p:pic>
        <p:nvPicPr>
          <p:cNvPr id="12" name="Image 10" descr="preencoded.png">    </p:cNvPr>
          <p:cNvPicPr>
            <a:picLocks noChangeAspect="1"/>
          </p:cNvPicPr>
          <p:nvPr/>
        </p:nvPicPr>
        <p:blipFill>
          <a:blip r:embed="rId11"/>
          <a:stretch>
            <a:fillRect/>
          </a:stretch>
        </p:blipFill>
        <p:spPr>
          <a:xfrm>
            <a:off x="16124551" y="8646319"/>
            <a:ext cx="2031373" cy="1909762"/>
          </a:xfrm>
          <a:prstGeom prst="rect">
            <a:avLst/>
          </a:prstGeom>
        </p:spPr>
      </p:pic>
      <p:pic>
        <p:nvPicPr>
          <p:cNvPr id="13" name="Image 11" descr="preencoded.png">    </p:cNvPr>
          <p:cNvPicPr>
            <a:picLocks noChangeAspect="1"/>
          </p:cNvPicPr>
          <p:nvPr/>
        </p:nvPicPr>
        <p:blipFill>
          <a:blip r:embed="rId12"/>
          <a:stretch>
            <a:fillRect/>
          </a:stretch>
        </p:blipFill>
        <p:spPr>
          <a:xfrm>
            <a:off x="17753391" y="7027190"/>
            <a:ext cx="1335918" cy="1109419"/>
          </a:xfrm>
          <a:prstGeom prst="rect">
            <a:avLst/>
          </a:prstGeom>
        </p:spPr>
      </p:pic>
      <p:pic>
        <p:nvPicPr>
          <p:cNvPr id="14" name="Image 12" descr="preencoded.png">    </p:cNvPr>
          <p:cNvPicPr>
            <a:picLocks noChangeAspect="1"/>
          </p:cNvPicPr>
          <p:nvPr/>
        </p:nvPicPr>
        <p:blipFill>
          <a:blip r:embed="rId13"/>
          <a:stretch>
            <a:fillRect/>
          </a:stretch>
        </p:blipFill>
        <p:spPr>
          <a:xfrm>
            <a:off x="17734215" y="264342"/>
            <a:ext cx="983745" cy="995317"/>
          </a:xfrm>
          <a:prstGeom prst="rect">
            <a:avLst/>
          </a:prstGeom>
        </p:spPr>
      </p:pic>
      <p:pic>
        <p:nvPicPr>
          <p:cNvPr id="15" name="Image 13" descr="preencoded.png">    </p:cNvPr>
          <p:cNvPicPr>
            <a:picLocks noChangeAspect="1"/>
          </p:cNvPicPr>
          <p:nvPr/>
        </p:nvPicPr>
        <p:blipFill>
          <a:blip r:embed="rId14"/>
          <a:stretch>
            <a:fillRect/>
          </a:stretch>
        </p:blipFill>
        <p:spPr>
          <a:xfrm>
            <a:off x="17838990" y="378641"/>
            <a:ext cx="783721" cy="795292"/>
          </a:xfrm>
          <a:prstGeom prst="rect">
            <a:avLst/>
          </a:prstGeom>
        </p:spPr>
      </p:pic>
      <p:pic>
        <p:nvPicPr>
          <p:cNvPr id="16" name="Image 14" descr="preencoded.png">    </p:cNvPr>
          <p:cNvPicPr>
            <a:picLocks noChangeAspect="1"/>
          </p:cNvPicPr>
          <p:nvPr/>
        </p:nvPicPr>
        <p:blipFill>
          <a:blip r:embed="rId15"/>
          <a:stretch>
            <a:fillRect/>
          </a:stretch>
        </p:blipFill>
        <p:spPr>
          <a:xfrm>
            <a:off x="17504879" y="9475634"/>
            <a:ext cx="1213818" cy="955983"/>
          </a:xfrm>
          <a:prstGeom prst="rect">
            <a:avLst/>
          </a:prstGeom>
        </p:spPr>
      </p:pic>
      <p:pic>
        <p:nvPicPr>
          <p:cNvPr id="17" name="Image 15" descr="preencoded.png">    </p:cNvPr>
          <p:cNvPicPr>
            <a:picLocks noChangeAspect="1"/>
          </p:cNvPicPr>
          <p:nvPr/>
        </p:nvPicPr>
        <p:blipFill>
          <a:blip r:embed="rId16"/>
          <a:stretch>
            <a:fillRect/>
          </a:stretch>
        </p:blipFill>
        <p:spPr>
          <a:xfrm>
            <a:off x="17372403" y="2169319"/>
            <a:ext cx="1126344" cy="2195513"/>
          </a:xfrm>
          <a:prstGeom prst="rect">
            <a:avLst/>
          </a:prstGeom>
        </p:spPr>
      </p:pic>
      <p:grpSp>
        <p:nvGrpSpPr>
          <p:cNvPr id="94129" name="Group"/>
          <p:cNvGrpSpPr/>
          <p:nvPr/>
        </p:nvGrpSpPr>
        <p:grpSpPr>
          <a:xfrm>
            <a:off x="17235487" y="8456817"/>
            <a:ext cx="1463470" cy="1601583"/>
            <a:chOff x="17235487" y="8456817"/>
            <a:chExt cx="1463470" cy="1601583"/>
          </a:xfrm>
        </p:grpSpPr>
        <p:pic>
          <p:nvPicPr>
            <p:cNvPr id="18" name="Image 16" descr="preencoded.png">    </p:cNvPr>
            <p:cNvPicPr>
              <a:picLocks noChangeAspect="1"/>
            </p:cNvPicPr>
            <p:nvPr/>
          </p:nvPicPr>
          <p:blipFill>
            <a:blip r:embed="rId17"/>
            <a:stretch>
              <a:fillRect/>
            </a:stretch>
          </p:blipFill>
          <p:spPr>
            <a:xfrm>
              <a:off x="17640300" y="9525000"/>
              <a:ext cx="533400" cy="533400"/>
            </a:xfrm>
            <a:prstGeom prst="rect">
              <a:avLst/>
            </a:prstGeom>
          </p:spPr>
        </p:pic>
        <p:sp>
          <p:nvSpPr>
            <p:cNvPr id="1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20" name="Text 1"/>
          <p:cNvSpPr/>
          <p:nvPr/>
        </p:nvSpPr>
        <p:spPr>
          <a:xfrm>
            <a:off x="1333500" y="352425"/>
            <a:ext cx="3629025" cy="1304925"/>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Pricing Plan</a:t>
            </a:r>
            <a:endParaRPr lang="en-US" sz="6000" dirty="0"/>
          </a:p>
        </p:txBody>
      </p:sp>
      <p:grpSp>
        <p:nvGrpSpPr>
          <p:cNvPr id="95616" name="Group"/>
          <p:cNvGrpSpPr/>
          <p:nvPr/>
        </p:nvGrpSpPr>
        <p:grpSpPr>
          <a:xfrm>
            <a:off x="1333500" y="1714500"/>
            <a:ext cx="15630525" cy="7629525"/>
            <a:chOff x="1333500" y="1714500"/>
            <a:chExt cx="15630525" cy="7629525"/>
          </a:xfrm>
        </p:grpSpPr>
        <p:sp>
          <p:nvSpPr>
            <p:cNvPr id="21" name="Shape 2"/>
            <p:cNvSpPr/>
            <p:nvPr/>
          </p:nvSpPr>
          <p:spPr>
            <a:xfrm>
              <a:off x="1333500" y="1714500"/>
              <a:ext cx="4829175" cy="7629525"/>
            </a:xfrm>
            <a:prstGeom prst="roundRect">
              <a:avLst>
                <a:gd name="adj" fmla="val 1195"/>
              </a:avLst>
            </a:prstGeom>
            <a:noFill/>
            <a:ln w="38100">
              <a:solidFill>
                <a:srgbClr val="000000"/>
              </a:solidFill>
              <a:prstDash val="solid"/>
            </a:ln>
          </p:spPr>
        </p:sp>
        <p:pic>
          <p:nvPicPr>
            <p:cNvPr id="22" name="Image 17" descr="preencoded.png">    </p:cNvPr>
            <p:cNvPicPr>
              <a:picLocks noChangeAspect="1"/>
            </p:cNvPicPr>
            <p:nvPr/>
          </p:nvPicPr>
          <p:blipFill>
            <a:blip r:embed="rId18"/>
            <a:stretch>
              <a:fillRect/>
            </a:stretch>
          </p:blipFill>
          <p:spPr>
            <a:xfrm>
              <a:off x="3371853" y="2028825"/>
              <a:ext cx="752469" cy="1114425"/>
            </a:xfrm>
            <a:prstGeom prst="rect">
              <a:avLst/>
            </a:prstGeom>
          </p:spPr>
        </p:pic>
        <p:sp>
          <p:nvSpPr>
            <p:cNvPr id="23" name="Shape 3"/>
            <p:cNvSpPr/>
            <p:nvPr/>
          </p:nvSpPr>
          <p:spPr>
            <a:xfrm>
              <a:off x="6734175" y="1714500"/>
              <a:ext cx="4829175" cy="7629525"/>
            </a:xfrm>
            <a:prstGeom prst="roundRect">
              <a:avLst>
                <a:gd name="adj" fmla="val 1195"/>
              </a:avLst>
            </a:prstGeom>
            <a:noFill/>
            <a:ln w="38100">
              <a:solidFill>
                <a:srgbClr val="000000"/>
              </a:solidFill>
              <a:prstDash val="solid"/>
            </a:ln>
          </p:spPr>
        </p:sp>
        <p:pic>
          <p:nvPicPr>
            <p:cNvPr id="24" name="Image 18" descr="preencoded.png">    </p:cNvPr>
            <p:cNvPicPr>
              <a:picLocks noChangeAspect="1"/>
            </p:cNvPicPr>
            <p:nvPr/>
          </p:nvPicPr>
          <p:blipFill>
            <a:blip r:embed="rId19"/>
            <a:stretch>
              <a:fillRect/>
            </a:stretch>
          </p:blipFill>
          <p:spPr>
            <a:xfrm>
              <a:off x="8553450" y="2028836"/>
              <a:ext cx="1190625" cy="1114404"/>
            </a:xfrm>
            <a:prstGeom prst="rect">
              <a:avLst/>
            </a:prstGeom>
          </p:spPr>
        </p:pic>
        <p:sp>
          <p:nvSpPr>
            <p:cNvPr id="25" name="Shape 4"/>
            <p:cNvSpPr/>
            <p:nvPr/>
          </p:nvSpPr>
          <p:spPr>
            <a:xfrm>
              <a:off x="12134850" y="1714500"/>
              <a:ext cx="4829175" cy="7629525"/>
            </a:xfrm>
            <a:prstGeom prst="roundRect">
              <a:avLst>
                <a:gd name="adj" fmla="val 1195"/>
              </a:avLst>
            </a:prstGeom>
            <a:noFill/>
            <a:ln w="38100">
              <a:solidFill>
                <a:srgbClr val="000000"/>
              </a:solidFill>
              <a:prstDash val="solid"/>
            </a:ln>
          </p:spPr>
        </p:sp>
        <p:pic>
          <p:nvPicPr>
            <p:cNvPr id="26" name="Image 19" descr="preencoded.png">    </p:cNvPr>
            <p:cNvPicPr>
              <a:picLocks noChangeAspect="1"/>
            </p:cNvPicPr>
            <p:nvPr/>
          </p:nvPicPr>
          <p:blipFill>
            <a:blip r:embed="rId20"/>
            <a:stretch>
              <a:fillRect/>
            </a:stretch>
          </p:blipFill>
          <p:spPr>
            <a:xfrm>
              <a:off x="13906496" y="2028831"/>
              <a:ext cx="1285883" cy="1114412"/>
            </a:xfrm>
            <a:prstGeom prst="rect">
              <a:avLst/>
            </a:prstGeom>
          </p:spPr>
        </p:pic>
        <p:sp>
          <p:nvSpPr>
            <p:cNvPr id="27" name="Text 5"/>
            <p:cNvSpPr/>
            <p:nvPr/>
          </p:nvSpPr>
          <p:spPr>
            <a:xfrm>
              <a:off x="3239453" y="3343275"/>
              <a:ext cx="1017270" cy="779145"/>
            </a:xfrm>
            <a:prstGeom prst="rect">
              <a:avLst/>
            </a:prstGeom>
            <a:noFill/>
            <a:ln/>
          </p:spPr>
          <p:txBody>
            <a:bodyPr wrap="square" lIns="0" tIns="0" rIns="0" bIns="0" rtlCol="0" anchor="t"/>
            <a:lstStyle/>
            <a:p>
              <a:pPr algn="ctr" indent="0" marL="0">
                <a:buNone/>
              </a:pPr>
              <a:r>
                <a:rPr lang="en-US" sz="3600" u="none" dirty="0">
                  <a:solidFill>
                    <a:srgbClr val="F8593A"/>
                  </a:solidFill>
                  <a:latin typeface="Seaweed Script" pitchFamily="34" charset="0"/>
                  <a:ea typeface="Seaweed Script" pitchFamily="34" charset="-122"/>
                  <a:cs typeface="Seaweed Script" pitchFamily="34" charset="-120"/>
                </a:rPr>
                <a:t>Basic</a:t>
              </a:r>
              <a:endParaRPr lang="en-US" sz="3600" dirty="0"/>
            </a:p>
          </p:txBody>
        </p:sp>
        <p:sp>
          <p:nvSpPr>
            <p:cNvPr id="28" name="Text 6"/>
            <p:cNvSpPr/>
            <p:nvPr/>
          </p:nvSpPr>
          <p:spPr>
            <a:xfrm>
              <a:off x="1676400" y="41910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29" name="Text 7"/>
            <p:cNvSpPr/>
            <p:nvPr/>
          </p:nvSpPr>
          <p:spPr>
            <a:xfrm>
              <a:off x="2777490" y="8382000"/>
              <a:ext cx="194119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$10/month</a:t>
              </a:r>
              <a:endParaRPr lang="en-US" sz="3600" dirty="0"/>
            </a:p>
          </p:txBody>
        </p:sp>
        <p:sp>
          <p:nvSpPr>
            <p:cNvPr id="30" name="Text 8"/>
            <p:cNvSpPr/>
            <p:nvPr/>
          </p:nvSpPr>
          <p:spPr>
            <a:xfrm>
              <a:off x="8706803" y="3343275"/>
              <a:ext cx="883920" cy="779145"/>
            </a:xfrm>
            <a:prstGeom prst="rect">
              <a:avLst/>
            </a:prstGeom>
            <a:noFill/>
            <a:ln/>
          </p:spPr>
          <p:txBody>
            <a:bodyPr wrap="square" lIns="0" tIns="0" rIns="0" bIns="0" rtlCol="0" anchor="t"/>
            <a:lstStyle/>
            <a:p>
              <a:pPr algn="ctr" indent="0" marL="0">
                <a:buNone/>
              </a:pPr>
              <a:r>
                <a:rPr lang="en-US" sz="3600" u="none" dirty="0">
                  <a:solidFill>
                    <a:srgbClr val="F8593A"/>
                  </a:solidFill>
                  <a:latin typeface="Seaweed Script" pitchFamily="34" charset="0"/>
                  <a:ea typeface="Seaweed Script" pitchFamily="34" charset="-122"/>
                  <a:cs typeface="Seaweed Script" pitchFamily="34" charset="-120"/>
                </a:rPr>
                <a:t>Elite</a:t>
              </a:r>
              <a:endParaRPr lang="en-US" sz="3600" dirty="0"/>
            </a:p>
          </p:txBody>
        </p:sp>
        <p:sp>
          <p:nvSpPr>
            <p:cNvPr id="31" name="Text 9"/>
            <p:cNvSpPr/>
            <p:nvPr/>
          </p:nvSpPr>
          <p:spPr>
            <a:xfrm>
              <a:off x="7077075" y="41910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32" name="Text 10"/>
            <p:cNvSpPr/>
            <p:nvPr/>
          </p:nvSpPr>
          <p:spPr>
            <a:xfrm>
              <a:off x="8149590" y="8382000"/>
              <a:ext cx="199834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$50/month</a:t>
              </a:r>
              <a:endParaRPr lang="en-US" sz="3600" dirty="0"/>
            </a:p>
          </p:txBody>
        </p:sp>
        <p:sp>
          <p:nvSpPr>
            <p:cNvPr id="33" name="Text 11"/>
            <p:cNvSpPr/>
            <p:nvPr/>
          </p:nvSpPr>
          <p:spPr>
            <a:xfrm>
              <a:off x="13655040" y="3343275"/>
              <a:ext cx="1788795" cy="779145"/>
            </a:xfrm>
            <a:prstGeom prst="rect">
              <a:avLst/>
            </a:prstGeom>
            <a:noFill/>
            <a:ln/>
          </p:spPr>
          <p:txBody>
            <a:bodyPr wrap="square" lIns="0" tIns="0" rIns="0" bIns="0" rtlCol="0" anchor="t"/>
            <a:lstStyle/>
            <a:p>
              <a:pPr algn="ctr" indent="0" marL="0">
                <a:buNone/>
              </a:pPr>
              <a:r>
                <a:rPr lang="en-US" sz="3600" u="none" dirty="0">
                  <a:solidFill>
                    <a:srgbClr val="F8593A"/>
                  </a:solidFill>
                  <a:latin typeface="Seaweed Script" pitchFamily="34" charset="0"/>
                  <a:ea typeface="Seaweed Script" pitchFamily="34" charset="-122"/>
                  <a:cs typeface="Seaweed Script" pitchFamily="34" charset="-120"/>
                </a:rPr>
                <a:t>Legendary</a:t>
              </a:r>
              <a:endParaRPr lang="en-US" sz="3600" dirty="0"/>
            </a:p>
          </p:txBody>
        </p:sp>
        <p:sp>
          <p:nvSpPr>
            <p:cNvPr id="34" name="Text 12"/>
            <p:cNvSpPr/>
            <p:nvPr/>
          </p:nvSpPr>
          <p:spPr>
            <a:xfrm>
              <a:off x="12477750" y="41910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35" name="Text 13"/>
            <p:cNvSpPr/>
            <p:nvPr/>
          </p:nvSpPr>
          <p:spPr>
            <a:xfrm>
              <a:off x="13459778" y="8382000"/>
              <a:ext cx="217932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853844">
            <a:off x="13633352" y="-1275593"/>
            <a:ext cx="8884276" cy="6720771"/>
          </a:xfrm>
          <a:prstGeom prst="rect">
            <a:avLst/>
          </a:prstGeom>
        </p:spPr>
      </p:pic>
      <p:pic>
        <p:nvPicPr>
          <p:cNvPr id="3" name="Image 1" descr="preencoded.png">    </p:cNvPr>
          <p:cNvPicPr>
            <a:picLocks noChangeAspect="1"/>
          </p:cNvPicPr>
          <p:nvPr/>
        </p:nvPicPr>
        <p:blipFill>
          <a:blip r:embed="rId2"/>
          <a:stretch>
            <a:fillRect/>
          </a:stretch>
        </p:blipFill>
        <p:spPr>
          <a:xfrm>
            <a:off x="-364545" y="7522370"/>
            <a:ext cx="5985706" cy="3674212"/>
          </a:xfrm>
          <a:prstGeom prst="rect">
            <a:avLst/>
          </a:prstGeom>
        </p:spPr>
      </p:pic>
      <p:pic>
        <p:nvPicPr>
          <p:cNvPr id="4" name="Image 2" descr="preencoded.png">    </p:cNvPr>
          <p:cNvPicPr>
            <a:picLocks noChangeAspect="1"/>
          </p:cNvPicPr>
          <p:nvPr/>
        </p:nvPicPr>
        <p:blipFill>
          <a:blip r:embed="rId3"/>
          <a:stretch>
            <a:fillRect/>
          </a:stretch>
        </p:blipFill>
        <p:spPr>
          <a:xfrm rot="2481785">
            <a:off x="12396009" y="-329483"/>
            <a:ext cx="9926906" cy="6306655"/>
          </a:xfrm>
          <a:prstGeom prst="rect">
            <a:avLst/>
          </a:prstGeom>
        </p:spPr>
      </p:pic>
      <p:pic>
        <p:nvPicPr>
          <p:cNvPr id="5" name="Image 3" descr="preencoded.png">    </p:cNvPr>
          <p:cNvPicPr>
            <a:picLocks noChangeAspect="1"/>
          </p:cNvPicPr>
          <p:nvPr/>
        </p:nvPicPr>
        <p:blipFill>
          <a:blip r:embed="rId4"/>
          <a:stretch>
            <a:fillRect/>
          </a:stretch>
        </p:blipFill>
        <p:spPr>
          <a:xfrm rot="2853844">
            <a:off x="14428515" y="-1093790"/>
            <a:ext cx="4311744" cy="3247391"/>
          </a:xfrm>
          <a:prstGeom prst="rect">
            <a:avLst/>
          </a:prstGeom>
        </p:spPr>
      </p:pic>
      <p:pic>
        <p:nvPicPr>
          <p:cNvPr id="6" name="Image 4" descr="preencoded.png">    </p:cNvPr>
          <p:cNvPicPr>
            <a:picLocks noChangeAspect="1"/>
          </p:cNvPicPr>
          <p:nvPr/>
        </p:nvPicPr>
        <p:blipFill>
          <a:blip r:embed="rId5"/>
          <a:stretch>
            <a:fillRect/>
          </a:stretch>
        </p:blipFill>
        <p:spPr>
          <a:xfrm rot="1084809">
            <a:off x="14928574" y="-545515"/>
            <a:ext cx="4872972" cy="7205999"/>
          </a:xfrm>
          <a:prstGeom prst="rect">
            <a:avLst/>
          </a:prstGeom>
        </p:spPr>
      </p:pic>
      <p:pic>
        <p:nvPicPr>
          <p:cNvPr id="7" name="Image 5" descr="preencoded.png">    </p:cNvPr>
          <p:cNvPicPr>
            <a:picLocks noChangeAspect="1"/>
          </p:cNvPicPr>
          <p:nvPr/>
        </p:nvPicPr>
        <p:blipFill>
          <a:blip r:embed="rId6"/>
          <a:stretch>
            <a:fillRect/>
          </a:stretch>
        </p:blipFill>
        <p:spPr>
          <a:xfrm>
            <a:off x="12322882" y="9103524"/>
            <a:ext cx="6247161" cy="2364006"/>
          </a:xfrm>
          <a:prstGeom prst="rect">
            <a:avLst/>
          </a:prstGeom>
        </p:spPr>
      </p:pic>
      <p:pic>
        <p:nvPicPr>
          <p:cNvPr id="8" name="Image 6" descr="preencoded.png">    </p:cNvPr>
          <p:cNvPicPr>
            <a:picLocks noChangeAspect="1"/>
          </p:cNvPicPr>
          <p:nvPr/>
        </p:nvPicPr>
        <p:blipFill>
          <a:blip r:embed="rId7"/>
          <a:stretch>
            <a:fillRect/>
          </a:stretch>
        </p:blipFill>
        <p:spPr>
          <a:xfrm rot="2853844">
            <a:off x="14897148" y="-735804"/>
            <a:ext cx="1957390" cy="1128749"/>
          </a:xfrm>
          <a:prstGeom prst="rect">
            <a:avLst/>
          </a:prstGeom>
        </p:spPr>
      </p:pic>
      <p:pic>
        <p:nvPicPr>
          <p:cNvPr id="9" name="Image 7" descr="preencoded.png">    </p:cNvPr>
          <p:cNvPicPr>
            <a:picLocks noChangeAspect="1"/>
          </p:cNvPicPr>
          <p:nvPr/>
        </p:nvPicPr>
        <p:blipFill>
          <a:blip r:embed="rId8"/>
          <a:stretch>
            <a:fillRect/>
          </a:stretch>
        </p:blipFill>
        <p:spPr>
          <a:xfrm rot="2853844">
            <a:off x="15991723" y="-7381"/>
            <a:ext cx="976311" cy="1185863"/>
          </a:xfrm>
          <a:prstGeom prst="rect">
            <a:avLst/>
          </a:prstGeom>
        </p:spPr>
      </p:pic>
      <p:pic>
        <p:nvPicPr>
          <p:cNvPr id="10" name="Image 8" descr="preencoded.png">    </p:cNvPr>
          <p:cNvPicPr>
            <a:picLocks noChangeAspect="1"/>
          </p:cNvPicPr>
          <p:nvPr/>
        </p:nvPicPr>
        <p:blipFill>
          <a:blip r:embed="rId9"/>
          <a:stretch>
            <a:fillRect/>
          </a:stretch>
        </p:blipFill>
        <p:spPr>
          <a:xfrm rot="2853844">
            <a:off x="13904896" y="417493"/>
            <a:ext cx="423863" cy="423863"/>
          </a:xfrm>
          <a:prstGeom prst="rect">
            <a:avLst/>
          </a:prstGeom>
        </p:spPr>
      </p:pic>
      <p:pic>
        <p:nvPicPr>
          <p:cNvPr id="11" name="Image 9" descr="preencoded.png">    </p:cNvPr>
          <p:cNvPicPr>
            <a:picLocks noChangeAspect="1"/>
          </p:cNvPicPr>
          <p:nvPr/>
        </p:nvPicPr>
        <p:blipFill>
          <a:blip r:embed="rId10"/>
          <a:stretch>
            <a:fillRect/>
          </a:stretch>
        </p:blipFill>
        <p:spPr>
          <a:xfrm>
            <a:off x="7926112" y="11188059"/>
            <a:ext cx="834651" cy="834798"/>
          </a:xfrm>
          <a:prstGeom prst="rect">
            <a:avLst/>
          </a:prstGeom>
        </p:spPr>
      </p:pic>
      <p:pic>
        <p:nvPicPr>
          <p:cNvPr id="12" name="Image 10" descr="preencoded.png">    </p:cNvPr>
          <p:cNvPicPr>
            <a:picLocks noChangeAspect="1"/>
          </p:cNvPicPr>
          <p:nvPr/>
        </p:nvPicPr>
        <p:blipFill>
          <a:blip r:embed="rId11"/>
          <a:stretch>
            <a:fillRect/>
          </a:stretch>
        </p:blipFill>
        <p:spPr>
          <a:xfrm rot="2853844">
            <a:off x="16325882" y="2669796"/>
            <a:ext cx="223838" cy="233363"/>
          </a:xfrm>
          <a:prstGeom prst="rect">
            <a:avLst/>
          </a:prstGeom>
        </p:spPr>
      </p:pic>
      <p:pic>
        <p:nvPicPr>
          <p:cNvPr id="13" name="Image 11" descr="preencoded.png">    </p:cNvPr>
          <p:cNvPicPr>
            <a:picLocks noChangeAspect="1"/>
          </p:cNvPicPr>
          <p:nvPr/>
        </p:nvPicPr>
        <p:blipFill>
          <a:blip r:embed="rId12"/>
          <a:stretch>
            <a:fillRect/>
          </a:stretch>
        </p:blipFill>
        <p:spPr>
          <a:xfrm rot="2853844">
            <a:off x="17439099" y="1076009"/>
            <a:ext cx="223838" cy="223838"/>
          </a:xfrm>
          <a:prstGeom prst="rect">
            <a:avLst/>
          </a:prstGeom>
        </p:spPr>
      </p:pic>
      <p:pic>
        <p:nvPicPr>
          <p:cNvPr id="14" name="Image 12" descr="preencoded.png">    </p:cNvPr>
          <p:cNvPicPr>
            <a:picLocks noChangeAspect="1"/>
          </p:cNvPicPr>
          <p:nvPr/>
        </p:nvPicPr>
        <p:blipFill>
          <a:blip r:embed="rId13"/>
          <a:stretch>
            <a:fillRect/>
          </a:stretch>
        </p:blipFill>
        <p:spPr>
          <a:xfrm>
            <a:off x="16190008" y="9342879"/>
            <a:ext cx="2331962" cy="1906707"/>
          </a:xfrm>
          <a:prstGeom prst="rect">
            <a:avLst/>
          </a:prstGeom>
        </p:spPr>
      </p:pic>
      <p:pic>
        <p:nvPicPr>
          <p:cNvPr id="15" name="Image 13" descr="preencoded.png">    </p:cNvPr>
          <p:cNvPicPr>
            <a:picLocks noChangeAspect="1"/>
          </p:cNvPicPr>
          <p:nvPr/>
        </p:nvPicPr>
        <p:blipFill>
          <a:blip r:embed="rId14"/>
          <a:stretch>
            <a:fillRect/>
          </a:stretch>
        </p:blipFill>
        <p:spPr>
          <a:xfrm>
            <a:off x="-2381" y="330992"/>
            <a:ext cx="1626165" cy="3179393"/>
          </a:xfrm>
          <a:prstGeom prst="rect">
            <a:avLst/>
          </a:prstGeom>
        </p:spPr>
      </p:pic>
      <p:grpSp>
        <p:nvGrpSpPr>
          <p:cNvPr id="17080" name="Group"/>
          <p:cNvGrpSpPr/>
          <p:nvPr/>
        </p:nvGrpSpPr>
        <p:grpSpPr>
          <a:xfrm>
            <a:off x="17235487" y="8456817"/>
            <a:ext cx="1463470" cy="1601583"/>
            <a:chOff x="17235487" y="8456817"/>
            <a:chExt cx="1463470" cy="1601583"/>
          </a:xfrm>
        </p:grpSpPr>
        <p:pic>
          <p:nvPicPr>
            <p:cNvPr id="16" name="Image 14" descr="preencoded.png">    </p:cNvPr>
            <p:cNvPicPr>
              <a:picLocks noChangeAspect="1"/>
            </p:cNvPicPr>
            <p:nvPr/>
          </p:nvPicPr>
          <p:blipFill>
            <a:blip r:embed="rId15"/>
            <a:stretch>
              <a:fillRect/>
            </a:stretch>
          </p:blipFill>
          <p:spPr>
            <a:xfrm>
              <a:off x="17640300" y="9525000"/>
              <a:ext cx="533400" cy="533400"/>
            </a:xfrm>
            <a:prstGeom prst="rect">
              <a:avLst/>
            </a:prstGeom>
          </p:spPr>
        </p:pic>
        <p:sp>
          <p:nvSpPr>
            <p:cNvPr id="1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grpSp>
        <p:nvGrpSpPr>
          <p:cNvPr id="56127" name="Group"/>
          <p:cNvGrpSpPr/>
          <p:nvPr/>
        </p:nvGrpSpPr>
        <p:grpSpPr>
          <a:xfrm>
            <a:off x="1314450" y="1009650"/>
            <a:ext cx="4229100" cy="4467225"/>
            <a:chOff x="1314450" y="1009650"/>
            <a:chExt cx="4229100" cy="4467225"/>
          </a:xfrm>
        </p:grpSpPr>
        <p:sp>
          <p:nvSpPr>
            <p:cNvPr id="18" name="Shape 1"/>
            <p:cNvSpPr/>
            <p:nvPr/>
          </p:nvSpPr>
          <p:spPr>
            <a:xfrm>
              <a:off x="1314450" y="1009650"/>
              <a:ext cx="4229100" cy="4229100"/>
            </a:xfrm>
            <a:prstGeom prst="ellipse">
              <a:avLst/>
            </a:prstGeom>
            <a:solidFill>
              <a:srgbClr val="FBD535"/>
            </a:solidFill>
            <a:ln/>
          </p:spPr>
        </p:sp>
        <p:sp>
          <p:nvSpPr>
            <p:cNvPr id="19" name="Text 2"/>
            <p:cNvSpPr/>
            <p:nvPr/>
          </p:nvSpPr>
          <p:spPr>
            <a:xfrm>
              <a:off x="2890837" y="1571625"/>
              <a:ext cx="1876425" cy="3905250"/>
            </a:xfrm>
            <a:prstGeom prst="rect">
              <a:avLst/>
            </a:prstGeom>
            <a:noFill/>
            <a:ln/>
          </p:spPr>
          <p:txBody>
            <a:bodyPr wrap="square" lIns="0" tIns="0" rIns="0" bIns="0" rtlCol="0" anchor="t"/>
            <a:lstStyle/>
            <a:p>
              <a:pPr algn="l" indent="0" marL="0">
                <a:buNone/>
              </a:pPr>
              <a:r>
                <a:rPr lang="en-US" sz="18000" u="none" dirty="0">
                  <a:solidFill>
                    <a:srgbClr val="FFFFFF"/>
                  </a:solidFill>
                  <a:latin typeface="Seaweed Script" pitchFamily="34" charset="0"/>
                  <a:ea typeface="Seaweed Script" pitchFamily="34" charset="-122"/>
                  <a:cs typeface="Seaweed Script" pitchFamily="34" charset="-120"/>
                </a:rPr>
                <a:t>S</a:t>
              </a:r>
              <a:endParaRPr lang="en-US" sz="18000" dirty="0"/>
            </a:p>
          </p:txBody>
        </p:sp>
      </p:grpSp>
      <p:grpSp>
        <p:nvGrpSpPr>
          <p:cNvPr id="58989" name="Group"/>
          <p:cNvGrpSpPr/>
          <p:nvPr/>
        </p:nvGrpSpPr>
        <p:grpSpPr>
          <a:xfrm>
            <a:off x="1714500" y="5848350"/>
            <a:ext cx="3497580" cy="1640205"/>
            <a:chOff x="1714500" y="5848350"/>
            <a:chExt cx="3497580" cy="1640205"/>
          </a:xfrm>
        </p:grpSpPr>
        <p:sp>
          <p:nvSpPr>
            <p:cNvPr id="20" name="Text 3"/>
            <p:cNvSpPr/>
            <p:nvPr/>
          </p:nvSpPr>
          <p:spPr>
            <a:xfrm>
              <a:off x="1714500" y="584835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Eclipse</a:t>
              </a:r>
              <a:endParaRPr lang="en-US" sz="2700" dirty="0"/>
            </a:p>
          </p:txBody>
        </p:sp>
        <p:sp>
          <p:nvSpPr>
            <p:cNvPr id="21" name="Text 4"/>
            <p:cNvSpPr/>
            <p:nvPr/>
          </p:nvSpPr>
          <p:spPr>
            <a:xfrm>
              <a:off x="171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grpSp>
        <p:nvGrpSpPr>
          <p:cNvPr id="82373" name="Group"/>
          <p:cNvGrpSpPr/>
          <p:nvPr/>
        </p:nvGrpSpPr>
        <p:grpSpPr>
          <a:xfrm>
            <a:off x="1714500" y="7686675"/>
            <a:ext cx="3497580" cy="1640205"/>
            <a:chOff x="1714500" y="7686675"/>
            <a:chExt cx="3497580" cy="1640205"/>
          </a:xfrm>
        </p:grpSpPr>
        <p:sp>
          <p:nvSpPr>
            <p:cNvPr id="22" name="Text 5"/>
            <p:cNvSpPr/>
            <p:nvPr/>
          </p:nvSpPr>
          <p:spPr>
            <a:xfrm>
              <a:off x="1714500" y="7686675"/>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Quest</a:t>
              </a:r>
              <a:endParaRPr lang="en-US" sz="2700" dirty="0"/>
            </a:p>
          </p:txBody>
        </p:sp>
        <p:sp>
          <p:nvSpPr>
            <p:cNvPr id="23" name="Text 6"/>
            <p:cNvSpPr/>
            <p:nvPr/>
          </p:nvSpPr>
          <p:spPr>
            <a:xfrm>
              <a:off x="1714500" y="83058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Adventurers seek immortal artifact.</a:t>
              </a:r>
              <a:endParaRPr lang="en-US" sz="2400" dirty="0"/>
            </a:p>
          </p:txBody>
        </p:sp>
      </p:grpSp>
      <p:grpSp>
        <p:nvGrpSpPr>
          <p:cNvPr id="79152" name="Group"/>
          <p:cNvGrpSpPr/>
          <p:nvPr/>
        </p:nvGrpSpPr>
        <p:grpSpPr>
          <a:xfrm>
            <a:off x="5124450" y="1009650"/>
            <a:ext cx="4229100" cy="4467225"/>
            <a:chOff x="5124450" y="1009650"/>
            <a:chExt cx="4229100" cy="4467225"/>
          </a:xfrm>
        </p:grpSpPr>
        <p:sp>
          <p:nvSpPr>
            <p:cNvPr id="24" name="Shape 7"/>
            <p:cNvSpPr/>
            <p:nvPr/>
          </p:nvSpPr>
          <p:spPr>
            <a:xfrm>
              <a:off x="5124450" y="1009650"/>
              <a:ext cx="4229100" cy="4229100"/>
            </a:xfrm>
            <a:prstGeom prst="ellipse">
              <a:avLst/>
            </a:prstGeom>
            <a:solidFill>
              <a:srgbClr val="F8593A"/>
            </a:solidFill>
            <a:ln/>
          </p:spPr>
        </p:sp>
        <p:sp>
          <p:nvSpPr>
            <p:cNvPr id="25" name="Text 8"/>
            <p:cNvSpPr/>
            <p:nvPr/>
          </p:nvSpPr>
          <p:spPr>
            <a:xfrm>
              <a:off x="6381750" y="1571625"/>
              <a:ext cx="2514600" cy="3905250"/>
            </a:xfrm>
            <a:prstGeom prst="rect">
              <a:avLst/>
            </a:prstGeom>
            <a:noFill/>
            <a:ln/>
          </p:spPr>
          <p:txBody>
            <a:bodyPr wrap="square" lIns="0" tIns="0" rIns="0" bIns="0" rtlCol="0" anchor="t"/>
            <a:lstStyle/>
            <a:p>
              <a:pPr algn="l" indent="0" marL="0">
                <a:buNone/>
              </a:pPr>
              <a:r>
                <a:rPr lang="en-US" sz="18000" u="none" dirty="0">
                  <a:solidFill>
                    <a:srgbClr val="FFFFFF"/>
                  </a:solidFill>
                  <a:latin typeface="Seaweed Script" pitchFamily="34" charset="0"/>
                  <a:ea typeface="Seaweed Script" pitchFamily="34" charset="-122"/>
                  <a:cs typeface="Seaweed Script" pitchFamily="34" charset="-120"/>
                </a:rPr>
                <a:t>W</a:t>
              </a:r>
              <a:endParaRPr lang="en-US" sz="18000" dirty="0"/>
            </a:p>
          </p:txBody>
        </p:sp>
      </p:grpSp>
      <p:grpSp>
        <p:nvGrpSpPr>
          <p:cNvPr id="92654" name="Group"/>
          <p:cNvGrpSpPr/>
          <p:nvPr/>
        </p:nvGrpSpPr>
        <p:grpSpPr>
          <a:xfrm>
            <a:off x="5524500" y="5848350"/>
            <a:ext cx="3497580" cy="1640205"/>
            <a:chOff x="5524500" y="5848350"/>
            <a:chExt cx="3497580" cy="1640205"/>
          </a:xfrm>
        </p:grpSpPr>
        <p:sp>
          <p:nvSpPr>
            <p:cNvPr id="26" name="Text 9"/>
            <p:cNvSpPr/>
            <p:nvPr/>
          </p:nvSpPr>
          <p:spPr>
            <a:xfrm>
              <a:off x="5524500" y="584835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Obtain</a:t>
              </a:r>
              <a:endParaRPr lang="en-US" sz="2700" dirty="0"/>
            </a:p>
          </p:txBody>
        </p:sp>
        <p:sp>
          <p:nvSpPr>
            <p:cNvPr id="27" name="Text 10"/>
            <p:cNvSpPr/>
            <p:nvPr/>
          </p:nvSpPr>
          <p:spPr>
            <a:xfrm>
              <a:off x="552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Humans acquire Crystal </a:t>
              </a:r>
              <a:endParaRPr lang="en-US" sz="2400" dirty="0"/>
            </a:p>
          </p:txBody>
        </p:sp>
      </p:grpSp>
      <p:grpSp>
        <p:nvGrpSpPr>
          <p:cNvPr id="67689" name="Group"/>
          <p:cNvGrpSpPr/>
          <p:nvPr/>
        </p:nvGrpSpPr>
        <p:grpSpPr>
          <a:xfrm>
            <a:off x="5524500" y="7686675"/>
            <a:ext cx="3497580" cy="1640205"/>
            <a:chOff x="5524500" y="7686675"/>
            <a:chExt cx="3497580" cy="1640205"/>
          </a:xfrm>
        </p:grpSpPr>
        <p:sp>
          <p:nvSpPr>
            <p:cNvPr id="28" name="Text 11"/>
            <p:cNvSpPr/>
            <p:nvPr/>
          </p:nvSpPr>
          <p:spPr>
            <a:xfrm>
              <a:off x="5524500" y="7686675"/>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Foundation</a:t>
              </a:r>
              <a:endParaRPr lang="en-US" sz="2700" dirty="0"/>
            </a:p>
          </p:txBody>
        </p:sp>
        <p:sp>
          <p:nvSpPr>
            <p:cNvPr id="29" name="Text 12"/>
            <p:cNvSpPr/>
            <p:nvPr/>
          </p:nvSpPr>
          <p:spPr>
            <a:xfrm>
              <a:off x="5524500" y="83058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Shimmering City established</a:t>
              </a:r>
              <a:endParaRPr lang="en-US" sz="2400" dirty="0"/>
            </a:p>
          </p:txBody>
        </p:sp>
      </p:grpSp>
      <p:grpSp>
        <p:nvGrpSpPr>
          <p:cNvPr id="77496" name="Group"/>
          <p:cNvGrpSpPr/>
          <p:nvPr/>
        </p:nvGrpSpPr>
        <p:grpSpPr>
          <a:xfrm>
            <a:off x="8934450" y="1009650"/>
            <a:ext cx="4229100" cy="4467225"/>
            <a:chOff x="8934450" y="1009650"/>
            <a:chExt cx="4229100" cy="4467225"/>
          </a:xfrm>
        </p:grpSpPr>
        <p:sp>
          <p:nvSpPr>
            <p:cNvPr id="30" name="Shape 13"/>
            <p:cNvSpPr/>
            <p:nvPr/>
          </p:nvSpPr>
          <p:spPr>
            <a:xfrm>
              <a:off x="8934450" y="1009650"/>
              <a:ext cx="4229100" cy="4229100"/>
            </a:xfrm>
            <a:prstGeom prst="ellipse">
              <a:avLst/>
            </a:prstGeom>
            <a:solidFill>
              <a:srgbClr val="FBD535"/>
            </a:solidFill>
            <a:ln/>
          </p:spPr>
        </p:sp>
        <p:sp>
          <p:nvSpPr>
            <p:cNvPr id="31" name="Text 14"/>
            <p:cNvSpPr/>
            <p:nvPr/>
          </p:nvSpPr>
          <p:spPr>
            <a:xfrm>
              <a:off x="10429875" y="1571625"/>
              <a:ext cx="2038350" cy="3905250"/>
            </a:xfrm>
            <a:prstGeom prst="rect">
              <a:avLst/>
            </a:prstGeom>
            <a:noFill/>
            <a:ln/>
          </p:spPr>
          <p:txBody>
            <a:bodyPr wrap="square" lIns="0" tIns="0" rIns="0" bIns="0" rtlCol="0" anchor="t"/>
            <a:lstStyle/>
            <a:p>
              <a:pPr algn="l" indent="0" marL="0">
                <a:buNone/>
              </a:pPr>
              <a:r>
                <a:rPr lang="en-US" sz="18000" u="none" dirty="0">
                  <a:solidFill>
                    <a:srgbClr val="FFFFFF"/>
                  </a:solidFill>
                  <a:latin typeface="Seaweed Script" pitchFamily="34" charset="0"/>
                  <a:ea typeface="Seaweed Script" pitchFamily="34" charset="-122"/>
                  <a:cs typeface="Seaweed Script" pitchFamily="34" charset="-120"/>
                </a:rPr>
                <a:t>O</a:t>
              </a:r>
              <a:endParaRPr lang="en-US" sz="18000" dirty="0"/>
            </a:p>
          </p:txBody>
        </p:sp>
      </p:grpSp>
      <p:grpSp>
        <p:nvGrpSpPr>
          <p:cNvPr id="13981" name="Group"/>
          <p:cNvGrpSpPr/>
          <p:nvPr/>
        </p:nvGrpSpPr>
        <p:grpSpPr>
          <a:xfrm>
            <a:off x="9334500" y="5848350"/>
            <a:ext cx="3497580" cy="1640205"/>
            <a:chOff x="9334500" y="5848350"/>
            <a:chExt cx="3497580" cy="1640205"/>
          </a:xfrm>
        </p:grpSpPr>
        <p:sp>
          <p:nvSpPr>
            <p:cNvPr id="32" name="Text 15"/>
            <p:cNvSpPr/>
            <p:nvPr/>
          </p:nvSpPr>
          <p:spPr>
            <a:xfrm>
              <a:off x="9334500" y="584835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War</a:t>
              </a:r>
              <a:endParaRPr lang="en-US" sz="2700" dirty="0"/>
            </a:p>
          </p:txBody>
        </p:sp>
        <p:sp>
          <p:nvSpPr>
            <p:cNvPr id="33" name="Text 16"/>
            <p:cNvSpPr/>
            <p:nvPr/>
          </p:nvSpPr>
          <p:spPr>
            <a:xfrm>
              <a:off x="933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Kingdoms clash in conflict.</a:t>
              </a:r>
              <a:endParaRPr lang="en-US" sz="2400" dirty="0"/>
            </a:p>
          </p:txBody>
        </p:sp>
      </p:grpSp>
      <p:grpSp>
        <p:nvGrpSpPr>
          <p:cNvPr id="42029" name="Group"/>
          <p:cNvGrpSpPr/>
          <p:nvPr/>
        </p:nvGrpSpPr>
        <p:grpSpPr>
          <a:xfrm>
            <a:off x="9334500" y="7686675"/>
            <a:ext cx="3497580" cy="1640205"/>
            <a:chOff x="9334500" y="7686675"/>
            <a:chExt cx="3497580" cy="1640205"/>
          </a:xfrm>
        </p:grpSpPr>
        <p:sp>
          <p:nvSpPr>
            <p:cNvPr id="34" name="Text 17"/>
            <p:cNvSpPr/>
            <p:nvPr/>
          </p:nvSpPr>
          <p:spPr>
            <a:xfrm>
              <a:off x="9334500" y="7686675"/>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Transformation</a:t>
              </a:r>
              <a:endParaRPr lang="en-US" sz="2700" dirty="0"/>
            </a:p>
          </p:txBody>
        </p:sp>
        <p:sp>
          <p:nvSpPr>
            <p:cNvPr id="35" name="Text 18"/>
            <p:cNvSpPr/>
            <p:nvPr/>
          </p:nvSpPr>
          <p:spPr>
            <a:xfrm>
              <a:off x="9334500" y="83058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Peasant discovers magical powers.</a:t>
              </a:r>
              <a:endParaRPr lang="en-US" sz="2400" dirty="0"/>
            </a:p>
          </p:txBody>
        </p:sp>
      </p:grpSp>
      <p:grpSp>
        <p:nvGrpSpPr>
          <p:cNvPr id="20117" name="Group"/>
          <p:cNvGrpSpPr/>
          <p:nvPr/>
        </p:nvGrpSpPr>
        <p:grpSpPr>
          <a:xfrm>
            <a:off x="12744450" y="1009650"/>
            <a:ext cx="4229100" cy="4467225"/>
            <a:chOff x="12744450" y="1009650"/>
            <a:chExt cx="4229100" cy="4467225"/>
          </a:xfrm>
        </p:grpSpPr>
        <p:sp>
          <p:nvSpPr>
            <p:cNvPr id="36" name="Shape 19"/>
            <p:cNvSpPr/>
            <p:nvPr/>
          </p:nvSpPr>
          <p:spPr>
            <a:xfrm>
              <a:off x="12744450" y="1009650"/>
              <a:ext cx="4229100" cy="4229100"/>
            </a:xfrm>
            <a:prstGeom prst="ellipse">
              <a:avLst/>
            </a:prstGeom>
            <a:solidFill>
              <a:srgbClr val="F8593A"/>
            </a:solidFill>
            <a:ln/>
          </p:spPr>
        </p:sp>
        <p:sp>
          <p:nvSpPr>
            <p:cNvPr id="37" name="Text 20"/>
            <p:cNvSpPr/>
            <p:nvPr/>
          </p:nvSpPr>
          <p:spPr>
            <a:xfrm>
              <a:off x="14425613" y="1571625"/>
              <a:ext cx="1666875" cy="3905250"/>
            </a:xfrm>
            <a:prstGeom prst="rect">
              <a:avLst/>
            </a:prstGeom>
            <a:noFill/>
            <a:ln/>
          </p:spPr>
          <p:txBody>
            <a:bodyPr wrap="square" lIns="0" tIns="0" rIns="0" bIns="0" rtlCol="0" anchor="t"/>
            <a:lstStyle/>
            <a:p>
              <a:pPr algn="l" indent="0" marL="0">
                <a:buNone/>
              </a:pPr>
              <a:r>
                <a:rPr lang="en-US" sz="18000" u="none" dirty="0">
                  <a:solidFill>
                    <a:srgbClr val="FFFFFF"/>
                  </a:solidFill>
                  <a:latin typeface="Seaweed Script" pitchFamily="34" charset="0"/>
                  <a:ea typeface="Seaweed Script" pitchFamily="34" charset="-122"/>
                  <a:cs typeface="Seaweed Script" pitchFamily="34" charset="-120"/>
                </a:rPr>
                <a:t>T</a:t>
              </a:r>
              <a:endParaRPr lang="en-US" sz="18000" dirty="0"/>
            </a:p>
          </p:txBody>
        </p:sp>
      </p:grpSp>
      <p:grpSp>
        <p:nvGrpSpPr>
          <p:cNvPr id="30067" name="Group"/>
          <p:cNvGrpSpPr/>
          <p:nvPr/>
        </p:nvGrpSpPr>
        <p:grpSpPr>
          <a:xfrm>
            <a:off x="13144500" y="5848350"/>
            <a:ext cx="3497580" cy="1640205"/>
            <a:chOff x="13144500" y="5848350"/>
            <a:chExt cx="3497580" cy="1640205"/>
          </a:xfrm>
        </p:grpSpPr>
        <p:sp>
          <p:nvSpPr>
            <p:cNvPr id="38" name="Text 21"/>
            <p:cNvSpPr/>
            <p:nvPr/>
          </p:nvSpPr>
          <p:spPr>
            <a:xfrm>
              <a:off x="13144500" y="584835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Invasion</a:t>
              </a:r>
              <a:endParaRPr lang="en-US" sz="2700" dirty="0"/>
            </a:p>
          </p:txBody>
        </p:sp>
        <p:sp>
          <p:nvSpPr>
            <p:cNvPr id="39" name="Text 22"/>
            <p:cNvSpPr/>
            <p:nvPr/>
          </p:nvSpPr>
          <p:spPr>
            <a:xfrm>
              <a:off x="1314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Kingdom attacked by monsters.</a:t>
              </a:r>
              <a:endParaRPr lang="en-US" sz="2400" dirty="0"/>
            </a:p>
          </p:txBody>
        </p:sp>
      </p:grpSp>
      <p:grpSp>
        <p:nvGrpSpPr>
          <p:cNvPr id="50508" name="Group"/>
          <p:cNvGrpSpPr/>
          <p:nvPr/>
        </p:nvGrpSpPr>
        <p:grpSpPr>
          <a:xfrm>
            <a:off x="13144500" y="7686675"/>
            <a:ext cx="3497580" cy="1640205"/>
            <a:chOff x="13144500" y="7686675"/>
            <a:chExt cx="3497580" cy="1640205"/>
          </a:xfrm>
        </p:grpSpPr>
        <p:sp>
          <p:nvSpPr>
            <p:cNvPr id="40" name="Text 23"/>
            <p:cNvSpPr/>
            <p:nvPr/>
          </p:nvSpPr>
          <p:spPr>
            <a:xfrm>
              <a:off x="13144500" y="7686675"/>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Betrayal</a:t>
              </a:r>
              <a:endParaRPr lang="en-US" sz="2700" dirty="0"/>
            </a:p>
          </p:txBody>
        </p:sp>
        <p:sp>
          <p:nvSpPr>
            <p:cNvPr id="41" name="Text 24"/>
            <p:cNvSpPr/>
            <p:nvPr/>
          </p:nvSpPr>
          <p:spPr>
            <a:xfrm>
              <a:off x="13144500" y="83058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Queen's advisor revealed as spy.</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208544" y="-1650206"/>
            <a:ext cx="7081838" cy="6424613"/>
          </a:xfrm>
          <a:prstGeom prst="rect">
            <a:avLst/>
          </a:prstGeom>
        </p:spPr>
      </p:pic>
      <p:pic>
        <p:nvPicPr>
          <p:cNvPr id="3" name="Image 1" descr="preencoded.png">    </p:cNvPr>
          <p:cNvPicPr>
            <a:picLocks noChangeAspect="1"/>
          </p:cNvPicPr>
          <p:nvPr/>
        </p:nvPicPr>
        <p:blipFill>
          <a:blip r:embed="rId2"/>
          <a:stretch>
            <a:fillRect/>
          </a:stretch>
        </p:blipFill>
        <p:spPr>
          <a:xfrm rot="10800000">
            <a:off x="12332486" y="-735806"/>
            <a:ext cx="5957904" cy="4814886"/>
          </a:xfrm>
          <a:prstGeom prst="rect">
            <a:avLst/>
          </a:prstGeom>
        </p:spPr>
      </p:pic>
      <p:pic>
        <p:nvPicPr>
          <p:cNvPr id="4" name="Image 2" descr="preencoded.png">    </p:cNvPr>
          <p:cNvPicPr>
            <a:picLocks noChangeAspect="1"/>
          </p:cNvPicPr>
          <p:nvPr/>
        </p:nvPicPr>
        <p:blipFill>
          <a:blip r:embed="rId3"/>
          <a:stretch>
            <a:fillRect/>
          </a:stretch>
        </p:blipFill>
        <p:spPr>
          <a:xfrm rot="10800000">
            <a:off x="16028193" y="92868"/>
            <a:ext cx="2262190" cy="4948239"/>
          </a:xfrm>
          <a:prstGeom prst="rect">
            <a:avLst/>
          </a:prstGeom>
        </p:spPr>
      </p:pic>
      <p:pic>
        <p:nvPicPr>
          <p:cNvPr id="5" name="Image 3" descr="preencoded.png">    </p:cNvPr>
          <p:cNvPicPr>
            <a:picLocks noChangeAspect="1"/>
          </p:cNvPicPr>
          <p:nvPr/>
        </p:nvPicPr>
        <p:blipFill>
          <a:blip r:embed="rId4"/>
          <a:stretch>
            <a:fillRect/>
          </a:stretch>
        </p:blipFill>
        <p:spPr>
          <a:xfrm rot="10800000">
            <a:off x="17325536" y="350044"/>
            <a:ext cx="612421" cy="612529"/>
          </a:xfrm>
          <a:prstGeom prst="rect">
            <a:avLst/>
          </a:prstGeom>
        </p:spPr>
      </p:pic>
      <p:pic>
        <p:nvPicPr>
          <p:cNvPr id="6" name="Image 4" descr="preencoded.png">    </p:cNvPr>
          <p:cNvPicPr>
            <a:picLocks noChangeAspect="1"/>
          </p:cNvPicPr>
          <p:nvPr/>
        </p:nvPicPr>
        <p:blipFill>
          <a:blip r:embed="rId5"/>
          <a:stretch>
            <a:fillRect/>
          </a:stretch>
        </p:blipFill>
        <p:spPr>
          <a:xfrm rot="10800000">
            <a:off x="16533014" y="1712117"/>
            <a:ext cx="795348" cy="595316"/>
          </a:xfrm>
          <a:prstGeom prst="rect">
            <a:avLst/>
          </a:prstGeom>
        </p:spPr>
      </p:pic>
      <p:pic>
        <p:nvPicPr>
          <p:cNvPr id="7" name="Image 5" descr="preencoded.png">    </p:cNvPr>
          <p:cNvPicPr>
            <a:picLocks noChangeAspect="1"/>
          </p:cNvPicPr>
          <p:nvPr/>
        </p:nvPicPr>
        <p:blipFill>
          <a:blip r:embed="rId6"/>
          <a:stretch>
            <a:fillRect/>
          </a:stretch>
        </p:blipFill>
        <p:spPr>
          <a:xfrm rot="10800000">
            <a:off x="16033233" y="8293897"/>
            <a:ext cx="2031150" cy="1142660"/>
          </a:xfrm>
          <a:prstGeom prst="rect">
            <a:avLst/>
          </a:prstGeom>
        </p:spPr>
      </p:pic>
      <p:pic>
        <p:nvPicPr>
          <p:cNvPr id="8" name="Image 6" descr="preencoded.png">    </p:cNvPr>
          <p:cNvPicPr>
            <a:picLocks noChangeAspect="1"/>
          </p:cNvPicPr>
          <p:nvPr/>
        </p:nvPicPr>
        <p:blipFill>
          <a:blip r:embed="rId7"/>
          <a:stretch>
            <a:fillRect/>
          </a:stretch>
        </p:blipFill>
        <p:spPr>
          <a:xfrm rot="10800000">
            <a:off x="219" y="5032236"/>
            <a:ext cx="4919662" cy="5356503"/>
          </a:xfrm>
          <a:prstGeom prst="rect">
            <a:avLst/>
          </a:prstGeom>
        </p:spPr>
      </p:pic>
      <p:pic>
        <p:nvPicPr>
          <p:cNvPr id="9" name="Image 7" descr="preencoded.png">    </p:cNvPr>
          <p:cNvPicPr>
            <a:picLocks noChangeAspect="1"/>
          </p:cNvPicPr>
          <p:nvPr/>
        </p:nvPicPr>
        <p:blipFill>
          <a:blip r:embed="rId8"/>
          <a:stretch>
            <a:fillRect/>
          </a:stretch>
        </p:blipFill>
        <p:spPr>
          <a:xfrm rot="10800000">
            <a:off x="-1823" y="6646069"/>
            <a:ext cx="5197930" cy="4054879"/>
          </a:xfrm>
          <a:prstGeom prst="rect">
            <a:avLst/>
          </a:prstGeom>
        </p:spPr>
      </p:pic>
      <p:pic>
        <p:nvPicPr>
          <p:cNvPr id="10" name="Image 8" descr="preencoded.png">    </p:cNvPr>
          <p:cNvPicPr>
            <a:picLocks noChangeAspect="1"/>
          </p:cNvPicPr>
          <p:nvPr/>
        </p:nvPicPr>
        <p:blipFill>
          <a:blip r:embed="rId9"/>
          <a:stretch>
            <a:fillRect/>
          </a:stretch>
        </p:blipFill>
        <p:spPr>
          <a:xfrm rot="10800000">
            <a:off x="-954881" y="8074819"/>
            <a:ext cx="1912361" cy="1579277"/>
          </a:xfrm>
          <a:prstGeom prst="rect">
            <a:avLst/>
          </a:prstGeom>
        </p:spPr>
      </p:pic>
      <p:pic>
        <p:nvPicPr>
          <p:cNvPr id="11" name="Image 9" descr="preencoded.png">    </p:cNvPr>
          <p:cNvPicPr>
            <a:picLocks noChangeAspect="1"/>
          </p:cNvPicPr>
          <p:nvPr/>
        </p:nvPicPr>
        <p:blipFill>
          <a:blip r:embed="rId10"/>
          <a:stretch>
            <a:fillRect/>
          </a:stretch>
        </p:blipFill>
        <p:spPr>
          <a:xfrm rot="10800000">
            <a:off x="-2459" y="930444"/>
            <a:ext cx="1779091" cy="2150664"/>
          </a:xfrm>
          <a:prstGeom prst="rect">
            <a:avLst/>
          </a:prstGeom>
        </p:spPr>
      </p:pic>
      <p:grpSp>
        <p:nvGrpSpPr>
          <p:cNvPr id="70941"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pic>
        <p:nvPicPr>
          <p:cNvPr id="14" name="Image 11" descr="preencoded.png">    </p:cNvPr>
          <p:cNvPicPr>
            <a:picLocks noChangeAspect="1"/>
          </p:cNvPicPr>
          <p:nvPr/>
        </p:nvPicPr>
        <p:blipFill>
          <a:blip r:embed="rId12"/>
          <a:stretch>
            <a:fillRect/>
          </a:stretch>
        </p:blipFill>
        <p:spPr>
          <a:xfrm>
            <a:off x="161925" y="3419475"/>
            <a:ext cx="10048875" cy="5619750"/>
          </a:xfrm>
          <a:prstGeom prst="rect">
            <a:avLst/>
          </a:prstGeom>
        </p:spPr>
      </p:pic>
      <p:sp>
        <p:nvSpPr>
          <p:cNvPr id="15" name="Text 1"/>
          <p:cNvSpPr/>
          <p:nvPr/>
        </p:nvSpPr>
        <p:spPr>
          <a:xfrm>
            <a:off x="5173980" y="1181100"/>
            <a:ext cx="8006715" cy="2084070"/>
          </a:xfrm>
          <a:prstGeom prst="rect">
            <a:avLst/>
          </a:prstGeom>
          <a:noFill/>
          <a:ln/>
        </p:spPr>
        <p:txBody>
          <a:bodyPr wrap="square" lIns="0" tIns="0" rIns="0" bIns="0" rtlCol="0" anchor="t"/>
          <a:lstStyle/>
          <a:p>
            <a:pPr algn="ctr" indent="0" marL="0">
              <a:buNone/>
            </a:pPr>
            <a:r>
              <a:rPr lang="en-US" sz="9600" u="none" dirty="0">
                <a:solidFill>
                  <a:srgbClr val="0E0E0E"/>
                </a:solidFill>
                <a:latin typeface="Seaweed Script" pitchFamily="34" charset="0"/>
                <a:ea typeface="Seaweed Script" pitchFamily="34" charset="-122"/>
                <a:cs typeface="Seaweed Script" pitchFamily="34" charset="-120"/>
              </a:rPr>
              <a:t>Some Data</a:t>
            </a:r>
            <a:endParaRPr lang="en-US" sz="9600" dirty="0"/>
          </a:p>
        </p:txBody>
      </p:sp>
      <p:grpSp>
        <p:nvGrpSpPr>
          <p:cNvPr id="65606" name="Group"/>
          <p:cNvGrpSpPr/>
          <p:nvPr/>
        </p:nvGrpSpPr>
        <p:grpSpPr>
          <a:xfrm>
            <a:off x="10734675" y="4419600"/>
            <a:ext cx="1409700" cy="1304925"/>
            <a:chOff x="10734675" y="4419600"/>
            <a:chExt cx="1409700" cy="1304925"/>
          </a:xfrm>
        </p:grpSpPr>
        <p:sp>
          <p:nvSpPr>
            <p:cNvPr id="16" name="Text 2"/>
            <p:cNvSpPr/>
            <p:nvPr/>
          </p:nvSpPr>
          <p:spPr>
            <a:xfrm>
              <a:off x="10734675" y="4419600"/>
              <a:ext cx="1409700" cy="1304925"/>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75%</a:t>
              </a:r>
              <a:endParaRPr lang="en-US" sz="6000" dirty="0"/>
            </a:p>
          </p:txBody>
        </p:sp>
      </p:grpSp>
      <p:grpSp>
        <p:nvGrpSpPr>
          <p:cNvPr id="34315" name="Group"/>
          <p:cNvGrpSpPr/>
          <p:nvPr/>
        </p:nvGrpSpPr>
        <p:grpSpPr>
          <a:xfrm>
            <a:off x="12030075" y="4438650"/>
            <a:ext cx="5202555" cy="1106805"/>
            <a:chOff x="12030075" y="4438650"/>
            <a:chExt cx="5202555" cy="1106805"/>
          </a:xfrm>
        </p:grpSpPr>
        <p:sp>
          <p:nvSpPr>
            <p:cNvPr id="17" name="Text 3"/>
            <p:cNvSpPr/>
            <p:nvPr/>
          </p:nvSpPr>
          <p:spPr>
            <a:xfrm>
              <a:off x="12030075" y="4438650"/>
              <a:ext cx="520255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Enchanted Creatures</a:t>
              </a:r>
              <a:endParaRPr lang="en-US" sz="2700" dirty="0"/>
            </a:p>
          </p:txBody>
        </p:sp>
        <p:sp>
          <p:nvSpPr>
            <p:cNvPr id="18" name="Text 4"/>
            <p:cNvSpPr/>
            <p:nvPr/>
          </p:nvSpPr>
          <p:spPr>
            <a:xfrm>
              <a:off x="12030075" y="4981575"/>
              <a:ext cx="51949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92071" name="Group"/>
          <p:cNvGrpSpPr/>
          <p:nvPr/>
        </p:nvGrpSpPr>
        <p:grpSpPr>
          <a:xfrm>
            <a:off x="10734675" y="5915025"/>
            <a:ext cx="1485900" cy="1304925"/>
            <a:chOff x="10734675" y="5915025"/>
            <a:chExt cx="1485900" cy="1304925"/>
          </a:xfrm>
        </p:grpSpPr>
        <p:sp>
          <p:nvSpPr>
            <p:cNvPr id="19" name="Text 5"/>
            <p:cNvSpPr/>
            <p:nvPr/>
          </p:nvSpPr>
          <p:spPr>
            <a:xfrm>
              <a:off x="10734675" y="5915025"/>
              <a:ext cx="1485900" cy="1304925"/>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60%</a:t>
              </a:r>
              <a:endParaRPr lang="en-US" sz="6000" dirty="0"/>
            </a:p>
          </p:txBody>
        </p:sp>
      </p:grpSp>
      <p:grpSp>
        <p:nvGrpSpPr>
          <p:cNvPr id="62527" name="Group"/>
          <p:cNvGrpSpPr/>
          <p:nvPr/>
        </p:nvGrpSpPr>
        <p:grpSpPr>
          <a:xfrm>
            <a:off x="12106275" y="5934075"/>
            <a:ext cx="5126355" cy="1106805"/>
            <a:chOff x="12106275" y="5934075"/>
            <a:chExt cx="5126355" cy="1106805"/>
          </a:xfrm>
        </p:grpSpPr>
        <p:sp>
          <p:nvSpPr>
            <p:cNvPr id="20" name="Text 6"/>
            <p:cNvSpPr/>
            <p:nvPr/>
          </p:nvSpPr>
          <p:spPr>
            <a:xfrm>
              <a:off x="12106275" y="5934075"/>
              <a:ext cx="512635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Magic-Wielding Individuals</a:t>
              </a:r>
              <a:endParaRPr lang="en-US" sz="2700" dirty="0"/>
            </a:p>
          </p:txBody>
        </p:sp>
        <p:sp>
          <p:nvSpPr>
            <p:cNvPr id="21" name="Text 7"/>
            <p:cNvSpPr/>
            <p:nvPr/>
          </p:nvSpPr>
          <p:spPr>
            <a:xfrm>
              <a:off x="12106275" y="6477000"/>
              <a:ext cx="51187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32153" name="Group"/>
          <p:cNvGrpSpPr/>
          <p:nvPr/>
        </p:nvGrpSpPr>
        <p:grpSpPr>
          <a:xfrm>
            <a:off x="10734675" y="7620000"/>
            <a:ext cx="1438275" cy="1304925"/>
            <a:chOff x="10734675" y="7620000"/>
            <a:chExt cx="1438275" cy="1304925"/>
          </a:xfrm>
        </p:grpSpPr>
        <p:sp>
          <p:nvSpPr>
            <p:cNvPr id="22" name="Text 8"/>
            <p:cNvSpPr/>
            <p:nvPr/>
          </p:nvSpPr>
          <p:spPr>
            <a:xfrm>
              <a:off x="10734675" y="7620000"/>
              <a:ext cx="1438275" cy="1304925"/>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90%</a:t>
              </a:r>
              <a:endParaRPr lang="en-US" sz="6000" dirty="0"/>
            </a:p>
          </p:txBody>
        </p:sp>
      </p:grpSp>
      <p:grpSp>
        <p:nvGrpSpPr>
          <p:cNvPr id="24546" name="Group"/>
          <p:cNvGrpSpPr/>
          <p:nvPr/>
        </p:nvGrpSpPr>
        <p:grpSpPr>
          <a:xfrm>
            <a:off x="12058650" y="7410450"/>
            <a:ext cx="5173980" cy="1564005"/>
            <a:chOff x="12058650" y="7410450"/>
            <a:chExt cx="5173980" cy="1564005"/>
          </a:xfrm>
        </p:grpSpPr>
        <p:sp>
          <p:nvSpPr>
            <p:cNvPr id="23" name="Text 9"/>
            <p:cNvSpPr/>
            <p:nvPr/>
          </p:nvSpPr>
          <p:spPr>
            <a:xfrm>
              <a:off x="12058650" y="7410450"/>
              <a:ext cx="51739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Spells Cast</a:t>
              </a:r>
              <a:endParaRPr lang="en-US" sz="2700" dirty="0"/>
            </a:p>
          </p:txBody>
        </p:sp>
        <p:sp>
          <p:nvSpPr>
            <p:cNvPr id="24" name="Text 10"/>
            <p:cNvSpPr/>
            <p:nvPr/>
          </p:nvSpPr>
          <p:spPr>
            <a:xfrm>
              <a:off x="12058650" y="7953375"/>
              <a:ext cx="51663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9664" y="-101760"/>
            <a:ext cx="4024428" cy="6023296"/>
          </a:xfrm>
          <a:prstGeom prst="rect">
            <a:avLst/>
          </a:prstGeom>
        </p:spPr>
      </p:pic>
      <p:pic>
        <p:nvPicPr>
          <p:cNvPr id="3" name="Image 1" descr="preencoded.png">    </p:cNvPr>
          <p:cNvPicPr>
            <a:picLocks noChangeAspect="1"/>
          </p:cNvPicPr>
          <p:nvPr/>
        </p:nvPicPr>
        <p:blipFill>
          <a:blip r:embed="rId2"/>
          <a:stretch>
            <a:fillRect/>
          </a:stretch>
        </p:blipFill>
        <p:spPr>
          <a:xfrm>
            <a:off x="-659606" y="-97631"/>
            <a:ext cx="4862512" cy="10758488"/>
          </a:xfrm>
          <a:prstGeom prst="rect">
            <a:avLst/>
          </a:prstGeom>
        </p:spPr>
      </p:pic>
      <p:pic>
        <p:nvPicPr>
          <p:cNvPr id="4" name="Image 2" descr="preencoded.png">    </p:cNvPr>
          <p:cNvPicPr>
            <a:picLocks noChangeAspect="1"/>
          </p:cNvPicPr>
          <p:nvPr/>
        </p:nvPicPr>
        <p:blipFill>
          <a:blip r:embed="rId3"/>
          <a:stretch>
            <a:fillRect/>
          </a:stretch>
        </p:blipFill>
        <p:spPr>
          <a:xfrm>
            <a:off x="140494" y="-97631"/>
            <a:ext cx="4757738" cy="10758488"/>
          </a:xfrm>
          <a:prstGeom prst="rect">
            <a:avLst/>
          </a:prstGeom>
        </p:spPr>
      </p:pic>
      <p:pic>
        <p:nvPicPr>
          <p:cNvPr id="5" name="Image 3" descr="preencoded.png">    </p:cNvPr>
          <p:cNvPicPr>
            <a:picLocks noChangeAspect="1"/>
          </p:cNvPicPr>
          <p:nvPr/>
        </p:nvPicPr>
        <p:blipFill>
          <a:blip r:embed="rId4"/>
          <a:stretch>
            <a:fillRect/>
          </a:stretch>
        </p:blipFill>
        <p:spPr>
          <a:xfrm>
            <a:off x="616744" y="7370777"/>
            <a:ext cx="2519363" cy="3308322"/>
          </a:xfrm>
          <a:prstGeom prst="rect">
            <a:avLst/>
          </a:prstGeom>
        </p:spPr>
      </p:pic>
      <p:pic>
        <p:nvPicPr>
          <p:cNvPr id="6" name="Image 4" descr="preencoded.png">    </p:cNvPr>
          <p:cNvPicPr>
            <a:picLocks noChangeAspect="1"/>
          </p:cNvPicPr>
          <p:nvPr/>
        </p:nvPicPr>
        <p:blipFill>
          <a:blip r:embed="rId5"/>
          <a:stretch>
            <a:fillRect/>
          </a:stretch>
        </p:blipFill>
        <p:spPr>
          <a:xfrm>
            <a:off x="-716756" y="3261547"/>
            <a:ext cx="2224087" cy="5173606"/>
          </a:xfrm>
          <a:prstGeom prst="rect">
            <a:avLst/>
          </a:prstGeom>
        </p:spPr>
      </p:pic>
      <p:pic>
        <p:nvPicPr>
          <p:cNvPr id="7" name="Image 5" descr="preencoded.png">    </p:cNvPr>
          <p:cNvPicPr>
            <a:picLocks noChangeAspect="1"/>
          </p:cNvPicPr>
          <p:nvPr/>
        </p:nvPicPr>
        <p:blipFill>
          <a:blip r:embed="rId6"/>
          <a:stretch>
            <a:fillRect/>
          </a:stretch>
        </p:blipFill>
        <p:spPr>
          <a:xfrm>
            <a:off x="1988345" y="3207541"/>
            <a:ext cx="1309686" cy="2328868"/>
          </a:xfrm>
          <a:prstGeom prst="rect">
            <a:avLst/>
          </a:prstGeom>
        </p:spPr>
      </p:pic>
      <p:pic>
        <p:nvPicPr>
          <p:cNvPr id="8" name="Image 6" descr="preencoded.png">    </p:cNvPr>
          <p:cNvPicPr>
            <a:picLocks noChangeAspect="1"/>
          </p:cNvPicPr>
          <p:nvPr/>
        </p:nvPicPr>
        <p:blipFill>
          <a:blip r:embed="rId7"/>
          <a:stretch>
            <a:fillRect/>
          </a:stretch>
        </p:blipFill>
        <p:spPr>
          <a:xfrm>
            <a:off x="2359819" y="7579519"/>
            <a:ext cx="566738" cy="576263"/>
          </a:xfrm>
          <a:prstGeom prst="rect">
            <a:avLst/>
          </a:prstGeom>
        </p:spPr>
      </p:pic>
      <p:pic>
        <p:nvPicPr>
          <p:cNvPr id="9" name="Image 7" descr="preencoded.png">    </p:cNvPr>
          <p:cNvPicPr>
            <a:picLocks noChangeAspect="1"/>
          </p:cNvPicPr>
          <p:nvPr/>
        </p:nvPicPr>
        <p:blipFill>
          <a:blip r:embed="rId8"/>
          <a:stretch>
            <a:fillRect/>
          </a:stretch>
        </p:blipFill>
        <p:spPr>
          <a:xfrm>
            <a:off x="13874612" y="-173831"/>
            <a:ext cx="3292750" cy="11291888"/>
          </a:xfrm>
          <a:prstGeom prst="rect">
            <a:avLst/>
          </a:prstGeom>
        </p:spPr>
      </p:pic>
      <p:pic>
        <p:nvPicPr>
          <p:cNvPr id="10" name="Image 8" descr="preencoded.png">    </p:cNvPr>
          <p:cNvPicPr>
            <a:picLocks noChangeAspect="1"/>
          </p:cNvPicPr>
          <p:nvPr/>
        </p:nvPicPr>
        <p:blipFill>
          <a:blip r:embed="rId9"/>
          <a:stretch>
            <a:fillRect/>
          </a:stretch>
        </p:blipFill>
        <p:spPr>
          <a:xfrm>
            <a:off x="14654781" y="-173831"/>
            <a:ext cx="4808988" cy="11291888"/>
          </a:xfrm>
          <a:prstGeom prst="rect">
            <a:avLst/>
          </a:prstGeom>
        </p:spPr>
      </p:pic>
      <p:pic>
        <p:nvPicPr>
          <p:cNvPr id="11" name="Image 9" descr="preencoded.png">    </p:cNvPr>
          <p:cNvPicPr>
            <a:picLocks noChangeAspect="1"/>
          </p:cNvPicPr>
          <p:nvPr/>
        </p:nvPicPr>
        <p:blipFill>
          <a:blip r:embed="rId10"/>
          <a:stretch>
            <a:fillRect/>
          </a:stretch>
        </p:blipFill>
        <p:spPr>
          <a:xfrm>
            <a:off x="15323160" y="6641043"/>
            <a:ext cx="3967530" cy="4482040"/>
          </a:xfrm>
          <a:prstGeom prst="rect">
            <a:avLst/>
          </a:prstGeom>
        </p:spPr>
      </p:pic>
      <p:pic>
        <p:nvPicPr>
          <p:cNvPr id="12" name="Image 10" descr="preencoded.png">    </p:cNvPr>
          <p:cNvPicPr>
            <a:picLocks noChangeAspect="1"/>
          </p:cNvPicPr>
          <p:nvPr/>
        </p:nvPicPr>
        <p:blipFill>
          <a:blip r:embed="rId11"/>
          <a:stretch>
            <a:fillRect/>
          </a:stretch>
        </p:blipFill>
        <p:spPr>
          <a:xfrm>
            <a:off x="17952244" y="1417909"/>
            <a:ext cx="1585913" cy="5098507"/>
          </a:xfrm>
          <a:prstGeom prst="rect">
            <a:avLst/>
          </a:prstGeom>
        </p:spPr>
      </p:pic>
      <p:pic>
        <p:nvPicPr>
          <p:cNvPr id="13" name="Image 11" descr="preencoded.png">    </p:cNvPr>
          <p:cNvPicPr>
            <a:picLocks noChangeAspect="1"/>
          </p:cNvPicPr>
          <p:nvPr/>
        </p:nvPicPr>
        <p:blipFill>
          <a:blip r:embed="rId12"/>
          <a:stretch>
            <a:fillRect/>
          </a:stretch>
        </p:blipFill>
        <p:spPr>
          <a:xfrm>
            <a:off x="16323469" y="-97631"/>
            <a:ext cx="2138363" cy="4348163"/>
          </a:xfrm>
          <a:prstGeom prst="rect">
            <a:avLst/>
          </a:prstGeom>
        </p:spPr>
      </p:pic>
      <p:pic>
        <p:nvPicPr>
          <p:cNvPr id="14" name="Image 12" descr="preencoded.png">    </p:cNvPr>
          <p:cNvPicPr>
            <a:picLocks noChangeAspect="1"/>
          </p:cNvPicPr>
          <p:nvPr/>
        </p:nvPicPr>
        <p:blipFill>
          <a:blip r:embed="rId13"/>
          <a:stretch>
            <a:fillRect/>
          </a:stretch>
        </p:blipFill>
        <p:spPr>
          <a:xfrm>
            <a:off x="18276094" y="9836944"/>
            <a:ext cx="604838" cy="604838"/>
          </a:xfrm>
          <a:prstGeom prst="rect">
            <a:avLst/>
          </a:prstGeom>
        </p:spPr>
      </p:pic>
      <p:pic>
        <p:nvPicPr>
          <p:cNvPr id="15" name="Image 13" descr="preencoded.png">    </p:cNvPr>
          <p:cNvPicPr>
            <a:picLocks noChangeAspect="1"/>
          </p:cNvPicPr>
          <p:nvPr/>
        </p:nvPicPr>
        <p:blipFill>
          <a:blip r:embed="rId14"/>
          <a:stretch>
            <a:fillRect/>
          </a:stretch>
        </p:blipFill>
        <p:spPr>
          <a:xfrm>
            <a:off x="16856869" y="6398419"/>
            <a:ext cx="595313" cy="595313"/>
          </a:xfrm>
          <a:prstGeom prst="rect">
            <a:avLst/>
          </a:prstGeom>
        </p:spPr>
      </p:pic>
      <p:pic>
        <p:nvPicPr>
          <p:cNvPr id="16" name="Image 14" descr="preencoded.png">    </p:cNvPr>
          <p:cNvPicPr>
            <a:picLocks noChangeAspect="1"/>
          </p:cNvPicPr>
          <p:nvPr/>
        </p:nvPicPr>
        <p:blipFill>
          <a:blip r:embed="rId15"/>
          <a:stretch>
            <a:fillRect/>
          </a:stretch>
        </p:blipFill>
        <p:spPr>
          <a:xfrm>
            <a:off x="17275969" y="2169315"/>
            <a:ext cx="1309686" cy="2128845"/>
          </a:xfrm>
          <a:prstGeom prst="rect">
            <a:avLst/>
          </a:prstGeom>
        </p:spPr>
      </p:pic>
      <p:grpSp>
        <p:nvGrpSpPr>
          <p:cNvPr id="97562" name="Group"/>
          <p:cNvGrpSpPr/>
          <p:nvPr/>
        </p:nvGrpSpPr>
        <p:grpSpPr>
          <a:xfrm>
            <a:off x="17235487" y="8456817"/>
            <a:ext cx="1463470" cy="1601583"/>
            <a:chOff x="17235487" y="8456817"/>
            <a:chExt cx="1463470" cy="1601583"/>
          </a:xfrm>
        </p:grpSpPr>
        <p:pic>
          <p:nvPicPr>
            <p:cNvPr id="17" name="Image 15" descr="preencoded.png">    </p:cNvPr>
            <p:cNvPicPr>
              <a:picLocks noChangeAspect="1"/>
            </p:cNvPicPr>
            <p:nvPr/>
          </p:nvPicPr>
          <p:blipFill>
            <a:blip r:embed="rId16"/>
            <a:stretch>
              <a:fillRect/>
            </a:stretch>
          </p:blipFill>
          <p:spPr>
            <a:xfrm>
              <a:off x="17640300" y="9525000"/>
              <a:ext cx="533400" cy="533400"/>
            </a:xfrm>
            <a:prstGeom prst="rect">
              <a:avLst/>
            </a:prstGeom>
          </p:spPr>
        </p:pic>
        <p:sp>
          <p:nvSpPr>
            <p:cNvPr id="1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grpSp>
        <p:nvGrpSpPr>
          <p:cNvPr id="86870" name="Group"/>
          <p:cNvGrpSpPr/>
          <p:nvPr/>
        </p:nvGrpSpPr>
        <p:grpSpPr>
          <a:xfrm>
            <a:off x="5641658" y="6924675"/>
            <a:ext cx="7014210" cy="1021080"/>
            <a:chOff x="5641658" y="6924675"/>
            <a:chExt cx="7014210" cy="1021080"/>
          </a:xfrm>
        </p:grpSpPr>
        <p:grpSp>
          <p:nvGrpSpPr>
            <p:cNvPr id="89233" name="Group"/>
            <p:cNvGrpSpPr/>
            <p:nvPr/>
          </p:nvGrpSpPr>
          <p:grpSpPr>
            <a:xfrm>
              <a:off x="3177540" y="2447925"/>
              <a:ext cx="11942445" cy="4385310"/>
              <a:chOff x="3177540" y="2447925"/>
              <a:chExt cx="11942445" cy="4385310"/>
            </a:xfrm>
          </p:grpSpPr>
          <p:sp>
            <p:nvSpPr>
              <p:cNvPr id="19" name="Text 1"/>
              <p:cNvSpPr/>
              <p:nvPr/>
            </p:nvSpPr>
            <p:spPr>
              <a:xfrm>
                <a:off x="5424487" y="2447925"/>
                <a:ext cx="7448550" cy="3905250"/>
              </a:xfrm>
              <a:prstGeom prst="rect">
                <a:avLst/>
              </a:prstGeom>
              <a:noFill/>
              <a:ln/>
            </p:spPr>
            <p:txBody>
              <a:bodyPr wrap="square" lIns="0" tIns="0" rIns="0" bIns="0" rtlCol="0" anchor="t"/>
              <a:lstStyle/>
              <a:p>
                <a:pPr algn="ctr" indent="0" marL="0">
                  <a:buNone/>
                </a:pPr>
                <a:r>
                  <a:rPr lang="en-US" sz="18000" u="none" dirty="0">
                    <a:solidFill>
                      <a:srgbClr val="086D77"/>
                    </a:solidFill>
                    <a:latin typeface="Seaweed Script" pitchFamily="34" charset="0"/>
                    <a:ea typeface="Seaweed Script" pitchFamily="34" charset="-122"/>
                    <a:cs typeface="Seaweed Script" pitchFamily="34" charset="-120"/>
                  </a:rPr>
                  <a:t>234,567</a:t>
                </a:r>
                <a:endParaRPr lang="en-US" sz="18000" dirty="0"/>
              </a:p>
            </p:txBody>
          </p:sp>
          <p:sp>
            <p:nvSpPr>
              <p:cNvPr id="20" name="Text 2"/>
              <p:cNvSpPr/>
              <p:nvPr/>
            </p:nvSpPr>
            <p:spPr>
              <a:xfrm>
                <a:off x="3177540" y="5705475"/>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21" name="Text 3"/>
            <p:cNvSpPr/>
            <p:nvPr/>
          </p:nvSpPr>
          <p:spPr>
            <a:xfrm>
              <a:off x="5641658" y="6924675"/>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0031" y="-373881"/>
            <a:ext cx="3290888" cy="4548238"/>
          </a:xfrm>
          <a:prstGeom prst="rect">
            <a:avLst/>
          </a:prstGeom>
        </p:spPr>
      </p:pic>
      <p:pic>
        <p:nvPicPr>
          <p:cNvPr id="3" name="Image 1" descr="preencoded.png">    </p:cNvPr>
          <p:cNvPicPr>
            <a:picLocks noChangeAspect="1"/>
          </p:cNvPicPr>
          <p:nvPr/>
        </p:nvPicPr>
        <p:blipFill>
          <a:blip r:embed="rId2"/>
          <a:stretch>
            <a:fillRect/>
          </a:stretch>
        </p:blipFill>
        <p:spPr>
          <a:xfrm>
            <a:off x="-497681" y="7893844"/>
            <a:ext cx="3538538" cy="3109911"/>
          </a:xfrm>
          <a:prstGeom prst="rect">
            <a:avLst/>
          </a:prstGeom>
        </p:spPr>
      </p:pic>
      <p:pic>
        <p:nvPicPr>
          <p:cNvPr id="4" name="Image 2" descr="preencoded.png">    </p:cNvPr>
          <p:cNvPicPr>
            <a:picLocks noChangeAspect="1"/>
          </p:cNvPicPr>
          <p:nvPr/>
        </p:nvPicPr>
        <p:blipFill>
          <a:blip r:embed="rId3"/>
          <a:stretch>
            <a:fillRect/>
          </a:stretch>
        </p:blipFill>
        <p:spPr>
          <a:xfrm>
            <a:off x="-11773" y="1493715"/>
            <a:ext cx="1071296" cy="1346445"/>
          </a:xfrm>
          <a:prstGeom prst="rect">
            <a:avLst/>
          </a:prstGeom>
        </p:spPr>
      </p:pic>
      <p:pic>
        <p:nvPicPr>
          <p:cNvPr id="5" name="Image 3" descr="preencoded.png">    </p:cNvPr>
          <p:cNvPicPr>
            <a:picLocks noChangeAspect="1"/>
          </p:cNvPicPr>
          <p:nvPr/>
        </p:nvPicPr>
        <p:blipFill>
          <a:blip r:embed="rId4"/>
          <a:stretch>
            <a:fillRect/>
          </a:stretch>
        </p:blipFill>
        <p:spPr>
          <a:xfrm>
            <a:off x="645319" y="-201603"/>
            <a:ext cx="2452687" cy="888981"/>
          </a:xfrm>
          <a:prstGeom prst="rect">
            <a:avLst/>
          </a:prstGeom>
        </p:spPr>
      </p:pic>
      <p:pic>
        <p:nvPicPr>
          <p:cNvPr id="6" name="Image 4" descr="preencoded.png">    </p:cNvPr>
          <p:cNvPicPr>
            <a:picLocks noChangeAspect="1"/>
          </p:cNvPicPr>
          <p:nvPr/>
        </p:nvPicPr>
        <p:blipFill>
          <a:blip r:embed="rId5"/>
          <a:stretch>
            <a:fillRect/>
          </a:stretch>
        </p:blipFill>
        <p:spPr>
          <a:xfrm>
            <a:off x="-97631" y="7352078"/>
            <a:ext cx="1995487" cy="1735993"/>
          </a:xfrm>
          <a:prstGeom prst="rect">
            <a:avLst/>
          </a:prstGeom>
        </p:spPr>
      </p:pic>
      <p:pic>
        <p:nvPicPr>
          <p:cNvPr id="7" name="Image 5" descr="preencoded.png">    </p:cNvPr>
          <p:cNvPicPr>
            <a:picLocks noChangeAspect="1"/>
          </p:cNvPicPr>
          <p:nvPr/>
        </p:nvPicPr>
        <p:blipFill>
          <a:blip r:embed="rId6"/>
          <a:stretch>
            <a:fillRect/>
          </a:stretch>
        </p:blipFill>
        <p:spPr>
          <a:xfrm>
            <a:off x="-249457" y="7618285"/>
            <a:ext cx="1127563" cy="994029"/>
          </a:xfrm>
          <a:prstGeom prst="rect">
            <a:avLst/>
          </a:prstGeom>
        </p:spPr>
      </p:pic>
      <p:pic>
        <p:nvPicPr>
          <p:cNvPr id="8" name="Image 6" descr="preencoded.png">    </p:cNvPr>
          <p:cNvPicPr>
            <a:picLocks noChangeAspect="1"/>
          </p:cNvPicPr>
          <p:nvPr/>
        </p:nvPicPr>
        <p:blipFill>
          <a:blip r:embed="rId7"/>
          <a:stretch>
            <a:fillRect/>
          </a:stretch>
        </p:blipFill>
        <p:spPr>
          <a:xfrm>
            <a:off x="597694" y="3093244"/>
            <a:ext cx="433388" cy="433388"/>
          </a:xfrm>
          <a:prstGeom prst="rect">
            <a:avLst/>
          </a:prstGeom>
        </p:spPr>
      </p:pic>
      <p:pic>
        <p:nvPicPr>
          <p:cNvPr id="9" name="Image 7" descr="preencoded.png">    </p:cNvPr>
          <p:cNvPicPr>
            <a:picLocks noChangeAspect="1"/>
          </p:cNvPicPr>
          <p:nvPr/>
        </p:nvPicPr>
        <p:blipFill>
          <a:blip r:embed="rId8"/>
          <a:stretch>
            <a:fillRect/>
          </a:stretch>
        </p:blipFill>
        <p:spPr>
          <a:xfrm>
            <a:off x="-697706" y="2407444"/>
            <a:ext cx="2698721" cy="2734994"/>
          </a:xfrm>
          <a:prstGeom prst="rect">
            <a:avLst/>
          </a:prstGeom>
        </p:spPr>
      </p:pic>
      <p:pic>
        <p:nvPicPr>
          <p:cNvPr id="10" name="Image 8" descr="preencoded.png">    </p:cNvPr>
          <p:cNvPicPr>
            <a:picLocks noChangeAspect="1"/>
          </p:cNvPicPr>
          <p:nvPr/>
        </p:nvPicPr>
        <p:blipFill>
          <a:blip r:embed="rId9"/>
          <a:stretch>
            <a:fillRect/>
          </a:stretch>
        </p:blipFill>
        <p:spPr>
          <a:xfrm>
            <a:off x="16275844" y="245269"/>
            <a:ext cx="2205038" cy="2852737"/>
          </a:xfrm>
          <a:prstGeom prst="rect">
            <a:avLst/>
          </a:prstGeom>
        </p:spPr>
      </p:pic>
      <p:pic>
        <p:nvPicPr>
          <p:cNvPr id="11" name="Image 9" descr="preencoded.png">    </p:cNvPr>
          <p:cNvPicPr>
            <a:picLocks noChangeAspect="1"/>
          </p:cNvPicPr>
          <p:nvPr/>
        </p:nvPicPr>
        <p:blipFill>
          <a:blip r:embed="rId10"/>
          <a:stretch>
            <a:fillRect/>
          </a:stretch>
        </p:blipFill>
        <p:spPr>
          <a:xfrm>
            <a:off x="15923352" y="6293644"/>
            <a:ext cx="3052895" cy="2119313"/>
          </a:xfrm>
          <a:prstGeom prst="rect">
            <a:avLst/>
          </a:prstGeom>
        </p:spPr>
      </p:pic>
      <p:pic>
        <p:nvPicPr>
          <p:cNvPr id="12" name="Image 10" descr="preencoded.png">    </p:cNvPr>
          <p:cNvPicPr>
            <a:picLocks noChangeAspect="1"/>
          </p:cNvPicPr>
          <p:nvPr/>
        </p:nvPicPr>
        <p:blipFill>
          <a:blip r:embed="rId11"/>
          <a:stretch>
            <a:fillRect/>
          </a:stretch>
        </p:blipFill>
        <p:spPr>
          <a:xfrm>
            <a:off x="16124551" y="8646319"/>
            <a:ext cx="2031373" cy="1909762"/>
          </a:xfrm>
          <a:prstGeom prst="rect">
            <a:avLst/>
          </a:prstGeom>
        </p:spPr>
      </p:pic>
      <p:pic>
        <p:nvPicPr>
          <p:cNvPr id="13" name="Image 11" descr="preencoded.png">    </p:cNvPr>
          <p:cNvPicPr>
            <a:picLocks noChangeAspect="1"/>
          </p:cNvPicPr>
          <p:nvPr/>
        </p:nvPicPr>
        <p:blipFill>
          <a:blip r:embed="rId12"/>
          <a:stretch>
            <a:fillRect/>
          </a:stretch>
        </p:blipFill>
        <p:spPr>
          <a:xfrm>
            <a:off x="17753391" y="7027190"/>
            <a:ext cx="1335918" cy="1109419"/>
          </a:xfrm>
          <a:prstGeom prst="rect">
            <a:avLst/>
          </a:prstGeom>
        </p:spPr>
      </p:pic>
      <p:pic>
        <p:nvPicPr>
          <p:cNvPr id="14" name="Image 12" descr="preencoded.png">    </p:cNvPr>
          <p:cNvPicPr>
            <a:picLocks noChangeAspect="1"/>
          </p:cNvPicPr>
          <p:nvPr/>
        </p:nvPicPr>
        <p:blipFill>
          <a:blip r:embed="rId13"/>
          <a:stretch>
            <a:fillRect/>
          </a:stretch>
        </p:blipFill>
        <p:spPr>
          <a:xfrm>
            <a:off x="17734215" y="264342"/>
            <a:ext cx="983745" cy="995317"/>
          </a:xfrm>
          <a:prstGeom prst="rect">
            <a:avLst/>
          </a:prstGeom>
        </p:spPr>
      </p:pic>
      <p:pic>
        <p:nvPicPr>
          <p:cNvPr id="15" name="Image 13" descr="preencoded.png">    </p:cNvPr>
          <p:cNvPicPr>
            <a:picLocks noChangeAspect="1"/>
          </p:cNvPicPr>
          <p:nvPr/>
        </p:nvPicPr>
        <p:blipFill>
          <a:blip r:embed="rId14"/>
          <a:stretch>
            <a:fillRect/>
          </a:stretch>
        </p:blipFill>
        <p:spPr>
          <a:xfrm>
            <a:off x="17838990" y="378641"/>
            <a:ext cx="783721" cy="795292"/>
          </a:xfrm>
          <a:prstGeom prst="rect">
            <a:avLst/>
          </a:prstGeom>
        </p:spPr>
      </p:pic>
      <p:pic>
        <p:nvPicPr>
          <p:cNvPr id="16" name="Image 14" descr="preencoded.png">    </p:cNvPr>
          <p:cNvPicPr>
            <a:picLocks noChangeAspect="1"/>
          </p:cNvPicPr>
          <p:nvPr/>
        </p:nvPicPr>
        <p:blipFill>
          <a:blip r:embed="rId15"/>
          <a:stretch>
            <a:fillRect/>
          </a:stretch>
        </p:blipFill>
        <p:spPr>
          <a:xfrm>
            <a:off x="17504879" y="9475634"/>
            <a:ext cx="1213818" cy="955983"/>
          </a:xfrm>
          <a:prstGeom prst="rect">
            <a:avLst/>
          </a:prstGeom>
        </p:spPr>
      </p:pic>
      <p:pic>
        <p:nvPicPr>
          <p:cNvPr id="17" name="Image 15" descr="preencoded.png">    </p:cNvPr>
          <p:cNvPicPr>
            <a:picLocks noChangeAspect="1"/>
          </p:cNvPicPr>
          <p:nvPr/>
        </p:nvPicPr>
        <p:blipFill>
          <a:blip r:embed="rId16"/>
          <a:stretch>
            <a:fillRect/>
          </a:stretch>
        </p:blipFill>
        <p:spPr>
          <a:xfrm>
            <a:off x="17372403" y="2169319"/>
            <a:ext cx="1126344" cy="2195513"/>
          </a:xfrm>
          <a:prstGeom prst="rect">
            <a:avLst/>
          </a:prstGeom>
        </p:spPr>
      </p:pic>
      <p:grpSp>
        <p:nvGrpSpPr>
          <p:cNvPr id="86472" name="Group"/>
          <p:cNvGrpSpPr/>
          <p:nvPr/>
        </p:nvGrpSpPr>
        <p:grpSpPr>
          <a:xfrm>
            <a:off x="17235487" y="8456817"/>
            <a:ext cx="1463470" cy="1601583"/>
            <a:chOff x="17235487" y="8456817"/>
            <a:chExt cx="1463470" cy="1601583"/>
          </a:xfrm>
        </p:grpSpPr>
        <p:pic>
          <p:nvPicPr>
            <p:cNvPr id="18" name="Image 16" descr="preencoded.png">    </p:cNvPr>
            <p:cNvPicPr>
              <a:picLocks noChangeAspect="1"/>
            </p:cNvPicPr>
            <p:nvPr/>
          </p:nvPicPr>
          <p:blipFill>
            <a:blip r:embed="rId17"/>
            <a:stretch>
              <a:fillRect/>
            </a:stretch>
          </p:blipFill>
          <p:spPr>
            <a:xfrm>
              <a:off x="17640300" y="9525000"/>
              <a:ext cx="533400" cy="533400"/>
            </a:xfrm>
            <a:prstGeom prst="rect">
              <a:avLst/>
            </a:prstGeom>
          </p:spPr>
        </p:pic>
        <p:sp>
          <p:nvSpPr>
            <p:cNvPr id="1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grpSp>
        <p:nvGrpSpPr>
          <p:cNvPr id="94405" name="Group"/>
          <p:cNvGrpSpPr/>
          <p:nvPr/>
        </p:nvGrpSpPr>
        <p:grpSpPr>
          <a:xfrm>
            <a:off x="3976687" y="2790825"/>
            <a:ext cx="4855845" cy="2084070"/>
            <a:chOff x="3976687" y="2790825"/>
            <a:chExt cx="4855845" cy="2084070"/>
          </a:xfrm>
        </p:grpSpPr>
        <p:sp>
          <p:nvSpPr>
            <p:cNvPr id="20" name="Text 1"/>
            <p:cNvSpPr/>
            <p:nvPr/>
          </p:nvSpPr>
          <p:spPr>
            <a:xfrm>
              <a:off x="3976687" y="2790825"/>
              <a:ext cx="4855845" cy="2084070"/>
            </a:xfrm>
            <a:prstGeom prst="rect">
              <a:avLst/>
            </a:prstGeom>
            <a:noFill/>
            <a:ln/>
          </p:spPr>
          <p:txBody>
            <a:bodyPr wrap="square" lIns="0" tIns="0" rIns="0" bIns="0" rtlCol="0" anchor="t"/>
            <a:lstStyle/>
            <a:p>
              <a:pPr algn="l" indent="0" marL="0">
                <a:buNone/>
              </a:pPr>
              <a:r>
                <a:rPr lang="en-US" sz="9600" u="none" dirty="0">
                  <a:solidFill>
                    <a:srgbClr val="086D77"/>
                  </a:solidFill>
                  <a:latin typeface="Seaweed Script" pitchFamily="34" charset="0"/>
                  <a:ea typeface="Seaweed Script" pitchFamily="34" charset="-122"/>
                  <a:cs typeface="Seaweed Script" pitchFamily="34" charset="-120"/>
                </a:rPr>
                <a:t>233 Coins</a:t>
              </a:r>
              <a:endParaRPr lang="en-US" sz="9600" dirty="0"/>
            </a:p>
          </p:txBody>
        </p:sp>
      </p:grpSp>
      <p:grpSp>
        <p:nvGrpSpPr>
          <p:cNvPr id="80946" name="Group"/>
          <p:cNvGrpSpPr/>
          <p:nvPr/>
        </p:nvGrpSpPr>
        <p:grpSpPr>
          <a:xfrm>
            <a:off x="3208020" y="4448175"/>
            <a:ext cx="5966460" cy="563880"/>
            <a:chOff x="3208020" y="4448175"/>
            <a:chExt cx="5966460" cy="563880"/>
          </a:xfrm>
        </p:grpSpPr>
        <p:sp>
          <p:nvSpPr>
            <p:cNvPr id="21" name="Text 2"/>
            <p:cNvSpPr/>
            <p:nvPr/>
          </p:nvSpPr>
          <p:spPr>
            <a:xfrm>
              <a:off x="3208020" y="44481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77810" name="Group"/>
          <p:cNvGrpSpPr/>
          <p:nvPr/>
        </p:nvGrpSpPr>
        <p:grpSpPr>
          <a:xfrm>
            <a:off x="3862387" y="5581650"/>
            <a:ext cx="5084445" cy="2084070"/>
            <a:chOff x="3862387" y="5581650"/>
            <a:chExt cx="5084445" cy="2084070"/>
          </a:xfrm>
        </p:grpSpPr>
        <p:sp>
          <p:nvSpPr>
            <p:cNvPr id="22" name="Text 3"/>
            <p:cNvSpPr/>
            <p:nvPr/>
          </p:nvSpPr>
          <p:spPr>
            <a:xfrm>
              <a:off x="3862387" y="5581650"/>
              <a:ext cx="5084445" cy="2084070"/>
            </a:xfrm>
            <a:prstGeom prst="rect">
              <a:avLst/>
            </a:prstGeom>
            <a:noFill/>
            <a:ln/>
          </p:spPr>
          <p:txBody>
            <a:bodyPr wrap="square" lIns="0" tIns="0" rIns="0" bIns="0" rtlCol="0" anchor="t"/>
            <a:lstStyle/>
            <a:p>
              <a:pPr algn="l" indent="0" marL="0">
                <a:buNone/>
              </a:pPr>
              <a:r>
                <a:rPr lang="en-US" sz="9600" u="none" dirty="0">
                  <a:solidFill>
                    <a:srgbClr val="086D77"/>
                  </a:solidFill>
                  <a:latin typeface="Seaweed Script" pitchFamily="34" charset="0"/>
                  <a:ea typeface="Seaweed Script" pitchFamily="34" charset="-122"/>
                  <a:cs typeface="Seaweed Script" pitchFamily="34" charset="-120"/>
                </a:rPr>
                <a:t>456 Hours</a:t>
              </a:r>
              <a:endParaRPr lang="en-US" sz="9600" dirty="0"/>
            </a:p>
          </p:txBody>
        </p:sp>
      </p:grpSp>
      <p:grpSp>
        <p:nvGrpSpPr>
          <p:cNvPr id="97404" name="Group"/>
          <p:cNvGrpSpPr/>
          <p:nvPr/>
        </p:nvGrpSpPr>
        <p:grpSpPr>
          <a:xfrm>
            <a:off x="3208020" y="7239000"/>
            <a:ext cx="5966460" cy="563880"/>
            <a:chOff x="3208020" y="7239000"/>
            <a:chExt cx="5966460" cy="563880"/>
          </a:xfrm>
        </p:grpSpPr>
        <p:sp>
          <p:nvSpPr>
            <p:cNvPr id="23" name="Text 4"/>
            <p:cNvSpPr/>
            <p:nvPr/>
          </p:nvSpPr>
          <p:spPr>
            <a:xfrm>
              <a:off x="3208020" y="72390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22529" name="Group"/>
          <p:cNvGrpSpPr/>
          <p:nvPr/>
        </p:nvGrpSpPr>
        <p:grpSpPr>
          <a:xfrm>
            <a:off x="11168063" y="2790825"/>
            <a:ext cx="2284095" cy="2084070"/>
            <a:chOff x="11168063" y="2790825"/>
            <a:chExt cx="2284095" cy="2084070"/>
          </a:xfrm>
        </p:grpSpPr>
        <p:sp>
          <p:nvSpPr>
            <p:cNvPr id="24" name="Text 5"/>
            <p:cNvSpPr/>
            <p:nvPr/>
          </p:nvSpPr>
          <p:spPr>
            <a:xfrm>
              <a:off x="11168063" y="2790825"/>
              <a:ext cx="2284095" cy="2084070"/>
            </a:xfrm>
            <a:prstGeom prst="rect">
              <a:avLst/>
            </a:prstGeom>
            <a:noFill/>
            <a:ln/>
          </p:spPr>
          <p:txBody>
            <a:bodyPr wrap="square" lIns="0" tIns="0" rIns="0" bIns="0" rtlCol="0" anchor="t"/>
            <a:lstStyle/>
            <a:p>
              <a:pPr algn="l" indent="0" marL="0">
                <a:buNone/>
              </a:pPr>
              <a:r>
                <a:rPr lang="en-US" sz="9600" u="none" dirty="0">
                  <a:solidFill>
                    <a:srgbClr val="086D77"/>
                  </a:solidFill>
                  <a:latin typeface="Seaweed Script" pitchFamily="34" charset="0"/>
                  <a:ea typeface="Seaweed Script" pitchFamily="34" charset="-122"/>
                  <a:cs typeface="Seaweed Script" pitchFamily="34" charset="-120"/>
                </a:rPr>
                <a:t>85%</a:t>
              </a:r>
              <a:endParaRPr lang="en-US" sz="9600" dirty="0"/>
            </a:p>
          </p:txBody>
        </p:sp>
      </p:grpSp>
      <p:grpSp>
        <p:nvGrpSpPr>
          <p:cNvPr id="90790" name="Group"/>
          <p:cNvGrpSpPr/>
          <p:nvPr/>
        </p:nvGrpSpPr>
        <p:grpSpPr>
          <a:xfrm>
            <a:off x="9113520" y="4448175"/>
            <a:ext cx="5966460" cy="563880"/>
            <a:chOff x="9113520" y="4448175"/>
            <a:chExt cx="5966460" cy="563880"/>
          </a:xfrm>
        </p:grpSpPr>
        <p:sp>
          <p:nvSpPr>
            <p:cNvPr id="25" name="Text 6"/>
            <p:cNvSpPr/>
            <p:nvPr/>
          </p:nvSpPr>
          <p:spPr>
            <a:xfrm>
              <a:off x="9113520" y="44481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10999" name="Group"/>
          <p:cNvGrpSpPr/>
          <p:nvPr/>
        </p:nvGrpSpPr>
        <p:grpSpPr>
          <a:xfrm>
            <a:off x="10306050" y="5581650"/>
            <a:ext cx="4008120" cy="2084070"/>
            <a:chOff x="10306050" y="5581650"/>
            <a:chExt cx="4008120" cy="2084070"/>
          </a:xfrm>
        </p:grpSpPr>
        <p:sp>
          <p:nvSpPr>
            <p:cNvPr id="26" name="Text 7"/>
            <p:cNvSpPr/>
            <p:nvPr/>
          </p:nvSpPr>
          <p:spPr>
            <a:xfrm>
              <a:off x="10306050" y="5581650"/>
              <a:ext cx="4008120" cy="2084070"/>
            </a:xfrm>
            <a:prstGeom prst="rect">
              <a:avLst/>
            </a:prstGeom>
            <a:noFill/>
            <a:ln/>
          </p:spPr>
          <p:txBody>
            <a:bodyPr wrap="square" lIns="0" tIns="0" rIns="0" bIns="0" rtlCol="0" anchor="t"/>
            <a:lstStyle/>
            <a:p>
              <a:pPr algn="l" indent="0" marL="0">
                <a:buNone/>
              </a:pPr>
              <a:r>
                <a:rPr lang="en-US" sz="9600" u="none" dirty="0">
                  <a:solidFill>
                    <a:srgbClr val="086D77"/>
                  </a:solidFill>
                  <a:latin typeface="Seaweed Script" pitchFamily="34" charset="0"/>
                  <a:ea typeface="Seaweed Script" pitchFamily="34" charset="-122"/>
                  <a:cs typeface="Seaweed Script" pitchFamily="34" charset="-120"/>
                </a:rPr>
                <a:t>535 Km</a:t>
              </a:r>
              <a:endParaRPr lang="en-US" sz="9600" dirty="0"/>
            </a:p>
          </p:txBody>
        </p:sp>
      </p:grpSp>
      <p:grpSp>
        <p:nvGrpSpPr>
          <p:cNvPr id="90629" name="Group"/>
          <p:cNvGrpSpPr/>
          <p:nvPr/>
        </p:nvGrpSpPr>
        <p:grpSpPr>
          <a:xfrm>
            <a:off x="9113520" y="7239000"/>
            <a:ext cx="5966460" cy="563880"/>
            <a:chOff x="9113520" y="7239000"/>
            <a:chExt cx="5966460" cy="563880"/>
          </a:xfrm>
        </p:grpSpPr>
        <p:sp>
          <p:nvSpPr>
            <p:cNvPr id="27" name="Text 8"/>
            <p:cNvSpPr/>
            <p:nvPr/>
          </p:nvSpPr>
          <p:spPr>
            <a:xfrm>
              <a:off x="9113520" y="72390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208544" y="-1650206"/>
            <a:ext cx="7081838" cy="6424613"/>
          </a:xfrm>
          <a:prstGeom prst="rect">
            <a:avLst/>
          </a:prstGeom>
        </p:spPr>
      </p:pic>
      <p:pic>
        <p:nvPicPr>
          <p:cNvPr id="3" name="Image 1" descr="preencoded.png">    </p:cNvPr>
          <p:cNvPicPr>
            <a:picLocks noChangeAspect="1"/>
          </p:cNvPicPr>
          <p:nvPr/>
        </p:nvPicPr>
        <p:blipFill>
          <a:blip r:embed="rId2"/>
          <a:stretch>
            <a:fillRect/>
          </a:stretch>
        </p:blipFill>
        <p:spPr>
          <a:xfrm rot="10800000">
            <a:off x="12332486" y="-735806"/>
            <a:ext cx="5957904" cy="4814886"/>
          </a:xfrm>
          <a:prstGeom prst="rect">
            <a:avLst/>
          </a:prstGeom>
        </p:spPr>
      </p:pic>
      <p:pic>
        <p:nvPicPr>
          <p:cNvPr id="4" name="Image 2" descr="preencoded.png">    </p:cNvPr>
          <p:cNvPicPr>
            <a:picLocks noChangeAspect="1"/>
          </p:cNvPicPr>
          <p:nvPr/>
        </p:nvPicPr>
        <p:blipFill>
          <a:blip r:embed="rId3"/>
          <a:stretch>
            <a:fillRect/>
          </a:stretch>
        </p:blipFill>
        <p:spPr>
          <a:xfrm rot="10800000">
            <a:off x="16028193" y="92868"/>
            <a:ext cx="2262190" cy="4948239"/>
          </a:xfrm>
          <a:prstGeom prst="rect">
            <a:avLst/>
          </a:prstGeom>
        </p:spPr>
      </p:pic>
      <p:pic>
        <p:nvPicPr>
          <p:cNvPr id="5" name="Image 3" descr="preencoded.png">    </p:cNvPr>
          <p:cNvPicPr>
            <a:picLocks noChangeAspect="1"/>
          </p:cNvPicPr>
          <p:nvPr/>
        </p:nvPicPr>
        <p:blipFill>
          <a:blip r:embed="rId4"/>
          <a:stretch>
            <a:fillRect/>
          </a:stretch>
        </p:blipFill>
        <p:spPr>
          <a:xfrm rot="10800000">
            <a:off x="17325536" y="350044"/>
            <a:ext cx="612421" cy="612529"/>
          </a:xfrm>
          <a:prstGeom prst="rect">
            <a:avLst/>
          </a:prstGeom>
        </p:spPr>
      </p:pic>
      <p:pic>
        <p:nvPicPr>
          <p:cNvPr id="6" name="Image 4" descr="preencoded.png">    </p:cNvPr>
          <p:cNvPicPr>
            <a:picLocks noChangeAspect="1"/>
          </p:cNvPicPr>
          <p:nvPr/>
        </p:nvPicPr>
        <p:blipFill>
          <a:blip r:embed="rId5"/>
          <a:stretch>
            <a:fillRect/>
          </a:stretch>
        </p:blipFill>
        <p:spPr>
          <a:xfrm rot="10800000">
            <a:off x="16533014" y="1712117"/>
            <a:ext cx="795348" cy="595316"/>
          </a:xfrm>
          <a:prstGeom prst="rect">
            <a:avLst/>
          </a:prstGeom>
        </p:spPr>
      </p:pic>
      <p:pic>
        <p:nvPicPr>
          <p:cNvPr id="7" name="Image 5" descr="preencoded.png">    </p:cNvPr>
          <p:cNvPicPr>
            <a:picLocks noChangeAspect="1"/>
          </p:cNvPicPr>
          <p:nvPr/>
        </p:nvPicPr>
        <p:blipFill>
          <a:blip r:embed="rId6"/>
          <a:stretch>
            <a:fillRect/>
          </a:stretch>
        </p:blipFill>
        <p:spPr>
          <a:xfrm rot="10800000">
            <a:off x="16033233" y="8293897"/>
            <a:ext cx="2031150" cy="1142660"/>
          </a:xfrm>
          <a:prstGeom prst="rect">
            <a:avLst/>
          </a:prstGeom>
        </p:spPr>
      </p:pic>
      <p:pic>
        <p:nvPicPr>
          <p:cNvPr id="8" name="Image 6" descr="preencoded.png">    </p:cNvPr>
          <p:cNvPicPr>
            <a:picLocks noChangeAspect="1"/>
          </p:cNvPicPr>
          <p:nvPr/>
        </p:nvPicPr>
        <p:blipFill>
          <a:blip r:embed="rId7"/>
          <a:stretch>
            <a:fillRect/>
          </a:stretch>
        </p:blipFill>
        <p:spPr>
          <a:xfrm rot="10800000">
            <a:off x="219" y="5032236"/>
            <a:ext cx="4919662" cy="5356503"/>
          </a:xfrm>
          <a:prstGeom prst="rect">
            <a:avLst/>
          </a:prstGeom>
        </p:spPr>
      </p:pic>
      <p:pic>
        <p:nvPicPr>
          <p:cNvPr id="9" name="Image 7" descr="preencoded.png">    </p:cNvPr>
          <p:cNvPicPr>
            <a:picLocks noChangeAspect="1"/>
          </p:cNvPicPr>
          <p:nvPr/>
        </p:nvPicPr>
        <p:blipFill>
          <a:blip r:embed="rId8"/>
          <a:stretch>
            <a:fillRect/>
          </a:stretch>
        </p:blipFill>
        <p:spPr>
          <a:xfrm rot="10800000">
            <a:off x="-1823" y="6646069"/>
            <a:ext cx="5197930" cy="4054879"/>
          </a:xfrm>
          <a:prstGeom prst="rect">
            <a:avLst/>
          </a:prstGeom>
        </p:spPr>
      </p:pic>
      <p:pic>
        <p:nvPicPr>
          <p:cNvPr id="10" name="Image 8" descr="preencoded.png">    </p:cNvPr>
          <p:cNvPicPr>
            <a:picLocks noChangeAspect="1"/>
          </p:cNvPicPr>
          <p:nvPr/>
        </p:nvPicPr>
        <p:blipFill>
          <a:blip r:embed="rId9"/>
          <a:stretch>
            <a:fillRect/>
          </a:stretch>
        </p:blipFill>
        <p:spPr>
          <a:xfrm rot="10800000">
            <a:off x="-954881" y="8074819"/>
            <a:ext cx="1912361" cy="1579277"/>
          </a:xfrm>
          <a:prstGeom prst="rect">
            <a:avLst/>
          </a:prstGeom>
        </p:spPr>
      </p:pic>
      <p:pic>
        <p:nvPicPr>
          <p:cNvPr id="11" name="Image 9" descr="preencoded.png">    </p:cNvPr>
          <p:cNvPicPr>
            <a:picLocks noChangeAspect="1"/>
          </p:cNvPicPr>
          <p:nvPr/>
        </p:nvPicPr>
        <p:blipFill>
          <a:blip r:embed="rId10"/>
          <a:stretch>
            <a:fillRect/>
          </a:stretch>
        </p:blipFill>
        <p:spPr>
          <a:xfrm rot="10800000">
            <a:off x="-2459" y="930444"/>
            <a:ext cx="1779091" cy="2150664"/>
          </a:xfrm>
          <a:prstGeom prst="rect">
            <a:avLst/>
          </a:prstGeom>
        </p:spPr>
      </p:pic>
      <p:grpSp>
        <p:nvGrpSpPr>
          <p:cNvPr id="78071"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14" name="Text 1"/>
          <p:cNvSpPr/>
          <p:nvPr/>
        </p:nvSpPr>
        <p:spPr>
          <a:xfrm>
            <a:off x="5181600" y="1276350"/>
            <a:ext cx="7915275" cy="1304925"/>
          </a:xfrm>
          <a:prstGeom prst="rect">
            <a:avLst/>
          </a:prstGeom>
          <a:noFill/>
          <a:ln/>
        </p:spPr>
        <p:txBody>
          <a:bodyPr wrap="square" lIns="0" tIns="0" rIns="0" bIns="0" rtlCol="0" anchor="t"/>
          <a:lstStyle/>
          <a:p>
            <a:pPr algn="ctr" indent="0" marL="0">
              <a:buNone/>
            </a:pPr>
            <a:r>
              <a:rPr lang="en-US" sz="6000" u="none" dirty="0">
                <a:solidFill>
                  <a:srgbClr val="086D77"/>
                </a:solidFill>
                <a:latin typeface="Seaweed Script" pitchFamily="34" charset="0"/>
                <a:ea typeface="Seaweed Script" pitchFamily="34" charset="-122"/>
                <a:cs typeface="Seaweed Script" pitchFamily="34" charset="-120"/>
              </a:rPr>
              <a:t>Some Graph</a:t>
            </a:r>
            <a:endParaRPr lang="en-US" sz="6000" dirty="0"/>
          </a:p>
        </p:txBody>
      </p:sp>
      <p:grpSp>
        <p:nvGrpSpPr>
          <p:cNvPr id="42885" name="Group"/>
          <p:cNvGrpSpPr/>
          <p:nvPr/>
        </p:nvGrpSpPr>
        <p:grpSpPr>
          <a:xfrm>
            <a:off x="2038350" y="2824588"/>
            <a:ext cx="6709938" cy="4712871"/>
            <a:chOff x="2038350" y="2824588"/>
            <a:chExt cx="6709938" cy="4712871"/>
          </a:xfrm>
        </p:grpSpPr>
        <p:pic>
          <p:nvPicPr>
            <p:cNvPr id="15" name="Image 11" descr="preencoded.png">    </p:cNvPr>
            <p:cNvPicPr>
              <a:picLocks noChangeAspect="1"/>
            </p:cNvPicPr>
            <p:nvPr/>
          </p:nvPicPr>
          <p:blipFill>
            <a:blip r:embed="rId12"/>
            <a:stretch>
              <a:fillRect/>
            </a:stretch>
          </p:blipFill>
          <p:spPr>
            <a:xfrm>
              <a:off x="2530372" y="2824588"/>
              <a:ext cx="6217916" cy="4133250"/>
            </a:xfrm>
            <a:prstGeom prst="rect">
              <a:avLst/>
            </a:prstGeom>
          </p:spPr>
        </p:pic>
        <p:pic>
          <p:nvPicPr>
            <p:cNvPr id="16" name="Image 12" descr="preencoded.png">    </p:cNvPr>
            <p:cNvPicPr>
              <a:picLocks noChangeAspect="1"/>
            </p:cNvPicPr>
            <p:nvPr/>
          </p:nvPicPr>
          <p:blipFill>
            <a:blip r:embed="rId13"/>
            <a:stretch>
              <a:fillRect/>
            </a:stretch>
          </p:blipFill>
          <p:spPr>
            <a:xfrm>
              <a:off x="3384152"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4237930" y="3139083"/>
              <a:ext cx="8673" cy="3943830"/>
            </a:xfrm>
            <a:prstGeom prst="rect">
              <a:avLst/>
            </a:prstGeom>
          </p:spPr>
        </p:pic>
        <p:pic>
          <p:nvPicPr>
            <p:cNvPr id="18" name="Image 14" descr="preencoded.png">    </p:cNvPr>
            <p:cNvPicPr>
              <a:picLocks noChangeAspect="1"/>
            </p:cNvPicPr>
            <p:nvPr/>
          </p:nvPicPr>
          <p:blipFill>
            <a:blip r:embed="rId15"/>
            <a:stretch>
              <a:fillRect/>
            </a:stretch>
          </p:blipFill>
          <p:spPr>
            <a:xfrm>
              <a:off x="5091711" y="3139083"/>
              <a:ext cx="8673" cy="3943830"/>
            </a:xfrm>
            <a:prstGeom prst="rect">
              <a:avLst/>
            </a:prstGeom>
          </p:spPr>
        </p:pic>
        <p:pic>
          <p:nvPicPr>
            <p:cNvPr id="19" name="Image 15" descr="preencoded.png">    </p:cNvPr>
            <p:cNvPicPr>
              <a:picLocks noChangeAspect="1"/>
            </p:cNvPicPr>
            <p:nvPr/>
          </p:nvPicPr>
          <p:blipFill>
            <a:blip r:embed="rId16"/>
            <a:stretch>
              <a:fillRect/>
            </a:stretch>
          </p:blipFill>
          <p:spPr>
            <a:xfrm>
              <a:off x="5945489" y="3139083"/>
              <a:ext cx="8673" cy="3943830"/>
            </a:xfrm>
            <a:prstGeom prst="rect">
              <a:avLst/>
            </a:prstGeom>
          </p:spPr>
        </p:pic>
        <p:pic>
          <p:nvPicPr>
            <p:cNvPr id="20" name="Image 16" descr="preencoded.png">    </p:cNvPr>
            <p:cNvPicPr>
              <a:picLocks noChangeAspect="1"/>
            </p:cNvPicPr>
            <p:nvPr/>
          </p:nvPicPr>
          <p:blipFill>
            <a:blip r:embed="rId17"/>
            <a:stretch>
              <a:fillRect/>
            </a:stretch>
          </p:blipFill>
          <p:spPr>
            <a:xfrm>
              <a:off x="6799271" y="3139083"/>
              <a:ext cx="8673" cy="3943830"/>
            </a:xfrm>
            <a:prstGeom prst="rect">
              <a:avLst/>
            </a:prstGeom>
          </p:spPr>
        </p:pic>
        <p:pic>
          <p:nvPicPr>
            <p:cNvPr id="21" name="Image 17" descr="preencoded.png">    </p:cNvPr>
            <p:cNvPicPr>
              <a:picLocks noChangeAspect="1"/>
            </p:cNvPicPr>
            <p:nvPr/>
          </p:nvPicPr>
          <p:blipFill>
            <a:blip r:embed="rId18"/>
            <a:stretch>
              <a:fillRect/>
            </a:stretch>
          </p:blipFill>
          <p:spPr>
            <a:xfrm>
              <a:off x="7653049" y="3139083"/>
              <a:ext cx="8673" cy="3943830"/>
            </a:xfrm>
            <a:prstGeom prst="rect">
              <a:avLst/>
            </a:prstGeom>
          </p:spPr>
        </p:pic>
        <p:pic>
          <p:nvPicPr>
            <p:cNvPr id="22" name="Image 18" descr="preencoded.png">    </p:cNvPr>
            <p:cNvPicPr>
              <a:picLocks noChangeAspect="1"/>
            </p:cNvPicPr>
            <p:nvPr/>
          </p:nvPicPr>
          <p:blipFill>
            <a:blip r:embed="rId19"/>
            <a:stretch>
              <a:fillRect/>
            </a:stretch>
          </p:blipFill>
          <p:spPr>
            <a:xfrm>
              <a:off x="8506828" y="3139083"/>
              <a:ext cx="8673" cy="3943830"/>
            </a:xfrm>
            <a:prstGeom prst="rect">
              <a:avLst/>
            </a:prstGeom>
          </p:spPr>
        </p:pic>
        <p:pic>
          <p:nvPicPr>
            <p:cNvPr id="23" name="Image 19" descr="preencoded.png">    </p:cNvPr>
            <p:cNvPicPr>
              <a:picLocks noChangeAspect="1"/>
            </p:cNvPicPr>
            <p:nvPr/>
          </p:nvPicPr>
          <p:blipFill>
            <a:blip r:embed="rId20"/>
            <a:stretch>
              <a:fillRect/>
            </a:stretch>
          </p:blipFill>
          <p:spPr>
            <a:xfrm>
              <a:off x="2516122" y="4106724"/>
              <a:ext cx="6036870" cy="1780186"/>
            </a:xfrm>
            <a:prstGeom prst="rect">
              <a:avLst/>
            </a:prstGeom>
          </p:spPr>
        </p:pic>
        <p:pic>
          <p:nvPicPr>
            <p:cNvPr id="24" name="Image 20" descr="preencoded.png">    </p:cNvPr>
            <p:cNvPicPr>
              <a:picLocks noChangeAspect="1"/>
            </p:cNvPicPr>
            <p:nvPr/>
          </p:nvPicPr>
          <p:blipFill>
            <a:blip r:embed="rId21"/>
            <a:stretch>
              <a:fillRect/>
            </a:stretch>
          </p:blipFill>
          <p:spPr>
            <a:xfrm>
              <a:off x="2526404" y="4773581"/>
              <a:ext cx="6032267" cy="1701393"/>
            </a:xfrm>
            <a:prstGeom prst="rect">
              <a:avLst/>
            </a:prstGeom>
          </p:spPr>
        </p:pic>
        <p:pic>
          <p:nvPicPr>
            <p:cNvPr id="25" name="Image 21" descr="preencoded.png">    </p:cNvPr>
            <p:cNvPicPr>
              <a:picLocks noChangeAspect="1"/>
            </p:cNvPicPr>
            <p:nvPr/>
          </p:nvPicPr>
          <p:blipFill>
            <a:blip r:embed="rId22"/>
            <a:stretch>
              <a:fillRect/>
            </a:stretch>
          </p:blipFill>
          <p:spPr>
            <a:xfrm>
              <a:off x="3330897" y="454173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3330897" y="5235848"/>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4184677" y="4238458"/>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4184677" y="5561633"/>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5038458" y="5799609"/>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5038458" y="4733869"/>
              <a:ext cx="115179" cy="115179"/>
            </a:xfrm>
            <a:prstGeom prst="rect">
              <a:avLst/>
            </a:prstGeom>
          </p:spPr>
        </p:pic>
        <p:pic>
          <p:nvPicPr>
            <p:cNvPr id="31" name="Image 27" descr="preencoded.png">    </p:cNvPr>
            <p:cNvPicPr>
              <a:picLocks noChangeAspect="1"/>
            </p:cNvPicPr>
            <p:nvPr/>
          </p:nvPicPr>
          <p:blipFill>
            <a:blip r:embed="rId28"/>
            <a:stretch>
              <a:fillRect/>
            </a:stretch>
          </p:blipFill>
          <p:spPr>
            <a:xfrm>
              <a:off x="5895705" y="5049924"/>
              <a:ext cx="115179" cy="115179"/>
            </a:xfrm>
            <a:prstGeom prst="rect">
              <a:avLst/>
            </a:prstGeom>
          </p:spPr>
        </p:pic>
        <p:pic>
          <p:nvPicPr>
            <p:cNvPr id="32" name="Image 28" descr="preencoded.png">    </p:cNvPr>
            <p:cNvPicPr>
              <a:picLocks noChangeAspect="1"/>
            </p:cNvPicPr>
            <p:nvPr/>
          </p:nvPicPr>
          <p:blipFill>
            <a:blip r:embed="rId29"/>
            <a:stretch>
              <a:fillRect/>
            </a:stretch>
          </p:blipFill>
          <p:spPr>
            <a:xfrm>
              <a:off x="5895705" y="4815483"/>
              <a:ext cx="115179" cy="115179"/>
            </a:xfrm>
            <a:prstGeom prst="rect">
              <a:avLst/>
            </a:prstGeom>
          </p:spPr>
        </p:pic>
        <p:pic>
          <p:nvPicPr>
            <p:cNvPr id="33" name="Image 29" descr="preencoded.png">    </p:cNvPr>
            <p:cNvPicPr>
              <a:picLocks noChangeAspect="1"/>
            </p:cNvPicPr>
            <p:nvPr/>
          </p:nvPicPr>
          <p:blipFill>
            <a:blip r:embed="rId30"/>
            <a:stretch>
              <a:fillRect/>
            </a:stretch>
          </p:blipFill>
          <p:spPr>
            <a:xfrm>
              <a:off x="6746016" y="5750682"/>
              <a:ext cx="115179" cy="115178"/>
            </a:xfrm>
            <a:prstGeom prst="rect">
              <a:avLst/>
            </a:prstGeom>
          </p:spPr>
        </p:pic>
        <p:pic>
          <p:nvPicPr>
            <p:cNvPr id="34" name="Image 30" descr="preencoded.png">    </p:cNvPr>
            <p:cNvPicPr>
              <a:picLocks noChangeAspect="1"/>
            </p:cNvPicPr>
            <p:nvPr/>
          </p:nvPicPr>
          <p:blipFill>
            <a:blip r:embed="rId31"/>
            <a:stretch>
              <a:fillRect/>
            </a:stretch>
          </p:blipFill>
          <p:spPr>
            <a:xfrm>
              <a:off x="6746016" y="5307657"/>
              <a:ext cx="115179" cy="115178"/>
            </a:xfrm>
            <a:prstGeom prst="rect">
              <a:avLst/>
            </a:prstGeom>
          </p:spPr>
        </p:pic>
        <p:pic>
          <p:nvPicPr>
            <p:cNvPr id="35" name="Image 31" descr="preencoded.png">    </p:cNvPr>
            <p:cNvPicPr>
              <a:picLocks noChangeAspect="1"/>
            </p:cNvPicPr>
            <p:nvPr/>
          </p:nvPicPr>
          <p:blipFill>
            <a:blip r:embed="rId32"/>
            <a:stretch>
              <a:fillRect/>
            </a:stretch>
          </p:blipFill>
          <p:spPr>
            <a:xfrm>
              <a:off x="7603266" y="5229337"/>
              <a:ext cx="115179" cy="115179"/>
            </a:xfrm>
            <a:prstGeom prst="rect">
              <a:avLst/>
            </a:prstGeom>
          </p:spPr>
        </p:pic>
        <p:pic>
          <p:nvPicPr>
            <p:cNvPr id="36" name="Image 32" descr="preencoded.png">    </p:cNvPr>
            <p:cNvPicPr>
              <a:picLocks noChangeAspect="1"/>
            </p:cNvPicPr>
            <p:nvPr/>
          </p:nvPicPr>
          <p:blipFill>
            <a:blip r:embed="rId33"/>
            <a:stretch>
              <a:fillRect/>
            </a:stretch>
          </p:blipFill>
          <p:spPr>
            <a:xfrm>
              <a:off x="7603266" y="4929578"/>
              <a:ext cx="115179" cy="115179"/>
            </a:xfrm>
            <a:prstGeom prst="rect">
              <a:avLst/>
            </a:prstGeom>
          </p:spPr>
        </p:pic>
        <p:sp>
          <p:nvSpPr>
            <p:cNvPr id="37"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0</a:t>
              </a:r>
              <a:endParaRPr lang="en-US" sz="1366" dirty="0"/>
            </a:p>
          </p:txBody>
        </p:sp>
        <p:sp>
          <p:nvSpPr>
            <p:cNvPr id="38"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F8593A"/>
                  </a:solidFill>
                  <a:latin typeface="Lato" pitchFamily="34" charset="0"/>
                  <a:ea typeface="Lato" pitchFamily="34" charset="-122"/>
                  <a:cs typeface="Lato" pitchFamily="34" charset="-120"/>
                </a:rPr>
                <a:t>1</a:t>
              </a:r>
              <a:endParaRPr lang="en-US" sz="1639" dirty="0"/>
            </a:p>
          </p:txBody>
        </p:sp>
        <p:sp>
          <p:nvSpPr>
            <p:cNvPr id="39"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F8593A"/>
                  </a:solidFill>
                  <a:latin typeface="Lato" pitchFamily="34" charset="0"/>
                  <a:ea typeface="Lato" pitchFamily="34" charset="-122"/>
                  <a:cs typeface="Lato" pitchFamily="34" charset="-120"/>
                </a:rPr>
                <a:t>2</a:t>
              </a:r>
              <a:endParaRPr lang="en-US" sz="1639" dirty="0"/>
            </a:p>
          </p:txBody>
        </p:sp>
        <p:sp>
          <p:nvSpPr>
            <p:cNvPr id="40"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F8593A"/>
                  </a:solidFill>
                  <a:latin typeface="Lato" pitchFamily="34" charset="0"/>
                  <a:ea typeface="Lato" pitchFamily="34" charset="-122"/>
                  <a:cs typeface="Lato" pitchFamily="34" charset="-120"/>
                </a:rPr>
                <a:t>3</a:t>
              </a:r>
              <a:endParaRPr lang="en-US" sz="1639" dirty="0"/>
            </a:p>
          </p:txBody>
        </p:sp>
        <p:sp>
          <p:nvSpPr>
            <p:cNvPr id="41"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F8593A"/>
                  </a:solidFill>
                  <a:latin typeface="Lato" pitchFamily="34" charset="0"/>
                  <a:ea typeface="Lato" pitchFamily="34" charset="-122"/>
                  <a:cs typeface="Lato" pitchFamily="34" charset="-120"/>
                </a:rPr>
                <a:t>4</a:t>
              </a:r>
              <a:endParaRPr lang="en-US" sz="1639" dirty="0"/>
            </a:p>
          </p:txBody>
        </p:sp>
        <p:sp>
          <p:nvSpPr>
            <p:cNvPr id="42"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F8593A"/>
                  </a:solidFill>
                  <a:latin typeface="Lato" pitchFamily="34" charset="0"/>
                  <a:ea typeface="Lato" pitchFamily="34" charset="-122"/>
                  <a:cs typeface="Lato" pitchFamily="34" charset="-120"/>
                </a:rPr>
                <a:t>5</a:t>
              </a:r>
              <a:endParaRPr lang="en-US" sz="1639" dirty="0"/>
            </a:p>
          </p:txBody>
        </p:sp>
        <p:sp>
          <p:nvSpPr>
            <p:cNvPr id="43"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F8593A"/>
                  </a:solidFill>
                  <a:latin typeface="Lato" pitchFamily="34" charset="0"/>
                  <a:ea typeface="Lato" pitchFamily="34" charset="-122"/>
                  <a:cs typeface="Lato" pitchFamily="34" charset="-120"/>
                </a:rPr>
                <a:t>6</a:t>
              </a:r>
              <a:endParaRPr lang="en-US" sz="1639" dirty="0"/>
            </a:p>
          </p:txBody>
        </p:sp>
        <p:sp>
          <p:nvSpPr>
            <p:cNvPr id="44"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F8593A"/>
                  </a:solidFill>
                  <a:latin typeface="Lato" pitchFamily="34" charset="0"/>
                  <a:ea typeface="Lato" pitchFamily="34" charset="-122"/>
                  <a:cs typeface="Lato" pitchFamily="34" charset="-120"/>
                </a:rPr>
                <a:t>7</a:t>
              </a:r>
              <a:endParaRPr lang="en-US" sz="1639" dirty="0"/>
            </a:p>
          </p:txBody>
        </p:sp>
        <p:sp>
          <p:nvSpPr>
            <p:cNvPr id="45"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F8593A"/>
                  </a:solidFill>
                  <a:latin typeface="Lato" pitchFamily="34" charset="0"/>
                  <a:ea typeface="Lato" pitchFamily="34" charset="-122"/>
                  <a:cs typeface="Lato" pitchFamily="34" charset="-120"/>
                </a:rPr>
                <a:t>8</a:t>
              </a:r>
              <a:endParaRPr lang="en-US" sz="1639" dirty="0"/>
            </a:p>
          </p:txBody>
        </p:sp>
        <p:sp>
          <p:nvSpPr>
            <p:cNvPr id="46"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10</a:t>
              </a:r>
              <a:endParaRPr lang="en-US" sz="1366" dirty="0"/>
            </a:p>
          </p:txBody>
        </p:sp>
        <p:sp>
          <p:nvSpPr>
            <p:cNvPr id="47"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20</a:t>
              </a:r>
              <a:endParaRPr lang="en-US" sz="1366" dirty="0"/>
            </a:p>
          </p:txBody>
        </p:sp>
        <p:sp>
          <p:nvSpPr>
            <p:cNvPr id="48"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30</a:t>
              </a:r>
              <a:endParaRPr lang="en-US" sz="1366" dirty="0"/>
            </a:p>
          </p:txBody>
        </p:sp>
        <p:sp>
          <p:nvSpPr>
            <p:cNvPr id="49"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40</a:t>
              </a:r>
              <a:endParaRPr lang="en-US" sz="1366" dirty="0"/>
            </a:p>
          </p:txBody>
        </p:sp>
        <p:sp>
          <p:nvSpPr>
            <p:cNvPr id="50"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50</a:t>
              </a:r>
              <a:endParaRPr lang="en-US" sz="1366" dirty="0"/>
            </a:p>
          </p:txBody>
        </p:sp>
        <p:sp>
          <p:nvSpPr>
            <p:cNvPr id="51"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60</a:t>
              </a:r>
              <a:endParaRPr lang="en-US" sz="1366" dirty="0"/>
            </a:p>
          </p:txBody>
        </p:sp>
        <p:sp>
          <p:nvSpPr>
            <p:cNvPr id="52"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70</a:t>
              </a:r>
              <a:endParaRPr lang="en-US" sz="1366" dirty="0"/>
            </a:p>
          </p:txBody>
        </p:sp>
        <p:sp>
          <p:nvSpPr>
            <p:cNvPr id="53"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80</a:t>
              </a:r>
              <a:endParaRPr lang="en-US" sz="1366" dirty="0"/>
            </a:p>
          </p:txBody>
        </p:sp>
        <p:sp>
          <p:nvSpPr>
            <p:cNvPr id="54"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90</a:t>
              </a:r>
              <a:endParaRPr lang="en-US" sz="1366" dirty="0"/>
            </a:p>
          </p:txBody>
        </p:sp>
        <p:sp>
          <p:nvSpPr>
            <p:cNvPr id="55"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F8593A"/>
                  </a:solidFill>
                  <a:latin typeface="Lato" pitchFamily="34" charset="0"/>
                  <a:ea typeface="Lato" pitchFamily="34" charset="-122"/>
                  <a:cs typeface="Lato" pitchFamily="34" charset="-120"/>
                </a:rPr>
                <a:t>100</a:t>
              </a:r>
              <a:endParaRPr lang="en-US" sz="1366" dirty="0"/>
            </a:p>
          </p:txBody>
        </p:sp>
      </p:grpSp>
      <p:grpSp>
        <p:nvGrpSpPr>
          <p:cNvPr id="51254" name="Group"/>
          <p:cNvGrpSpPr/>
          <p:nvPr/>
        </p:nvGrpSpPr>
        <p:grpSpPr>
          <a:xfrm>
            <a:off x="10801350" y="3143250"/>
            <a:ext cx="4181476" cy="4181456"/>
            <a:chOff x="10801350" y="3143250"/>
            <a:chExt cx="4181476" cy="4181456"/>
          </a:xfrm>
        </p:grpSpPr>
        <p:pic>
          <p:nvPicPr>
            <p:cNvPr id="56" name="Image 33" descr="preencoded.png">    </p:cNvPr>
            <p:cNvPicPr>
              <a:picLocks noChangeAspect="1"/>
            </p:cNvPicPr>
            <p:nvPr/>
          </p:nvPicPr>
          <p:blipFill>
            <a:blip r:embed="rId34"/>
            <a:stretch>
              <a:fillRect/>
            </a:stretch>
          </p:blipFill>
          <p:spPr>
            <a:xfrm>
              <a:off x="12892088" y="3143250"/>
              <a:ext cx="2090738" cy="3569103"/>
            </a:xfrm>
            <a:prstGeom prst="rect">
              <a:avLst/>
            </a:prstGeom>
          </p:spPr>
        </p:pic>
        <p:pic>
          <p:nvPicPr>
            <p:cNvPr id="57" name="Image 34" descr="preencoded.png">    </p:cNvPr>
            <p:cNvPicPr>
              <a:picLocks noChangeAspect="1"/>
            </p:cNvPicPr>
            <p:nvPr/>
          </p:nvPicPr>
          <p:blipFill>
            <a:blip r:embed="rId35"/>
            <a:stretch>
              <a:fillRect/>
            </a:stretch>
          </p:blipFill>
          <p:spPr>
            <a:xfrm>
              <a:off x="11413713" y="6268845"/>
              <a:ext cx="2956750" cy="1055861"/>
            </a:xfrm>
            <a:prstGeom prst="rect">
              <a:avLst/>
            </a:prstGeom>
          </p:spPr>
        </p:pic>
        <p:pic>
          <p:nvPicPr>
            <p:cNvPr id="58" name="Image 35" descr="preencoded.png">    </p:cNvPr>
            <p:cNvPicPr>
              <a:picLocks noChangeAspect="1"/>
            </p:cNvPicPr>
            <p:nvPr/>
          </p:nvPicPr>
          <p:blipFill>
            <a:blip r:embed="rId36"/>
            <a:stretch>
              <a:fillRect/>
            </a:stretch>
          </p:blipFill>
          <p:spPr>
            <a:xfrm>
              <a:off x="10801350" y="3143250"/>
              <a:ext cx="2090738" cy="3569103"/>
            </a:xfrm>
            <a:prstGeom prst="rect">
              <a:avLst/>
            </a:prstGeom>
          </p:spPr>
        </p:pic>
        <p:sp>
          <p:nvSpPr>
            <p:cNvPr id="59" name="Text 21"/>
            <p:cNvSpPr/>
            <p:nvPr/>
          </p:nvSpPr>
          <p:spPr>
            <a:xfrm>
              <a:off x="12334875" y="4695825"/>
              <a:ext cx="128397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34.574</a:t>
              </a:r>
              <a:endParaRPr lang="en-US" sz="3600" dirty="0"/>
            </a:p>
          </p:txBody>
        </p:sp>
        <p:sp>
          <p:nvSpPr>
            <p:cNvPr id="60" name="Text 22"/>
            <p:cNvSpPr/>
            <p:nvPr/>
          </p:nvSpPr>
          <p:spPr>
            <a:xfrm>
              <a:off x="12520613" y="5314950"/>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93554" name="Group"/>
          <p:cNvGrpSpPr/>
          <p:nvPr/>
        </p:nvGrpSpPr>
        <p:grpSpPr>
          <a:xfrm>
            <a:off x="9898380" y="7886700"/>
            <a:ext cx="5996940" cy="1716405"/>
            <a:chOff x="9898380" y="7886700"/>
            <a:chExt cx="5996940" cy="1716405"/>
          </a:xfrm>
        </p:grpSpPr>
        <p:sp>
          <p:nvSpPr>
            <p:cNvPr id="61" name="Text 23"/>
            <p:cNvSpPr/>
            <p:nvPr/>
          </p:nvSpPr>
          <p:spPr>
            <a:xfrm>
              <a:off x="9898380" y="7886700"/>
              <a:ext cx="59969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Treasure Found</a:t>
              </a:r>
              <a:endParaRPr lang="en-US" sz="3600" dirty="0"/>
            </a:p>
          </p:txBody>
        </p:sp>
        <p:sp>
          <p:nvSpPr>
            <p:cNvPr id="62" name="Text 24"/>
            <p:cNvSpPr/>
            <p:nvPr/>
          </p:nvSpPr>
          <p:spPr>
            <a:xfrm>
              <a:off x="9913620" y="85820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65258" name="Group"/>
          <p:cNvGrpSpPr/>
          <p:nvPr/>
        </p:nvGrpSpPr>
        <p:grpSpPr>
          <a:xfrm>
            <a:off x="2392680" y="7886700"/>
            <a:ext cx="5996940" cy="1716405"/>
            <a:chOff x="2392680" y="7886700"/>
            <a:chExt cx="5996940" cy="1716405"/>
          </a:xfrm>
        </p:grpSpPr>
        <p:sp>
          <p:nvSpPr>
            <p:cNvPr id="63" name="Text 25"/>
            <p:cNvSpPr/>
            <p:nvPr/>
          </p:nvSpPr>
          <p:spPr>
            <a:xfrm>
              <a:off x="2392680" y="7886700"/>
              <a:ext cx="59969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Spellcasting Progress</a:t>
              </a:r>
              <a:endParaRPr lang="en-US" sz="3600" dirty="0"/>
            </a:p>
          </p:txBody>
        </p:sp>
        <p:sp>
          <p:nvSpPr>
            <p:cNvPr id="64" name="Text 26"/>
            <p:cNvSpPr/>
            <p:nvPr/>
          </p:nvSpPr>
          <p:spPr>
            <a:xfrm>
              <a:off x="2407920" y="85820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9664" y="-101760"/>
            <a:ext cx="4024428" cy="6023296"/>
          </a:xfrm>
          <a:prstGeom prst="rect">
            <a:avLst/>
          </a:prstGeom>
        </p:spPr>
      </p:pic>
      <p:pic>
        <p:nvPicPr>
          <p:cNvPr id="3" name="Image 1" descr="preencoded.png">    </p:cNvPr>
          <p:cNvPicPr>
            <a:picLocks noChangeAspect="1"/>
          </p:cNvPicPr>
          <p:nvPr/>
        </p:nvPicPr>
        <p:blipFill>
          <a:blip r:embed="rId2"/>
          <a:stretch>
            <a:fillRect/>
          </a:stretch>
        </p:blipFill>
        <p:spPr>
          <a:xfrm>
            <a:off x="-659606" y="-97631"/>
            <a:ext cx="4862512" cy="10758488"/>
          </a:xfrm>
          <a:prstGeom prst="rect">
            <a:avLst/>
          </a:prstGeom>
        </p:spPr>
      </p:pic>
      <p:pic>
        <p:nvPicPr>
          <p:cNvPr id="4" name="Image 2" descr="preencoded.png">    </p:cNvPr>
          <p:cNvPicPr>
            <a:picLocks noChangeAspect="1"/>
          </p:cNvPicPr>
          <p:nvPr/>
        </p:nvPicPr>
        <p:blipFill>
          <a:blip r:embed="rId3"/>
          <a:stretch>
            <a:fillRect/>
          </a:stretch>
        </p:blipFill>
        <p:spPr>
          <a:xfrm>
            <a:off x="140494" y="-97631"/>
            <a:ext cx="4757738" cy="10758488"/>
          </a:xfrm>
          <a:prstGeom prst="rect">
            <a:avLst/>
          </a:prstGeom>
        </p:spPr>
      </p:pic>
      <p:pic>
        <p:nvPicPr>
          <p:cNvPr id="5" name="Image 3" descr="preencoded.png">    </p:cNvPr>
          <p:cNvPicPr>
            <a:picLocks noChangeAspect="1"/>
          </p:cNvPicPr>
          <p:nvPr/>
        </p:nvPicPr>
        <p:blipFill>
          <a:blip r:embed="rId4"/>
          <a:stretch>
            <a:fillRect/>
          </a:stretch>
        </p:blipFill>
        <p:spPr>
          <a:xfrm>
            <a:off x="616744" y="7370777"/>
            <a:ext cx="2519363" cy="3308322"/>
          </a:xfrm>
          <a:prstGeom prst="rect">
            <a:avLst/>
          </a:prstGeom>
        </p:spPr>
      </p:pic>
      <p:pic>
        <p:nvPicPr>
          <p:cNvPr id="6" name="Image 4" descr="preencoded.png">    </p:cNvPr>
          <p:cNvPicPr>
            <a:picLocks noChangeAspect="1"/>
          </p:cNvPicPr>
          <p:nvPr/>
        </p:nvPicPr>
        <p:blipFill>
          <a:blip r:embed="rId5"/>
          <a:stretch>
            <a:fillRect/>
          </a:stretch>
        </p:blipFill>
        <p:spPr>
          <a:xfrm>
            <a:off x="-716756" y="3261547"/>
            <a:ext cx="2224087" cy="5173606"/>
          </a:xfrm>
          <a:prstGeom prst="rect">
            <a:avLst/>
          </a:prstGeom>
        </p:spPr>
      </p:pic>
      <p:pic>
        <p:nvPicPr>
          <p:cNvPr id="7" name="Image 5" descr="preencoded.png">    </p:cNvPr>
          <p:cNvPicPr>
            <a:picLocks noChangeAspect="1"/>
          </p:cNvPicPr>
          <p:nvPr/>
        </p:nvPicPr>
        <p:blipFill>
          <a:blip r:embed="rId6"/>
          <a:stretch>
            <a:fillRect/>
          </a:stretch>
        </p:blipFill>
        <p:spPr>
          <a:xfrm>
            <a:off x="1988345" y="3207541"/>
            <a:ext cx="1309686" cy="2328868"/>
          </a:xfrm>
          <a:prstGeom prst="rect">
            <a:avLst/>
          </a:prstGeom>
        </p:spPr>
      </p:pic>
      <p:pic>
        <p:nvPicPr>
          <p:cNvPr id="8" name="Image 6" descr="preencoded.png">    </p:cNvPr>
          <p:cNvPicPr>
            <a:picLocks noChangeAspect="1"/>
          </p:cNvPicPr>
          <p:nvPr/>
        </p:nvPicPr>
        <p:blipFill>
          <a:blip r:embed="rId7"/>
          <a:stretch>
            <a:fillRect/>
          </a:stretch>
        </p:blipFill>
        <p:spPr>
          <a:xfrm>
            <a:off x="2359819" y="7579519"/>
            <a:ext cx="566738" cy="576263"/>
          </a:xfrm>
          <a:prstGeom prst="rect">
            <a:avLst/>
          </a:prstGeom>
        </p:spPr>
      </p:pic>
      <p:pic>
        <p:nvPicPr>
          <p:cNvPr id="9" name="Image 7" descr="preencoded.png">    </p:cNvPr>
          <p:cNvPicPr>
            <a:picLocks noChangeAspect="1"/>
          </p:cNvPicPr>
          <p:nvPr/>
        </p:nvPicPr>
        <p:blipFill>
          <a:blip r:embed="rId8"/>
          <a:stretch>
            <a:fillRect/>
          </a:stretch>
        </p:blipFill>
        <p:spPr>
          <a:xfrm>
            <a:off x="13874612" y="-173831"/>
            <a:ext cx="3292750" cy="11291888"/>
          </a:xfrm>
          <a:prstGeom prst="rect">
            <a:avLst/>
          </a:prstGeom>
        </p:spPr>
      </p:pic>
      <p:pic>
        <p:nvPicPr>
          <p:cNvPr id="10" name="Image 8" descr="preencoded.png">    </p:cNvPr>
          <p:cNvPicPr>
            <a:picLocks noChangeAspect="1"/>
          </p:cNvPicPr>
          <p:nvPr/>
        </p:nvPicPr>
        <p:blipFill>
          <a:blip r:embed="rId9"/>
          <a:stretch>
            <a:fillRect/>
          </a:stretch>
        </p:blipFill>
        <p:spPr>
          <a:xfrm>
            <a:off x="14654781" y="-173831"/>
            <a:ext cx="4808988" cy="11291888"/>
          </a:xfrm>
          <a:prstGeom prst="rect">
            <a:avLst/>
          </a:prstGeom>
        </p:spPr>
      </p:pic>
      <p:pic>
        <p:nvPicPr>
          <p:cNvPr id="11" name="Image 9" descr="preencoded.png">    </p:cNvPr>
          <p:cNvPicPr>
            <a:picLocks noChangeAspect="1"/>
          </p:cNvPicPr>
          <p:nvPr/>
        </p:nvPicPr>
        <p:blipFill>
          <a:blip r:embed="rId10"/>
          <a:stretch>
            <a:fillRect/>
          </a:stretch>
        </p:blipFill>
        <p:spPr>
          <a:xfrm>
            <a:off x="15323160" y="6641043"/>
            <a:ext cx="3967530" cy="4482040"/>
          </a:xfrm>
          <a:prstGeom prst="rect">
            <a:avLst/>
          </a:prstGeom>
        </p:spPr>
      </p:pic>
      <p:pic>
        <p:nvPicPr>
          <p:cNvPr id="12" name="Image 10" descr="preencoded.png">    </p:cNvPr>
          <p:cNvPicPr>
            <a:picLocks noChangeAspect="1"/>
          </p:cNvPicPr>
          <p:nvPr/>
        </p:nvPicPr>
        <p:blipFill>
          <a:blip r:embed="rId11"/>
          <a:stretch>
            <a:fillRect/>
          </a:stretch>
        </p:blipFill>
        <p:spPr>
          <a:xfrm>
            <a:off x="17952244" y="1417909"/>
            <a:ext cx="1585913" cy="5098507"/>
          </a:xfrm>
          <a:prstGeom prst="rect">
            <a:avLst/>
          </a:prstGeom>
        </p:spPr>
      </p:pic>
      <p:pic>
        <p:nvPicPr>
          <p:cNvPr id="13" name="Image 11" descr="preencoded.png">    </p:cNvPr>
          <p:cNvPicPr>
            <a:picLocks noChangeAspect="1"/>
          </p:cNvPicPr>
          <p:nvPr/>
        </p:nvPicPr>
        <p:blipFill>
          <a:blip r:embed="rId12"/>
          <a:stretch>
            <a:fillRect/>
          </a:stretch>
        </p:blipFill>
        <p:spPr>
          <a:xfrm>
            <a:off x="16323469" y="-97631"/>
            <a:ext cx="2138363" cy="4348163"/>
          </a:xfrm>
          <a:prstGeom prst="rect">
            <a:avLst/>
          </a:prstGeom>
        </p:spPr>
      </p:pic>
      <p:pic>
        <p:nvPicPr>
          <p:cNvPr id="14" name="Image 12" descr="preencoded.png">    </p:cNvPr>
          <p:cNvPicPr>
            <a:picLocks noChangeAspect="1"/>
          </p:cNvPicPr>
          <p:nvPr/>
        </p:nvPicPr>
        <p:blipFill>
          <a:blip r:embed="rId13"/>
          <a:stretch>
            <a:fillRect/>
          </a:stretch>
        </p:blipFill>
        <p:spPr>
          <a:xfrm>
            <a:off x="18276094" y="9836944"/>
            <a:ext cx="604838" cy="604838"/>
          </a:xfrm>
          <a:prstGeom prst="rect">
            <a:avLst/>
          </a:prstGeom>
        </p:spPr>
      </p:pic>
      <p:pic>
        <p:nvPicPr>
          <p:cNvPr id="15" name="Image 13" descr="preencoded.png">    </p:cNvPr>
          <p:cNvPicPr>
            <a:picLocks noChangeAspect="1"/>
          </p:cNvPicPr>
          <p:nvPr/>
        </p:nvPicPr>
        <p:blipFill>
          <a:blip r:embed="rId14"/>
          <a:stretch>
            <a:fillRect/>
          </a:stretch>
        </p:blipFill>
        <p:spPr>
          <a:xfrm>
            <a:off x="16856869" y="6398419"/>
            <a:ext cx="595313" cy="595313"/>
          </a:xfrm>
          <a:prstGeom prst="rect">
            <a:avLst/>
          </a:prstGeom>
        </p:spPr>
      </p:pic>
      <p:pic>
        <p:nvPicPr>
          <p:cNvPr id="16" name="Image 14" descr="preencoded.png">    </p:cNvPr>
          <p:cNvPicPr>
            <a:picLocks noChangeAspect="1"/>
          </p:cNvPicPr>
          <p:nvPr/>
        </p:nvPicPr>
        <p:blipFill>
          <a:blip r:embed="rId15"/>
          <a:stretch>
            <a:fillRect/>
          </a:stretch>
        </p:blipFill>
        <p:spPr>
          <a:xfrm>
            <a:off x="17275969" y="2169315"/>
            <a:ext cx="1309686" cy="2128845"/>
          </a:xfrm>
          <a:prstGeom prst="rect">
            <a:avLst/>
          </a:prstGeom>
        </p:spPr>
      </p:pic>
      <p:grpSp>
        <p:nvGrpSpPr>
          <p:cNvPr id="26426" name="Group"/>
          <p:cNvGrpSpPr/>
          <p:nvPr/>
        </p:nvGrpSpPr>
        <p:grpSpPr>
          <a:xfrm>
            <a:off x="17235487" y="8456817"/>
            <a:ext cx="1463470" cy="1601583"/>
            <a:chOff x="17235487" y="8456817"/>
            <a:chExt cx="1463470" cy="1601583"/>
          </a:xfrm>
        </p:grpSpPr>
        <p:pic>
          <p:nvPicPr>
            <p:cNvPr id="17" name="Image 15" descr="preencoded.png">    </p:cNvPr>
            <p:cNvPicPr>
              <a:picLocks noChangeAspect="1"/>
            </p:cNvPicPr>
            <p:nvPr/>
          </p:nvPicPr>
          <p:blipFill>
            <a:blip r:embed="rId16"/>
            <a:stretch>
              <a:fillRect/>
            </a:stretch>
          </p:blipFill>
          <p:spPr>
            <a:xfrm>
              <a:off x="17640300" y="9525000"/>
              <a:ext cx="533400" cy="533400"/>
            </a:xfrm>
            <a:prstGeom prst="rect">
              <a:avLst/>
            </a:prstGeom>
          </p:spPr>
        </p:pic>
        <p:sp>
          <p:nvSpPr>
            <p:cNvPr id="1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grpSp>
        <p:nvGrpSpPr>
          <p:cNvPr id="71805" name="Group"/>
          <p:cNvGrpSpPr/>
          <p:nvPr/>
        </p:nvGrpSpPr>
        <p:grpSpPr>
          <a:xfrm>
            <a:off x="11601450" y="4852988"/>
            <a:ext cx="3625215" cy="2707005"/>
            <a:chOff x="11601450" y="4852988"/>
            <a:chExt cx="3625215" cy="2707005"/>
          </a:xfrm>
        </p:grpSpPr>
        <p:sp>
          <p:nvSpPr>
            <p:cNvPr id="19" name="Text 1"/>
            <p:cNvSpPr/>
            <p:nvPr/>
          </p:nvSpPr>
          <p:spPr>
            <a:xfrm>
              <a:off x="11601450" y="4852988"/>
              <a:ext cx="36252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A web application</a:t>
              </a:r>
              <a:endParaRPr lang="en-US" sz="3600" dirty="0"/>
            </a:p>
          </p:txBody>
        </p:sp>
        <p:sp>
          <p:nvSpPr>
            <p:cNvPr id="20" name="Text 2"/>
            <p:cNvSpPr/>
            <p:nvPr/>
          </p:nvSpPr>
          <p:spPr>
            <a:xfrm>
              <a:off x="11601450" y="5624513"/>
              <a:ext cx="35947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21" name="Image 16" descr="preencoded.png">    </p:cNvPr>
          <p:cNvPicPr>
            <a:picLocks noChangeAspect="1"/>
          </p:cNvPicPr>
          <p:nvPr/>
        </p:nvPicPr>
        <p:blipFill>
          <a:blip r:embed="rId17"/>
          <a:stretch>
            <a:fillRect/>
          </a:stretch>
        </p:blipFill>
        <p:spPr>
          <a:xfrm>
            <a:off x="952500" y="3086100"/>
            <a:ext cx="10325100" cy="6124575"/>
          </a:xfrm>
          <a:prstGeom prst="rect">
            <a:avLst/>
          </a:prstGeom>
        </p:spPr>
      </p:pic>
      <p:pic>
        <p:nvPicPr>
          <p:cNvPr id="22" name="Image 17" descr="preencoded.png">    </p:cNvPr>
          <p:cNvPicPr>
            <a:picLocks noChangeAspect="1"/>
          </p:cNvPicPr>
          <p:nvPr/>
        </p:nvPicPr>
        <p:blipFill>
          <a:blip r:embed="rId18"/>
          <a:stretch>
            <a:fillRect/>
          </a:stretch>
        </p:blipFill>
        <p:spPr>
          <a:xfrm>
            <a:off x="2400300" y="3343275"/>
            <a:ext cx="7419975" cy="4867275"/>
          </a:xfrm>
          <a:prstGeom prst="rect">
            <a:avLst/>
          </a:prstGeom>
        </p:spPr>
      </p:pic>
      <p:sp>
        <p:nvSpPr>
          <p:cNvPr id="23" name="Text 3"/>
          <p:cNvSpPr/>
          <p:nvPr/>
        </p:nvSpPr>
        <p:spPr>
          <a:xfrm>
            <a:off x="2400300" y="1314450"/>
            <a:ext cx="7915275" cy="1304925"/>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0031" y="-373881"/>
            <a:ext cx="3290888" cy="4548238"/>
          </a:xfrm>
          <a:prstGeom prst="rect">
            <a:avLst/>
          </a:prstGeom>
        </p:spPr>
      </p:pic>
      <p:pic>
        <p:nvPicPr>
          <p:cNvPr id="3" name="Image 1" descr="preencoded.png">    </p:cNvPr>
          <p:cNvPicPr>
            <a:picLocks noChangeAspect="1"/>
          </p:cNvPicPr>
          <p:nvPr/>
        </p:nvPicPr>
        <p:blipFill>
          <a:blip r:embed="rId2"/>
          <a:stretch>
            <a:fillRect/>
          </a:stretch>
        </p:blipFill>
        <p:spPr>
          <a:xfrm>
            <a:off x="-497681" y="7893844"/>
            <a:ext cx="3538538" cy="3109911"/>
          </a:xfrm>
          <a:prstGeom prst="rect">
            <a:avLst/>
          </a:prstGeom>
        </p:spPr>
      </p:pic>
      <p:pic>
        <p:nvPicPr>
          <p:cNvPr id="4" name="Image 2" descr="preencoded.png">    </p:cNvPr>
          <p:cNvPicPr>
            <a:picLocks noChangeAspect="1"/>
          </p:cNvPicPr>
          <p:nvPr/>
        </p:nvPicPr>
        <p:blipFill>
          <a:blip r:embed="rId3"/>
          <a:stretch>
            <a:fillRect/>
          </a:stretch>
        </p:blipFill>
        <p:spPr>
          <a:xfrm>
            <a:off x="-11773" y="1493715"/>
            <a:ext cx="1071296" cy="1346445"/>
          </a:xfrm>
          <a:prstGeom prst="rect">
            <a:avLst/>
          </a:prstGeom>
        </p:spPr>
      </p:pic>
      <p:pic>
        <p:nvPicPr>
          <p:cNvPr id="5" name="Image 3" descr="preencoded.png">    </p:cNvPr>
          <p:cNvPicPr>
            <a:picLocks noChangeAspect="1"/>
          </p:cNvPicPr>
          <p:nvPr/>
        </p:nvPicPr>
        <p:blipFill>
          <a:blip r:embed="rId4"/>
          <a:stretch>
            <a:fillRect/>
          </a:stretch>
        </p:blipFill>
        <p:spPr>
          <a:xfrm>
            <a:off x="645319" y="-201603"/>
            <a:ext cx="2452687" cy="888981"/>
          </a:xfrm>
          <a:prstGeom prst="rect">
            <a:avLst/>
          </a:prstGeom>
        </p:spPr>
      </p:pic>
      <p:pic>
        <p:nvPicPr>
          <p:cNvPr id="6" name="Image 4" descr="preencoded.png">    </p:cNvPr>
          <p:cNvPicPr>
            <a:picLocks noChangeAspect="1"/>
          </p:cNvPicPr>
          <p:nvPr/>
        </p:nvPicPr>
        <p:blipFill>
          <a:blip r:embed="rId5"/>
          <a:stretch>
            <a:fillRect/>
          </a:stretch>
        </p:blipFill>
        <p:spPr>
          <a:xfrm>
            <a:off x="-97631" y="7352078"/>
            <a:ext cx="1995487" cy="1735993"/>
          </a:xfrm>
          <a:prstGeom prst="rect">
            <a:avLst/>
          </a:prstGeom>
        </p:spPr>
      </p:pic>
      <p:pic>
        <p:nvPicPr>
          <p:cNvPr id="7" name="Image 5" descr="preencoded.png">    </p:cNvPr>
          <p:cNvPicPr>
            <a:picLocks noChangeAspect="1"/>
          </p:cNvPicPr>
          <p:nvPr/>
        </p:nvPicPr>
        <p:blipFill>
          <a:blip r:embed="rId6"/>
          <a:stretch>
            <a:fillRect/>
          </a:stretch>
        </p:blipFill>
        <p:spPr>
          <a:xfrm>
            <a:off x="-249457" y="7618285"/>
            <a:ext cx="1127563" cy="994029"/>
          </a:xfrm>
          <a:prstGeom prst="rect">
            <a:avLst/>
          </a:prstGeom>
        </p:spPr>
      </p:pic>
      <p:pic>
        <p:nvPicPr>
          <p:cNvPr id="8" name="Image 6" descr="preencoded.png">    </p:cNvPr>
          <p:cNvPicPr>
            <a:picLocks noChangeAspect="1"/>
          </p:cNvPicPr>
          <p:nvPr/>
        </p:nvPicPr>
        <p:blipFill>
          <a:blip r:embed="rId7"/>
          <a:stretch>
            <a:fillRect/>
          </a:stretch>
        </p:blipFill>
        <p:spPr>
          <a:xfrm>
            <a:off x="597694" y="3093244"/>
            <a:ext cx="433388" cy="433388"/>
          </a:xfrm>
          <a:prstGeom prst="rect">
            <a:avLst/>
          </a:prstGeom>
        </p:spPr>
      </p:pic>
      <p:pic>
        <p:nvPicPr>
          <p:cNvPr id="9" name="Image 7" descr="preencoded.png">    </p:cNvPr>
          <p:cNvPicPr>
            <a:picLocks noChangeAspect="1"/>
          </p:cNvPicPr>
          <p:nvPr/>
        </p:nvPicPr>
        <p:blipFill>
          <a:blip r:embed="rId8"/>
          <a:stretch>
            <a:fillRect/>
          </a:stretch>
        </p:blipFill>
        <p:spPr>
          <a:xfrm>
            <a:off x="-697706" y="2407444"/>
            <a:ext cx="2698721" cy="2734994"/>
          </a:xfrm>
          <a:prstGeom prst="rect">
            <a:avLst/>
          </a:prstGeom>
        </p:spPr>
      </p:pic>
      <p:pic>
        <p:nvPicPr>
          <p:cNvPr id="10" name="Image 8" descr="preencoded.png">    </p:cNvPr>
          <p:cNvPicPr>
            <a:picLocks noChangeAspect="1"/>
          </p:cNvPicPr>
          <p:nvPr/>
        </p:nvPicPr>
        <p:blipFill>
          <a:blip r:embed="rId9"/>
          <a:stretch>
            <a:fillRect/>
          </a:stretch>
        </p:blipFill>
        <p:spPr>
          <a:xfrm>
            <a:off x="16275844" y="245269"/>
            <a:ext cx="2205038" cy="2852737"/>
          </a:xfrm>
          <a:prstGeom prst="rect">
            <a:avLst/>
          </a:prstGeom>
        </p:spPr>
      </p:pic>
      <p:pic>
        <p:nvPicPr>
          <p:cNvPr id="11" name="Image 9" descr="preencoded.png">    </p:cNvPr>
          <p:cNvPicPr>
            <a:picLocks noChangeAspect="1"/>
          </p:cNvPicPr>
          <p:nvPr/>
        </p:nvPicPr>
        <p:blipFill>
          <a:blip r:embed="rId10"/>
          <a:stretch>
            <a:fillRect/>
          </a:stretch>
        </p:blipFill>
        <p:spPr>
          <a:xfrm>
            <a:off x="15923352" y="6293644"/>
            <a:ext cx="3052895" cy="2119313"/>
          </a:xfrm>
          <a:prstGeom prst="rect">
            <a:avLst/>
          </a:prstGeom>
        </p:spPr>
      </p:pic>
      <p:pic>
        <p:nvPicPr>
          <p:cNvPr id="12" name="Image 10" descr="preencoded.png">    </p:cNvPr>
          <p:cNvPicPr>
            <a:picLocks noChangeAspect="1"/>
          </p:cNvPicPr>
          <p:nvPr/>
        </p:nvPicPr>
        <p:blipFill>
          <a:blip r:embed="rId11"/>
          <a:stretch>
            <a:fillRect/>
          </a:stretch>
        </p:blipFill>
        <p:spPr>
          <a:xfrm>
            <a:off x="16124551" y="8646319"/>
            <a:ext cx="2031373" cy="1909762"/>
          </a:xfrm>
          <a:prstGeom prst="rect">
            <a:avLst/>
          </a:prstGeom>
        </p:spPr>
      </p:pic>
      <p:pic>
        <p:nvPicPr>
          <p:cNvPr id="13" name="Image 11" descr="preencoded.png">    </p:cNvPr>
          <p:cNvPicPr>
            <a:picLocks noChangeAspect="1"/>
          </p:cNvPicPr>
          <p:nvPr/>
        </p:nvPicPr>
        <p:blipFill>
          <a:blip r:embed="rId12"/>
          <a:stretch>
            <a:fillRect/>
          </a:stretch>
        </p:blipFill>
        <p:spPr>
          <a:xfrm>
            <a:off x="17753391" y="7027190"/>
            <a:ext cx="1335918" cy="1109419"/>
          </a:xfrm>
          <a:prstGeom prst="rect">
            <a:avLst/>
          </a:prstGeom>
        </p:spPr>
      </p:pic>
      <p:pic>
        <p:nvPicPr>
          <p:cNvPr id="14" name="Image 12" descr="preencoded.png">    </p:cNvPr>
          <p:cNvPicPr>
            <a:picLocks noChangeAspect="1"/>
          </p:cNvPicPr>
          <p:nvPr/>
        </p:nvPicPr>
        <p:blipFill>
          <a:blip r:embed="rId13"/>
          <a:stretch>
            <a:fillRect/>
          </a:stretch>
        </p:blipFill>
        <p:spPr>
          <a:xfrm>
            <a:off x="17734215" y="264342"/>
            <a:ext cx="983745" cy="995317"/>
          </a:xfrm>
          <a:prstGeom prst="rect">
            <a:avLst/>
          </a:prstGeom>
        </p:spPr>
      </p:pic>
      <p:pic>
        <p:nvPicPr>
          <p:cNvPr id="15" name="Image 13" descr="preencoded.png">    </p:cNvPr>
          <p:cNvPicPr>
            <a:picLocks noChangeAspect="1"/>
          </p:cNvPicPr>
          <p:nvPr/>
        </p:nvPicPr>
        <p:blipFill>
          <a:blip r:embed="rId14"/>
          <a:stretch>
            <a:fillRect/>
          </a:stretch>
        </p:blipFill>
        <p:spPr>
          <a:xfrm>
            <a:off x="17838990" y="378641"/>
            <a:ext cx="783721" cy="795292"/>
          </a:xfrm>
          <a:prstGeom prst="rect">
            <a:avLst/>
          </a:prstGeom>
        </p:spPr>
      </p:pic>
      <p:pic>
        <p:nvPicPr>
          <p:cNvPr id="16" name="Image 14" descr="preencoded.png">    </p:cNvPr>
          <p:cNvPicPr>
            <a:picLocks noChangeAspect="1"/>
          </p:cNvPicPr>
          <p:nvPr/>
        </p:nvPicPr>
        <p:blipFill>
          <a:blip r:embed="rId15"/>
          <a:stretch>
            <a:fillRect/>
          </a:stretch>
        </p:blipFill>
        <p:spPr>
          <a:xfrm>
            <a:off x="17504879" y="9475634"/>
            <a:ext cx="1213818" cy="955983"/>
          </a:xfrm>
          <a:prstGeom prst="rect">
            <a:avLst/>
          </a:prstGeom>
        </p:spPr>
      </p:pic>
      <p:pic>
        <p:nvPicPr>
          <p:cNvPr id="17" name="Image 15" descr="preencoded.png">    </p:cNvPr>
          <p:cNvPicPr>
            <a:picLocks noChangeAspect="1"/>
          </p:cNvPicPr>
          <p:nvPr/>
        </p:nvPicPr>
        <p:blipFill>
          <a:blip r:embed="rId16"/>
          <a:stretch>
            <a:fillRect/>
          </a:stretch>
        </p:blipFill>
        <p:spPr>
          <a:xfrm>
            <a:off x="17372403" y="2169319"/>
            <a:ext cx="1126344" cy="2195513"/>
          </a:xfrm>
          <a:prstGeom prst="rect">
            <a:avLst/>
          </a:prstGeom>
        </p:spPr>
      </p:pic>
      <p:grpSp>
        <p:nvGrpSpPr>
          <p:cNvPr id="84005" name="Group"/>
          <p:cNvGrpSpPr/>
          <p:nvPr/>
        </p:nvGrpSpPr>
        <p:grpSpPr>
          <a:xfrm>
            <a:off x="17235487" y="8456817"/>
            <a:ext cx="1463470" cy="1601583"/>
            <a:chOff x="17235487" y="8456817"/>
            <a:chExt cx="1463470" cy="1601583"/>
          </a:xfrm>
        </p:grpSpPr>
        <p:pic>
          <p:nvPicPr>
            <p:cNvPr id="18" name="Image 16" descr="preencoded.png">    </p:cNvPr>
            <p:cNvPicPr>
              <a:picLocks noChangeAspect="1"/>
            </p:cNvPicPr>
            <p:nvPr/>
          </p:nvPicPr>
          <p:blipFill>
            <a:blip r:embed="rId17"/>
            <a:stretch>
              <a:fillRect/>
            </a:stretch>
          </p:blipFill>
          <p:spPr>
            <a:xfrm>
              <a:off x="17640300" y="9525000"/>
              <a:ext cx="533400" cy="533400"/>
            </a:xfrm>
            <a:prstGeom prst="rect">
              <a:avLst/>
            </a:prstGeom>
          </p:spPr>
        </p:pic>
        <p:sp>
          <p:nvSpPr>
            <p:cNvPr id="1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grpSp>
        <p:nvGrpSpPr>
          <p:cNvPr id="11699" name="Group"/>
          <p:cNvGrpSpPr/>
          <p:nvPr/>
        </p:nvGrpSpPr>
        <p:grpSpPr>
          <a:xfrm>
            <a:off x="8867775" y="2486025"/>
            <a:ext cx="6644640" cy="2249805"/>
            <a:chOff x="8867775" y="2486025"/>
            <a:chExt cx="6644640" cy="2249805"/>
          </a:xfrm>
        </p:grpSpPr>
        <p:sp>
          <p:nvSpPr>
            <p:cNvPr id="20" name="Text 1"/>
            <p:cNvSpPr/>
            <p:nvPr/>
          </p:nvSpPr>
          <p:spPr>
            <a:xfrm>
              <a:off x="8867775" y="2486025"/>
              <a:ext cx="66446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An mobile app</a:t>
              </a:r>
              <a:endParaRPr lang="en-US" sz="3600" dirty="0"/>
            </a:p>
          </p:txBody>
        </p:sp>
        <p:sp>
          <p:nvSpPr>
            <p:cNvPr id="21" name="Text 2"/>
            <p:cNvSpPr/>
            <p:nvPr/>
          </p:nvSpPr>
          <p:spPr>
            <a:xfrm>
              <a:off x="8867775" y="3257550"/>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22" name="Text 3"/>
          <p:cNvSpPr/>
          <p:nvPr/>
        </p:nvSpPr>
        <p:spPr>
          <a:xfrm>
            <a:off x="8867775" y="58959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23" name="Text 4"/>
          <p:cNvSpPr/>
          <p:nvPr/>
        </p:nvSpPr>
        <p:spPr>
          <a:xfrm>
            <a:off x="8867775" y="1133475"/>
            <a:ext cx="9572625" cy="1304925"/>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The Future of Fantasy</a:t>
            </a:r>
            <a:endParaRPr lang="en-US" sz="6000" dirty="0"/>
          </a:p>
        </p:txBody>
      </p:sp>
      <p:pic>
        <p:nvPicPr>
          <p:cNvPr id="24" name="Image 17" descr="preencoded.png">    </p:cNvPr>
          <p:cNvPicPr>
            <a:picLocks noChangeAspect="1"/>
          </p:cNvPicPr>
          <p:nvPr/>
        </p:nvPicPr>
        <p:blipFill>
          <a:blip r:embed="rId18"/>
          <a:stretch>
            <a:fillRect/>
          </a:stretch>
        </p:blipFill>
        <p:spPr>
          <a:xfrm>
            <a:off x="3352800" y="771525"/>
            <a:ext cx="4105275" cy="8886825"/>
          </a:xfrm>
          <a:prstGeom prst="rect">
            <a:avLst/>
          </a:prstGeom>
        </p:spPr>
      </p:pic>
      <p:pic>
        <p:nvPicPr>
          <p:cNvPr id="25" name="Image 18" descr="preencoded.png">    </p:cNvPr>
          <p:cNvPicPr>
            <a:picLocks noChangeAspect="1"/>
          </p:cNvPicPr>
          <p:nvPr/>
        </p:nvPicPr>
        <p:blipFill>
          <a:blip r:embed="rId19"/>
          <a:stretch>
            <a:fillRect/>
          </a:stretch>
        </p:blipFill>
        <p:spPr>
          <a:xfrm>
            <a:off x="3495675"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853844">
            <a:off x="13633352" y="-1275593"/>
            <a:ext cx="8884276" cy="6720771"/>
          </a:xfrm>
          <a:prstGeom prst="rect">
            <a:avLst/>
          </a:prstGeom>
        </p:spPr>
      </p:pic>
      <p:pic>
        <p:nvPicPr>
          <p:cNvPr id="3" name="Image 1" descr="preencoded.png">    </p:cNvPr>
          <p:cNvPicPr>
            <a:picLocks noChangeAspect="1"/>
          </p:cNvPicPr>
          <p:nvPr/>
        </p:nvPicPr>
        <p:blipFill>
          <a:blip r:embed="rId2"/>
          <a:stretch>
            <a:fillRect/>
          </a:stretch>
        </p:blipFill>
        <p:spPr>
          <a:xfrm>
            <a:off x="-364545" y="7522370"/>
            <a:ext cx="5985706" cy="3674212"/>
          </a:xfrm>
          <a:prstGeom prst="rect">
            <a:avLst/>
          </a:prstGeom>
        </p:spPr>
      </p:pic>
      <p:pic>
        <p:nvPicPr>
          <p:cNvPr id="4" name="Image 2" descr="preencoded.png">    </p:cNvPr>
          <p:cNvPicPr>
            <a:picLocks noChangeAspect="1"/>
          </p:cNvPicPr>
          <p:nvPr/>
        </p:nvPicPr>
        <p:blipFill>
          <a:blip r:embed="rId3"/>
          <a:stretch>
            <a:fillRect/>
          </a:stretch>
        </p:blipFill>
        <p:spPr>
          <a:xfrm rot="2481785">
            <a:off x="12396009" y="-329473"/>
            <a:ext cx="9926906" cy="6306655"/>
          </a:xfrm>
          <a:prstGeom prst="rect">
            <a:avLst/>
          </a:prstGeom>
        </p:spPr>
      </p:pic>
      <p:pic>
        <p:nvPicPr>
          <p:cNvPr id="5" name="Image 3" descr="preencoded.png">    </p:cNvPr>
          <p:cNvPicPr>
            <a:picLocks noChangeAspect="1"/>
          </p:cNvPicPr>
          <p:nvPr/>
        </p:nvPicPr>
        <p:blipFill>
          <a:blip r:embed="rId4"/>
          <a:stretch>
            <a:fillRect/>
          </a:stretch>
        </p:blipFill>
        <p:spPr>
          <a:xfrm rot="2853844">
            <a:off x="14428515" y="-1093781"/>
            <a:ext cx="4311744" cy="3247391"/>
          </a:xfrm>
          <a:prstGeom prst="rect">
            <a:avLst/>
          </a:prstGeom>
        </p:spPr>
      </p:pic>
      <p:pic>
        <p:nvPicPr>
          <p:cNvPr id="6" name="Image 4" descr="preencoded.png">    </p:cNvPr>
          <p:cNvPicPr>
            <a:picLocks noChangeAspect="1"/>
          </p:cNvPicPr>
          <p:nvPr/>
        </p:nvPicPr>
        <p:blipFill>
          <a:blip r:embed="rId5"/>
          <a:stretch>
            <a:fillRect/>
          </a:stretch>
        </p:blipFill>
        <p:spPr>
          <a:xfrm rot="1084809">
            <a:off x="14928574" y="-545515"/>
            <a:ext cx="4872972" cy="7205999"/>
          </a:xfrm>
          <a:prstGeom prst="rect">
            <a:avLst/>
          </a:prstGeom>
        </p:spPr>
      </p:pic>
      <p:pic>
        <p:nvPicPr>
          <p:cNvPr id="7" name="Image 5" descr="preencoded.png">    </p:cNvPr>
          <p:cNvPicPr>
            <a:picLocks noChangeAspect="1"/>
          </p:cNvPicPr>
          <p:nvPr/>
        </p:nvPicPr>
        <p:blipFill>
          <a:blip r:embed="rId6"/>
          <a:stretch>
            <a:fillRect/>
          </a:stretch>
        </p:blipFill>
        <p:spPr>
          <a:xfrm>
            <a:off x="12322882" y="9103515"/>
            <a:ext cx="6247161" cy="2364006"/>
          </a:xfrm>
          <a:prstGeom prst="rect">
            <a:avLst/>
          </a:prstGeom>
        </p:spPr>
      </p:pic>
      <p:pic>
        <p:nvPicPr>
          <p:cNvPr id="8" name="Image 6" descr="preencoded.png">    </p:cNvPr>
          <p:cNvPicPr>
            <a:picLocks noChangeAspect="1"/>
          </p:cNvPicPr>
          <p:nvPr/>
        </p:nvPicPr>
        <p:blipFill>
          <a:blip r:embed="rId7"/>
          <a:stretch>
            <a:fillRect/>
          </a:stretch>
        </p:blipFill>
        <p:spPr>
          <a:xfrm rot="2853844">
            <a:off x="14897148" y="-735813"/>
            <a:ext cx="1957390" cy="1128749"/>
          </a:xfrm>
          <a:prstGeom prst="rect">
            <a:avLst/>
          </a:prstGeom>
        </p:spPr>
      </p:pic>
      <p:pic>
        <p:nvPicPr>
          <p:cNvPr id="9" name="Image 7" descr="preencoded.png">    </p:cNvPr>
          <p:cNvPicPr>
            <a:picLocks noChangeAspect="1"/>
          </p:cNvPicPr>
          <p:nvPr/>
        </p:nvPicPr>
        <p:blipFill>
          <a:blip r:embed="rId8"/>
          <a:stretch>
            <a:fillRect/>
          </a:stretch>
        </p:blipFill>
        <p:spPr>
          <a:xfrm rot="2853844">
            <a:off x="15991723" y="-7372"/>
            <a:ext cx="976311" cy="1185863"/>
          </a:xfrm>
          <a:prstGeom prst="rect">
            <a:avLst/>
          </a:prstGeom>
        </p:spPr>
      </p:pic>
      <p:pic>
        <p:nvPicPr>
          <p:cNvPr id="10" name="Image 8" descr="preencoded.png">    </p:cNvPr>
          <p:cNvPicPr>
            <a:picLocks noChangeAspect="1"/>
          </p:cNvPicPr>
          <p:nvPr/>
        </p:nvPicPr>
        <p:blipFill>
          <a:blip r:embed="rId9"/>
          <a:stretch>
            <a:fillRect/>
          </a:stretch>
        </p:blipFill>
        <p:spPr>
          <a:xfrm rot="2853844">
            <a:off x="13904896" y="417493"/>
            <a:ext cx="423863" cy="423863"/>
          </a:xfrm>
          <a:prstGeom prst="rect">
            <a:avLst/>
          </a:prstGeom>
        </p:spPr>
      </p:pic>
      <p:pic>
        <p:nvPicPr>
          <p:cNvPr id="11" name="Image 9" descr="preencoded.png">    </p:cNvPr>
          <p:cNvPicPr>
            <a:picLocks noChangeAspect="1"/>
          </p:cNvPicPr>
          <p:nvPr/>
        </p:nvPicPr>
        <p:blipFill>
          <a:blip r:embed="rId10"/>
          <a:stretch>
            <a:fillRect/>
          </a:stretch>
        </p:blipFill>
        <p:spPr>
          <a:xfrm>
            <a:off x="7926112" y="11188059"/>
            <a:ext cx="834651" cy="834798"/>
          </a:xfrm>
          <a:prstGeom prst="rect">
            <a:avLst/>
          </a:prstGeom>
        </p:spPr>
      </p:pic>
      <p:pic>
        <p:nvPicPr>
          <p:cNvPr id="12" name="Image 10" descr="preencoded.png">    </p:cNvPr>
          <p:cNvPicPr>
            <a:picLocks noChangeAspect="1"/>
          </p:cNvPicPr>
          <p:nvPr/>
        </p:nvPicPr>
        <p:blipFill>
          <a:blip r:embed="rId11"/>
          <a:stretch>
            <a:fillRect/>
          </a:stretch>
        </p:blipFill>
        <p:spPr>
          <a:xfrm rot="2853844">
            <a:off x="16325882" y="2669805"/>
            <a:ext cx="223838" cy="233363"/>
          </a:xfrm>
          <a:prstGeom prst="rect">
            <a:avLst/>
          </a:prstGeom>
        </p:spPr>
      </p:pic>
      <p:pic>
        <p:nvPicPr>
          <p:cNvPr id="13" name="Image 11" descr="preencoded.png">    </p:cNvPr>
          <p:cNvPicPr>
            <a:picLocks noChangeAspect="1"/>
          </p:cNvPicPr>
          <p:nvPr/>
        </p:nvPicPr>
        <p:blipFill>
          <a:blip r:embed="rId12"/>
          <a:stretch>
            <a:fillRect/>
          </a:stretch>
        </p:blipFill>
        <p:spPr>
          <a:xfrm rot="2853844">
            <a:off x="17439099" y="1076000"/>
            <a:ext cx="223838" cy="223838"/>
          </a:xfrm>
          <a:prstGeom prst="rect">
            <a:avLst/>
          </a:prstGeom>
        </p:spPr>
      </p:pic>
      <p:pic>
        <p:nvPicPr>
          <p:cNvPr id="14" name="Image 12" descr="preencoded.png">    </p:cNvPr>
          <p:cNvPicPr>
            <a:picLocks noChangeAspect="1"/>
          </p:cNvPicPr>
          <p:nvPr/>
        </p:nvPicPr>
        <p:blipFill>
          <a:blip r:embed="rId13"/>
          <a:stretch>
            <a:fillRect/>
          </a:stretch>
        </p:blipFill>
        <p:spPr>
          <a:xfrm>
            <a:off x="16190008" y="9342879"/>
            <a:ext cx="2331962" cy="1906707"/>
          </a:xfrm>
          <a:prstGeom prst="rect">
            <a:avLst/>
          </a:prstGeom>
        </p:spPr>
      </p:pic>
      <p:pic>
        <p:nvPicPr>
          <p:cNvPr id="15" name="Image 13" descr="preencoded.png">    </p:cNvPr>
          <p:cNvPicPr>
            <a:picLocks noChangeAspect="1"/>
          </p:cNvPicPr>
          <p:nvPr/>
        </p:nvPicPr>
        <p:blipFill>
          <a:blip r:embed="rId14"/>
          <a:stretch>
            <a:fillRect/>
          </a:stretch>
        </p:blipFill>
        <p:spPr>
          <a:xfrm>
            <a:off x="-2381" y="330992"/>
            <a:ext cx="1626165" cy="3179393"/>
          </a:xfrm>
          <a:prstGeom prst="rect">
            <a:avLst/>
          </a:prstGeom>
        </p:spPr>
      </p:pic>
      <p:grpSp>
        <p:nvGrpSpPr>
          <p:cNvPr id="45877" name="Group"/>
          <p:cNvGrpSpPr/>
          <p:nvPr/>
        </p:nvGrpSpPr>
        <p:grpSpPr>
          <a:xfrm>
            <a:off x="17235487" y="570117"/>
            <a:ext cx="1463470" cy="1601583"/>
            <a:chOff x="17235487" y="570117"/>
            <a:chExt cx="1463470" cy="1601583"/>
          </a:xfrm>
        </p:grpSpPr>
        <p:pic>
          <p:nvPicPr>
            <p:cNvPr id="16" name="Image 14" descr="preencoded.png">    </p:cNvPr>
            <p:cNvPicPr>
              <a:picLocks noChangeAspect="1"/>
            </p:cNvPicPr>
            <p:nvPr/>
          </p:nvPicPr>
          <p:blipFill>
            <a:blip r:embed="rId15"/>
            <a:stretch>
              <a:fillRect/>
            </a:stretch>
          </p:blipFill>
          <p:spPr>
            <a:xfrm>
              <a:off x="17640300" y="1638300"/>
              <a:ext cx="533400" cy="533400"/>
            </a:xfrm>
            <a:prstGeom prst="rect">
              <a:avLst/>
            </a:prstGeom>
          </p:spPr>
        </p:pic>
        <p:sp>
          <p:nvSpPr>
            <p:cNvPr id="17" name="Text 0"/>
            <p:cNvSpPr/>
            <p:nvPr/>
          </p:nvSpPr>
          <p:spPr>
            <a:xfrm rot="16200000">
              <a:off x="17235487" y="5701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grpSp>
        <p:nvGrpSpPr>
          <p:cNvPr id="35136" name="Group"/>
          <p:cNvGrpSpPr/>
          <p:nvPr/>
        </p:nvGrpSpPr>
        <p:grpSpPr>
          <a:xfrm>
            <a:off x="1638300" y="6076950"/>
            <a:ext cx="4377690" cy="2249805"/>
            <a:chOff x="1638300" y="6076950"/>
            <a:chExt cx="4377690" cy="2249805"/>
          </a:xfrm>
        </p:grpSpPr>
        <p:sp>
          <p:nvSpPr>
            <p:cNvPr id="18" name="Text 1"/>
            <p:cNvSpPr/>
            <p:nvPr/>
          </p:nvSpPr>
          <p:spPr>
            <a:xfrm>
              <a:off x="1638300" y="6076950"/>
              <a:ext cx="43776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A web application</a:t>
              </a:r>
              <a:endParaRPr lang="en-US" sz="3600" dirty="0"/>
            </a:p>
          </p:txBody>
        </p:sp>
        <p:sp>
          <p:nvSpPr>
            <p:cNvPr id="19" name="Text 2"/>
            <p:cNvSpPr/>
            <p:nvPr/>
          </p:nvSpPr>
          <p:spPr>
            <a:xfrm>
              <a:off x="1638300" y="6848475"/>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20" name="Text 3"/>
          <p:cNvSpPr/>
          <p:nvPr/>
        </p:nvSpPr>
        <p:spPr>
          <a:xfrm>
            <a:off x="1762125" y="1362075"/>
            <a:ext cx="4362450" cy="4419600"/>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A Gateway to a World of Fantasy and Wonder</a:t>
            </a:r>
            <a:endParaRPr lang="en-US" sz="6000" dirty="0"/>
          </a:p>
        </p:txBody>
      </p:sp>
      <p:sp>
        <p:nvSpPr>
          <p:cNvPr id="21" name="Text 4"/>
          <p:cNvSpPr/>
          <p:nvPr/>
        </p:nvSpPr>
        <p:spPr>
          <a:xfrm>
            <a:off x="12496800" y="30861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91994" name="Group"/>
          <p:cNvGrpSpPr/>
          <p:nvPr/>
        </p:nvGrpSpPr>
        <p:grpSpPr>
          <a:xfrm>
            <a:off x="5924550" y="561975"/>
            <a:ext cx="6429375" cy="9248775"/>
            <a:chOff x="5924550" y="561975"/>
            <a:chExt cx="6429375" cy="9248775"/>
          </a:xfrm>
        </p:grpSpPr>
        <p:pic>
          <p:nvPicPr>
            <p:cNvPr id="22" name="Image 15" descr="preencoded.png">    </p:cNvPr>
            <p:cNvPicPr>
              <a:picLocks noChangeAspect="1"/>
            </p:cNvPicPr>
            <p:nvPr/>
          </p:nvPicPr>
          <p:blipFill>
            <a:blip r:embed="rId16"/>
            <a:stretch>
              <a:fillRect/>
            </a:stretch>
          </p:blipFill>
          <p:spPr>
            <a:xfrm>
              <a:off x="5924550" y="561975"/>
              <a:ext cx="6429375" cy="9248775"/>
            </a:xfrm>
            <a:prstGeom prst="rect">
              <a:avLst/>
            </a:prstGeom>
          </p:spPr>
        </p:pic>
        <p:pic>
          <p:nvPicPr>
            <p:cNvPr id="23" name="Image 16" descr="preencoded.png">    </p:cNvPr>
            <p:cNvPicPr>
              <a:picLocks noChangeAspect="1"/>
            </p:cNvPicPr>
            <p:nvPr/>
          </p:nvPicPr>
          <p:blipFill>
            <a:blip r:embed="rId17"/>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91457"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1304925"/>
          </a:xfrm>
          <a:prstGeom prst="rect">
            <a:avLst/>
          </a:prstGeom>
          <a:noFill/>
          <a:ln/>
        </p:spPr>
        <p:txBody>
          <a:bodyPr wrap="square" lIns="0" tIns="0" rIns="0" bIns="0" rtlCol="0" anchor="t"/>
          <a:lstStyle/>
          <a:p>
            <a:pPr algn="r" indent="0" marL="0">
              <a:buNone/>
            </a:pPr>
            <a:r>
              <a:rPr lang="en-US" sz="6000" u="none" dirty="0">
                <a:solidFill>
                  <a:srgbClr val="086D77"/>
                </a:solidFill>
                <a:latin typeface="Seaweed Script" pitchFamily="34" charset="0"/>
                <a:ea typeface="Seaweed Script" pitchFamily="34" charset="-122"/>
                <a:cs typeface="Seaweed Script"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208544" y="-1650206"/>
            <a:ext cx="7081838" cy="6424613"/>
          </a:xfrm>
          <a:prstGeom prst="rect">
            <a:avLst/>
          </a:prstGeom>
        </p:spPr>
      </p:pic>
      <p:pic>
        <p:nvPicPr>
          <p:cNvPr id="3" name="Image 1" descr="preencoded.png">    </p:cNvPr>
          <p:cNvPicPr>
            <a:picLocks noChangeAspect="1"/>
          </p:cNvPicPr>
          <p:nvPr/>
        </p:nvPicPr>
        <p:blipFill>
          <a:blip r:embed="rId2"/>
          <a:stretch>
            <a:fillRect/>
          </a:stretch>
        </p:blipFill>
        <p:spPr>
          <a:xfrm rot="10800000">
            <a:off x="12332486" y="-735806"/>
            <a:ext cx="5957904" cy="4814886"/>
          </a:xfrm>
          <a:prstGeom prst="rect">
            <a:avLst/>
          </a:prstGeom>
        </p:spPr>
      </p:pic>
      <p:pic>
        <p:nvPicPr>
          <p:cNvPr id="4" name="Image 2" descr="preencoded.png">    </p:cNvPr>
          <p:cNvPicPr>
            <a:picLocks noChangeAspect="1"/>
          </p:cNvPicPr>
          <p:nvPr/>
        </p:nvPicPr>
        <p:blipFill>
          <a:blip r:embed="rId3"/>
          <a:stretch>
            <a:fillRect/>
          </a:stretch>
        </p:blipFill>
        <p:spPr>
          <a:xfrm rot="10800000">
            <a:off x="16028193" y="92868"/>
            <a:ext cx="2262190" cy="4948239"/>
          </a:xfrm>
          <a:prstGeom prst="rect">
            <a:avLst/>
          </a:prstGeom>
        </p:spPr>
      </p:pic>
      <p:pic>
        <p:nvPicPr>
          <p:cNvPr id="5" name="Image 3" descr="preencoded.png">    </p:cNvPr>
          <p:cNvPicPr>
            <a:picLocks noChangeAspect="1"/>
          </p:cNvPicPr>
          <p:nvPr/>
        </p:nvPicPr>
        <p:blipFill>
          <a:blip r:embed="rId4"/>
          <a:stretch>
            <a:fillRect/>
          </a:stretch>
        </p:blipFill>
        <p:spPr>
          <a:xfrm rot="10800000">
            <a:off x="17325536" y="350044"/>
            <a:ext cx="612421" cy="612529"/>
          </a:xfrm>
          <a:prstGeom prst="rect">
            <a:avLst/>
          </a:prstGeom>
        </p:spPr>
      </p:pic>
      <p:pic>
        <p:nvPicPr>
          <p:cNvPr id="6" name="Image 4" descr="preencoded.png">    </p:cNvPr>
          <p:cNvPicPr>
            <a:picLocks noChangeAspect="1"/>
          </p:cNvPicPr>
          <p:nvPr/>
        </p:nvPicPr>
        <p:blipFill>
          <a:blip r:embed="rId5"/>
          <a:stretch>
            <a:fillRect/>
          </a:stretch>
        </p:blipFill>
        <p:spPr>
          <a:xfrm rot="10800000">
            <a:off x="16533014" y="1712117"/>
            <a:ext cx="795348" cy="595316"/>
          </a:xfrm>
          <a:prstGeom prst="rect">
            <a:avLst/>
          </a:prstGeom>
        </p:spPr>
      </p:pic>
      <p:pic>
        <p:nvPicPr>
          <p:cNvPr id="7" name="Image 5" descr="preencoded.png">    </p:cNvPr>
          <p:cNvPicPr>
            <a:picLocks noChangeAspect="1"/>
          </p:cNvPicPr>
          <p:nvPr/>
        </p:nvPicPr>
        <p:blipFill>
          <a:blip r:embed="rId6"/>
          <a:stretch>
            <a:fillRect/>
          </a:stretch>
        </p:blipFill>
        <p:spPr>
          <a:xfrm rot="10800000">
            <a:off x="16033233" y="8293897"/>
            <a:ext cx="2031150" cy="1142660"/>
          </a:xfrm>
          <a:prstGeom prst="rect">
            <a:avLst/>
          </a:prstGeom>
        </p:spPr>
      </p:pic>
      <p:pic>
        <p:nvPicPr>
          <p:cNvPr id="8" name="Image 6" descr="preencoded.png">    </p:cNvPr>
          <p:cNvPicPr>
            <a:picLocks noChangeAspect="1"/>
          </p:cNvPicPr>
          <p:nvPr/>
        </p:nvPicPr>
        <p:blipFill>
          <a:blip r:embed="rId7"/>
          <a:stretch>
            <a:fillRect/>
          </a:stretch>
        </p:blipFill>
        <p:spPr>
          <a:xfrm rot="10800000">
            <a:off x="219" y="5032236"/>
            <a:ext cx="4919662" cy="5356503"/>
          </a:xfrm>
          <a:prstGeom prst="rect">
            <a:avLst/>
          </a:prstGeom>
        </p:spPr>
      </p:pic>
      <p:pic>
        <p:nvPicPr>
          <p:cNvPr id="9" name="Image 7" descr="preencoded.png">    </p:cNvPr>
          <p:cNvPicPr>
            <a:picLocks noChangeAspect="1"/>
          </p:cNvPicPr>
          <p:nvPr/>
        </p:nvPicPr>
        <p:blipFill>
          <a:blip r:embed="rId8"/>
          <a:stretch>
            <a:fillRect/>
          </a:stretch>
        </p:blipFill>
        <p:spPr>
          <a:xfrm rot="10800000">
            <a:off x="-1823" y="6646069"/>
            <a:ext cx="5197930" cy="4054879"/>
          </a:xfrm>
          <a:prstGeom prst="rect">
            <a:avLst/>
          </a:prstGeom>
        </p:spPr>
      </p:pic>
      <p:pic>
        <p:nvPicPr>
          <p:cNvPr id="10" name="Image 8" descr="preencoded.png">    </p:cNvPr>
          <p:cNvPicPr>
            <a:picLocks noChangeAspect="1"/>
          </p:cNvPicPr>
          <p:nvPr/>
        </p:nvPicPr>
        <p:blipFill>
          <a:blip r:embed="rId9"/>
          <a:stretch>
            <a:fillRect/>
          </a:stretch>
        </p:blipFill>
        <p:spPr>
          <a:xfrm rot="10800000">
            <a:off x="-954881" y="8074819"/>
            <a:ext cx="1912361" cy="1579277"/>
          </a:xfrm>
          <a:prstGeom prst="rect">
            <a:avLst/>
          </a:prstGeom>
        </p:spPr>
      </p:pic>
      <p:pic>
        <p:nvPicPr>
          <p:cNvPr id="11" name="Image 9" descr="preencoded.png">    </p:cNvPr>
          <p:cNvPicPr>
            <a:picLocks noChangeAspect="1"/>
          </p:cNvPicPr>
          <p:nvPr/>
        </p:nvPicPr>
        <p:blipFill>
          <a:blip r:embed="rId10"/>
          <a:stretch>
            <a:fillRect/>
          </a:stretch>
        </p:blipFill>
        <p:spPr>
          <a:xfrm rot="10800000">
            <a:off x="-2459" y="930444"/>
            <a:ext cx="1779091" cy="2150664"/>
          </a:xfrm>
          <a:prstGeom prst="rect">
            <a:avLst/>
          </a:prstGeom>
        </p:spPr>
      </p:pic>
      <p:grpSp>
        <p:nvGrpSpPr>
          <p:cNvPr id="81043"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pic>
        <p:nvPicPr>
          <p:cNvPr id="14" name="Image 11" descr="preencoded.png">    </p:cNvPr>
          <p:cNvPicPr>
            <a:picLocks noChangeAspect="1"/>
          </p:cNvPicPr>
          <p:nvPr/>
        </p:nvPicPr>
        <p:blipFill>
          <a:blip r:embed="rId12"/>
          <a:stretch>
            <a:fillRect/>
          </a:stretch>
        </p:blipFill>
        <p:spPr>
          <a:xfrm>
            <a:off x="11210925" y="933450"/>
            <a:ext cx="7077075" cy="8829675"/>
          </a:xfrm>
          <a:prstGeom prst="rect">
            <a:avLst/>
          </a:prstGeom>
        </p:spPr>
      </p:pic>
      <p:grpSp>
        <p:nvGrpSpPr>
          <p:cNvPr id="30493" name="Group"/>
          <p:cNvGrpSpPr/>
          <p:nvPr/>
        </p:nvGrpSpPr>
        <p:grpSpPr>
          <a:xfrm>
            <a:off x="457200" y="3024188"/>
            <a:ext cx="864870" cy="2084070"/>
            <a:chOff x="457200" y="3024188"/>
            <a:chExt cx="864870" cy="2084070"/>
          </a:xfrm>
        </p:grpSpPr>
        <p:sp>
          <p:nvSpPr>
            <p:cNvPr id="15" name="Text 1"/>
            <p:cNvSpPr/>
            <p:nvPr/>
          </p:nvSpPr>
          <p:spPr>
            <a:xfrm>
              <a:off x="457200" y="3024188"/>
              <a:ext cx="864870" cy="2084070"/>
            </a:xfrm>
            <a:prstGeom prst="rect">
              <a:avLst/>
            </a:prstGeom>
            <a:noFill/>
            <a:ln/>
          </p:spPr>
          <p:txBody>
            <a:bodyPr wrap="square" lIns="0" tIns="0" rIns="0" bIns="0" rtlCol="0" anchor="t"/>
            <a:lstStyle/>
            <a:p>
              <a:pPr algn="l" indent="0" marL="0">
                <a:buNone/>
              </a:pPr>
              <a:r>
                <a:rPr lang="en-US" sz="9600" u="none" dirty="0">
                  <a:solidFill>
                    <a:srgbClr val="086D77"/>
                  </a:solidFill>
                  <a:latin typeface="Seaweed Script" pitchFamily="34" charset="0"/>
                  <a:ea typeface="Seaweed Script" pitchFamily="34" charset="-122"/>
                  <a:cs typeface="Seaweed Script" pitchFamily="34" charset="-120"/>
                </a:rPr>
                <a:t>1</a:t>
              </a:r>
              <a:endParaRPr lang="en-US" sz="9600" dirty="0"/>
            </a:p>
          </p:txBody>
        </p:sp>
      </p:grpSp>
      <p:grpSp>
        <p:nvGrpSpPr>
          <p:cNvPr id="90153" name="Group"/>
          <p:cNvGrpSpPr/>
          <p:nvPr/>
        </p:nvGrpSpPr>
        <p:grpSpPr>
          <a:xfrm>
            <a:off x="1047750" y="2819400"/>
            <a:ext cx="4453890" cy="2173605"/>
            <a:chOff x="1047750" y="2819400"/>
            <a:chExt cx="4453890" cy="2173605"/>
          </a:xfrm>
        </p:grpSpPr>
        <p:sp>
          <p:nvSpPr>
            <p:cNvPr id="16" name="Text 2"/>
            <p:cNvSpPr/>
            <p:nvPr/>
          </p:nvSpPr>
          <p:spPr>
            <a:xfrm>
              <a:off x="1047750" y="2819400"/>
              <a:ext cx="44538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Discover the secrets</a:t>
              </a:r>
              <a:endParaRPr lang="en-US" sz="3600" dirty="0"/>
            </a:p>
          </p:txBody>
        </p:sp>
        <p:sp>
          <p:nvSpPr>
            <p:cNvPr id="17" name="Text 3"/>
            <p:cNvSpPr/>
            <p:nvPr/>
          </p:nvSpPr>
          <p:spPr>
            <a:xfrm>
              <a:off x="1047750" y="3514725"/>
              <a:ext cx="44234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25383" name="Group"/>
          <p:cNvGrpSpPr/>
          <p:nvPr/>
        </p:nvGrpSpPr>
        <p:grpSpPr>
          <a:xfrm>
            <a:off x="457200" y="6567487"/>
            <a:ext cx="1026795" cy="2084070"/>
            <a:chOff x="457200" y="6567487"/>
            <a:chExt cx="1026795" cy="2084070"/>
          </a:xfrm>
        </p:grpSpPr>
        <p:sp>
          <p:nvSpPr>
            <p:cNvPr id="18" name="Text 4"/>
            <p:cNvSpPr/>
            <p:nvPr/>
          </p:nvSpPr>
          <p:spPr>
            <a:xfrm>
              <a:off x="457200" y="6567487"/>
              <a:ext cx="1026795" cy="2084070"/>
            </a:xfrm>
            <a:prstGeom prst="rect">
              <a:avLst/>
            </a:prstGeom>
            <a:noFill/>
            <a:ln/>
          </p:spPr>
          <p:txBody>
            <a:bodyPr wrap="square" lIns="0" tIns="0" rIns="0" bIns="0" rtlCol="0" anchor="t"/>
            <a:lstStyle/>
            <a:p>
              <a:pPr algn="l" indent="0" marL="0">
                <a:buNone/>
              </a:pPr>
              <a:r>
                <a:rPr lang="en-US" sz="9600" u="none" dirty="0">
                  <a:solidFill>
                    <a:srgbClr val="086D77"/>
                  </a:solidFill>
                  <a:latin typeface="Seaweed Script" pitchFamily="34" charset="0"/>
                  <a:ea typeface="Seaweed Script" pitchFamily="34" charset="-122"/>
                  <a:cs typeface="Seaweed Script" pitchFamily="34" charset="-120"/>
                </a:rPr>
                <a:t>3</a:t>
              </a:r>
              <a:endParaRPr lang="en-US" sz="9600" dirty="0"/>
            </a:p>
          </p:txBody>
        </p:sp>
      </p:grpSp>
      <p:grpSp>
        <p:nvGrpSpPr>
          <p:cNvPr id="85495" name="Group"/>
          <p:cNvGrpSpPr/>
          <p:nvPr/>
        </p:nvGrpSpPr>
        <p:grpSpPr>
          <a:xfrm>
            <a:off x="1209675" y="6134100"/>
            <a:ext cx="4291965" cy="2630805"/>
            <a:chOff x="1209675" y="6134100"/>
            <a:chExt cx="4291965" cy="2630805"/>
          </a:xfrm>
        </p:grpSpPr>
        <p:sp>
          <p:nvSpPr>
            <p:cNvPr id="19" name="Text 5"/>
            <p:cNvSpPr/>
            <p:nvPr/>
          </p:nvSpPr>
          <p:spPr>
            <a:xfrm>
              <a:off x="1209675" y="6134100"/>
              <a:ext cx="429196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Meet the creatures</a:t>
              </a:r>
              <a:endParaRPr lang="en-US" sz="3600" dirty="0"/>
            </a:p>
          </p:txBody>
        </p:sp>
        <p:sp>
          <p:nvSpPr>
            <p:cNvPr id="20" name="Text 6"/>
            <p:cNvSpPr/>
            <p:nvPr/>
          </p:nvSpPr>
          <p:spPr>
            <a:xfrm>
              <a:off x="1209675" y="6829425"/>
              <a:ext cx="42614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48030" name="Group"/>
          <p:cNvGrpSpPr/>
          <p:nvPr/>
        </p:nvGrpSpPr>
        <p:grpSpPr>
          <a:xfrm>
            <a:off x="6086475" y="6567487"/>
            <a:ext cx="988695" cy="2084070"/>
            <a:chOff x="6086475" y="6567487"/>
            <a:chExt cx="988695" cy="2084070"/>
          </a:xfrm>
        </p:grpSpPr>
        <p:sp>
          <p:nvSpPr>
            <p:cNvPr id="21" name="Text 7"/>
            <p:cNvSpPr/>
            <p:nvPr/>
          </p:nvSpPr>
          <p:spPr>
            <a:xfrm>
              <a:off x="6086475" y="6567487"/>
              <a:ext cx="988695" cy="2084070"/>
            </a:xfrm>
            <a:prstGeom prst="rect">
              <a:avLst/>
            </a:prstGeom>
            <a:noFill/>
            <a:ln/>
          </p:spPr>
          <p:txBody>
            <a:bodyPr wrap="square" lIns="0" tIns="0" rIns="0" bIns="0" rtlCol="0" anchor="t"/>
            <a:lstStyle/>
            <a:p>
              <a:pPr algn="l" indent="0" marL="0">
                <a:buNone/>
              </a:pPr>
              <a:r>
                <a:rPr lang="en-US" sz="9600" u="none" dirty="0">
                  <a:solidFill>
                    <a:srgbClr val="086D77"/>
                  </a:solidFill>
                  <a:latin typeface="Seaweed Script" pitchFamily="34" charset="0"/>
                  <a:ea typeface="Seaweed Script" pitchFamily="34" charset="-122"/>
                  <a:cs typeface="Seaweed Script" pitchFamily="34" charset="-120"/>
                </a:rPr>
                <a:t>4</a:t>
              </a:r>
              <a:endParaRPr lang="en-US" sz="9600" dirty="0"/>
            </a:p>
          </p:txBody>
        </p:sp>
      </p:grpSp>
      <p:grpSp>
        <p:nvGrpSpPr>
          <p:cNvPr id="68903" name="Group"/>
          <p:cNvGrpSpPr/>
          <p:nvPr/>
        </p:nvGrpSpPr>
        <p:grpSpPr>
          <a:xfrm>
            <a:off x="6800850" y="6134100"/>
            <a:ext cx="4330065" cy="2630805"/>
            <a:chOff x="6800850" y="6134100"/>
            <a:chExt cx="4330065" cy="2630805"/>
          </a:xfrm>
        </p:grpSpPr>
        <p:sp>
          <p:nvSpPr>
            <p:cNvPr id="22" name="Text 8"/>
            <p:cNvSpPr/>
            <p:nvPr/>
          </p:nvSpPr>
          <p:spPr>
            <a:xfrm>
              <a:off x="6800850" y="6134100"/>
              <a:ext cx="433006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Uncover the magic</a:t>
              </a:r>
              <a:endParaRPr lang="en-US" sz="3600" dirty="0"/>
            </a:p>
          </p:txBody>
        </p:sp>
        <p:sp>
          <p:nvSpPr>
            <p:cNvPr id="23" name="Text 9"/>
            <p:cNvSpPr/>
            <p:nvPr/>
          </p:nvSpPr>
          <p:spPr>
            <a:xfrm>
              <a:off x="6800850" y="6829425"/>
              <a:ext cx="42995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93071" name="Group"/>
          <p:cNvGrpSpPr/>
          <p:nvPr/>
        </p:nvGrpSpPr>
        <p:grpSpPr>
          <a:xfrm>
            <a:off x="6086475" y="3024188"/>
            <a:ext cx="988695" cy="2084070"/>
            <a:chOff x="6086475" y="3024188"/>
            <a:chExt cx="988695" cy="2084070"/>
          </a:xfrm>
        </p:grpSpPr>
        <p:sp>
          <p:nvSpPr>
            <p:cNvPr id="24" name="Text 10"/>
            <p:cNvSpPr/>
            <p:nvPr/>
          </p:nvSpPr>
          <p:spPr>
            <a:xfrm>
              <a:off x="6086475" y="3024188"/>
              <a:ext cx="988695" cy="2084070"/>
            </a:xfrm>
            <a:prstGeom prst="rect">
              <a:avLst/>
            </a:prstGeom>
            <a:noFill/>
            <a:ln/>
          </p:spPr>
          <p:txBody>
            <a:bodyPr wrap="square" lIns="0" tIns="0" rIns="0" bIns="0" rtlCol="0" anchor="t"/>
            <a:lstStyle/>
            <a:p>
              <a:pPr algn="l" indent="0" marL="0">
                <a:buNone/>
              </a:pPr>
              <a:r>
                <a:rPr lang="en-US" sz="9600" u="none" dirty="0">
                  <a:solidFill>
                    <a:srgbClr val="086D77"/>
                  </a:solidFill>
                  <a:latin typeface="Seaweed Script" pitchFamily="34" charset="0"/>
                  <a:ea typeface="Seaweed Script" pitchFamily="34" charset="-122"/>
                  <a:cs typeface="Seaweed Script" pitchFamily="34" charset="-120"/>
                </a:rPr>
                <a:t>2</a:t>
              </a:r>
              <a:endParaRPr lang="en-US" sz="9600" dirty="0"/>
            </a:p>
          </p:txBody>
        </p:sp>
      </p:grpSp>
      <p:grpSp>
        <p:nvGrpSpPr>
          <p:cNvPr id="30907" name="Group"/>
          <p:cNvGrpSpPr/>
          <p:nvPr/>
        </p:nvGrpSpPr>
        <p:grpSpPr>
          <a:xfrm>
            <a:off x="6800850" y="2819400"/>
            <a:ext cx="4330065" cy="2173605"/>
            <a:chOff x="6800850" y="2819400"/>
            <a:chExt cx="4330065" cy="2173605"/>
          </a:xfrm>
        </p:grpSpPr>
        <p:sp>
          <p:nvSpPr>
            <p:cNvPr id="25" name="Text 11"/>
            <p:cNvSpPr/>
            <p:nvPr/>
          </p:nvSpPr>
          <p:spPr>
            <a:xfrm>
              <a:off x="6800850" y="2819400"/>
              <a:ext cx="433006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Find your own path</a:t>
              </a:r>
              <a:endParaRPr lang="en-US" sz="3600" dirty="0"/>
            </a:p>
          </p:txBody>
        </p:sp>
        <p:sp>
          <p:nvSpPr>
            <p:cNvPr id="26" name="Text 12"/>
            <p:cNvSpPr/>
            <p:nvPr/>
          </p:nvSpPr>
          <p:spPr>
            <a:xfrm>
              <a:off x="6800850" y="3514725"/>
              <a:ext cx="429958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5247144" y="-373881"/>
            <a:ext cx="3290888" cy="4548238"/>
          </a:xfrm>
          <a:prstGeom prst="rect">
            <a:avLst/>
          </a:prstGeom>
        </p:spPr>
      </p:pic>
      <p:pic>
        <p:nvPicPr>
          <p:cNvPr id="3" name="Image 1" descr="preencoded.png">    </p:cNvPr>
          <p:cNvPicPr>
            <a:picLocks noChangeAspect="1"/>
          </p:cNvPicPr>
          <p:nvPr/>
        </p:nvPicPr>
        <p:blipFill>
          <a:blip r:embed="rId2"/>
          <a:stretch>
            <a:fillRect/>
          </a:stretch>
        </p:blipFill>
        <p:spPr>
          <a:xfrm rot="10800000">
            <a:off x="15247144" y="7893844"/>
            <a:ext cx="3538538" cy="3109912"/>
          </a:xfrm>
          <a:prstGeom prst="rect">
            <a:avLst/>
          </a:prstGeom>
        </p:spPr>
      </p:pic>
      <p:pic>
        <p:nvPicPr>
          <p:cNvPr id="4" name="Image 2" descr="preencoded.png">    </p:cNvPr>
          <p:cNvPicPr>
            <a:picLocks noChangeAspect="1"/>
          </p:cNvPicPr>
          <p:nvPr/>
        </p:nvPicPr>
        <p:blipFill>
          <a:blip r:embed="rId3"/>
          <a:stretch>
            <a:fillRect/>
          </a:stretch>
        </p:blipFill>
        <p:spPr>
          <a:xfrm rot="10800000">
            <a:off x="17228477" y="1493715"/>
            <a:ext cx="1071296" cy="1346445"/>
          </a:xfrm>
          <a:prstGeom prst="rect">
            <a:avLst/>
          </a:prstGeom>
        </p:spPr>
      </p:pic>
      <p:pic>
        <p:nvPicPr>
          <p:cNvPr id="5" name="Image 3" descr="preencoded.png">    </p:cNvPr>
          <p:cNvPicPr>
            <a:picLocks noChangeAspect="1"/>
          </p:cNvPicPr>
          <p:nvPr/>
        </p:nvPicPr>
        <p:blipFill>
          <a:blip r:embed="rId4"/>
          <a:stretch>
            <a:fillRect/>
          </a:stretch>
        </p:blipFill>
        <p:spPr>
          <a:xfrm rot="10800000">
            <a:off x="15189994" y="-201603"/>
            <a:ext cx="2452686" cy="888981"/>
          </a:xfrm>
          <a:prstGeom prst="rect">
            <a:avLst/>
          </a:prstGeom>
        </p:spPr>
      </p:pic>
      <p:pic>
        <p:nvPicPr>
          <p:cNvPr id="6" name="Image 4" descr="preencoded.png">    </p:cNvPr>
          <p:cNvPicPr>
            <a:picLocks noChangeAspect="1"/>
          </p:cNvPicPr>
          <p:nvPr/>
        </p:nvPicPr>
        <p:blipFill>
          <a:blip r:embed="rId5"/>
          <a:stretch>
            <a:fillRect/>
          </a:stretch>
        </p:blipFill>
        <p:spPr>
          <a:xfrm rot="10800000">
            <a:off x="16390144" y="7352078"/>
            <a:ext cx="1995487" cy="1735993"/>
          </a:xfrm>
          <a:prstGeom prst="rect">
            <a:avLst/>
          </a:prstGeom>
        </p:spPr>
      </p:pic>
      <p:pic>
        <p:nvPicPr>
          <p:cNvPr id="7" name="Image 5" descr="preencoded.png">    </p:cNvPr>
          <p:cNvPicPr>
            <a:picLocks noChangeAspect="1"/>
          </p:cNvPicPr>
          <p:nvPr/>
        </p:nvPicPr>
        <p:blipFill>
          <a:blip r:embed="rId6"/>
          <a:stretch>
            <a:fillRect/>
          </a:stretch>
        </p:blipFill>
        <p:spPr>
          <a:xfrm rot="10800000">
            <a:off x="17409894" y="7618285"/>
            <a:ext cx="1127563" cy="994029"/>
          </a:xfrm>
          <a:prstGeom prst="rect">
            <a:avLst/>
          </a:prstGeom>
        </p:spPr>
      </p:pic>
      <p:pic>
        <p:nvPicPr>
          <p:cNvPr id="8" name="Image 6" descr="preencoded.png">    </p:cNvPr>
          <p:cNvPicPr>
            <a:picLocks noChangeAspect="1"/>
          </p:cNvPicPr>
          <p:nvPr/>
        </p:nvPicPr>
        <p:blipFill>
          <a:blip r:embed="rId7"/>
          <a:stretch>
            <a:fillRect/>
          </a:stretch>
        </p:blipFill>
        <p:spPr>
          <a:xfrm rot="10800000">
            <a:off x="17256919" y="3093244"/>
            <a:ext cx="433388" cy="433388"/>
          </a:xfrm>
          <a:prstGeom prst="rect">
            <a:avLst/>
          </a:prstGeom>
        </p:spPr>
      </p:pic>
      <p:pic>
        <p:nvPicPr>
          <p:cNvPr id="9" name="Image 7" descr="preencoded.png">    </p:cNvPr>
          <p:cNvPicPr>
            <a:picLocks noChangeAspect="1"/>
          </p:cNvPicPr>
          <p:nvPr/>
        </p:nvPicPr>
        <p:blipFill>
          <a:blip r:embed="rId8"/>
          <a:stretch>
            <a:fillRect/>
          </a:stretch>
        </p:blipFill>
        <p:spPr>
          <a:xfrm rot="10800000">
            <a:off x="16286985" y="2407444"/>
            <a:ext cx="2698721" cy="2734994"/>
          </a:xfrm>
          <a:prstGeom prst="rect">
            <a:avLst/>
          </a:prstGeom>
        </p:spPr>
      </p:pic>
      <p:pic>
        <p:nvPicPr>
          <p:cNvPr id="10" name="Image 8" descr="preencoded.png">    </p:cNvPr>
          <p:cNvPicPr>
            <a:picLocks noChangeAspect="1"/>
          </p:cNvPicPr>
          <p:nvPr/>
        </p:nvPicPr>
        <p:blipFill>
          <a:blip r:embed="rId9"/>
          <a:stretch>
            <a:fillRect/>
          </a:stretch>
        </p:blipFill>
        <p:spPr>
          <a:xfrm rot="10800000">
            <a:off x="-192881" y="245269"/>
            <a:ext cx="2205037" cy="2852737"/>
          </a:xfrm>
          <a:prstGeom prst="rect">
            <a:avLst/>
          </a:prstGeom>
        </p:spPr>
      </p:pic>
      <p:pic>
        <p:nvPicPr>
          <p:cNvPr id="11" name="Image 9" descr="preencoded.png">    </p:cNvPr>
          <p:cNvPicPr>
            <a:picLocks noChangeAspect="1"/>
          </p:cNvPicPr>
          <p:nvPr/>
        </p:nvPicPr>
        <p:blipFill>
          <a:blip r:embed="rId10"/>
          <a:stretch>
            <a:fillRect/>
          </a:stretch>
        </p:blipFill>
        <p:spPr>
          <a:xfrm rot="10800000">
            <a:off x="-688247" y="6293644"/>
            <a:ext cx="3052894" cy="2119313"/>
          </a:xfrm>
          <a:prstGeom prst="rect">
            <a:avLst/>
          </a:prstGeom>
        </p:spPr>
      </p:pic>
      <p:pic>
        <p:nvPicPr>
          <p:cNvPr id="12" name="Image 10" descr="preencoded.png">    </p:cNvPr>
          <p:cNvPicPr>
            <a:picLocks noChangeAspect="1"/>
          </p:cNvPicPr>
          <p:nvPr/>
        </p:nvPicPr>
        <p:blipFill>
          <a:blip r:embed="rId11"/>
          <a:stretch>
            <a:fillRect/>
          </a:stretch>
        </p:blipFill>
        <p:spPr>
          <a:xfrm rot="10800000">
            <a:off x="132076" y="8646319"/>
            <a:ext cx="2031372" cy="1909762"/>
          </a:xfrm>
          <a:prstGeom prst="rect">
            <a:avLst/>
          </a:prstGeom>
        </p:spPr>
      </p:pic>
      <p:pic>
        <p:nvPicPr>
          <p:cNvPr id="13" name="Image 11" descr="preencoded.png">    </p:cNvPr>
          <p:cNvPicPr>
            <a:picLocks noChangeAspect="1"/>
          </p:cNvPicPr>
          <p:nvPr/>
        </p:nvPicPr>
        <p:blipFill>
          <a:blip r:embed="rId12"/>
          <a:stretch>
            <a:fillRect/>
          </a:stretch>
        </p:blipFill>
        <p:spPr>
          <a:xfrm rot="10800000">
            <a:off x="-801309" y="7027190"/>
            <a:ext cx="1335919" cy="1109419"/>
          </a:xfrm>
          <a:prstGeom prst="rect">
            <a:avLst/>
          </a:prstGeom>
        </p:spPr>
      </p:pic>
      <p:pic>
        <p:nvPicPr>
          <p:cNvPr id="14" name="Image 12" descr="preencoded.png">    </p:cNvPr>
          <p:cNvPicPr>
            <a:picLocks noChangeAspect="1"/>
          </p:cNvPicPr>
          <p:nvPr/>
        </p:nvPicPr>
        <p:blipFill>
          <a:blip r:embed="rId13"/>
          <a:stretch>
            <a:fillRect/>
          </a:stretch>
        </p:blipFill>
        <p:spPr>
          <a:xfrm rot="10800000">
            <a:off x="-429960" y="264342"/>
            <a:ext cx="983745" cy="995317"/>
          </a:xfrm>
          <a:prstGeom prst="rect">
            <a:avLst/>
          </a:prstGeom>
        </p:spPr>
      </p:pic>
      <p:pic>
        <p:nvPicPr>
          <p:cNvPr id="15" name="Image 13" descr="preencoded.png">    </p:cNvPr>
          <p:cNvPicPr>
            <a:picLocks noChangeAspect="1"/>
          </p:cNvPicPr>
          <p:nvPr/>
        </p:nvPicPr>
        <p:blipFill>
          <a:blip r:embed="rId14"/>
          <a:stretch>
            <a:fillRect/>
          </a:stretch>
        </p:blipFill>
        <p:spPr>
          <a:xfrm rot="10800000">
            <a:off x="-334710" y="378641"/>
            <a:ext cx="783721" cy="795292"/>
          </a:xfrm>
          <a:prstGeom prst="rect">
            <a:avLst/>
          </a:prstGeom>
        </p:spPr>
      </p:pic>
      <p:pic>
        <p:nvPicPr>
          <p:cNvPr id="16" name="Image 14" descr="preencoded.png">    </p:cNvPr>
          <p:cNvPicPr>
            <a:picLocks noChangeAspect="1"/>
          </p:cNvPicPr>
          <p:nvPr/>
        </p:nvPicPr>
        <p:blipFill>
          <a:blip r:embed="rId15"/>
          <a:stretch>
            <a:fillRect/>
          </a:stretch>
        </p:blipFill>
        <p:spPr>
          <a:xfrm rot="10800000">
            <a:off x="-430697" y="9475634"/>
            <a:ext cx="1213818" cy="955982"/>
          </a:xfrm>
          <a:prstGeom prst="rect">
            <a:avLst/>
          </a:prstGeom>
        </p:spPr>
      </p:pic>
      <p:pic>
        <p:nvPicPr>
          <p:cNvPr id="17" name="Image 15" descr="preencoded.png">    </p:cNvPr>
          <p:cNvPicPr>
            <a:picLocks noChangeAspect="1"/>
          </p:cNvPicPr>
          <p:nvPr/>
        </p:nvPicPr>
        <p:blipFill>
          <a:blip r:embed="rId16"/>
          <a:stretch>
            <a:fillRect/>
          </a:stretch>
        </p:blipFill>
        <p:spPr>
          <a:xfrm rot="10800000">
            <a:off x="-210747" y="2169319"/>
            <a:ext cx="1126344" cy="2195513"/>
          </a:xfrm>
          <a:prstGeom prst="rect">
            <a:avLst/>
          </a:prstGeom>
        </p:spPr>
      </p:pic>
      <p:grpSp>
        <p:nvGrpSpPr>
          <p:cNvPr id="71214" name="Group"/>
          <p:cNvGrpSpPr/>
          <p:nvPr/>
        </p:nvGrpSpPr>
        <p:grpSpPr>
          <a:xfrm>
            <a:off x="16116300" y="9639300"/>
            <a:ext cx="2063545" cy="596695"/>
            <a:chOff x="16116300" y="9639300"/>
            <a:chExt cx="2063545" cy="596695"/>
          </a:xfrm>
        </p:grpSpPr>
        <p:pic>
          <p:nvPicPr>
            <p:cNvPr id="18" name="Image 16" descr="preencoded.png">    </p:cNvPr>
            <p:cNvPicPr>
              <a:picLocks noChangeAspect="1"/>
            </p:cNvPicPr>
            <p:nvPr/>
          </p:nvPicPr>
          <p:blipFill>
            <a:blip r:embed="rId17"/>
            <a:stretch>
              <a:fillRect/>
            </a:stretch>
          </p:blipFill>
          <p:spPr>
            <a:xfrm>
              <a:off x="16116300" y="9639300"/>
              <a:ext cx="533400" cy="533400"/>
            </a:xfrm>
            <a:prstGeom prst="rect">
              <a:avLst/>
            </a:prstGeom>
          </p:spPr>
        </p:pic>
        <p:sp>
          <p:nvSpPr>
            <p:cNvPr id="19" name="Text 0"/>
            <p:cNvSpPr/>
            <p:nvPr/>
          </p:nvSpPr>
          <p:spPr>
            <a:xfrm>
              <a:off x="16716375" y="9696450"/>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pic>
        <p:nvPicPr>
          <p:cNvPr id="20" name="Image 17" descr="preencoded.png">    </p:cNvPr>
          <p:cNvPicPr>
            <a:picLocks noChangeAspect="1"/>
          </p:cNvPicPr>
          <p:nvPr/>
        </p:nvPicPr>
        <p:blipFill>
          <a:blip r:embed="rId18"/>
          <a:stretch>
            <a:fillRect/>
          </a:stretch>
        </p:blipFill>
        <p:spPr>
          <a:xfrm>
            <a:off x="6248400" y="2543175"/>
            <a:ext cx="10858500" cy="5895975"/>
          </a:xfrm>
          <a:prstGeom prst="rect">
            <a:avLst/>
          </a:prstGeom>
        </p:spPr>
      </p:pic>
      <p:sp>
        <p:nvSpPr>
          <p:cNvPr id="21" name="Text 1"/>
          <p:cNvSpPr/>
          <p:nvPr/>
        </p:nvSpPr>
        <p:spPr>
          <a:xfrm>
            <a:off x="6419850" y="895350"/>
            <a:ext cx="10658475" cy="1304925"/>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Fantasy Realm at a Glance</a:t>
            </a:r>
            <a:endParaRPr lang="en-US" sz="6000" dirty="0"/>
          </a:p>
        </p:txBody>
      </p:sp>
      <p:grpSp>
        <p:nvGrpSpPr>
          <p:cNvPr id="92344" name="Group"/>
          <p:cNvGrpSpPr/>
          <p:nvPr/>
        </p:nvGrpSpPr>
        <p:grpSpPr>
          <a:xfrm>
            <a:off x="847725" y="3314700"/>
            <a:ext cx="5492115" cy="1716405"/>
            <a:chOff x="847725" y="3314700"/>
            <a:chExt cx="5492115" cy="1716405"/>
          </a:xfrm>
        </p:grpSpPr>
        <p:sp>
          <p:nvSpPr>
            <p:cNvPr id="22" name="Text 2"/>
            <p:cNvSpPr/>
            <p:nvPr/>
          </p:nvSpPr>
          <p:spPr>
            <a:xfrm>
              <a:off x="847725" y="3314700"/>
              <a:ext cx="54921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The Enchanted Forest</a:t>
              </a:r>
              <a:endParaRPr lang="en-US" sz="3600" dirty="0"/>
            </a:p>
          </p:txBody>
        </p:sp>
        <p:sp>
          <p:nvSpPr>
            <p:cNvPr id="23" name="Text 3"/>
            <p:cNvSpPr/>
            <p:nvPr/>
          </p:nvSpPr>
          <p:spPr>
            <a:xfrm>
              <a:off x="847725" y="4010025"/>
              <a:ext cx="54616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enchanted creatures.</a:t>
              </a:r>
              <a:endParaRPr lang="en-US" sz="2400" dirty="0"/>
            </a:p>
          </p:txBody>
        </p:sp>
      </p:grpSp>
      <p:grpSp>
        <p:nvGrpSpPr>
          <p:cNvPr id="52381" name="Group"/>
          <p:cNvGrpSpPr/>
          <p:nvPr/>
        </p:nvGrpSpPr>
        <p:grpSpPr>
          <a:xfrm>
            <a:off x="847725" y="5276850"/>
            <a:ext cx="5492115" cy="2173605"/>
            <a:chOff x="847725" y="5276850"/>
            <a:chExt cx="5492115" cy="2173605"/>
          </a:xfrm>
        </p:grpSpPr>
        <p:sp>
          <p:nvSpPr>
            <p:cNvPr id="24" name="Text 4"/>
            <p:cNvSpPr/>
            <p:nvPr/>
          </p:nvSpPr>
          <p:spPr>
            <a:xfrm>
              <a:off x="847725" y="5276850"/>
              <a:ext cx="54921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The Crystal Caves</a:t>
              </a:r>
              <a:endParaRPr lang="en-US" sz="3600" dirty="0"/>
            </a:p>
          </p:txBody>
        </p:sp>
        <p:sp>
          <p:nvSpPr>
            <p:cNvPr id="25" name="Text 5"/>
            <p:cNvSpPr/>
            <p:nvPr/>
          </p:nvSpPr>
          <p:spPr>
            <a:xfrm>
              <a:off x="847725" y="5972175"/>
              <a:ext cx="54616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precious gems and crystals.</a:t>
              </a:r>
              <a:endParaRPr lang="en-US" sz="2400" dirty="0"/>
            </a:p>
          </p:txBody>
        </p:sp>
      </p:grpSp>
      <p:grpSp>
        <p:nvGrpSpPr>
          <p:cNvPr id="35185" name="Group"/>
          <p:cNvGrpSpPr/>
          <p:nvPr/>
        </p:nvGrpSpPr>
        <p:grpSpPr>
          <a:xfrm>
            <a:off x="847725" y="7696200"/>
            <a:ext cx="5492115" cy="1716405"/>
            <a:chOff x="847725" y="7696200"/>
            <a:chExt cx="5492115" cy="1716405"/>
          </a:xfrm>
        </p:grpSpPr>
        <p:sp>
          <p:nvSpPr>
            <p:cNvPr id="26" name="Text 6"/>
            <p:cNvSpPr/>
            <p:nvPr/>
          </p:nvSpPr>
          <p:spPr>
            <a:xfrm>
              <a:off x="847725" y="7696200"/>
              <a:ext cx="54921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The Dragon's Lair</a:t>
              </a:r>
              <a:endParaRPr lang="en-US" sz="3600" dirty="0"/>
            </a:p>
          </p:txBody>
        </p:sp>
        <p:sp>
          <p:nvSpPr>
            <p:cNvPr id="27" name="Text 7"/>
            <p:cNvSpPr/>
            <p:nvPr/>
          </p:nvSpPr>
          <p:spPr>
            <a:xfrm>
              <a:off x="847725" y="8391525"/>
              <a:ext cx="54616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2853844">
            <a:off x="13633352" y="-1275593"/>
            <a:ext cx="8884276" cy="6720771"/>
          </a:xfrm>
          <a:prstGeom prst="rect">
            <a:avLst/>
          </a:prstGeom>
        </p:spPr>
      </p:pic>
      <p:pic>
        <p:nvPicPr>
          <p:cNvPr id="3" name="Image 1" descr="preencoded.png">    </p:cNvPr>
          <p:cNvPicPr>
            <a:picLocks noChangeAspect="1"/>
          </p:cNvPicPr>
          <p:nvPr/>
        </p:nvPicPr>
        <p:blipFill>
          <a:blip r:embed="rId2"/>
          <a:stretch>
            <a:fillRect/>
          </a:stretch>
        </p:blipFill>
        <p:spPr>
          <a:xfrm>
            <a:off x="-364545" y="7522370"/>
            <a:ext cx="5985706" cy="3674212"/>
          </a:xfrm>
          <a:prstGeom prst="rect">
            <a:avLst/>
          </a:prstGeom>
        </p:spPr>
      </p:pic>
      <p:pic>
        <p:nvPicPr>
          <p:cNvPr id="4" name="Image 2" descr="preencoded.png">    </p:cNvPr>
          <p:cNvPicPr>
            <a:picLocks noChangeAspect="1"/>
          </p:cNvPicPr>
          <p:nvPr/>
        </p:nvPicPr>
        <p:blipFill>
          <a:blip r:embed="rId3"/>
          <a:stretch>
            <a:fillRect/>
          </a:stretch>
        </p:blipFill>
        <p:spPr>
          <a:xfrm rot="2481785">
            <a:off x="12396009" y="-329473"/>
            <a:ext cx="9926906" cy="6306655"/>
          </a:xfrm>
          <a:prstGeom prst="rect">
            <a:avLst/>
          </a:prstGeom>
        </p:spPr>
      </p:pic>
      <p:pic>
        <p:nvPicPr>
          <p:cNvPr id="5" name="Image 3" descr="preencoded.png">    </p:cNvPr>
          <p:cNvPicPr>
            <a:picLocks noChangeAspect="1"/>
          </p:cNvPicPr>
          <p:nvPr/>
        </p:nvPicPr>
        <p:blipFill>
          <a:blip r:embed="rId4"/>
          <a:stretch>
            <a:fillRect/>
          </a:stretch>
        </p:blipFill>
        <p:spPr>
          <a:xfrm rot="2853844">
            <a:off x="14428515" y="-1093781"/>
            <a:ext cx="4311744" cy="3247391"/>
          </a:xfrm>
          <a:prstGeom prst="rect">
            <a:avLst/>
          </a:prstGeom>
        </p:spPr>
      </p:pic>
      <p:pic>
        <p:nvPicPr>
          <p:cNvPr id="6" name="Image 4" descr="preencoded.png">    </p:cNvPr>
          <p:cNvPicPr>
            <a:picLocks noChangeAspect="1"/>
          </p:cNvPicPr>
          <p:nvPr/>
        </p:nvPicPr>
        <p:blipFill>
          <a:blip r:embed="rId5"/>
          <a:stretch>
            <a:fillRect/>
          </a:stretch>
        </p:blipFill>
        <p:spPr>
          <a:xfrm rot="1084809">
            <a:off x="14928574" y="-545515"/>
            <a:ext cx="4872972" cy="7205999"/>
          </a:xfrm>
          <a:prstGeom prst="rect">
            <a:avLst/>
          </a:prstGeom>
        </p:spPr>
      </p:pic>
      <p:pic>
        <p:nvPicPr>
          <p:cNvPr id="7" name="Image 5" descr="preencoded.png">    </p:cNvPr>
          <p:cNvPicPr>
            <a:picLocks noChangeAspect="1"/>
          </p:cNvPicPr>
          <p:nvPr/>
        </p:nvPicPr>
        <p:blipFill>
          <a:blip r:embed="rId6"/>
          <a:stretch>
            <a:fillRect/>
          </a:stretch>
        </p:blipFill>
        <p:spPr>
          <a:xfrm>
            <a:off x="12322882" y="9103515"/>
            <a:ext cx="6247161" cy="2364006"/>
          </a:xfrm>
          <a:prstGeom prst="rect">
            <a:avLst/>
          </a:prstGeom>
        </p:spPr>
      </p:pic>
      <p:pic>
        <p:nvPicPr>
          <p:cNvPr id="8" name="Image 6" descr="preencoded.png">    </p:cNvPr>
          <p:cNvPicPr>
            <a:picLocks noChangeAspect="1"/>
          </p:cNvPicPr>
          <p:nvPr/>
        </p:nvPicPr>
        <p:blipFill>
          <a:blip r:embed="rId7"/>
          <a:stretch>
            <a:fillRect/>
          </a:stretch>
        </p:blipFill>
        <p:spPr>
          <a:xfrm rot="2853844">
            <a:off x="14897148" y="-735813"/>
            <a:ext cx="1957390" cy="1128749"/>
          </a:xfrm>
          <a:prstGeom prst="rect">
            <a:avLst/>
          </a:prstGeom>
        </p:spPr>
      </p:pic>
      <p:pic>
        <p:nvPicPr>
          <p:cNvPr id="9" name="Image 7" descr="preencoded.png">    </p:cNvPr>
          <p:cNvPicPr>
            <a:picLocks noChangeAspect="1"/>
          </p:cNvPicPr>
          <p:nvPr/>
        </p:nvPicPr>
        <p:blipFill>
          <a:blip r:embed="rId8"/>
          <a:stretch>
            <a:fillRect/>
          </a:stretch>
        </p:blipFill>
        <p:spPr>
          <a:xfrm rot="2853844">
            <a:off x="15991723" y="-7372"/>
            <a:ext cx="976311" cy="1185863"/>
          </a:xfrm>
          <a:prstGeom prst="rect">
            <a:avLst/>
          </a:prstGeom>
        </p:spPr>
      </p:pic>
      <p:pic>
        <p:nvPicPr>
          <p:cNvPr id="10" name="Image 8" descr="preencoded.png">    </p:cNvPr>
          <p:cNvPicPr>
            <a:picLocks noChangeAspect="1"/>
          </p:cNvPicPr>
          <p:nvPr/>
        </p:nvPicPr>
        <p:blipFill>
          <a:blip r:embed="rId9"/>
          <a:stretch>
            <a:fillRect/>
          </a:stretch>
        </p:blipFill>
        <p:spPr>
          <a:xfrm rot="2853844">
            <a:off x="13904896" y="417493"/>
            <a:ext cx="423863" cy="423863"/>
          </a:xfrm>
          <a:prstGeom prst="rect">
            <a:avLst/>
          </a:prstGeom>
        </p:spPr>
      </p:pic>
      <p:pic>
        <p:nvPicPr>
          <p:cNvPr id="11" name="Image 9" descr="preencoded.png">    </p:cNvPr>
          <p:cNvPicPr>
            <a:picLocks noChangeAspect="1"/>
          </p:cNvPicPr>
          <p:nvPr/>
        </p:nvPicPr>
        <p:blipFill>
          <a:blip r:embed="rId10"/>
          <a:stretch>
            <a:fillRect/>
          </a:stretch>
        </p:blipFill>
        <p:spPr>
          <a:xfrm>
            <a:off x="7926112" y="11188059"/>
            <a:ext cx="834651" cy="834798"/>
          </a:xfrm>
          <a:prstGeom prst="rect">
            <a:avLst/>
          </a:prstGeom>
        </p:spPr>
      </p:pic>
      <p:pic>
        <p:nvPicPr>
          <p:cNvPr id="12" name="Image 10" descr="preencoded.png">    </p:cNvPr>
          <p:cNvPicPr>
            <a:picLocks noChangeAspect="1"/>
          </p:cNvPicPr>
          <p:nvPr/>
        </p:nvPicPr>
        <p:blipFill>
          <a:blip r:embed="rId11"/>
          <a:stretch>
            <a:fillRect/>
          </a:stretch>
        </p:blipFill>
        <p:spPr>
          <a:xfrm rot="2853844">
            <a:off x="16325882" y="2669805"/>
            <a:ext cx="223838" cy="233363"/>
          </a:xfrm>
          <a:prstGeom prst="rect">
            <a:avLst/>
          </a:prstGeom>
        </p:spPr>
      </p:pic>
      <p:pic>
        <p:nvPicPr>
          <p:cNvPr id="13" name="Image 11" descr="preencoded.png">    </p:cNvPr>
          <p:cNvPicPr>
            <a:picLocks noChangeAspect="1"/>
          </p:cNvPicPr>
          <p:nvPr/>
        </p:nvPicPr>
        <p:blipFill>
          <a:blip r:embed="rId12"/>
          <a:stretch>
            <a:fillRect/>
          </a:stretch>
        </p:blipFill>
        <p:spPr>
          <a:xfrm rot="2853844">
            <a:off x="17439099" y="1076000"/>
            <a:ext cx="223838" cy="223838"/>
          </a:xfrm>
          <a:prstGeom prst="rect">
            <a:avLst/>
          </a:prstGeom>
        </p:spPr>
      </p:pic>
      <p:pic>
        <p:nvPicPr>
          <p:cNvPr id="14" name="Image 12" descr="preencoded.png">    </p:cNvPr>
          <p:cNvPicPr>
            <a:picLocks noChangeAspect="1"/>
          </p:cNvPicPr>
          <p:nvPr/>
        </p:nvPicPr>
        <p:blipFill>
          <a:blip r:embed="rId13"/>
          <a:stretch>
            <a:fillRect/>
          </a:stretch>
        </p:blipFill>
        <p:spPr>
          <a:xfrm>
            <a:off x="16190008" y="9342879"/>
            <a:ext cx="2331962" cy="1906707"/>
          </a:xfrm>
          <a:prstGeom prst="rect">
            <a:avLst/>
          </a:prstGeom>
        </p:spPr>
      </p:pic>
      <p:pic>
        <p:nvPicPr>
          <p:cNvPr id="15" name="Image 13" descr="preencoded.png">    </p:cNvPr>
          <p:cNvPicPr>
            <a:picLocks noChangeAspect="1"/>
          </p:cNvPicPr>
          <p:nvPr/>
        </p:nvPicPr>
        <p:blipFill>
          <a:blip r:embed="rId14"/>
          <a:stretch>
            <a:fillRect/>
          </a:stretch>
        </p:blipFill>
        <p:spPr>
          <a:xfrm>
            <a:off x="-2381" y="330992"/>
            <a:ext cx="1626165" cy="3179393"/>
          </a:xfrm>
          <a:prstGeom prst="rect">
            <a:avLst/>
          </a:prstGeom>
        </p:spPr>
      </p:pic>
      <p:grpSp>
        <p:nvGrpSpPr>
          <p:cNvPr id="15078" name="Group"/>
          <p:cNvGrpSpPr/>
          <p:nvPr/>
        </p:nvGrpSpPr>
        <p:grpSpPr>
          <a:xfrm>
            <a:off x="17235487" y="8456817"/>
            <a:ext cx="1463470" cy="1601583"/>
            <a:chOff x="17235487" y="8456817"/>
            <a:chExt cx="1463470" cy="1601583"/>
          </a:xfrm>
        </p:grpSpPr>
        <p:pic>
          <p:nvPicPr>
            <p:cNvPr id="16" name="Image 14" descr="preencoded.png">    </p:cNvPr>
            <p:cNvPicPr>
              <a:picLocks noChangeAspect="1"/>
            </p:cNvPicPr>
            <p:nvPr/>
          </p:nvPicPr>
          <p:blipFill>
            <a:blip r:embed="rId15"/>
            <a:stretch>
              <a:fillRect/>
            </a:stretch>
          </p:blipFill>
          <p:spPr>
            <a:xfrm>
              <a:off x="17640300" y="9525000"/>
              <a:ext cx="533400" cy="533400"/>
            </a:xfrm>
            <a:prstGeom prst="rect">
              <a:avLst/>
            </a:prstGeom>
          </p:spPr>
        </p:pic>
        <p:sp>
          <p:nvSpPr>
            <p:cNvPr id="1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18" name="Text 1"/>
          <p:cNvSpPr/>
          <p:nvPr/>
        </p:nvSpPr>
        <p:spPr>
          <a:xfrm>
            <a:off x="7839075" y="8791575"/>
            <a:ext cx="9105900" cy="1304925"/>
          </a:xfrm>
          <a:prstGeom prst="rect">
            <a:avLst/>
          </a:prstGeom>
          <a:noFill/>
          <a:ln/>
        </p:spPr>
        <p:txBody>
          <a:bodyPr wrap="square" lIns="0" tIns="0" rIns="0" bIns="0" rtlCol="0" anchor="t"/>
          <a:lstStyle/>
          <a:p>
            <a:pPr algn="r" indent="0" marL="0">
              <a:buNone/>
            </a:pPr>
            <a:r>
              <a:rPr lang="en-US" sz="6000" u="none" dirty="0">
                <a:solidFill>
                  <a:srgbClr val="086D77"/>
                </a:solidFill>
                <a:latin typeface="Seaweed Script" pitchFamily="34" charset="0"/>
                <a:ea typeface="Seaweed Script" pitchFamily="34" charset="-122"/>
                <a:cs typeface="Seaweed Script" pitchFamily="34" charset="-120"/>
              </a:rPr>
              <a:t>The Timeline</a:t>
            </a:r>
            <a:endParaRPr lang="en-US" sz="6000" dirty="0"/>
          </a:p>
        </p:txBody>
      </p:sp>
      <p:grpSp>
        <p:nvGrpSpPr>
          <p:cNvPr id="98458" name="Group"/>
          <p:cNvGrpSpPr/>
          <p:nvPr/>
        </p:nvGrpSpPr>
        <p:grpSpPr>
          <a:xfrm>
            <a:off x="-1" y="5157788"/>
            <a:ext cx="18288002" cy="0"/>
            <a:chOff x="-1" y="5157788"/>
            <a:chExt cx="18288002" cy="0"/>
          </a:xfrm>
        </p:grpSpPr>
        <p:sp>
          <p:nvSpPr>
            <p:cNvPr id="19" name="Shape 2"/>
            <p:cNvSpPr/>
            <p:nvPr/>
          </p:nvSpPr>
          <p:spPr>
            <a:xfrm>
              <a:off x="-1" y="5157788"/>
              <a:ext cx="18288002" cy="0"/>
            </a:xfrm>
            <a:prstGeom prst="line">
              <a:avLst/>
            </a:prstGeom>
            <a:noFill/>
            <a:ln w="9525">
              <a:solidFill>
                <a:srgbClr val="4D4D4D"/>
              </a:solidFill>
              <a:prstDash val="solid"/>
            </a:ln>
          </p:spPr>
        </p:sp>
      </p:grpSp>
      <p:grpSp>
        <p:nvGrpSpPr>
          <p:cNvPr id="13623" name="Group"/>
          <p:cNvGrpSpPr/>
          <p:nvPr/>
        </p:nvGrpSpPr>
        <p:grpSpPr>
          <a:xfrm>
            <a:off x="3905250" y="5086350"/>
            <a:ext cx="142875" cy="142875"/>
            <a:chOff x="3905250" y="5086350"/>
            <a:chExt cx="142875" cy="142875"/>
          </a:xfrm>
        </p:grpSpPr>
        <p:sp>
          <p:nvSpPr>
            <p:cNvPr id="20" name="Shape 3"/>
            <p:cNvSpPr/>
            <p:nvPr/>
          </p:nvSpPr>
          <p:spPr>
            <a:xfrm rot="5400000">
              <a:off x="3905250" y="5086350"/>
              <a:ext cx="142875" cy="142875"/>
            </a:xfrm>
            <a:prstGeom prst="ellipse">
              <a:avLst/>
            </a:prstGeom>
            <a:solidFill>
              <a:srgbClr val="000000"/>
            </a:solidFill>
            <a:ln/>
          </p:spPr>
        </p:sp>
        <p:grpSp>
          <p:nvGrpSpPr>
            <p:cNvPr id="49723" name="Group"/>
            <p:cNvGrpSpPr/>
            <p:nvPr/>
          </p:nvGrpSpPr>
          <p:grpSpPr>
            <a:xfrm>
              <a:off x="1457307" y="7758113"/>
              <a:ext cx="5057811" cy="0"/>
              <a:chOff x="1457307" y="7758113"/>
              <a:chExt cx="5057811" cy="0"/>
            </a:xfrm>
          </p:grpSpPr>
          <p:sp>
            <p:nvSpPr>
              <p:cNvPr id="21" name="Shape 4"/>
              <p:cNvSpPr/>
              <p:nvPr/>
            </p:nvSpPr>
            <p:spPr>
              <a:xfrm rot="5400000">
                <a:off x="1457307" y="7758113"/>
                <a:ext cx="5057811" cy="0"/>
              </a:xfrm>
              <a:prstGeom prst="line">
                <a:avLst/>
              </a:prstGeom>
              <a:noFill/>
              <a:ln w="19050">
                <a:solidFill>
                  <a:srgbClr val="000000"/>
                </a:solidFill>
                <a:prstDash val="solid"/>
              </a:ln>
            </p:spPr>
          </p:sp>
        </p:grpSp>
      </p:grpSp>
      <p:grpSp>
        <p:nvGrpSpPr>
          <p:cNvPr id="74283" name="Group"/>
          <p:cNvGrpSpPr/>
          <p:nvPr/>
        </p:nvGrpSpPr>
        <p:grpSpPr>
          <a:xfrm>
            <a:off x="7038975" y="5086350"/>
            <a:ext cx="142875" cy="142875"/>
            <a:chOff x="7038975" y="5086350"/>
            <a:chExt cx="142875" cy="142875"/>
          </a:xfrm>
        </p:grpSpPr>
        <p:sp>
          <p:nvSpPr>
            <p:cNvPr id="22" name="Shape 5"/>
            <p:cNvSpPr/>
            <p:nvPr/>
          </p:nvSpPr>
          <p:spPr>
            <a:xfrm rot="16200000">
              <a:off x="7038975" y="5086350"/>
              <a:ext cx="142875" cy="142875"/>
            </a:xfrm>
            <a:prstGeom prst="ellipse">
              <a:avLst/>
            </a:prstGeom>
            <a:solidFill>
              <a:srgbClr val="000000"/>
            </a:solidFill>
            <a:ln/>
          </p:spPr>
        </p:sp>
        <p:grpSp>
          <p:nvGrpSpPr>
            <p:cNvPr id="15125" name="Group"/>
            <p:cNvGrpSpPr/>
            <p:nvPr/>
          </p:nvGrpSpPr>
          <p:grpSpPr>
            <a:xfrm>
              <a:off x="6262635" y="4229100"/>
              <a:ext cx="1714606" cy="0"/>
              <a:chOff x="6262635" y="4229100"/>
              <a:chExt cx="1714606" cy="0"/>
            </a:xfrm>
          </p:grpSpPr>
          <p:sp>
            <p:nvSpPr>
              <p:cNvPr id="23" name="Shape 6"/>
              <p:cNvSpPr/>
              <p:nvPr/>
            </p:nvSpPr>
            <p:spPr>
              <a:xfrm rot="16200000">
                <a:off x="6262635" y="4229100"/>
                <a:ext cx="1714606" cy="0"/>
              </a:xfrm>
              <a:prstGeom prst="line">
                <a:avLst/>
              </a:prstGeom>
              <a:noFill/>
              <a:ln w="19050">
                <a:solidFill>
                  <a:srgbClr val="000000"/>
                </a:solidFill>
                <a:prstDash val="solid"/>
              </a:ln>
            </p:spPr>
          </p:sp>
        </p:grpSp>
      </p:grpSp>
      <p:grpSp>
        <p:nvGrpSpPr>
          <p:cNvPr id="72409" name="Group"/>
          <p:cNvGrpSpPr/>
          <p:nvPr/>
        </p:nvGrpSpPr>
        <p:grpSpPr>
          <a:xfrm>
            <a:off x="10172700" y="5086350"/>
            <a:ext cx="142875" cy="142875"/>
            <a:chOff x="10172700" y="5086350"/>
            <a:chExt cx="142875" cy="142875"/>
          </a:xfrm>
        </p:grpSpPr>
        <p:sp>
          <p:nvSpPr>
            <p:cNvPr id="24" name="Shape 7"/>
            <p:cNvSpPr/>
            <p:nvPr/>
          </p:nvSpPr>
          <p:spPr>
            <a:xfrm rot="5400000">
              <a:off x="10172700" y="5086350"/>
              <a:ext cx="142875" cy="142875"/>
            </a:xfrm>
            <a:prstGeom prst="ellipse">
              <a:avLst/>
            </a:prstGeom>
            <a:solidFill>
              <a:srgbClr val="000000"/>
            </a:solidFill>
            <a:ln/>
          </p:spPr>
        </p:sp>
        <p:grpSp>
          <p:nvGrpSpPr>
            <p:cNvPr id="84254" name="Group"/>
            <p:cNvGrpSpPr/>
            <p:nvPr/>
          </p:nvGrpSpPr>
          <p:grpSpPr>
            <a:xfrm>
              <a:off x="9629702" y="5853113"/>
              <a:ext cx="1247920" cy="0"/>
              <a:chOff x="9629702" y="5853113"/>
              <a:chExt cx="1247920" cy="0"/>
            </a:xfrm>
          </p:grpSpPr>
          <p:sp>
            <p:nvSpPr>
              <p:cNvPr id="25" name="Shape 8"/>
              <p:cNvSpPr/>
              <p:nvPr/>
            </p:nvSpPr>
            <p:spPr>
              <a:xfrm rot="5400000">
                <a:off x="9629702" y="5853113"/>
                <a:ext cx="1247920" cy="0"/>
              </a:xfrm>
              <a:prstGeom prst="line">
                <a:avLst/>
              </a:prstGeom>
              <a:noFill/>
              <a:ln w="19050">
                <a:solidFill>
                  <a:srgbClr val="000000"/>
                </a:solidFill>
                <a:prstDash val="solid"/>
              </a:ln>
            </p:spPr>
          </p:sp>
        </p:grpSp>
      </p:grpSp>
      <p:grpSp>
        <p:nvGrpSpPr>
          <p:cNvPr id="50712" name="Group"/>
          <p:cNvGrpSpPr/>
          <p:nvPr/>
        </p:nvGrpSpPr>
        <p:grpSpPr>
          <a:xfrm>
            <a:off x="13306425" y="5086350"/>
            <a:ext cx="142875" cy="142875"/>
            <a:chOff x="13306425" y="5086350"/>
            <a:chExt cx="142875" cy="142875"/>
          </a:xfrm>
        </p:grpSpPr>
        <p:sp>
          <p:nvSpPr>
            <p:cNvPr id="26" name="Shape 9"/>
            <p:cNvSpPr/>
            <p:nvPr/>
          </p:nvSpPr>
          <p:spPr>
            <a:xfrm rot="16200000">
              <a:off x="13306425" y="5086350"/>
              <a:ext cx="142875" cy="142875"/>
            </a:xfrm>
            <a:prstGeom prst="ellipse">
              <a:avLst/>
            </a:prstGeom>
            <a:solidFill>
              <a:srgbClr val="000000"/>
            </a:solidFill>
            <a:ln/>
          </p:spPr>
        </p:sp>
        <p:grpSp>
          <p:nvGrpSpPr>
            <p:cNvPr id="11996" name="Group"/>
            <p:cNvGrpSpPr/>
            <p:nvPr/>
          </p:nvGrpSpPr>
          <p:grpSpPr>
            <a:xfrm>
              <a:off x="11534750" y="3233737"/>
              <a:ext cx="3705274" cy="0"/>
              <a:chOff x="11534750" y="3233737"/>
              <a:chExt cx="3705274" cy="0"/>
            </a:xfrm>
          </p:grpSpPr>
          <p:sp>
            <p:nvSpPr>
              <p:cNvPr id="27" name="Shape 10"/>
              <p:cNvSpPr/>
              <p:nvPr/>
            </p:nvSpPr>
            <p:spPr>
              <a:xfrm rot="16200000">
                <a:off x="11534750" y="3233737"/>
                <a:ext cx="3705274" cy="0"/>
              </a:xfrm>
              <a:prstGeom prst="line">
                <a:avLst/>
              </a:prstGeom>
              <a:noFill/>
              <a:ln w="19050">
                <a:solidFill>
                  <a:srgbClr val="000000"/>
                </a:solidFill>
                <a:prstDash val="solid"/>
              </a:ln>
            </p:spPr>
          </p:sp>
        </p:grpSp>
      </p:grpSp>
      <p:grpSp>
        <p:nvGrpSpPr>
          <p:cNvPr id="53739" name="Group"/>
          <p:cNvGrpSpPr/>
          <p:nvPr/>
        </p:nvGrpSpPr>
        <p:grpSpPr>
          <a:xfrm>
            <a:off x="1028700" y="685800"/>
            <a:ext cx="4762500" cy="2257425"/>
            <a:chOff x="1028700" y="685800"/>
            <a:chExt cx="4762500" cy="2257425"/>
          </a:xfrm>
        </p:grpSpPr>
        <p:pic>
          <p:nvPicPr>
            <p:cNvPr id="28" name="Image 15" descr="preencoded.png">    </p:cNvPr>
            <p:cNvPicPr>
              <a:picLocks noChangeAspect="1"/>
            </p:cNvPicPr>
            <p:nvPr/>
          </p:nvPicPr>
          <p:blipFill>
            <a:blip r:embed="rId16"/>
            <a:stretch>
              <a:fillRect/>
            </a:stretch>
          </p:blipFill>
          <p:spPr>
            <a:xfrm>
              <a:off x="1028700" y="685800"/>
              <a:ext cx="4762500" cy="2257425"/>
            </a:xfrm>
            <a:prstGeom prst="rect">
              <a:avLst/>
            </a:prstGeom>
          </p:spPr>
        </p:pic>
        <p:grpSp>
          <p:nvGrpSpPr>
            <p:cNvPr id="77497" name="Group"/>
            <p:cNvGrpSpPr/>
            <p:nvPr/>
          </p:nvGrpSpPr>
          <p:grpSpPr>
            <a:xfrm>
              <a:off x="1028700" y="3171825"/>
              <a:ext cx="910590" cy="586740"/>
              <a:chOff x="1028700" y="3171825"/>
              <a:chExt cx="910590" cy="586740"/>
            </a:xfrm>
          </p:grpSpPr>
          <p:sp>
            <p:nvSpPr>
              <p:cNvPr id="29" name="Text 11"/>
              <p:cNvSpPr/>
              <p:nvPr/>
            </p:nvSpPr>
            <p:spPr>
              <a:xfrm>
                <a:off x="1028700" y="3171825"/>
                <a:ext cx="91059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Eclipse</a:t>
                </a:r>
                <a:endParaRPr lang="en-US" sz="2700" dirty="0"/>
              </a:p>
            </p:txBody>
          </p:sp>
        </p:grpSp>
        <p:grpSp>
          <p:nvGrpSpPr>
            <p:cNvPr id="83274" name="Group"/>
            <p:cNvGrpSpPr/>
            <p:nvPr/>
          </p:nvGrpSpPr>
          <p:grpSpPr>
            <a:xfrm>
              <a:off x="1028700" y="3867150"/>
              <a:ext cx="4823460" cy="1021080"/>
              <a:chOff x="1028700" y="3867150"/>
              <a:chExt cx="4823460" cy="1021080"/>
            </a:xfrm>
          </p:grpSpPr>
          <p:sp>
            <p:nvSpPr>
              <p:cNvPr id="30" name="Text 12"/>
              <p:cNvSpPr/>
              <p:nvPr/>
            </p:nvSpPr>
            <p:spPr>
              <a:xfrm>
                <a:off x="1028700" y="3867150"/>
                <a:ext cx="48234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grpSp>
      <p:grpSp>
        <p:nvGrpSpPr>
          <p:cNvPr id="56093" name="Group"/>
          <p:cNvGrpSpPr/>
          <p:nvPr/>
        </p:nvGrpSpPr>
        <p:grpSpPr>
          <a:xfrm>
            <a:off x="4162425" y="7381875"/>
            <a:ext cx="3095625" cy="2905125"/>
            <a:chOff x="4162425" y="7381875"/>
            <a:chExt cx="3095625" cy="2905125"/>
          </a:xfrm>
        </p:grpSpPr>
        <p:grpSp>
          <p:nvGrpSpPr>
            <p:cNvPr id="97070" name="Group"/>
            <p:cNvGrpSpPr/>
            <p:nvPr/>
          </p:nvGrpSpPr>
          <p:grpSpPr>
            <a:xfrm>
              <a:off x="4162425" y="5543550"/>
              <a:ext cx="1110615" cy="586740"/>
              <a:chOff x="4162425" y="5543550"/>
              <a:chExt cx="1110615" cy="586740"/>
            </a:xfrm>
          </p:grpSpPr>
          <p:sp>
            <p:nvSpPr>
              <p:cNvPr id="31" name="Text 13"/>
              <p:cNvSpPr/>
              <p:nvPr/>
            </p:nvSpPr>
            <p:spPr>
              <a:xfrm>
                <a:off x="4162425" y="5543550"/>
                <a:ext cx="111061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Invasion</a:t>
                </a:r>
                <a:endParaRPr lang="en-US" sz="2700" dirty="0"/>
              </a:p>
            </p:txBody>
          </p:sp>
        </p:grpSp>
        <p:grpSp>
          <p:nvGrpSpPr>
            <p:cNvPr id="34598" name="Group"/>
            <p:cNvGrpSpPr/>
            <p:nvPr/>
          </p:nvGrpSpPr>
          <p:grpSpPr>
            <a:xfrm>
              <a:off x="4162425" y="6238875"/>
              <a:ext cx="3156585" cy="1021080"/>
              <a:chOff x="4162425" y="6238875"/>
              <a:chExt cx="3156585" cy="1021080"/>
            </a:xfrm>
          </p:grpSpPr>
          <p:sp>
            <p:nvSpPr>
              <p:cNvPr id="32" name="Text 14"/>
              <p:cNvSpPr/>
              <p:nvPr/>
            </p:nvSpPr>
            <p:spPr>
              <a:xfrm>
                <a:off x="4162425" y="6238875"/>
                <a:ext cx="31565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Kingdom attacked by monsters.</a:t>
                </a:r>
                <a:endParaRPr lang="en-US" sz="2400" dirty="0"/>
              </a:p>
            </p:txBody>
          </p:sp>
        </p:grpSp>
        <p:pic>
          <p:nvPicPr>
            <p:cNvPr id="33" name="Image 16" descr="preencoded.png">    </p:cNvPr>
            <p:cNvPicPr>
              <a:picLocks noChangeAspect="1"/>
            </p:cNvPicPr>
            <p:nvPr/>
          </p:nvPicPr>
          <p:blipFill>
            <a:blip r:embed="rId17"/>
            <a:stretch>
              <a:fillRect/>
            </a:stretch>
          </p:blipFill>
          <p:spPr>
            <a:xfrm>
              <a:off x="4162425" y="7381875"/>
              <a:ext cx="3095625" cy="2905125"/>
            </a:xfrm>
            <a:prstGeom prst="rect">
              <a:avLst/>
            </a:prstGeom>
          </p:spPr>
        </p:pic>
      </p:grpSp>
      <p:grpSp>
        <p:nvGrpSpPr>
          <p:cNvPr id="55890" name="Group"/>
          <p:cNvGrpSpPr/>
          <p:nvPr/>
        </p:nvGrpSpPr>
        <p:grpSpPr>
          <a:xfrm>
            <a:off x="10429875" y="5543550"/>
            <a:ext cx="1177290" cy="586740"/>
            <a:chOff x="10429875" y="5543550"/>
            <a:chExt cx="1177290" cy="586740"/>
          </a:xfrm>
        </p:grpSpPr>
        <p:sp>
          <p:nvSpPr>
            <p:cNvPr id="34" name="Text 15"/>
            <p:cNvSpPr/>
            <p:nvPr/>
          </p:nvSpPr>
          <p:spPr>
            <a:xfrm>
              <a:off x="10429875" y="5543550"/>
              <a:ext cx="117729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Betrayal</a:t>
              </a:r>
              <a:endParaRPr lang="en-US" sz="2700" dirty="0"/>
            </a:p>
          </p:txBody>
        </p:sp>
      </p:grpSp>
      <p:grpSp>
        <p:nvGrpSpPr>
          <p:cNvPr id="87249" name="Group"/>
          <p:cNvGrpSpPr/>
          <p:nvPr/>
        </p:nvGrpSpPr>
        <p:grpSpPr>
          <a:xfrm>
            <a:off x="10429875" y="6238875"/>
            <a:ext cx="7557135" cy="563880"/>
            <a:chOff x="10429875" y="6238875"/>
            <a:chExt cx="7557135" cy="563880"/>
          </a:xfrm>
        </p:grpSpPr>
        <p:sp>
          <p:nvSpPr>
            <p:cNvPr id="35" name="Text 16"/>
            <p:cNvSpPr/>
            <p:nvPr/>
          </p:nvSpPr>
          <p:spPr>
            <a:xfrm>
              <a:off x="10429875" y="6238875"/>
              <a:ext cx="7557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Queen's advisor revealed as spy.</a:t>
              </a:r>
              <a:endParaRPr lang="en-US" sz="2400" dirty="0"/>
            </a:p>
          </p:txBody>
        </p:sp>
      </p:grpSp>
      <p:grpSp>
        <p:nvGrpSpPr>
          <p:cNvPr id="55669" name="Group"/>
          <p:cNvGrpSpPr/>
          <p:nvPr/>
        </p:nvGrpSpPr>
        <p:grpSpPr>
          <a:xfrm>
            <a:off x="7296150" y="3305175"/>
            <a:ext cx="777240" cy="586740"/>
            <a:chOff x="7296150" y="3305175"/>
            <a:chExt cx="777240" cy="586740"/>
          </a:xfrm>
        </p:grpSpPr>
        <p:sp>
          <p:nvSpPr>
            <p:cNvPr id="36" name="Text 17"/>
            <p:cNvSpPr/>
            <p:nvPr/>
          </p:nvSpPr>
          <p:spPr>
            <a:xfrm>
              <a:off x="7296150" y="3305175"/>
              <a:ext cx="77724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Quest</a:t>
              </a:r>
              <a:endParaRPr lang="en-US" sz="2700" dirty="0"/>
            </a:p>
          </p:txBody>
        </p:sp>
      </p:grpSp>
      <p:grpSp>
        <p:nvGrpSpPr>
          <p:cNvPr id="62026" name="Group"/>
          <p:cNvGrpSpPr/>
          <p:nvPr/>
        </p:nvGrpSpPr>
        <p:grpSpPr>
          <a:xfrm>
            <a:off x="7296150" y="4000500"/>
            <a:ext cx="4823460" cy="1021080"/>
            <a:chOff x="7296150" y="4000500"/>
            <a:chExt cx="4823460" cy="1021080"/>
          </a:xfrm>
        </p:grpSpPr>
        <p:sp>
          <p:nvSpPr>
            <p:cNvPr id="37" name="Text 18"/>
            <p:cNvSpPr/>
            <p:nvPr/>
          </p:nvSpPr>
          <p:spPr>
            <a:xfrm>
              <a:off x="7296150" y="4000500"/>
              <a:ext cx="48234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Adventurers seek immortal artifact.</a:t>
              </a:r>
              <a:endParaRPr lang="en-US" sz="2400" dirty="0"/>
            </a:p>
          </p:txBody>
        </p:sp>
      </p:grpSp>
      <p:grpSp>
        <p:nvGrpSpPr>
          <p:cNvPr id="90800" name="Group"/>
          <p:cNvGrpSpPr/>
          <p:nvPr/>
        </p:nvGrpSpPr>
        <p:grpSpPr>
          <a:xfrm>
            <a:off x="13563600" y="1381125"/>
            <a:ext cx="3629025" cy="1562100"/>
            <a:chOff x="13563600" y="1381125"/>
            <a:chExt cx="3629025" cy="1562100"/>
          </a:xfrm>
        </p:grpSpPr>
        <p:pic>
          <p:nvPicPr>
            <p:cNvPr id="38" name="Image 17" descr="preencoded.png">    </p:cNvPr>
            <p:cNvPicPr>
              <a:picLocks noChangeAspect="1"/>
            </p:cNvPicPr>
            <p:nvPr/>
          </p:nvPicPr>
          <p:blipFill>
            <a:blip r:embed="rId18"/>
            <a:stretch>
              <a:fillRect/>
            </a:stretch>
          </p:blipFill>
          <p:spPr>
            <a:xfrm>
              <a:off x="13563600" y="1381125"/>
              <a:ext cx="3629025" cy="1562100"/>
            </a:xfrm>
            <a:prstGeom prst="rect">
              <a:avLst/>
            </a:prstGeom>
          </p:spPr>
        </p:pic>
        <p:grpSp>
          <p:nvGrpSpPr>
            <p:cNvPr id="89437" name="Group"/>
            <p:cNvGrpSpPr/>
            <p:nvPr/>
          </p:nvGrpSpPr>
          <p:grpSpPr>
            <a:xfrm>
              <a:off x="13563600" y="3171825"/>
              <a:ext cx="910590" cy="586740"/>
              <a:chOff x="13563600" y="3171825"/>
              <a:chExt cx="910590" cy="586740"/>
            </a:xfrm>
          </p:grpSpPr>
          <p:sp>
            <p:nvSpPr>
              <p:cNvPr id="39" name="Text 19"/>
              <p:cNvSpPr/>
              <p:nvPr/>
            </p:nvSpPr>
            <p:spPr>
              <a:xfrm>
                <a:off x="13563600" y="3171825"/>
                <a:ext cx="91059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Obtain</a:t>
                </a:r>
                <a:endParaRPr lang="en-US" sz="2700" dirty="0"/>
              </a:p>
            </p:txBody>
          </p:sp>
        </p:grpSp>
        <p:grpSp>
          <p:nvGrpSpPr>
            <p:cNvPr id="99166" name="Group"/>
            <p:cNvGrpSpPr/>
            <p:nvPr/>
          </p:nvGrpSpPr>
          <p:grpSpPr>
            <a:xfrm>
              <a:off x="13563600" y="3867150"/>
              <a:ext cx="3689985" cy="1021080"/>
              <a:chOff x="13563600" y="3867150"/>
              <a:chExt cx="3689985" cy="1021080"/>
            </a:xfrm>
          </p:grpSpPr>
          <p:sp>
            <p:nvSpPr>
              <p:cNvPr id="40" name="Text 20"/>
              <p:cNvSpPr/>
              <p:nvPr/>
            </p:nvSpPr>
            <p:spPr>
              <a:xfrm>
                <a:off x="13563600" y="3867150"/>
                <a:ext cx="36899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Humans acquire Crystal </a:t>
                </a:r>
                <a:endParaRPr lang="en-US" sz="2400" dirty="0"/>
              </a:p>
            </p:txBody>
          </p:sp>
        </p:grpSp>
      </p:grpSp>
      <p:grpSp>
        <p:nvGrpSpPr>
          <p:cNvPr id="86585" name="Group"/>
          <p:cNvGrpSpPr/>
          <p:nvPr/>
        </p:nvGrpSpPr>
        <p:grpSpPr>
          <a:xfrm>
            <a:off x="771525" y="5086350"/>
            <a:ext cx="142875" cy="142875"/>
            <a:chOff x="771525" y="5086350"/>
            <a:chExt cx="142875" cy="142875"/>
          </a:xfrm>
        </p:grpSpPr>
        <p:sp>
          <p:nvSpPr>
            <p:cNvPr id="41" name="Shape 21"/>
            <p:cNvSpPr/>
            <p:nvPr/>
          </p:nvSpPr>
          <p:spPr>
            <a:xfrm rot="16200000">
              <a:off x="771525" y="5086350"/>
              <a:ext cx="142875" cy="142875"/>
            </a:xfrm>
            <a:prstGeom prst="ellipse">
              <a:avLst/>
            </a:prstGeom>
            <a:solidFill>
              <a:srgbClr val="000000"/>
            </a:solidFill>
            <a:ln/>
          </p:spPr>
        </p:sp>
        <p:grpSp>
          <p:nvGrpSpPr>
            <p:cNvPr id="41211" name="Group"/>
            <p:cNvGrpSpPr/>
            <p:nvPr/>
          </p:nvGrpSpPr>
          <p:grpSpPr>
            <a:xfrm>
              <a:off x="-1347808" y="2886075"/>
              <a:ext cx="4400591" cy="0"/>
              <a:chOff x="-1347808" y="2886075"/>
              <a:chExt cx="4400591" cy="0"/>
            </a:xfrm>
          </p:grpSpPr>
          <p:sp>
            <p:nvSpPr>
              <p:cNvPr id="42" name="Shape 22"/>
              <p:cNvSpPr/>
              <p:nvPr/>
            </p:nvSpPr>
            <p:spPr>
              <a:xfrm rot="16200000">
                <a:off x="-1347808" y="2886075"/>
                <a:ext cx="4400591" cy="0"/>
              </a:xfrm>
              <a:prstGeom prst="line">
                <a:avLst/>
              </a:prstGeom>
              <a:noFill/>
              <a:ln w="19050">
                <a:solidFill>
                  <a:srgbClr val="000000"/>
                </a:solidFill>
                <a:prstDash val="solid"/>
              </a:ln>
            </p:spPr>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208544" y="-1650206"/>
            <a:ext cx="7081838" cy="6424613"/>
          </a:xfrm>
          <a:prstGeom prst="rect">
            <a:avLst/>
          </a:prstGeom>
        </p:spPr>
      </p:pic>
      <p:pic>
        <p:nvPicPr>
          <p:cNvPr id="3" name="Image 1" descr="preencoded.png">    </p:cNvPr>
          <p:cNvPicPr>
            <a:picLocks noChangeAspect="1"/>
          </p:cNvPicPr>
          <p:nvPr/>
        </p:nvPicPr>
        <p:blipFill>
          <a:blip r:embed="rId2"/>
          <a:stretch>
            <a:fillRect/>
          </a:stretch>
        </p:blipFill>
        <p:spPr>
          <a:xfrm rot="10800000">
            <a:off x="12332486" y="-735806"/>
            <a:ext cx="5957904" cy="4814886"/>
          </a:xfrm>
          <a:prstGeom prst="rect">
            <a:avLst/>
          </a:prstGeom>
        </p:spPr>
      </p:pic>
      <p:pic>
        <p:nvPicPr>
          <p:cNvPr id="4" name="Image 2" descr="preencoded.png">    </p:cNvPr>
          <p:cNvPicPr>
            <a:picLocks noChangeAspect="1"/>
          </p:cNvPicPr>
          <p:nvPr/>
        </p:nvPicPr>
        <p:blipFill>
          <a:blip r:embed="rId3"/>
          <a:stretch>
            <a:fillRect/>
          </a:stretch>
        </p:blipFill>
        <p:spPr>
          <a:xfrm rot="10800000">
            <a:off x="16028193" y="92868"/>
            <a:ext cx="2262190" cy="4948239"/>
          </a:xfrm>
          <a:prstGeom prst="rect">
            <a:avLst/>
          </a:prstGeom>
        </p:spPr>
      </p:pic>
      <p:pic>
        <p:nvPicPr>
          <p:cNvPr id="5" name="Image 3" descr="preencoded.png">    </p:cNvPr>
          <p:cNvPicPr>
            <a:picLocks noChangeAspect="1"/>
          </p:cNvPicPr>
          <p:nvPr/>
        </p:nvPicPr>
        <p:blipFill>
          <a:blip r:embed="rId4"/>
          <a:stretch>
            <a:fillRect/>
          </a:stretch>
        </p:blipFill>
        <p:spPr>
          <a:xfrm rot="10800000">
            <a:off x="17325536" y="350044"/>
            <a:ext cx="612421" cy="612529"/>
          </a:xfrm>
          <a:prstGeom prst="rect">
            <a:avLst/>
          </a:prstGeom>
        </p:spPr>
      </p:pic>
      <p:pic>
        <p:nvPicPr>
          <p:cNvPr id="6" name="Image 4" descr="preencoded.png">    </p:cNvPr>
          <p:cNvPicPr>
            <a:picLocks noChangeAspect="1"/>
          </p:cNvPicPr>
          <p:nvPr/>
        </p:nvPicPr>
        <p:blipFill>
          <a:blip r:embed="rId5"/>
          <a:stretch>
            <a:fillRect/>
          </a:stretch>
        </p:blipFill>
        <p:spPr>
          <a:xfrm rot="10800000">
            <a:off x="16533014" y="1712117"/>
            <a:ext cx="795348" cy="595316"/>
          </a:xfrm>
          <a:prstGeom prst="rect">
            <a:avLst/>
          </a:prstGeom>
        </p:spPr>
      </p:pic>
      <p:pic>
        <p:nvPicPr>
          <p:cNvPr id="7" name="Image 5" descr="preencoded.png">    </p:cNvPr>
          <p:cNvPicPr>
            <a:picLocks noChangeAspect="1"/>
          </p:cNvPicPr>
          <p:nvPr/>
        </p:nvPicPr>
        <p:blipFill>
          <a:blip r:embed="rId6"/>
          <a:stretch>
            <a:fillRect/>
          </a:stretch>
        </p:blipFill>
        <p:spPr>
          <a:xfrm rot="10800000">
            <a:off x="16033233" y="8293897"/>
            <a:ext cx="2031150" cy="1142660"/>
          </a:xfrm>
          <a:prstGeom prst="rect">
            <a:avLst/>
          </a:prstGeom>
        </p:spPr>
      </p:pic>
      <p:pic>
        <p:nvPicPr>
          <p:cNvPr id="8" name="Image 6" descr="preencoded.png">    </p:cNvPr>
          <p:cNvPicPr>
            <a:picLocks noChangeAspect="1"/>
          </p:cNvPicPr>
          <p:nvPr/>
        </p:nvPicPr>
        <p:blipFill>
          <a:blip r:embed="rId7"/>
          <a:stretch>
            <a:fillRect/>
          </a:stretch>
        </p:blipFill>
        <p:spPr>
          <a:xfrm rot="10800000">
            <a:off x="219" y="5032236"/>
            <a:ext cx="4919662" cy="5356503"/>
          </a:xfrm>
          <a:prstGeom prst="rect">
            <a:avLst/>
          </a:prstGeom>
        </p:spPr>
      </p:pic>
      <p:pic>
        <p:nvPicPr>
          <p:cNvPr id="9" name="Image 7" descr="preencoded.png">    </p:cNvPr>
          <p:cNvPicPr>
            <a:picLocks noChangeAspect="1"/>
          </p:cNvPicPr>
          <p:nvPr/>
        </p:nvPicPr>
        <p:blipFill>
          <a:blip r:embed="rId8"/>
          <a:stretch>
            <a:fillRect/>
          </a:stretch>
        </p:blipFill>
        <p:spPr>
          <a:xfrm rot="10800000">
            <a:off x="-1823" y="6646069"/>
            <a:ext cx="5197930" cy="4054879"/>
          </a:xfrm>
          <a:prstGeom prst="rect">
            <a:avLst/>
          </a:prstGeom>
        </p:spPr>
      </p:pic>
      <p:pic>
        <p:nvPicPr>
          <p:cNvPr id="10" name="Image 8" descr="preencoded.png">    </p:cNvPr>
          <p:cNvPicPr>
            <a:picLocks noChangeAspect="1"/>
          </p:cNvPicPr>
          <p:nvPr/>
        </p:nvPicPr>
        <p:blipFill>
          <a:blip r:embed="rId9"/>
          <a:stretch>
            <a:fillRect/>
          </a:stretch>
        </p:blipFill>
        <p:spPr>
          <a:xfrm rot="10800000">
            <a:off x="-954881" y="8074819"/>
            <a:ext cx="1912361" cy="1579277"/>
          </a:xfrm>
          <a:prstGeom prst="rect">
            <a:avLst/>
          </a:prstGeom>
        </p:spPr>
      </p:pic>
      <p:pic>
        <p:nvPicPr>
          <p:cNvPr id="11" name="Image 9" descr="preencoded.png">    </p:cNvPr>
          <p:cNvPicPr>
            <a:picLocks noChangeAspect="1"/>
          </p:cNvPicPr>
          <p:nvPr/>
        </p:nvPicPr>
        <p:blipFill>
          <a:blip r:embed="rId10"/>
          <a:stretch>
            <a:fillRect/>
          </a:stretch>
        </p:blipFill>
        <p:spPr>
          <a:xfrm rot="10800000">
            <a:off x="-2459" y="930444"/>
            <a:ext cx="1779091" cy="2150664"/>
          </a:xfrm>
          <a:prstGeom prst="rect">
            <a:avLst/>
          </a:prstGeom>
        </p:spPr>
      </p:pic>
      <p:grpSp>
        <p:nvGrpSpPr>
          <p:cNvPr id="20286"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14" name="Text 1"/>
          <p:cNvSpPr/>
          <p:nvPr/>
        </p:nvSpPr>
        <p:spPr>
          <a:xfrm>
            <a:off x="4591050" y="1781175"/>
            <a:ext cx="9105900" cy="1304925"/>
          </a:xfrm>
          <a:prstGeom prst="rect">
            <a:avLst/>
          </a:prstGeom>
          <a:noFill/>
          <a:ln/>
        </p:spPr>
        <p:txBody>
          <a:bodyPr wrap="square" lIns="0" tIns="0" rIns="0" bIns="0" rtlCol="0" anchor="t"/>
          <a:lstStyle/>
          <a:p>
            <a:pPr algn="ctr" indent="0" marL="0">
              <a:buNone/>
            </a:pPr>
            <a:r>
              <a:rPr lang="en-US" sz="6000" u="none" dirty="0">
                <a:solidFill>
                  <a:srgbClr val="086D77"/>
                </a:solidFill>
                <a:latin typeface="Seaweed Script" pitchFamily="34" charset="0"/>
                <a:ea typeface="Seaweed Script" pitchFamily="34" charset="-122"/>
                <a:cs typeface="Seaweed Script" pitchFamily="34" charset="-120"/>
              </a:rPr>
              <a:t>The Information</a:t>
            </a:r>
            <a:endParaRPr lang="en-US" sz="6000" dirty="0"/>
          </a:p>
        </p:txBody>
      </p:sp>
      <p:grpSp>
        <p:nvGrpSpPr>
          <p:cNvPr id="55498" name="Group"/>
          <p:cNvGrpSpPr/>
          <p:nvPr/>
        </p:nvGrpSpPr>
        <p:grpSpPr>
          <a:xfrm>
            <a:off x="1285875" y="1781175"/>
            <a:ext cx="4591050" cy="5029200"/>
            <a:chOff x="1285875" y="1781175"/>
            <a:chExt cx="4591050" cy="5029200"/>
          </a:xfrm>
        </p:grpSpPr>
        <p:sp>
          <p:nvSpPr>
            <p:cNvPr id="15" name="Shape 2"/>
            <p:cNvSpPr/>
            <p:nvPr/>
          </p:nvSpPr>
          <p:spPr>
            <a:xfrm>
              <a:off x="1285875" y="1781175"/>
              <a:ext cx="4591050" cy="5029200"/>
            </a:xfrm>
            <a:prstGeom prst="roundRect">
              <a:avLst>
                <a:gd name="adj" fmla="val 1322"/>
              </a:avLst>
            </a:prstGeom>
            <a:noFill/>
            <a:ln w="9525">
              <a:solidFill>
                <a:srgbClr val="000000"/>
              </a:solidFill>
              <a:prstDash val="solid"/>
            </a:ln>
          </p:spPr>
        </p:sp>
        <p:pic>
          <p:nvPicPr>
            <p:cNvPr id="16" name="Image 11" descr="preencoded.png">    </p:cNvPr>
            <p:cNvPicPr>
              <a:picLocks noChangeAspect="1"/>
            </p:cNvPicPr>
            <p:nvPr/>
          </p:nvPicPr>
          <p:blipFill>
            <a:blip r:embed="rId12"/>
            <a:stretch>
              <a:fillRect/>
            </a:stretch>
          </p:blipFill>
          <p:spPr>
            <a:xfrm>
              <a:off x="3105146" y="1981200"/>
              <a:ext cx="952508" cy="800100"/>
            </a:xfrm>
            <a:prstGeom prst="rect">
              <a:avLst/>
            </a:prstGeom>
          </p:spPr>
        </p:pic>
        <p:grpSp>
          <p:nvGrpSpPr>
            <p:cNvPr id="77107" name="Group"/>
            <p:cNvGrpSpPr/>
            <p:nvPr/>
          </p:nvGrpSpPr>
          <p:grpSpPr>
            <a:xfrm>
              <a:off x="1544955" y="2981325"/>
              <a:ext cx="4088130" cy="3707130"/>
              <a:chOff x="1544955" y="2981325"/>
              <a:chExt cx="4088130" cy="3707130"/>
            </a:xfrm>
          </p:grpSpPr>
          <p:sp>
            <p:nvSpPr>
              <p:cNvPr id="17" name="Text 3"/>
              <p:cNvSpPr/>
              <p:nvPr/>
            </p:nvSpPr>
            <p:spPr>
              <a:xfrm>
                <a:off x="1544955" y="2981325"/>
                <a:ext cx="4072890" cy="1398270"/>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Spellcasting</a:t>
                </a:r>
                <a:endParaRPr lang="en-US" sz="3600" dirty="0"/>
              </a:p>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Competition</a:t>
                </a:r>
                <a:endParaRPr lang="en-US" sz="3600" dirty="0"/>
              </a:p>
            </p:txBody>
          </p:sp>
          <p:sp>
            <p:nvSpPr>
              <p:cNvPr id="18" name="Text 4"/>
              <p:cNvSpPr/>
              <p:nvPr/>
            </p:nvSpPr>
            <p:spPr>
              <a:xfrm>
                <a:off x="1590675" y="4295775"/>
                <a:ext cx="4042410" cy="23926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significant event in the history of the fantasy realm, in which the greatest spellcasters of the realm.</a:t>
                </a:r>
                <a:endParaRPr lang="en-US" sz="2400" dirty="0"/>
              </a:p>
            </p:txBody>
          </p:sp>
        </p:grpSp>
      </p:grpSp>
      <p:grpSp>
        <p:nvGrpSpPr>
          <p:cNvPr id="32138" name="Group"/>
          <p:cNvGrpSpPr/>
          <p:nvPr/>
        </p:nvGrpSpPr>
        <p:grpSpPr>
          <a:xfrm>
            <a:off x="6562725" y="3152775"/>
            <a:ext cx="4591050" cy="5048250"/>
            <a:chOff x="6562725" y="3152775"/>
            <a:chExt cx="4591050" cy="5048250"/>
          </a:xfrm>
        </p:grpSpPr>
        <p:sp>
          <p:nvSpPr>
            <p:cNvPr id="19" name="Shape 5"/>
            <p:cNvSpPr/>
            <p:nvPr/>
          </p:nvSpPr>
          <p:spPr>
            <a:xfrm>
              <a:off x="6562725" y="3152775"/>
              <a:ext cx="4591050" cy="5048250"/>
            </a:xfrm>
            <a:prstGeom prst="roundRect">
              <a:avLst>
                <a:gd name="adj" fmla="val 1322"/>
              </a:avLst>
            </a:prstGeom>
            <a:noFill/>
            <a:ln w="9525">
              <a:solidFill>
                <a:srgbClr val="000000"/>
              </a:solidFill>
              <a:prstDash val="solid"/>
            </a:ln>
          </p:spPr>
        </p:sp>
        <p:pic>
          <p:nvPicPr>
            <p:cNvPr id="20" name="Image 12" descr="preencoded.png">    </p:cNvPr>
            <p:cNvPicPr>
              <a:picLocks noChangeAspect="1"/>
            </p:cNvPicPr>
            <p:nvPr/>
          </p:nvPicPr>
          <p:blipFill>
            <a:blip r:embed="rId13"/>
            <a:stretch>
              <a:fillRect/>
            </a:stretch>
          </p:blipFill>
          <p:spPr>
            <a:xfrm>
              <a:off x="8372469" y="3352797"/>
              <a:ext cx="971562" cy="819156"/>
            </a:xfrm>
            <a:prstGeom prst="rect">
              <a:avLst/>
            </a:prstGeom>
          </p:spPr>
        </p:pic>
        <p:grpSp>
          <p:nvGrpSpPr>
            <p:cNvPr id="25923" name="Group"/>
            <p:cNvGrpSpPr/>
            <p:nvPr/>
          </p:nvGrpSpPr>
          <p:grpSpPr>
            <a:xfrm>
              <a:off x="6821805" y="4371975"/>
              <a:ext cx="4088130" cy="3707130"/>
              <a:chOff x="6821805" y="4371975"/>
              <a:chExt cx="4088130" cy="3707130"/>
            </a:xfrm>
          </p:grpSpPr>
          <p:sp>
            <p:nvSpPr>
              <p:cNvPr id="21" name="Text 6"/>
              <p:cNvSpPr/>
              <p:nvPr/>
            </p:nvSpPr>
            <p:spPr>
              <a:xfrm>
                <a:off x="6821805" y="4371975"/>
                <a:ext cx="4072890" cy="1398270"/>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Treasure</a:t>
                </a:r>
                <a:endParaRPr lang="en-US" sz="3600" dirty="0"/>
              </a:p>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Hunt</a:t>
                </a:r>
                <a:endParaRPr lang="en-US" sz="3600" dirty="0"/>
              </a:p>
            </p:txBody>
          </p:sp>
          <p:sp>
            <p:nvSpPr>
              <p:cNvPr id="22" name="Text 7"/>
              <p:cNvSpPr/>
              <p:nvPr/>
            </p:nvSpPr>
            <p:spPr>
              <a:xfrm>
                <a:off x="6867525" y="5686425"/>
                <a:ext cx="4042410" cy="23926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significant event in the history of the fantasy realm, in which a massive and awesome treasure hunt was organized.</a:t>
                </a:r>
                <a:endParaRPr lang="en-US" sz="2400" dirty="0"/>
              </a:p>
            </p:txBody>
          </p:sp>
        </p:grpSp>
      </p:grpSp>
      <p:grpSp>
        <p:nvGrpSpPr>
          <p:cNvPr id="11739" name="Group"/>
          <p:cNvGrpSpPr/>
          <p:nvPr/>
        </p:nvGrpSpPr>
        <p:grpSpPr>
          <a:xfrm>
            <a:off x="11839575" y="4238625"/>
            <a:ext cx="4591050" cy="4876800"/>
            <a:chOff x="11839575" y="4238625"/>
            <a:chExt cx="4591050" cy="4876800"/>
          </a:xfrm>
        </p:grpSpPr>
        <p:sp>
          <p:nvSpPr>
            <p:cNvPr id="23" name="Shape 8"/>
            <p:cNvSpPr/>
            <p:nvPr/>
          </p:nvSpPr>
          <p:spPr>
            <a:xfrm>
              <a:off x="11839575" y="4238625"/>
              <a:ext cx="4591050" cy="4876800"/>
            </a:xfrm>
            <a:prstGeom prst="roundRect">
              <a:avLst>
                <a:gd name="adj" fmla="val 1322"/>
              </a:avLst>
            </a:prstGeom>
            <a:noFill/>
            <a:ln w="9525">
              <a:solidFill>
                <a:srgbClr val="000000"/>
              </a:solidFill>
              <a:prstDash val="solid"/>
            </a:ln>
          </p:spPr>
        </p:sp>
        <p:pic>
          <p:nvPicPr>
            <p:cNvPr id="24" name="Image 13" descr="preencoded.png">    </p:cNvPr>
            <p:cNvPicPr>
              <a:picLocks noChangeAspect="1"/>
            </p:cNvPicPr>
            <p:nvPr/>
          </p:nvPicPr>
          <p:blipFill>
            <a:blip r:embed="rId14"/>
            <a:stretch>
              <a:fillRect/>
            </a:stretch>
          </p:blipFill>
          <p:spPr>
            <a:xfrm>
              <a:off x="13706473" y="4438650"/>
              <a:ext cx="857255" cy="647700"/>
            </a:xfrm>
            <a:prstGeom prst="rect">
              <a:avLst/>
            </a:prstGeom>
          </p:spPr>
        </p:pic>
        <p:grpSp>
          <p:nvGrpSpPr>
            <p:cNvPr id="47965" name="Group"/>
            <p:cNvGrpSpPr/>
            <p:nvPr/>
          </p:nvGrpSpPr>
          <p:grpSpPr>
            <a:xfrm>
              <a:off x="12098655" y="5286375"/>
              <a:ext cx="4088130" cy="3707130"/>
              <a:chOff x="12098655" y="5286375"/>
              <a:chExt cx="4088130" cy="3707130"/>
            </a:xfrm>
          </p:grpSpPr>
          <p:sp>
            <p:nvSpPr>
              <p:cNvPr id="25" name="Text 9"/>
              <p:cNvSpPr/>
              <p:nvPr/>
            </p:nvSpPr>
            <p:spPr>
              <a:xfrm>
                <a:off x="12098655" y="5286375"/>
                <a:ext cx="4072890" cy="1398270"/>
              </a:xfrm>
              <a:prstGeom prst="rect">
                <a:avLst/>
              </a:prstGeom>
              <a:noFill/>
              <a:ln/>
            </p:spPr>
            <p:txBody>
              <a:bodyPr wrap="square" lIns="0" tIns="0" rIns="0" bIns="0" rtlCol="0" anchor="t"/>
              <a:lstStyle/>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Great</a:t>
                </a:r>
                <a:endParaRPr lang="en-US" sz="3600" dirty="0"/>
              </a:p>
              <a:p>
                <a:pPr algn="ctr" indent="0" marL="0">
                  <a:buNone/>
                </a:pPr>
                <a:r>
                  <a:rPr lang="en-US" sz="3600" u="none" dirty="0">
                    <a:solidFill>
                      <a:srgbClr val="0E0E0E"/>
                    </a:solidFill>
                    <a:latin typeface="Seaweed Script" pitchFamily="34" charset="0"/>
                    <a:ea typeface="Seaweed Script" pitchFamily="34" charset="-122"/>
                    <a:cs typeface="Seaweed Script" pitchFamily="34" charset="-120"/>
                  </a:rPr>
                  <a:t>Adventure</a:t>
                </a:r>
                <a:endParaRPr lang="en-US" sz="3600" dirty="0"/>
              </a:p>
            </p:txBody>
          </p:sp>
          <p:sp>
            <p:nvSpPr>
              <p:cNvPr id="26" name="Text 10"/>
              <p:cNvSpPr/>
              <p:nvPr/>
            </p:nvSpPr>
            <p:spPr>
              <a:xfrm>
                <a:off x="12144375" y="6600825"/>
                <a:ext cx="4042410" cy="23926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notable year in the history of the fantasy realm, in which a large number of adventurers set out to explore.</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208544" y="-1650206"/>
            <a:ext cx="7081838" cy="6424613"/>
          </a:xfrm>
          <a:prstGeom prst="rect">
            <a:avLst/>
          </a:prstGeom>
        </p:spPr>
      </p:pic>
      <p:pic>
        <p:nvPicPr>
          <p:cNvPr id="3" name="Image 1" descr="preencoded.png">    </p:cNvPr>
          <p:cNvPicPr>
            <a:picLocks noChangeAspect="1"/>
          </p:cNvPicPr>
          <p:nvPr/>
        </p:nvPicPr>
        <p:blipFill>
          <a:blip r:embed="rId2"/>
          <a:stretch>
            <a:fillRect/>
          </a:stretch>
        </p:blipFill>
        <p:spPr>
          <a:xfrm rot="10800000">
            <a:off x="12332486" y="-735806"/>
            <a:ext cx="5957904" cy="4814886"/>
          </a:xfrm>
          <a:prstGeom prst="rect">
            <a:avLst/>
          </a:prstGeom>
        </p:spPr>
      </p:pic>
      <p:pic>
        <p:nvPicPr>
          <p:cNvPr id="4" name="Image 2" descr="preencoded.png">    </p:cNvPr>
          <p:cNvPicPr>
            <a:picLocks noChangeAspect="1"/>
          </p:cNvPicPr>
          <p:nvPr/>
        </p:nvPicPr>
        <p:blipFill>
          <a:blip r:embed="rId3"/>
          <a:stretch>
            <a:fillRect/>
          </a:stretch>
        </p:blipFill>
        <p:spPr>
          <a:xfrm rot="10800000">
            <a:off x="16028193" y="92868"/>
            <a:ext cx="2262190" cy="4948239"/>
          </a:xfrm>
          <a:prstGeom prst="rect">
            <a:avLst/>
          </a:prstGeom>
        </p:spPr>
      </p:pic>
      <p:pic>
        <p:nvPicPr>
          <p:cNvPr id="5" name="Image 3" descr="preencoded.png">    </p:cNvPr>
          <p:cNvPicPr>
            <a:picLocks noChangeAspect="1"/>
          </p:cNvPicPr>
          <p:nvPr/>
        </p:nvPicPr>
        <p:blipFill>
          <a:blip r:embed="rId4"/>
          <a:stretch>
            <a:fillRect/>
          </a:stretch>
        </p:blipFill>
        <p:spPr>
          <a:xfrm rot="10800000">
            <a:off x="17325536" y="350044"/>
            <a:ext cx="612421" cy="612529"/>
          </a:xfrm>
          <a:prstGeom prst="rect">
            <a:avLst/>
          </a:prstGeom>
        </p:spPr>
      </p:pic>
      <p:pic>
        <p:nvPicPr>
          <p:cNvPr id="6" name="Image 4" descr="preencoded.png">    </p:cNvPr>
          <p:cNvPicPr>
            <a:picLocks noChangeAspect="1"/>
          </p:cNvPicPr>
          <p:nvPr/>
        </p:nvPicPr>
        <p:blipFill>
          <a:blip r:embed="rId5"/>
          <a:stretch>
            <a:fillRect/>
          </a:stretch>
        </p:blipFill>
        <p:spPr>
          <a:xfrm rot="10800000">
            <a:off x="16533014" y="1712117"/>
            <a:ext cx="795348" cy="595316"/>
          </a:xfrm>
          <a:prstGeom prst="rect">
            <a:avLst/>
          </a:prstGeom>
        </p:spPr>
      </p:pic>
      <p:pic>
        <p:nvPicPr>
          <p:cNvPr id="7" name="Image 5" descr="preencoded.png">    </p:cNvPr>
          <p:cNvPicPr>
            <a:picLocks noChangeAspect="1"/>
          </p:cNvPicPr>
          <p:nvPr/>
        </p:nvPicPr>
        <p:blipFill>
          <a:blip r:embed="rId6"/>
          <a:stretch>
            <a:fillRect/>
          </a:stretch>
        </p:blipFill>
        <p:spPr>
          <a:xfrm rot="10800000">
            <a:off x="16033233" y="8293897"/>
            <a:ext cx="2031150" cy="1142660"/>
          </a:xfrm>
          <a:prstGeom prst="rect">
            <a:avLst/>
          </a:prstGeom>
        </p:spPr>
      </p:pic>
      <p:pic>
        <p:nvPicPr>
          <p:cNvPr id="8" name="Image 6" descr="preencoded.png">    </p:cNvPr>
          <p:cNvPicPr>
            <a:picLocks noChangeAspect="1"/>
          </p:cNvPicPr>
          <p:nvPr/>
        </p:nvPicPr>
        <p:blipFill>
          <a:blip r:embed="rId7"/>
          <a:stretch>
            <a:fillRect/>
          </a:stretch>
        </p:blipFill>
        <p:spPr>
          <a:xfrm rot="10800000">
            <a:off x="219" y="5032236"/>
            <a:ext cx="4919662" cy="5356503"/>
          </a:xfrm>
          <a:prstGeom prst="rect">
            <a:avLst/>
          </a:prstGeom>
        </p:spPr>
      </p:pic>
      <p:pic>
        <p:nvPicPr>
          <p:cNvPr id="9" name="Image 7" descr="preencoded.png">    </p:cNvPr>
          <p:cNvPicPr>
            <a:picLocks noChangeAspect="1"/>
          </p:cNvPicPr>
          <p:nvPr/>
        </p:nvPicPr>
        <p:blipFill>
          <a:blip r:embed="rId8"/>
          <a:stretch>
            <a:fillRect/>
          </a:stretch>
        </p:blipFill>
        <p:spPr>
          <a:xfrm rot="10800000">
            <a:off x="-1823" y="6646069"/>
            <a:ext cx="5197930" cy="4054879"/>
          </a:xfrm>
          <a:prstGeom prst="rect">
            <a:avLst/>
          </a:prstGeom>
        </p:spPr>
      </p:pic>
      <p:pic>
        <p:nvPicPr>
          <p:cNvPr id="10" name="Image 8" descr="preencoded.png">    </p:cNvPr>
          <p:cNvPicPr>
            <a:picLocks noChangeAspect="1"/>
          </p:cNvPicPr>
          <p:nvPr/>
        </p:nvPicPr>
        <p:blipFill>
          <a:blip r:embed="rId9"/>
          <a:stretch>
            <a:fillRect/>
          </a:stretch>
        </p:blipFill>
        <p:spPr>
          <a:xfrm rot="10800000">
            <a:off x="-954881" y="8074819"/>
            <a:ext cx="1912361" cy="1579277"/>
          </a:xfrm>
          <a:prstGeom prst="rect">
            <a:avLst/>
          </a:prstGeom>
        </p:spPr>
      </p:pic>
      <p:pic>
        <p:nvPicPr>
          <p:cNvPr id="11" name="Image 9" descr="preencoded.png">    </p:cNvPr>
          <p:cNvPicPr>
            <a:picLocks noChangeAspect="1"/>
          </p:cNvPicPr>
          <p:nvPr/>
        </p:nvPicPr>
        <p:blipFill>
          <a:blip r:embed="rId10"/>
          <a:stretch>
            <a:fillRect/>
          </a:stretch>
        </p:blipFill>
        <p:spPr>
          <a:xfrm rot="10800000">
            <a:off x="-2459" y="930444"/>
            <a:ext cx="1779091" cy="2150664"/>
          </a:xfrm>
          <a:prstGeom prst="rect">
            <a:avLst/>
          </a:prstGeom>
        </p:spPr>
      </p:pic>
      <p:grpSp>
        <p:nvGrpSpPr>
          <p:cNvPr id="35651"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14" name="Text 1"/>
          <p:cNvSpPr/>
          <p:nvPr/>
        </p:nvSpPr>
        <p:spPr>
          <a:xfrm>
            <a:off x="5962650" y="1466850"/>
            <a:ext cx="4286250" cy="1304925"/>
          </a:xfrm>
          <a:prstGeom prst="rect">
            <a:avLst/>
          </a:prstGeom>
          <a:noFill/>
          <a:ln/>
        </p:spPr>
        <p:txBody>
          <a:bodyPr wrap="square" lIns="0" tIns="0" rIns="0" bIns="0" rtlCol="0" anchor="t"/>
          <a:lstStyle/>
          <a:p>
            <a:pPr algn="ctr" indent="0" marL="0">
              <a:buNone/>
            </a:pPr>
            <a:r>
              <a:rPr lang="en-US" sz="6000" u="none" dirty="0">
                <a:solidFill>
                  <a:srgbClr val="086D77"/>
                </a:solidFill>
                <a:latin typeface="Seaweed Script" pitchFamily="34" charset="0"/>
                <a:ea typeface="Seaweed Script" pitchFamily="34" charset="-122"/>
                <a:cs typeface="Seaweed Script" pitchFamily="34" charset="-120"/>
              </a:rPr>
              <a:t>Our Team</a:t>
            </a:r>
            <a:endParaRPr lang="en-US" sz="6000" dirty="0"/>
          </a:p>
        </p:txBody>
      </p:sp>
      <p:grpSp>
        <p:nvGrpSpPr>
          <p:cNvPr id="45306" name="Group"/>
          <p:cNvGrpSpPr/>
          <p:nvPr/>
        </p:nvGrpSpPr>
        <p:grpSpPr>
          <a:xfrm>
            <a:off x="2038350" y="2828925"/>
            <a:ext cx="4105275" cy="2305050"/>
            <a:chOff x="2038350" y="2828925"/>
            <a:chExt cx="4105275" cy="2305050"/>
          </a:xfrm>
        </p:grpSpPr>
        <p:pic>
          <p:nvPicPr>
            <p:cNvPr id="15" name="Image 11" descr="preencoded.png">    </p:cNvPr>
            <p:cNvPicPr>
              <a:picLocks noChangeAspect="1"/>
            </p:cNvPicPr>
            <p:nvPr/>
          </p:nvPicPr>
          <p:blipFill>
            <a:blip r:embed="rId12"/>
            <a:stretch>
              <a:fillRect/>
            </a:stretch>
          </p:blipFill>
          <p:spPr>
            <a:xfrm>
              <a:off x="2038350" y="2828925"/>
              <a:ext cx="4105275" cy="2305050"/>
            </a:xfrm>
            <a:prstGeom prst="rect">
              <a:avLst/>
            </a:prstGeom>
          </p:spPr>
        </p:pic>
        <p:grpSp>
          <p:nvGrpSpPr>
            <p:cNvPr id="65254" name="Group"/>
            <p:cNvGrpSpPr/>
            <p:nvPr/>
          </p:nvGrpSpPr>
          <p:grpSpPr>
            <a:xfrm>
              <a:off x="6372225" y="3386138"/>
              <a:ext cx="2221230" cy="1297304"/>
              <a:chOff x="6372225" y="3386138"/>
              <a:chExt cx="2221230" cy="1297304"/>
            </a:xfrm>
          </p:grpSpPr>
          <p:sp>
            <p:nvSpPr>
              <p:cNvPr id="16" name="Text 2"/>
              <p:cNvSpPr/>
              <p:nvPr/>
            </p:nvSpPr>
            <p:spPr>
              <a:xfrm>
                <a:off x="6372225" y="3386138"/>
                <a:ext cx="136969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Eldruin</a:t>
                </a:r>
                <a:endParaRPr lang="en-US" sz="3600" dirty="0"/>
              </a:p>
            </p:txBody>
          </p:sp>
          <p:sp>
            <p:nvSpPr>
              <p:cNvPr id="17" name="Text 3"/>
              <p:cNvSpPr/>
              <p:nvPr/>
            </p:nvSpPr>
            <p:spPr>
              <a:xfrm>
                <a:off x="6372225" y="4119562"/>
                <a:ext cx="2221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76491" name="Group"/>
          <p:cNvGrpSpPr/>
          <p:nvPr/>
        </p:nvGrpSpPr>
        <p:grpSpPr>
          <a:xfrm>
            <a:off x="9029700" y="6486525"/>
            <a:ext cx="4105275" cy="2305050"/>
            <a:chOff x="9029700" y="6486525"/>
            <a:chExt cx="4105275" cy="2305050"/>
          </a:xfrm>
        </p:grpSpPr>
        <p:pic>
          <p:nvPicPr>
            <p:cNvPr id="18" name="Image 12" descr="preencoded.png">    </p:cNvPr>
            <p:cNvPicPr>
              <a:picLocks noChangeAspect="1"/>
            </p:cNvPicPr>
            <p:nvPr/>
          </p:nvPicPr>
          <p:blipFill>
            <a:blip r:embed="rId13"/>
            <a:stretch>
              <a:fillRect/>
            </a:stretch>
          </p:blipFill>
          <p:spPr>
            <a:xfrm>
              <a:off x="9029700" y="6486525"/>
              <a:ext cx="4105275" cy="2305050"/>
            </a:xfrm>
            <a:prstGeom prst="rect">
              <a:avLst/>
            </a:prstGeom>
          </p:spPr>
        </p:pic>
        <p:grpSp>
          <p:nvGrpSpPr>
            <p:cNvPr id="49208" name="Group"/>
            <p:cNvGrpSpPr/>
            <p:nvPr/>
          </p:nvGrpSpPr>
          <p:grpSpPr>
            <a:xfrm>
              <a:off x="13363575" y="7043738"/>
              <a:ext cx="2221230" cy="1297305"/>
              <a:chOff x="13363575" y="7043738"/>
              <a:chExt cx="2221230" cy="1297305"/>
            </a:xfrm>
          </p:grpSpPr>
          <p:sp>
            <p:nvSpPr>
              <p:cNvPr id="19" name="Text 4"/>
              <p:cNvSpPr/>
              <p:nvPr/>
            </p:nvSpPr>
            <p:spPr>
              <a:xfrm>
                <a:off x="13363575" y="7043738"/>
                <a:ext cx="136969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Eldruin</a:t>
                </a:r>
                <a:endParaRPr lang="en-US" sz="3600" dirty="0"/>
              </a:p>
            </p:txBody>
          </p:sp>
          <p:sp>
            <p:nvSpPr>
              <p:cNvPr id="20" name="Text 5"/>
              <p:cNvSpPr/>
              <p:nvPr/>
            </p:nvSpPr>
            <p:spPr>
              <a:xfrm>
                <a:off x="13363575" y="7777163"/>
                <a:ext cx="2221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73411" name="Group"/>
          <p:cNvGrpSpPr/>
          <p:nvPr/>
        </p:nvGrpSpPr>
        <p:grpSpPr>
          <a:xfrm>
            <a:off x="2038350" y="6486525"/>
            <a:ext cx="4105275" cy="2305050"/>
            <a:chOff x="2038350" y="6486525"/>
            <a:chExt cx="4105275" cy="2305050"/>
          </a:xfrm>
        </p:grpSpPr>
        <p:pic>
          <p:nvPicPr>
            <p:cNvPr id="21" name="Image 13" descr="preencoded.png">    </p:cNvPr>
            <p:cNvPicPr>
              <a:picLocks noChangeAspect="1"/>
            </p:cNvPicPr>
            <p:nvPr/>
          </p:nvPicPr>
          <p:blipFill>
            <a:blip r:embed="rId14"/>
            <a:stretch>
              <a:fillRect/>
            </a:stretch>
          </p:blipFill>
          <p:spPr>
            <a:xfrm>
              <a:off x="2038350" y="6486525"/>
              <a:ext cx="4105275" cy="2305050"/>
            </a:xfrm>
            <a:prstGeom prst="rect">
              <a:avLst/>
            </a:prstGeom>
          </p:spPr>
        </p:pic>
        <p:grpSp>
          <p:nvGrpSpPr>
            <p:cNvPr id="96357" name="Group"/>
            <p:cNvGrpSpPr/>
            <p:nvPr/>
          </p:nvGrpSpPr>
          <p:grpSpPr>
            <a:xfrm>
              <a:off x="6372225" y="7043738"/>
              <a:ext cx="2173605" cy="1297305"/>
              <a:chOff x="6372225" y="7043738"/>
              <a:chExt cx="2173605" cy="1297305"/>
            </a:xfrm>
          </p:grpSpPr>
          <p:sp>
            <p:nvSpPr>
              <p:cNvPr id="22" name="Text 6"/>
              <p:cNvSpPr/>
              <p:nvPr/>
            </p:nvSpPr>
            <p:spPr>
              <a:xfrm>
                <a:off x="6372225" y="7043738"/>
                <a:ext cx="207454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Elementalen</a:t>
                </a:r>
                <a:endParaRPr lang="en-US" sz="3600" dirty="0"/>
              </a:p>
            </p:txBody>
          </p:sp>
          <p:sp>
            <p:nvSpPr>
              <p:cNvPr id="23" name="Text 7"/>
              <p:cNvSpPr/>
              <p:nvPr/>
            </p:nvSpPr>
            <p:spPr>
              <a:xfrm>
                <a:off x="6372225" y="7777163"/>
                <a:ext cx="217360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76136" name="Group"/>
          <p:cNvGrpSpPr/>
          <p:nvPr/>
        </p:nvGrpSpPr>
        <p:grpSpPr>
          <a:xfrm>
            <a:off x="9029700" y="2828925"/>
            <a:ext cx="4105275" cy="2305050"/>
            <a:chOff x="9029700" y="2828925"/>
            <a:chExt cx="4105275" cy="2305050"/>
          </a:xfrm>
        </p:grpSpPr>
        <p:pic>
          <p:nvPicPr>
            <p:cNvPr id="24" name="Image 14" descr="preencoded.png">    </p:cNvPr>
            <p:cNvPicPr>
              <a:picLocks noChangeAspect="1"/>
            </p:cNvPicPr>
            <p:nvPr/>
          </p:nvPicPr>
          <p:blipFill>
            <a:blip r:embed="rId15"/>
            <a:stretch>
              <a:fillRect/>
            </a:stretch>
          </p:blipFill>
          <p:spPr>
            <a:xfrm>
              <a:off x="9029700" y="2828925"/>
              <a:ext cx="4105275" cy="2305050"/>
            </a:xfrm>
            <a:prstGeom prst="rect">
              <a:avLst/>
            </a:prstGeom>
          </p:spPr>
        </p:pic>
        <p:grpSp>
          <p:nvGrpSpPr>
            <p:cNvPr id="43259" name="Group"/>
            <p:cNvGrpSpPr/>
            <p:nvPr/>
          </p:nvGrpSpPr>
          <p:grpSpPr>
            <a:xfrm>
              <a:off x="13363575" y="3386138"/>
              <a:ext cx="3002280" cy="1297304"/>
              <a:chOff x="13363575" y="3386138"/>
              <a:chExt cx="3002280" cy="1297304"/>
            </a:xfrm>
          </p:grpSpPr>
          <p:sp>
            <p:nvSpPr>
              <p:cNvPr id="25" name="Text 8"/>
              <p:cNvSpPr/>
              <p:nvPr/>
            </p:nvSpPr>
            <p:spPr>
              <a:xfrm>
                <a:off x="13363575" y="3386138"/>
                <a:ext cx="140779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Seaweed Script" pitchFamily="34" charset="0"/>
                    <a:ea typeface="Seaweed Script" pitchFamily="34" charset="-122"/>
                    <a:cs typeface="Seaweed Script" pitchFamily="34" charset="-120"/>
                  </a:rPr>
                  <a:t>Lunaria</a:t>
                </a:r>
                <a:endParaRPr lang="en-US" sz="3600" dirty="0"/>
              </a:p>
            </p:txBody>
          </p:sp>
          <p:sp>
            <p:nvSpPr>
              <p:cNvPr id="26" name="Text 9"/>
              <p:cNvSpPr/>
              <p:nvPr/>
            </p:nvSpPr>
            <p:spPr>
              <a:xfrm>
                <a:off x="13363575" y="4119562"/>
                <a:ext cx="300228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0031" y="-373881"/>
            <a:ext cx="3290888" cy="4548238"/>
          </a:xfrm>
          <a:prstGeom prst="rect">
            <a:avLst/>
          </a:prstGeom>
        </p:spPr>
      </p:pic>
      <p:pic>
        <p:nvPicPr>
          <p:cNvPr id="3" name="Image 1" descr="preencoded.png">    </p:cNvPr>
          <p:cNvPicPr>
            <a:picLocks noChangeAspect="1"/>
          </p:cNvPicPr>
          <p:nvPr/>
        </p:nvPicPr>
        <p:blipFill>
          <a:blip r:embed="rId2"/>
          <a:stretch>
            <a:fillRect/>
          </a:stretch>
        </p:blipFill>
        <p:spPr>
          <a:xfrm>
            <a:off x="-497681" y="7893844"/>
            <a:ext cx="3538538" cy="3109911"/>
          </a:xfrm>
          <a:prstGeom prst="rect">
            <a:avLst/>
          </a:prstGeom>
        </p:spPr>
      </p:pic>
      <p:pic>
        <p:nvPicPr>
          <p:cNvPr id="4" name="Image 2" descr="preencoded.png">    </p:cNvPr>
          <p:cNvPicPr>
            <a:picLocks noChangeAspect="1"/>
          </p:cNvPicPr>
          <p:nvPr/>
        </p:nvPicPr>
        <p:blipFill>
          <a:blip r:embed="rId3"/>
          <a:stretch>
            <a:fillRect/>
          </a:stretch>
        </p:blipFill>
        <p:spPr>
          <a:xfrm>
            <a:off x="-11773" y="1493715"/>
            <a:ext cx="1071296" cy="1346445"/>
          </a:xfrm>
          <a:prstGeom prst="rect">
            <a:avLst/>
          </a:prstGeom>
        </p:spPr>
      </p:pic>
      <p:pic>
        <p:nvPicPr>
          <p:cNvPr id="5" name="Image 3" descr="preencoded.png">    </p:cNvPr>
          <p:cNvPicPr>
            <a:picLocks noChangeAspect="1"/>
          </p:cNvPicPr>
          <p:nvPr/>
        </p:nvPicPr>
        <p:blipFill>
          <a:blip r:embed="rId4"/>
          <a:stretch>
            <a:fillRect/>
          </a:stretch>
        </p:blipFill>
        <p:spPr>
          <a:xfrm>
            <a:off x="645319" y="-201603"/>
            <a:ext cx="2452687" cy="888981"/>
          </a:xfrm>
          <a:prstGeom prst="rect">
            <a:avLst/>
          </a:prstGeom>
        </p:spPr>
      </p:pic>
      <p:pic>
        <p:nvPicPr>
          <p:cNvPr id="6" name="Image 4" descr="preencoded.png">    </p:cNvPr>
          <p:cNvPicPr>
            <a:picLocks noChangeAspect="1"/>
          </p:cNvPicPr>
          <p:nvPr/>
        </p:nvPicPr>
        <p:blipFill>
          <a:blip r:embed="rId5"/>
          <a:stretch>
            <a:fillRect/>
          </a:stretch>
        </p:blipFill>
        <p:spPr>
          <a:xfrm>
            <a:off x="-97631" y="7352078"/>
            <a:ext cx="1995487" cy="1735993"/>
          </a:xfrm>
          <a:prstGeom prst="rect">
            <a:avLst/>
          </a:prstGeom>
        </p:spPr>
      </p:pic>
      <p:pic>
        <p:nvPicPr>
          <p:cNvPr id="7" name="Image 5" descr="preencoded.png">    </p:cNvPr>
          <p:cNvPicPr>
            <a:picLocks noChangeAspect="1"/>
          </p:cNvPicPr>
          <p:nvPr/>
        </p:nvPicPr>
        <p:blipFill>
          <a:blip r:embed="rId6"/>
          <a:stretch>
            <a:fillRect/>
          </a:stretch>
        </p:blipFill>
        <p:spPr>
          <a:xfrm>
            <a:off x="-249457" y="7618285"/>
            <a:ext cx="1127563" cy="994029"/>
          </a:xfrm>
          <a:prstGeom prst="rect">
            <a:avLst/>
          </a:prstGeom>
        </p:spPr>
      </p:pic>
      <p:pic>
        <p:nvPicPr>
          <p:cNvPr id="8" name="Image 6" descr="preencoded.png">    </p:cNvPr>
          <p:cNvPicPr>
            <a:picLocks noChangeAspect="1"/>
          </p:cNvPicPr>
          <p:nvPr/>
        </p:nvPicPr>
        <p:blipFill>
          <a:blip r:embed="rId7"/>
          <a:stretch>
            <a:fillRect/>
          </a:stretch>
        </p:blipFill>
        <p:spPr>
          <a:xfrm>
            <a:off x="597694" y="3093244"/>
            <a:ext cx="433388" cy="433388"/>
          </a:xfrm>
          <a:prstGeom prst="rect">
            <a:avLst/>
          </a:prstGeom>
        </p:spPr>
      </p:pic>
      <p:pic>
        <p:nvPicPr>
          <p:cNvPr id="9" name="Image 7" descr="preencoded.png">    </p:cNvPr>
          <p:cNvPicPr>
            <a:picLocks noChangeAspect="1"/>
          </p:cNvPicPr>
          <p:nvPr/>
        </p:nvPicPr>
        <p:blipFill>
          <a:blip r:embed="rId8"/>
          <a:stretch>
            <a:fillRect/>
          </a:stretch>
        </p:blipFill>
        <p:spPr>
          <a:xfrm>
            <a:off x="-697706" y="2407444"/>
            <a:ext cx="2698721" cy="2734994"/>
          </a:xfrm>
          <a:prstGeom prst="rect">
            <a:avLst/>
          </a:prstGeom>
        </p:spPr>
      </p:pic>
      <p:pic>
        <p:nvPicPr>
          <p:cNvPr id="10" name="Image 8" descr="preencoded.png">    </p:cNvPr>
          <p:cNvPicPr>
            <a:picLocks noChangeAspect="1"/>
          </p:cNvPicPr>
          <p:nvPr/>
        </p:nvPicPr>
        <p:blipFill>
          <a:blip r:embed="rId9"/>
          <a:stretch>
            <a:fillRect/>
          </a:stretch>
        </p:blipFill>
        <p:spPr>
          <a:xfrm>
            <a:off x="16275844" y="245269"/>
            <a:ext cx="2205038" cy="2852737"/>
          </a:xfrm>
          <a:prstGeom prst="rect">
            <a:avLst/>
          </a:prstGeom>
        </p:spPr>
      </p:pic>
      <p:pic>
        <p:nvPicPr>
          <p:cNvPr id="11" name="Image 9" descr="preencoded.png">    </p:cNvPr>
          <p:cNvPicPr>
            <a:picLocks noChangeAspect="1"/>
          </p:cNvPicPr>
          <p:nvPr/>
        </p:nvPicPr>
        <p:blipFill>
          <a:blip r:embed="rId10"/>
          <a:stretch>
            <a:fillRect/>
          </a:stretch>
        </p:blipFill>
        <p:spPr>
          <a:xfrm>
            <a:off x="15923352" y="6293644"/>
            <a:ext cx="3052895" cy="2119313"/>
          </a:xfrm>
          <a:prstGeom prst="rect">
            <a:avLst/>
          </a:prstGeom>
        </p:spPr>
      </p:pic>
      <p:pic>
        <p:nvPicPr>
          <p:cNvPr id="12" name="Image 10" descr="preencoded.png">    </p:cNvPr>
          <p:cNvPicPr>
            <a:picLocks noChangeAspect="1"/>
          </p:cNvPicPr>
          <p:nvPr/>
        </p:nvPicPr>
        <p:blipFill>
          <a:blip r:embed="rId11"/>
          <a:stretch>
            <a:fillRect/>
          </a:stretch>
        </p:blipFill>
        <p:spPr>
          <a:xfrm>
            <a:off x="16124551" y="8646319"/>
            <a:ext cx="2031373" cy="1909762"/>
          </a:xfrm>
          <a:prstGeom prst="rect">
            <a:avLst/>
          </a:prstGeom>
        </p:spPr>
      </p:pic>
      <p:pic>
        <p:nvPicPr>
          <p:cNvPr id="13" name="Image 11" descr="preencoded.png">    </p:cNvPr>
          <p:cNvPicPr>
            <a:picLocks noChangeAspect="1"/>
          </p:cNvPicPr>
          <p:nvPr/>
        </p:nvPicPr>
        <p:blipFill>
          <a:blip r:embed="rId12"/>
          <a:stretch>
            <a:fillRect/>
          </a:stretch>
        </p:blipFill>
        <p:spPr>
          <a:xfrm>
            <a:off x="17753391" y="7027190"/>
            <a:ext cx="1335918" cy="1109419"/>
          </a:xfrm>
          <a:prstGeom prst="rect">
            <a:avLst/>
          </a:prstGeom>
        </p:spPr>
      </p:pic>
      <p:pic>
        <p:nvPicPr>
          <p:cNvPr id="14" name="Image 12" descr="preencoded.png">    </p:cNvPr>
          <p:cNvPicPr>
            <a:picLocks noChangeAspect="1"/>
          </p:cNvPicPr>
          <p:nvPr/>
        </p:nvPicPr>
        <p:blipFill>
          <a:blip r:embed="rId13"/>
          <a:stretch>
            <a:fillRect/>
          </a:stretch>
        </p:blipFill>
        <p:spPr>
          <a:xfrm>
            <a:off x="17734215" y="264342"/>
            <a:ext cx="983745" cy="995317"/>
          </a:xfrm>
          <a:prstGeom prst="rect">
            <a:avLst/>
          </a:prstGeom>
        </p:spPr>
      </p:pic>
      <p:pic>
        <p:nvPicPr>
          <p:cNvPr id="15" name="Image 13" descr="preencoded.png">    </p:cNvPr>
          <p:cNvPicPr>
            <a:picLocks noChangeAspect="1"/>
          </p:cNvPicPr>
          <p:nvPr/>
        </p:nvPicPr>
        <p:blipFill>
          <a:blip r:embed="rId14"/>
          <a:stretch>
            <a:fillRect/>
          </a:stretch>
        </p:blipFill>
        <p:spPr>
          <a:xfrm>
            <a:off x="17838990" y="378641"/>
            <a:ext cx="783721" cy="795292"/>
          </a:xfrm>
          <a:prstGeom prst="rect">
            <a:avLst/>
          </a:prstGeom>
        </p:spPr>
      </p:pic>
      <p:pic>
        <p:nvPicPr>
          <p:cNvPr id="16" name="Image 14" descr="preencoded.png">    </p:cNvPr>
          <p:cNvPicPr>
            <a:picLocks noChangeAspect="1"/>
          </p:cNvPicPr>
          <p:nvPr/>
        </p:nvPicPr>
        <p:blipFill>
          <a:blip r:embed="rId15"/>
          <a:stretch>
            <a:fillRect/>
          </a:stretch>
        </p:blipFill>
        <p:spPr>
          <a:xfrm>
            <a:off x="17504879" y="9475634"/>
            <a:ext cx="1213818" cy="955983"/>
          </a:xfrm>
          <a:prstGeom prst="rect">
            <a:avLst/>
          </a:prstGeom>
        </p:spPr>
      </p:pic>
      <p:pic>
        <p:nvPicPr>
          <p:cNvPr id="17" name="Image 15" descr="preencoded.png">    </p:cNvPr>
          <p:cNvPicPr>
            <a:picLocks noChangeAspect="1"/>
          </p:cNvPicPr>
          <p:nvPr/>
        </p:nvPicPr>
        <p:blipFill>
          <a:blip r:embed="rId16"/>
          <a:stretch>
            <a:fillRect/>
          </a:stretch>
        </p:blipFill>
        <p:spPr>
          <a:xfrm>
            <a:off x="17372403" y="2169319"/>
            <a:ext cx="1126344" cy="2195513"/>
          </a:xfrm>
          <a:prstGeom prst="rect">
            <a:avLst/>
          </a:prstGeom>
        </p:spPr>
      </p:pic>
      <p:grpSp>
        <p:nvGrpSpPr>
          <p:cNvPr id="85995" name="Group"/>
          <p:cNvGrpSpPr/>
          <p:nvPr/>
        </p:nvGrpSpPr>
        <p:grpSpPr>
          <a:xfrm>
            <a:off x="17235487" y="8456817"/>
            <a:ext cx="1463470" cy="1601583"/>
            <a:chOff x="17235487" y="8456817"/>
            <a:chExt cx="1463470" cy="1601583"/>
          </a:xfrm>
        </p:grpSpPr>
        <p:pic>
          <p:nvPicPr>
            <p:cNvPr id="18" name="Image 16" descr="preencoded.png">    </p:cNvPr>
            <p:cNvPicPr>
              <a:picLocks noChangeAspect="1"/>
            </p:cNvPicPr>
            <p:nvPr/>
          </p:nvPicPr>
          <p:blipFill>
            <a:blip r:embed="rId17"/>
            <a:stretch>
              <a:fillRect/>
            </a:stretch>
          </p:blipFill>
          <p:spPr>
            <a:xfrm>
              <a:off x="17640300" y="9525000"/>
              <a:ext cx="533400" cy="533400"/>
            </a:xfrm>
            <a:prstGeom prst="rect">
              <a:avLst/>
            </a:prstGeom>
          </p:spPr>
        </p:pic>
        <p:sp>
          <p:nvSpPr>
            <p:cNvPr id="1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pic>
        <p:nvPicPr>
          <p:cNvPr id="20" name="Image 17" descr="preencoded.png">    </p:cNvPr>
          <p:cNvPicPr>
            <a:picLocks noChangeAspect="1"/>
          </p:cNvPicPr>
          <p:nvPr/>
        </p:nvPicPr>
        <p:blipFill>
          <a:blip r:embed="rId18"/>
          <a:stretch>
            <a:fillRect/>
          </a:stretch>
        </p:blipFill>
        <p:spPr>
          <a:xfrm>
            <a:off x="523875" y="1181100"/>
            <a:ext cx="5810250" cy="7915275"/>
          </a:xfrm>
          <a:prstGeom prst="rect">
            <a:avLst/>
          </a:prstGeom>
        </p:spPr>
      </p:pic>
      <p:grpSp>
        <p:nvGrpSpPr>
          <p:cNvPr id="96413" name="Group"/>
          <p:cNvGrpSpPr/>
          <p:nvPr/>
        </p:nvGrpSpPr>
        <p:grpSpPr>
          <a:xfrm>
            <a:off x="6581775" y="762000"/>
            <a:ext cx="857250" cy="785813"/>
            <a:chOff x="6581775" y="762000"/>
            <a:chExt cx="857250" cy="785813"/>
          </a:xfrm>
        </p:grpSpPr>
        <p:pic>
          <p:nvPicPr>
            <p:cNvPr id="21" name="Image 18" descr="preencoded.png">    </p:cNvPr>
            <p:cNvPicPr>
              <a:picLocks noChangeAspect="1"/>
            </p:cNvPicPr>
            <p:nvPr/>
          </p:nvPicPr>
          <p:blipFill>
            <a:blip r:embed="rId19"/>
            <a:stretch>
              <a:fillRect/>
            </a:stretch>
          </p:blipFill>
          <p:spPr>
            <a:xfrm>
              <a:off x="6581775" y="762000"/>
              <a:ext cx="857250" cy="785813"/>
            </a:xfrm>
            <a:prstGeom prst="rect">
              <a:avLst/>
            </a:prstGeom>
          </p:spPr>
        </p:pic>
      </p:grpSp>
      <p:grpSp>
        <p:nvGrpSpPr>
          <p:cNvPr id="65839" name="Group"/>
          <p:cNvGrpSpPr/>
          <p:nvPr/>
        </p:nvGrpSpPr>
        <p:grpSpPr>
          <a:xfrm>
            <a:off x="6395870" y="2390775"/>
            <a:ext cx="1219535" cy="0"/>
            <a:chOff x="6395870" y="2390775"/>
            <a:chExt cx="1219535" cy="0"/>
          </a:xfrm>
        </p:grpSpPr>
        <p:sp>
          <p:nvSpPr>
            <p:cNvPr id="22" name="Shape 1"/>
            <p:cNvSpPr/>
            <p:nvPr/>
          </p:nvSpPr>
          <p:spPr>
            <a:xfrm rot="16200000">
              <a:off x="6395870" y="2390775"/>
              <a:ext cx="1219535" cy="0"/>
            </a:xfrm>
            <a:prstGeom prst="line">
              <a:avLst/>
            </a:prstGeom>
            <a:noFill/>
            <a:ln w="28575">
              <a:solidFill>
                <a:srgbClr val="F8593A"/>
              </a:solidFill>
              <a:prstDash val="solid"/>
            </a:ln>
          </p:spPr>
        </p:sp>
      </p:grpSp>
      <p:grpSp>
        <p:nvGrpSpPr>
          <p:cNvPr id="76407" name="Group"/>
          <p:cNvGrpSpPr/>
          <p:nvPr/>
        </p:nvGrpSpPr>
        <p:grpSpPr>
          <a:xfrm>
            <a:off x="6581775" y="3200400"/>
            <a:ext cx="895350" cy="666750"/>
            <a:chOff x="6581775" y="3200400"/>
            <a:chExt cx="895350" cy="666750"/>
          </a:xfrm>
        </p:grpSpPr>
        <p:pic>
          <p:nvPicPr>
            <p:cNvPr id="23" name="Image 19" descr="preencoded.png">    </p:cNvPr>
            <p:cNvPicPr>
              <a:picLocks noChangeAspect="1"/>
            </p:cNvPicPr>
            <p:nvPr/>
          </p:nvPicPr>
          <p:blipFill>
            <a:blip r:embed="rId20"/>
            <a:stretch>
              <a:fillRect/>
            </a:stretch>
          </p:blipFill>
          <p:spPr>
            <a:xfrm>
              <a:off x="6581775" y="3200400"/>
              <a:ext cx="895350" cy="666750"/>
            </a:xfrm>
            <a:prstGeom prst="rect">
              <a:avLst/>
            </a:prstGeom>
          </p:spPr>
        </p:pic>
      </p:grpSp>
      <p:grpSp>
        <p:nvGrpSpPr>
          <p:cNvPr id="59475" name="Group"/>
          <p:cNvGrpSpPr/>
          <p:nvPr/>
        </p:nvGrpSpPr>
        <p:grpSpPr>
          <a:xfrm>
            <a:off x="6395870" y="4829175"/>
            <a:ext cx="1219535" cy="0"/>
            <a:chOff x="6395870" y="4829175"/>
            <a:chExt cx="1219535" cy="0"/>
          </a:xfrm>
        </p:grpSpPr>
        <p:sp>
          <p:nvSpPr>
            <p:cNvPr id="24" name="Shape 2"/>
            <p:cNvSpPr/>
            <p:nvPr/>
          </p:nvSpPr>
          <p:spPr>
            <a:xfrm rot="16200000">
              <a:off x="6395870" y="4829175"/>
              <a:ext cx="1219535" cy="0"/>
            </a:xfrm>
            <a:prstGeom prst="line">
              <a:avLst/>
            </a:prstGeom>
            <a:noFill/>
            <a:ln w="28575">
              <a:solidFill>
                <a:srgbClr val="F8593A"/>
              </a:solidFill>
              <a:prstDash val="solid"/>
            </a:ln>
          </p:spPr>
        </p:sp>
      </p:grpSp>
      <p:grpSp>
        <p:nvGrpSpPr>
          <p:cNvPr id="96728" name="Group"/>
          <p:cNvGrpSpPr/>
          <p:nvPr/>
        </p:nvGrpSpPr>
        <p:grpSpPr>
          <a:xfrm>
            <a:off x="6581775" y="5638800"/>
            <a:ext cx="857250" cy="838200"/>
            <a:chOff x="6581775" y="5638800"/>
            <a:chExt cx="857250" cy="838200"/>
          </a:xfrm>
        </p:grpSpPr>
        <p:pic>
          <p:nvPicPr>
            <p:cNvPr id="25" name="Image 20" descr="preencoded.png">    </p:cNvPr>
            <p:cNvPicPr>
              <a:picLocks noChangeAspect="1"/>
            </p:cNvPicPr>
            <p:nvPr/>
          </p:nvPicPr>
          <p:blipFill>
            <a:blip r:embed="rId21"/>
            <a:stretch>
              <a:fillRect/>
            </a:stretch>
          </p:blipFill>
          <p:spPr>
            <a:xfrm>
              <a:off x="6581775" y="5638800"/>
              <a:ext cx="857250" cy="838200"/>
            </a:xfrm>
            <a:prstGeom prst="rect">
              <a:avLst/>
            </a:prstGeom>
          </p:spPr>
        </p:pic>
      </p:grpSp>
      <p:grpSp>
        <p:nvGrpSpPr>
          <p:cNvPr id="97079" name="Group"/>
          <p:cNvGrpSpPr/>
          <p:nvPr/>
        </p:nvGrpSpPr>
        <p:grpSpPr>
          <a:xfrm>
            <a:off x="6395870" y="7267575"/>
            <a:ext cx="1219535" cy="0"/>
            <a:chOff x="6395870" y="7267575"/>
            <a:chExt cx="1219535" cy="0"/>
          </a:xfrm>
        </p:grpSpPr>
        <p:sp>
          <p:nvSpPr>
            <p:cNvPr id="26" name="Shape 3"/>
            <p:cNvSpPr/>
            <p:nvPr/>
          </p:nvSpPr>
          <p:spPr>
            <a:xfrm rot="16200000">
              <a:off x="6395870" y="7267575"/>
              <a:ext cx="1219535" cy="0"/>
            </a:xfrm>
            <a:prstGeom prst="line">
              <a:avLst/>
            </a:prstGeom>
            <a:noFill/>
            <a:ln w="28575">
              <a:solidFill>
                <a:srgbClr val="F8593A"/>
              </a:solidFill>
              <a:prstDash val="solid"/>
            </a:ln>
          </p:spPr>
        </p:sp>
      </p:grpSp>
      <p:grpSp>
        <p:nvGrpSpPr>
          <p:cNvPr id="41180" name="Group"/>
          <p:cNvGrpSpPr/>
          <p:nvPr/>
        </p:nvGrpSpPr>
        <p:grpSpPr>
          <a:xfrm>
            <a:off x="6581775" y="8077200"/>
            <a:ext cx="819150" cy="857250"/>
            <a:chOff x="6581775" y="8077200"/>
            <a:chExt cx="819150" cy="857250"/>
          </a:xfrm>
        </p:grpSpPr>
        <p:pic>
          <p:nvPicPr>
            <p:cNvPr id="27" name="Image 21" descr="preencoded.png">    </p:cNvPr>
            <p:cNvPicPr>
              <a:picLocks noChangeAspect="1"/>
            </p:cNvPicPr>
            <p:nvPr/>
          </p:nvPicPr>
          <p:blipFill>
            <a:blip r:embed="rId22"/>
            <a:stretch>
              <a:fillRect/>
            </a:stretch>
          </p:blipFill>
          <p:spPr>
            <a:xfrm>
              <a:off x="6581775" y="8077200"/>
              <a:ext cx="819150" cy="857250"/>
            </a:xfrm>
            <a:prstGeom prst="rect">
              <a:avLst/>
            </a:prstGeom>
          </p:spPr>
        </p:pic>
      </p:grpSp>
      <p:sp>
        <p:nvSpPr>
          <p:cNvPr id="28" name="Text 4"/>
          <p:cNvSpPr/>
          <p:nvPr/>
        </p:nvSpPr>
        <p:spPr>
          <a:xfrm>
            <a:off x="7600950" y="19050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Forbidden Forest: A place of mystery and wonder, where mystical creatures roam and flora flourishes.</a:t>
            </a:r>
            <a:endParaRPr lang="en-US" sz="2400" dirty="0"/>
          </a:p>
        </p:txBody>
      </p:sp>
      <p:sp>
        <p:nvSpPr>
          <p:cNvPr id="29" name="Text 5"/>
          <p:cNvSpPr/>
          <p:nvPr/>
        </p:nvSpPr>
        <p:spPr>
          <a:xfrm>
            <a:off x="7600950" y="44672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Crystal Caves: A network of glittering caves filled with precious gems and minerals, guarded by fierce beasts.</a:t>
            </a:r>
            <a:endParaRPr lang="en-US" sz="2400" dirty="0"/>
          </a:p>
        </p:txBody>
      </p:sp>
      <p:sp>
        <p:nvSpPr>
          <p:cNvPr id="30" name="Text 6"/>
          <p:cNvSpPr/>
          <p:nvPr/>
        </p:nvSpPr>
        <p:spPr>
          <a:xfrm>
            <a:off x="7600950" y="69818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Enchanted Garden: A place of pure beauty and tranquility, where the colors of the flowers are vibrant.</a:t>
            </a:r>
            <a:endParaRPr lang="en-US" sz="2400" dirty="0"/>
          </a:p>
        </p:txBody>
      </p:sp>
      <p:sp>
        <p:nvSpPr>
          <p:cNvPr id="31" name="Text 7"/>
          <p:cNvSpPr/>
          <p:nvPr/>
        </p:nvSpPr>
        <p:spPr>
          <a:xfrm>
            <a:off x="6657975" y="9334500"/>
            <a:ext cx="6505575" cy="1304925"/>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The Mystery</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208544" y="-1650206"/>
            <a:ext cx="7081838" cy="6424613"/>
          </a:xfrm>
          <a:prstGeom prst="rect">
            <a:avLst/>
          </a:prstGeom>
        </p:spPr>
      </p:pic>
      <p:pic>
        <p:nvPicPr>
          <p:cNvPr id="3" name="Image 1" descr="preencoded.png">    </p:cNvPr>
          <p:cNvPicPr>
            <a:picLocks noChangeAspect="1"/>
          </p:cNvPicPr>
          <p:nvPr/>
        </p:nvPicPr>
        <p:blipFill>
          <a:blip r:embed="rId2"/>
          <a:stretch>
            <a:fillRect/>
          </a:stretch>
        </p:blipFill>
        <p:spPr>
          <a:xfrm rot="10800000">
            <a:off x="12332486" y="-735806"/>
            <a:ext cx="5957904" cy="4814886"/>
          </a:xfrm>
          <a:prstGeom prst="rect">
            <a:avLst/>
          </a:prstGeom>
        </p:spPr>
      </p:pic>
      <p:pic>
        <p:nvPicPr>
          <p:cNvPr id="4" name="Image 2" descr="preencoded.png">    </p:cNvPr>
          <p:cNvPicPr>
            <a:picLocks noChangeAspect="1"/>
          </p:cNvPicPr>
          <p:nvPr/>
        </p:nvPicPr>
        <p:blipFill>
          <a:blip r:embed="rId3"/>
          <a:stretch>
            <a:fillRect/>
          </a:stretch>
        </p:blipFill>
        <p:spPr>
          <a:xfrm rot="10800000">
            <a:off x="16028193" y="92868"/>
            <a:ext cx="2262190" cy="4948239"/>
          </a:xfrm>
          <a:prstGeom prst="rect">
            <a:avLst/>
          </a:prstGeom>
        </p:spPr>
      </p:pic>
      <p:pic>
        <p:nvPicPr>
          <p:cNvPr id="5" name="Image 3" descr="preencoded.png">    </p:cNvPr>
          <p:cNvPicPr>
            <a:picLocks noChangeAspect="1"/>
          </p:cNvPicPr>
          <p:nvPr/>
        </p:nvPicPr>
        <p:blipFill>
          <a:blip r:embed="rId4"/>
          <a:stretch>
            <a:fillRect/>
          </a:stretch>
        </p:blipFill>
        <p:spPr>
          <a:xfrm rot="10800000">
            <a:off x="17325536" y="350044"/>
            <a:ext cx="612421" cy="612529"/>
          </a:xfrm>
          <a:prstGeom prst="rect">
            <a:avLst/>
          </a:prstGeom>
        </p:spPr>
      </p:pic>
      <p:pic>
        <p:nvPicPr>
          <p:cNvPr id="6" name="Image 4" descr="preencoded.png">    </p:cNvPr>
          <p:cNvPicPr>
            <a:picLocks noChangeAspect="1"/>
          </p:cNvPicPr>
          <p:nvPr/>
        </p:nvPicPr>
        <p:blipFill>
          <a:blip r:embed="rId5"/>
          <a:stretch>
            <a:fillRect/>
          </a:stretch>
        </p:blipFill>
        <p:spPr>
          <a:xfrm rot="10800000">
            <a:off x="16533014" y="1712117"/>
            <a:ext cx="795348" cy="595316"/>
          </a:xfrm>
          <a:prstGeom prst="rect">
            <a:avLst/>
          </a:prstGeom>
        </p:spPr>
      </p:pic>
      <p:pic>
        <p:nvPicPr>
          <p:cNvPr id="7" name="Image 5" descr="preencoded.png">    </p:cNvPr>
          <p:cNvPicPr>
            <a:picLocks noChangeAspect="1"/>
          </p:cNvPicPr>
          <p:nvPr/>
        </p:nvPicPr>
        <p:blipFill>
          <a:blip r:embed="rId6"/>
          <a:stretch>
            <a:fillRect/>
          </a:stretch>
        </p:blipFill>
        <p:spPr>
          <a:xfrm rot="10800000">
            <a:off x="16033233" y="8293897"/>
            <a:ext cx="2031150" cy="1142660"/>
          </a:xfrm>
          <a:prstGeom prst="rect">
            <a:avLst/>
          </a:prstGeom>
        </p:spPr>
      </p:pic>
      <p:pic>
        <p:nvPicPr>
          <p:cNvPr id="8" name="Image 6" descr="preencoded.png">    </p:cNvPr>
          <p:cNvPicPr>
            <a:picLocks noChangeAspect="1"/>
          </p:cNvPicPr>
          <p:nvPr/>
        </p:nvPicPr>
        <p:blipFill>
          <a:blip r:embed="rId7"/>
          <a:stretch>
            <a:fillRect/>
          </a:stretch>
        </p:blipFill>
        <p:spPr>
          <a:xfrm rot="10800000">
            <a:off x="219" y="5032236"/>
            <a:ext cx="4919662" cy="5356503"/>
          </a:xfrm>
          <a:prstGeom prst="rect">
            <a:avLst/>
          </a:prstGeom>
        </p:spPr>
      </p:pic>
      <p:pic>
        <p:nvPicPr>
          <p:cNvPr id="9" name="Image 7" descr="preencoded.png">    </p:cNvPr>
          <p:cNvPicPr>
            <a:picLocks noChangeAspect="1"/>
          </p:cNvPicPr>
          <p:nvPr/>
        </p:nvPicPr>
        <p:blipFill>
          <a:blip r:embed="rId8"/>
          <a:stretch>
            <a:fillRect/>
          </a:stretch>
        </p:blipFill>
        <p:spPr>
          <a:xfrm rot="10800000">
            <a:off x="-1823" y="6646069"/>
            <a:ext cx="5197930" cy="4054879"/>
          </a:xfrm>
          <a:prstGeom prst="rect">
            <a:avLst/>
          </a:prstGeom>
        </p:spPr>
      </p:pic>
      <p:pic>
        <p:nvPicPr>
          <p:cNvPr id="10" name="Image 8" descr="preencoded.png">    </p:cNvPr>
          <p:cNvPicPr>
            <a:picLocks noChangeAspect="1"/>
          </p:cNvPicPr>
          <p:nvPr/>
        </p:nvPicPr>
        <p:blipFill>
          <a:blip r:embed="rId9"/>
          <a:stretch>
            <a:fillRect/>
          </a:stretch>
        </p:blipFill>
        <p:spPr>
          <a:xfrm rot="10800000">
            <a:off x="-954881" y="8074819"/>
            <a:ext cx="1912361" cy="1579277"/>
          </a:xfrm>
          <a:prstGeom prst="rect">
            <a:avLst/>
          </a:prstGeom>
        </p:spPr>
      </p:pic>
      <p:pic>
        <p:nvPicPr>
          <p:cNvPr id="11" name="Image 9" descr="preencoded.png">    </p:cNvPr>
          <p:cNvPicPr>
            <a:picLocks noChangeAspect="1"/>
          </p:cNvPicPr>
          <p:nvPr/>
        </p:nvPicPr>
        <p:blipFill>
          <a:blip r:embed="rId10"/>
          <a:stretch>
            <a:fillRect/>
          </a:stretch>
        </p:blipFill>
        <p:spPr>
          <a:xfrm rot="10800000">
            <a:off x="-2459" y="930444"/>
            <a:ext cx="1779091" cy="2150664"/>
          </a:xfrm>
          <a:prstGeom prst="rect">
            <a:avLst/>
          </a:prstGeom>
        </p:spPr>
      </p:pic>
      <p:grpSp>
        <p:nvGrpSpPr>
          <p:cNvPr id="65914" name="Group"/>
          <p:cNvGrpSpPr/>
          <p:nvPr/>
        </p:nvGrpSpPr>
        <p:grpSpPr>
          <a:xfrm>
            <a:off x="17235487" y="8456817"/>
            <a:ext cx="1463470" cy="1601583"/>
            <a:chOff x="17235487" y="8456817"/>
            <a:chExt cx="1463470" cy="1601583"/>
          </a:xfrm>
        </p:grpSpPr>
        <p:pic>
          <p:nvPicPr>
            <p:cNvPr id="12" name="Image 10" descr="preencoded.png">    </p:cNvPr>
            <p:cNvPicPr>
              <a:picLocks noChangeAspect="1"/>
            </p:cNvPicPr>
            <p:nvPr/>
          </p:nvPicPr>
          <p:blipFill>
            <a:blip r:embed="rId11"/>
            <a:stretch>
              <a:fillRect/>
            </a:stretch>
          </p:blipFill>
          <p:spPr>
            <a:xfrm>
              <a:off x="17640300" y="9525000"/>
              <a:ext cx="533400" cy="533400"/>
            </a:xfrm>
            <a:prstGeom prst="rect">
              <a:avLst/>
            </a:prstGeom>
          </p:spPr>
        </p:pic>
        <p:sp>
          <p:nvSpPr>
            <p:cNvPr id="1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grpSp>
        <p:nvGrpSpPr>
          <p:cNvPr id="60443" name="Group"/>
          <p:cNvGrpSpPr/>
          <p:nvPr/>
        </p:nvGrpSpPr>
        <p:grpSpPr>
          <a:xfrm>
            <a:off x="2214525" y="4133850"/>
            <a:ext cx="13858949" cy="3695700"/>
            <a:chOff x="2214525" y="4133850"/>
            <a:chExt cx="13858949" cy="3695700"/>
          </a:xfrm>
        </p:grpSpPr>
        <p:grpSp>
          <p:nvGrpSpPr>
            <p:cNvPr id="66163" name="Group"/>
            <p:cNvGrpSpPr/>
            <p:nvPr/>
          </p:nvGrpSpPr>
          <p:grpSpPr>
            <a:xfrm>
              <a:off x="7629525" y="2981325"/>
              <a:ext cx="838200" cy="838200"/>
              <a:chOff x="7629525" y="2981325"/>
              <a:chExt cx="838200" cy="838200"/>
            </a:xfrm>
          </p:grpSpPr>
          <p:grpSp>
            <p:nvGrpSpPr>
              <p:cNvPr id="55296" name="Group"/>
              <p:cNvGrpSpPr/>
              <p:nvPr/>
            </p:nvGrpSpPr>
            <p:grpSpPr>
              <a:xfrm>
                <a:off x="8048625" y="2747963"/>
                <a:ext cx="3429000" cy="1304925"/>
                <a:chOff x="8048625" y="2747963"/>
                <a:chExt cx="3429000" cy="1304925"/>
              </a:xfrm>
            </p:grpSpPr>
            <p:sp>
              <p:nvSpPr>
                <p:cNvPr id="14" name="Shape 1"/>
                <p:cNvSpPr/>
                <p:nvPr/>
              </p:nvSpPr>
              <p:spPr>
                <a:xfrm>
                  <a:off x="8048625" y="2747963"/>
                  <a:ext cx="3429000" cy="1304925"/>
                </a:xfrm>
                <a:prstGeom prst="roundRect">
                  <a:avLst>
                    <a:gd name="adj" fmla="val 4092"/>
                  </a:avLst>
                </a:prstGeom>
                <a:noFill/>
                <a:ln w="9525">
                  <a:solidFill>
                    <a:srgbClr val="4D4D4D"/>
                  </a:solidFill>
                  <a:prstDash val="solid"/>
                </a:ln>
              </p:spPr>
            </p:sp>
            <p:sp>
              <p:nvSpPr>
                <p:cNvPr id="15" name="Text 2"/>
                <p:cNvSpPr/>
                <p:nvPr/>
              </p:nvSpPr>
              <p:spPr>
                <a:xfrm>
                  <a:off x="8582025" y="286226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Chloe Ng</a:t>
                  </a:r>
                  <a:endParaRPr lang="en-US" sz="2700" dirty="0"/>
                </a:p>
              </p:txBody>
            </p:sp>
            <p:sp>
              <p:nvSpPr>
                <p:cNvPr id="16" name="Text 3"/>
                <p:cNvSpPr/>
                <p:nvPr/>
              </p:nvSpPr>
              <p:spPr>
                <a:xfrm>
                  <a:off x="8582025" y="348138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grpSp>
          <p:pic>
            <p:nvPicPr>
              <p:cNvPr id="17" name="Image 11" descr="preencoded.png">    </p:cNvPr>
              <p:cNvPicPr>
                <a:picLocks noChangeAspect="1"/>
              </p:cNvPicPr>
              <p:nvPr/>
            </p:nvPicPr>
            <p:blipFill>
              <a:blip r:embed="rId12"/>
              <a:stretch>
                <a:fillRect/>
              </a:stretch>
            </p:blipFill>
            <p:spPr>
              <a:xfrm>
                <a:off x="7629525" y="2981325"/>
                <a:ext cx="838200" cy="838200"/>
              </a:xfrm>
              <a:prstGeom prst="rect">
                <a:avLst/>
              </a:prstGeom>
            </p:spPr>
          </p:pic>
        </p:grpSp>
        <p:grpSp>
          <p:nvGrpSpPr>
            <p:cNvPr id="84213" name="Group"/>
            <p:cNvGrpSpPr/>
            <p:nvPr/>
          </p:nvGrpSpPr>
          <p:grpSpPr>
            <a:xfrm>
              <a:off x="590550" y="4752975"/>
              <a:ext cx="838200" cy="838200"/>
              <a:chOff x="590550" y="4752975"/>
              <a:chExt cx="838200" cy="838200"/>
            </a:xfrm>
          </p:grpSpPr>
          <p:grpSp>
            <p:nvGrpSpPr>
              <p:cNvPr id="60046" name="Group"/>
              <p:cNvGrpSpPr/>
              <p:nvPr/>
            </p:nvGrpSpPr>
            <p:grpSpPr>
              <a:xfrm>
                <a:off x="1009650" y="4519613"/>
                <a:ext cx="3429000" cy="1304925"/>
                <a:chOff x="1009650" y="4519613"/>
                <a:chExt cx="3429000" cy="1304925"/>
              </a:xfrm>
            </p:grpSpPr>
            <p:sp>
              <p:nvSpPr>
                <p:cNvPr id="18" name="Shape 4"/>
                <p:cNvSpPr/>
                <p:nvPr/>
              </p:nvSpPr>
              <p:spPr>
                <a:xfrm>
                  <a:off x="1009650" y="4519613"/>
                  <a:ext cx="3429000" cy="1304925"/>
                </a:xfrm>
                <a:prstGeom prst="roundRect">
                  <a:avLst>
                    <a:gd name="adj" fmla="val 4092"/>
                  </a:avLst>
                </a:prstGeom>
                <a:noFill/>
                <a:ln w="9525">
                  <a:solidFill>
                    <a:srgbClr val="4D4D4D"/>
                  </a:solidFill>
                  <a:prstDash val="solid"/>
                </a:ln>
              </p:spPr>
            </p:sp>
            <p:sp>
              <p:nvSpPr>
                <p:cNvPr id="19" name="Text 5"/>
                <p:cNvSpPr/>
                <p:nvPr/>
              </p:nvSpPr>
              <p:spPr>
                <a:xfrm>
                  <a:off x="1543050" y="463391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Valtorin</a:t>
                  </a:r>
                  <a:endParaRPr lang="en-US" sz="2700" dirty="0"/>
                </a:p>
              </p:txBody>
            </p:sp>
            <p:sp>
              <p:nvSpPr>
                <p:cNvPr id="20" name="Text 6"/>
                <p:cNvSpPr/>
                <p:nvPr/>
              </p:nvSpPr>
              <p:spPr>
                <a:xfrm>
                  <a:off x="1543050" y="525303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grpSp>
          <p:pic>
            <p:nvPicPr>
              <p:cNvPr id="21" name="Image 12" descr="preencoded.png">    </p:cNvPr>
              <p:cNvPicPr>
                <a:picLocks noChangeAspect="1"/>
              </p:cNvPicPr>
              <p:nvPr/>
            </p:nvPicPr>
            <p:blipFill>
              <a:blip r:embed="rId13"/>
              <a:stretch>
                <a:fillRect/>
              </a:stretch>
            </p:blipFill>
            <p:spPr>
              <a:xfrm>
                <a:off x="590550" y="4752975"/>
                <a:ext cx="838200" cy="838200"/>
              </a:xfrm>
              <a:prstGeom prst="rect">
                <a:avLst/>
              </a:prstGeom>
            </p:spPr>
          </p:pic>
        </p:grpSp>
        <p:grpSp>
          <p:nvGrpSpPr>
            <p:cNvPr id="55318" name="Group"/>
            <p:cNvGrpSpPr/>
            <p:nvPr/>
          </p:nvGrpSpPr>
          <p:grpSpPr>
            <a:xfrm>
              <a:off x="590550" y="6524625"/>
              <a:ext cx="838200" cy="838200"/>
              <a:chOff x="590550" y="6524625"/>
              <a:chExt cx="838200" cy="838200"/>
            </a:xfrm>
          </p:grpSpPr>
          <p:grpSp>
            <p:nvGrpSpPr>
              <p:cNvPr id="61923" name="Group"/>
              <p:cNvGrpSpPr/>
              <p:nvPr/>
            </p:nvGrpSpPr>
            <p:grpSpPr>
              <a:xfrm>
                <a:off x="1009650" y="6291263"/>
                <a:ext cx="3429000" cy="1304925"/>
                <a:chOff x="1009650" y="6291263"/>
                <a:chExt cx="3429000" cy="1304925"/>
              </a:xfrm>
            </p:grpSpPr>
            <p:sp>
              <p:nvSpPr>
                <p:cNvPr id="22" name="Shape 7"/>
                <p:cNvSpPr/>
                <p:nvPr/>
              </p:nvSpPr>
              <p:spPr>
                <a:xfrm>
                  <a:off x="1009650" y="6291263"/>
                  <a:ext cx="3429000" cy="1304925"/>
                </a:xfrm>
                <a:prstGeom prst="roundRect">
                  <a:avLst>
                    <a:gd name="adj" fmla="val 4092"/>
                  </a:avLst>
                </a:prstGeom>
                <a:noFill/>
                <a:ln w="9525">
                  <a:solidFill>
                    <a:srgbClr val="4D4D4D"/>
                  </a:solidFill>
                  <a:prstDash val="solid"/>
                </a:ln>
              </p:spPr>
            </p:sp>
            <p:sp>
              <p:nvSpPr>
                <p:cNvPr id="23" name="Text 8"/>
                <p:cNvSpPr/>
                <p:nvPr/>
              </p:nvSpPr>
              <p:spPr>
                <a:xfrm>
                  <a:off x="1543050" y="640556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Lyrisa</a:t>
                  </a:r>
                  <a:endParaRPr lang="en-US" sz="2700" dirty="0"/>
                </a:p>
              </p:txBody>
            </p:sp>
            <p:sp>
              <p:nvSpPr>
                <p:cNvPr id="24" name="Text 9"/>
                <p:cNvSpPr/>
                <p:nvPr/>
              </p:nvSpPr>
              <p:spPr>
                <a:xfrm>
                  <a:off x="1543050" y="702468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Dreamer</a:t>
                  </a:r>
                  <a:endParaRPr lang="en-US" sz="2400" dirty="0"/>
                </a:p>
              </p:txBody>
            </p:sp>
          </p:grpSp>
          <p:pic>
            <p:nvPicPr>
              <p:cNvPr id="25" name="Image 13" descr="preencoded.png">    </p:cNvPr>
              <p:cNvPicPr>
                <a:picLocks noChangeAspect="1"/>
              </p:cNvPicPr>
              <p:nvPr/>
            </p:nvPicPr>
            <p:blipFill>
              <a:blip r:embed="rId14"/>
              <a:stretch>
                <a:fillRect/>
              </a:stretch>
            </p:blipFill>
            <p:spPr>
              <a:xfrm>
                <a:off x="590550" y="6524625"/>
                <a:ext cx="838200" cy="838200"/>
              </a:xfrm>
              <a:prstGeom prst="rect">
                <a:avLst/>
              </a:prstGeom>
            </p:spPr>
          </p:pic>
        </p:grpSp>
        <p:grpSp>
          <p:nvGrpSpPr>
            <p:cNvPr id="60632" name="Group"/>
            <p:cNvGrpSpPr/>
            <p:nvPr/>
          </p:nvGrpSpPr>
          <p:grpSpPr>
            <a:xfrm>
              <a:off x="5010150" y="6524625"/>
              <a:ext cx="838200" cy="838200"/>
              <a:chOff x="5010150" y="6524625"/>
              <a:chExt cx="838200" cy="838200"/>
            </a:xfrm>
          </p:grpSpPr>
          <p:grpSp>
            <p:nvGrpSpPr>
              <p:cNvPr id="11163" name="Group"/>
              <p:cNvGrpSpPr/>
              <p:nvPr/>
            </p:nvGrpSpPr>
            <p:grpSpPr>
              <a:xfrm>
                <a:off x="5429250" y="6291263"/>
                <a:ext cx="3429000" cy="1304925"/>
                <a:chOff x="5429250" y="6291263"/>
                <a:chExt cx="3429000" cy="1304925"/>
              </a:xfrm>
            </p:grpSpPr>
            <p:sp>
              <p:nvSpPr>
                <p:cNvPr id="26" name="Shape 10"/>
                <p:cNvSpPr/>
                <p:nvPr/>
              </p:nvSpPr>
              <p:spPr>
                <a:xfrm>
                  <a:off x="5429250" y="6291263"/>
                  <a:ext cx="3429000" cy="1304925"/>
                </a:xfrm>
                <a:prstGeom prst="roundRect">
                  <a:avLst>
                    <a:gd name="adj" fmla="val 4092"/>
                  </a:avLst>
                </a:prstGeom>
                <a:noFill/>
                <a:ln w="9525">
                  <a:solidFill>
                    <a:srgbClr val="4D4D4D"/>
                  </a:solidFill>
                  <a:prstDash val="solid"/>
                </a:ln>
              </p:spPr>
            </p:sp>
            <p:sp>
              <p:nvSpPr>
                <p:cNvPr id="27" name="Text 11"/>
                <p:cNvSpPr/>
                <p:nvPr/>
              </p:nvSpPr>
              <p:spPr>
                <a:xfrm>
                  <a:off x="5962650" y="640556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Lucian</a:t>
                  </a:r>
                  <a:endParaRPr lang="en-US" sz="2700" dirty="0"/>
                </a:p>
              </p:txBody>
            </p:sp>
            <p:sp>
              <p:nvSpPr>
                <p:cNvPr id="28" name="Text 12"/>
                <p:cNvSpPr/>
                <p:nvPr/>
              </p:nvSpPr>
              <p:spPr>
                <a:xfrm>
                  <a:off x="5962650" y="702468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grpSp>
          <p:pic>
            <p:nvPicPr>
              <p:cNvPr id="29" name="Image 14" descr="preencoded.png">    </p:cNvPr>
              <p:cNvPicPr>
                <a:picLocks noChangeAspect="1"/>
              </p:cNvPicPr>
              <p:nvPr/>
            </p:nvPicPr>
            <p:blipFill>
              <a:blip r:embed="rId15"/>
              <a:stretch>
                <a:fillRect/>
              </a:stretch>
            </p:blipFill>
            <p:spPr>
              <a:xfrm>
                <a:off x="5010150" y="6524625"/>
                <a:ext cx="838200" cy="838200"/>
              </a:xfrm>
              <a:prstGeom prst="rect">
                <a:avLst/>
              </a:prstGeom>
            </p:spPr>
          </p:pic>
        </p:grpSp>
        <p:grpSp>
          <p:nvGrpSpPr>
            <p:cNvPr id="21746" name="Group"/>
            <p:cNvGrpSpPr/>
            <p:nvPr/>
          </p:nvGrpSpPr>
          <p:grpSpPr>
            <a:xfrm>
              <a:off x="5010150" y="8296275"/>
              <a:ext cx="838200" cy="838200"/>
              <a:chOff x="5010150" y="8296275"/>
              <a:chExt cx="838200" cy="838200"/>
            </a:xfrm>
          </p:grpSpPr>
          <p:grpSp>
            <p:nvGrpSpPr>
              <p:cNvPr id="88922" name="Group"/>
              <p:cNvGrpSpPr/>
              <p:nvPr/>
            </p:nvGrpSpPr>
            <p:grpSpPr>
              <a:xfrm>
                <a:off x="5429250" y="8062913"/>
                <a:ext cx="3429000" cy="1304925"/>
                <a:chOff x="5429250" y="8062913"/>
                <a:chExt cx="3429000" cy="1304925"/>
              </a:xfrm>
            </p:grpSpPr>
            <p:sp>
              <p:nvSpPr>
                <p:cNvPr id="30" name="Shape 13"/>
                <p:cNvSpPr/>
                <p:nvPr/>
              </p:nvSpPr>
              <p:spPr>
                <a:xfrm>
                  <a:off x="5429250" y="8062913"/>
                  <a:ext cx="3429000" cy="1304925"/>
                </a:xfrm>
                <a:prstGeom prst="roundRect">
                  <a:avLst>
                    <a:gd name="adj" fmla="val 4092"/>
                  </a:avLst>
                </a:prstGeom>
                <a:noFill/>
                <a:ln w="9525">
                  <a:solidFill>
                    <a:srgbClr val="4D4D4D"/>
                  </a:solidFill>
                  <a:prstDash val="solid"/>
                </a:ln>
              </p:spPr>
            </p:sp>
            <p:sp>
              <p:nvSpPr>
                <p:cNvPr id="31" name="Text 14"/>
                <p:cNvSpPr/>
                <p:nvPr/>
              </p:nvSpPr>
              <p:spPr>
                <a:xfrm>
                  <a:off x="5962650" y="817721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Cedric</a:t>
                  </a:r>
                  <a:endParaRPr lang="en-US" sz="2700" dirty="0"/>
                </a:p>
              </p:txBody>
            </p:sp>
            <p:sp>
              <p:nvSpPr>
                <p:cNvPr id="32" name="Text 15"/>
                <p:cNvSpPr/>
                <p:nvPr/>
              </p:nvSpPr>
              <p:spPr>
                <a:xfrm>
                  <a:off x="5962650" y="879633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grpSp>
          <p:pic>
            <p:nvPicPr>
              <p:cNvPr id="33" name="Image 15" descr="preencoded.png">    </p:cNvPr>
              <p:cNvPicPr>
                <a:picLocks noChangeAspect="1"/>
              </p:cNvPicPr>
              <p:nvPr/>
            </p:nvPicPr>
            <p:blipFill>
              <a:blip r:embed="rId16"/>
              <a:stretch>
                <a:fillRect/>
              </a:stretch>
            </p:blipFill>
            <p:spPr>
              <a:xfrm>
                <a:off x="5010150" y="8296275"/>
                <a:ext cx="838200" cy="838200"/>
              </a:xfrm>
              <a:prstGeom prst="rect">
                <a:avLst/>
              </a:prstGeom>
            </p:spPr>
          </p:pic>
        </p:grpSp>
        <p:grpSp>
          <p:nvGrpSpPr>
            <p:cNvPr id="85330" name="Group"/>
            <p:cNvGrpSpPr/>
            <p:nvPr/>
          </p:nvGrpSpPr>
          <p:grpSpPr>
            <a:xfrm>
              <a:off x="9429750" y="6524625"/>
              <a:ext cx="838200" cy="838200"/>
              <a:chOff x="9429750" y="6524625"/>
              <a:chExt cx="838200" cy="838200"/>
            </a:xfrm>
          </p:grpSpPr>
          <p:grpSp>
            <p:nvGrpSpPr>
              <p:cNvPr id="47279" name="Group"/>
              <p:cNvGrpSpPr/>
              <p:nvPr/>
            </p:nvGrpSpPr>
            <p:grpSpPr>
              <a:xfrm>
                <a:off x="9848850" y="6291263"/>
                <a:ext cx="3429000" cy="1304925"/>
                <a:chOff x="9848850" y="6291263"/>
                <a:chExt cx="3429000" cy="1304925"/>
              </a:xfrm>
            </p:grpSpPr>
            <p:sp>
              <p:nvSpPr>
                <p:cNvPr id="34" name="Shape 16"/>
                <p:cNvSpPr/>
                <p:nvPr/>
              </p:nvSpPr>
              <p:spPr>
                <a:xfrm>
                  <a:off x="9848850" y="6291263"/>
                  <a:ext cx="3429000" cy="1304925"/>
                </a:xfrm>
                <a:prstGeom prst="roundRect">
                  <a:avLst>
                    <a:gd name="adj" fmla="val 4092"/>
                  </a:avLst>
                </a:prstGeom>
                <a:noFill/>
                <a:ln w="9525">
                  <a:solidFill>
                    <a:srgbClr val="4D4D4D"/>
                  </a:solidFill>
                  <a:prstDash val="solid"/>
                </a:ln>
              </p:spPr>
            </p:sp>
            <p:sp>
              <p:nvSpPr>
                <p:cNvPr id="35" name="Text 17"/>
                <p:cNvSpPr/>
                <p:nvPr/>
              </p:nvSpPr>
              <p:spPr>
                <a:xfrm>
                  <a:off x="10382250" y="640556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Elvina</a:t>
                  </a:r>
                  <a:endParaRPr lang="en-US" sz="2700" dirty="0"/>
                </a:p>
              </p:txBody>
            </p:sp>
            <p:sp>
              <p:nvSpPr>
                <p:cNvPr id="36" name="Text 18"/>
                <p:cNvSpPr/>
                <p:nvPr/>
              </p:nvSpPr>
              <p:spPr>
                <a:xfrm>
                  <a:off x="10382250" y="702468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grpSp>
          <p:pic>
            <p:nvPicPr>
              <p:cNvPr id="37" name="Image 16" descr="preencoded.png">    </p:cNvPr>
              <p:cNvPicPr>
                <a:picLocks noChangeAspect="1"/>
              </p:cNvPicPr>
              <p:nvPr/>
            </p:nvPicPr>
            <p:blipFill>
              <a:blip r:embed="rId17"/>
              <a:stretch>
                <a:fillRect/>
              </a:stretch>
            </p:blipFill>
            <p:spPr>
              <a:xfrm>
                <a:off x="9429750" y="6524625"/>
                <a:ext cx="838200" cy="838200"/>
              </a:xfrm>
              <a:prstGeom prst="rect">
                <a:avLst/>
              </a:prstGeom>
            </p:spPr>
          </p:pic>
        </p:grpSp>
        <p:grpSp>
          <p:nvGrpSpPr>
            <p:cNvPr id="18577" name="Group"/>
            <p:cNvGrpSpPr/>
            <p:nvPr/>
          </p:nvGrpSpPr>
          <p:grpSpPr>
            <a:xfrm>
              <a:off x="9429750" y="8296275"/>
              <a:ext cx="838200" cy="838200"/>
              <a:chOff x="9429750" y="8296275"/>
              <a:chExt cx="838200" cy="838200"/>
            </a:xfrm>
          </p:grpSpPr>
          <p:grpSp>
            <p:nvGrpSpPr>
              <p:cNvPr id="16171" name="Group"/>
              <p:cNvGrpSpPr/>
              <p:nvPr/>
            </p:nvGrpSpPr>
            <p:grpSpPr>
              <a:xfrm>
                <a:off x="9848850" y="8062913"/>
                <a:ext cx="3429000" cy="1304925"/>
                <a:chOff x="9848850" y="8062913"/>
                <a:chExt cx="3429000" cy="1304925"/>
              </a:xfrm>
            </p:grpSpPr>
            <p:sp>
              <p:nvSpPr>
                <p:cNvPr id="38" name="Shape 19"/>
                <p:cNvSpPr/>
                <p:nvPr/>
              </p:nvSpPr>
              <p:spPr>
                <a:xfrm>
                  <a:off x="9848850" y="8062913"/>
                  <a:ext cx="3429000" cy="1304925"/>
                </a:xfrm>
                <a:prstGeom prst="roundRect">
                  <a:avLst>
                    <a:gd name="adj" fmla="val 4092"/>
                  </a:avLst>
                </a:prstGeom>
                <a:noFill/>
                <a:ln w="9525">
                  <a:solidFill>
                    <a:srgbClr val="4D4D4D"/>
                  </a:solidFill>
                  <a:prstDash val="solid"/>
                </a:ln>
              </p:spPr>
            </p:sp>
            <p:sp>
              <p:nvSpPr>
                <p:cNvPr id="39" name="Text 20"/>
                <p:cNvSpPr/>
                <p:nvPr/>
              </p:nvSpPr>
              <p:spPr>
                <a:xfrm>
                  <a:off x="10382250" y="817721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Seraphina</a:t>
                  </a:r>
                  <a:endParaRPr lang="en-US" sz="2700" dirty="0"/>
                </a:p>
              </p:txBody>
            </p:sp>
            <p:sp>
              <p:nvSpPr>
                <p:cNvPr id="40" name="Text 21"/>
                <p:cNvSpPr/>
                <p:nvPr/>
              </p:nvSpPr>
              <p:spPr>
                <a:xfrm>
                  <a:off x="10382250" y="879633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grpSp>
          <p:pic>
            <p:nvPicPr>
              <p:cNvPr id="41" name="Image 17" descr="preencoded.png">    </p:cNvPr>
              <p:cNvPicPr>
                <a:picLocks noChangeAspect="1"/>
              </p:cNvPicPr>
              <p:nvPr/>
            </p:nvPicPr>
            <p:blipFill>
              <a:blip r:embed="rId18"/>
              <a:stretch>
                <a:fillRect/>
              </a:stretch>
            </p:blipFill>
            <p:spPr>
              <a:xfrm>
                <a:off x="9429750" y="8296275"/>
                <a:ext cx="838200" cy="838200"/>
              </a:xfrm>
              <a:prstGeom prst="rect">
                <a:avLst/>
              </a:prstGeom>
            </p:spPr>
          </p:pic>
        </p:grpSp>
        <p:grpSp>
          <p:nvGrpSpPr>
            <p:cNvPr id="96618" name="Group"/>
            <p:cNvGrpSpPr/>
            <p:nvPr/>
          </p:nvGrpSpPr>
          <p:grpSpPr>
            <a:xfrm>
              <a:off x="13849350" y="6524625"/>
              <a:ext cx="838200" cy="838200"/>
              <a:chOff x="13849350" y="6524625"/>
              <a:chExt cx="838200" cy="838200"/>
            </a:xfrm>
          </p:grpSpPr>
          <p:grpSp>
            <p:nvGrpSpPr>
              <p:cNvPr id="28205" name="Group"/>
              <p:cNvGrpSpPr/>
              <p:nvPr/>
            </p:nvGrpSpPr>
            <p:grpSpPr>
              <a:xfrm>
                <a:off x="14268450" y="6291263"/>
                <a:ext cx="3429000" cy="1304925"/>
                <a:chOff x="14268450" y="6291263"/>
                <a:chExt cx="3429000" cy="1304925"/>
              </a:xfrm>
            </p:grpSpPr>
            <p:sp>
              <p:nvSpPr>
                <p:cNvPr id="42" name="Shape 22"/>
                <p:cNvSpPr/>
                <p:nvPr/>
              </p:nvSpPr>
              <p:spPr>
                <a:xfrm>
                  <a:off x="14268450" y="6291263"/>
                  <a:ext cx="3429000" cy="1304925"/>
                </a:xfrm>
                <a:prstGeom prst="roundRect">
                  <a:avLst>
                    <a:gd name="adj" fmla="val 4092"/>
                  </a:avLst>
                </a:prstGeom>
                <a:noFill/>
                <a:ln w="9525">
                  <a:solidFill>
                    <a:srgbClr val="4D4D4D"/>
                  </a:solidFill>
                  <a:prstDash val="solid"/>
                </a:ln>
              </p:spPr>
            </p:sp>
            <p:sp>
              <p:nvSpPr>
                <p:cNvPr id="43" name="Text 23"/>
                <p:cNvSpPr/>
                <p:nvPr/>
              </p:nvSpPr>
              <p:spPr>
                <a:xfrm>
                  <a:off x="14801850" y="640556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Kaelen</a:t>
                  </a:r>
                  <a:endParaRPr lang="en-US" sz="2700" dirty="0"/>
                </a:p>
              </p:txBody>
            </p:sp>
            <p:sp>
              <p:nvSpPr>
                <p:cNvPr id="44" name="Text 24"/>
                <p:cNvSpPr/>
                <p:nvPr/>
              </p:nvSpPr>
              <p:spPr>
                <a:xfrm>
                  <a:off x="14801850" y="702468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Sentinel</a:t>
                  </a:r>
                  <a:endParaRPr lang="en-US" sz="2400" dirty="0"/>
                </a:p>
              </p:txBody>
            </p:sp>
          </p:grpSp>
          <p:pic>
            <p:nvPicPr>
              <p:cNvPr id="45" name="Image 18" descr="preencoded.png">    </p:cNvPr>
              <p:cNvPicPr>
                <a:picLocks noChangeAspect="1"/>
              </p:cNvPicPr>
              <p:nvPr/>
            </p:nvPicPr>
            <p:blipFill>
              <a:blip r:embed="rId19"/>
              <a:stretch>
                <a:fillRect/>
              </a:stretch>
            </p:blipFill>
            <p:spPr>
              <a:xfrm>
                <a:off x="13849350" y="6524625"/>
                <a:ext cx="838200" cy="838200"/>
              </a:xfrm>
              <a:prstGeom prst="rect">
                <a:avLst/>
              </a:prstGeom>
            </p:spPr>
          </p:pic>
        </p:grpSp>
        <p:grpSp>
          <p:nvGrpSpPr>
            <p:cNvPr id="55351" name="Group"/>
            <p:cNvGrpSpPr/>
            <p:nvPr/>
          </p:nvGrpSpPr>
          <p:grpSpPr>
            <a:xfrm>
              <a:off x="5010150" y="4752975"/>
              <a:ext cx="838200" cy="838200"/>
              <a:chOff x="5010150" y="4752975"/>
              <a:chExt cx="838200" cy="838200"/>
            </a:xfrm>
          </p:grpSpPr>
          <p:grpSp>
            <p:nvGrpSpPr>
              <p:cNvPr id="75750" name="Group"/>
              <p:cNvGrpSpPr/>
              <p:nvPr/>
            </p:nvGrpSpPr>
            <p:grpSpPr>
              <a:xfrm>
                <a:off x="5429250" y="4519613"/>
                <a:ext cx="3429000" cy="1304925"/>
                <a:chOff x="5429250" y="4519613"/>
                <a:chExt cx="3429000" cy="1304925"/>
              </a:xfrm>
            </p:grpSpPr>
            <p:sp>
              <p:nvSpPr>
                <p:cNvPr id="46" name="Shape 25"/>
                <p:cNvSpPr/>
                <p:nvPr/>
              </p:nvSpPr>
              <p:spPr>
                <a:xfrm>
                  <a:off x="5429250" y="4519613"/>
                  <a:ext cx="3429000" cy="1304925"/>
                </a:xfrm>
                <a:prstGeom prst="roundRect">
                  <a:avLst>
                    <a:gd name="adj" fmla="val 4092"/>
                  </a:avLst>
                </a:prstGeom>
                <a:noFill/>
                <a:ln w="9525">
                  <a:solidFill>
                    <a:srgbClr val="4D4D4D"/>
                  </a:solidFill>
                  <a:prstDash val="solid"/>
                </a:ln>
              </p:spPr>
            </p:sp>
            <p:sp>
              <p:nvSpPr>
                <p:cNvPr id="47" name="Text 26"/>
                <p:cNvSpPr/>
                <p:nvPr/>
              </p:nvSpPr>
              <p:spPr>
                <a:xfrm>
                  <a:off x="5962650" y="463391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Aurielle</a:t>
                  </a:r>
                  <a:endParaRPr lang="en-US" sz="2700" dirty="0"/>
                </a:p>
              </p:txBody>
            </p:sp>
            <p:sp>
              <p:nvSpPr>
                <p:cNvPr id="48" name="Text 27"/>
                <p:cNvSpPr/>
                <p:nvPr/>
              </p:nvSpPr>
              <p:spPr>
                <a:xfrm>
                  <a:off x="5962650" y="525303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grpSp>
          <p:pic>
            <p:nvPicPr>
              <p:cNvPr id="49" name="Image 19" descr="preencoded.png">    </p:cNvPr>
              <p:cNvPicPr>
                <a:picLocks noChangeAspect="1"/>
              </p:cNvPicPr>
              <p:nvPr/>
            </p:nvPicPr>
            <p:blipFill>
              <a:blip r:embed="rId20"/>
              <a:stretch>
                <a:fillRect/>
              </a:stretch>
            </p:blipFill>
            <p:spPr>
              <a:xfrm>
                <a:off x="5010150" y="4752975"/>
                <a:ext cx="838200" cy="838200"/>
              </a:xfrm>
              <a:prstGeom prst="rect">
                <a:avLst/>
              </a:prstGeom>
            </p:spPr>
          </p:pic>
        </p:grpSp>
        <p:grpSp>
          <p:nvGrpSpPr>
            <p:cNvPr id="87806" name="Group"/>
            <p:cNvGrpSpPr/>
            <p:nvPr/>
          </p:nvGrpSpPr>
          <p:grpSpPr>
            <a:xfrm>
              <a:off x="13849350" y="4752975"/>
              <a:ext cx="838200" cy="838200"/>
              <a:chOff x="13849350" y="4752975"/>
              <a:chExt cx="838200" cy="838200"/>
            </a:xfrm>
          </p:grpSpPr>
          <p:grpSp>
            <p:nvGrpSpPr>
              <p:cNvPr id="62768" name="Group"/>
              <p:cNvGrpSpPr/>
              <p:nvPr/>
            </p:nvGrpSpPr>
            <p:grpSpPr>
              <a:xfrm>
                <a:off x="14268450" y="4519613"/>
                <a:ext cx="3429000" cy="1304925"/>
                <a:chOff x="14268450" y="4519613"/>
                <a:chExt cx="3429000" cy="1304925"/>
              </a:xfrm>
            </p:grpSpPr>
            <p:sp>
              <p:nvSpPr>
                <p:cNvPr id="50" name="Shape 28"/>
                <p:cNvSpPr/>
                <p:nvPr/>
              </p:nvSpPr>
              <p:spPr>
                <a:xfrm>
                  <a:off x="14268450" y="4519613"/>
                  <a:ext cx="3429000" cy="1304925"/>
                </a:xfrm>
                <a:prstGeom prst="roundRect">
                  <a:avLst>
                    <a:gd name="adj" fmla="val 4092"/>
                  </a:avLst>
                </a:prstGeom>
                <a:noFill/>
                <a:ln w="9525">
                  <a:solidFill>
                    <a:srgbClr val="4D4D4D"/>
                  </a:solidFill>
                  <a:prstDash val="solid"/>
                </a:ln>
              </p:spPr>
            </p:sp>
            <p:sp>
              <p:nvSpPr>
                <p:cNvPr id="51" name="Text 29"/>
                <p:cNvSpPr/>
                <p:nvPr/>
              </p:nvSpPr>
              <p:spPr>
                <a:xfrm>
                  <a:off x="14801850" y="463391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Dariana</a:t>
                  </a:r>
                  <a:endParaRPr lang="en-US" sz="2700" dirty="0"/>
                </a:p>
              </p:txBody>
            </p:sp>
            <p:sp>
              <p:nvSpPr>
                <p:cNvPr id="52" name="Text 30"/>
                <p:cNvSpPr/>
                <p:nvPr/>
              </p:nvSpPr>
              <p:spPr>
                <a:xfrm>
                  <a:off x="14801850" y="525303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grpSp>
          <p:pic>
            <p:nvPicPr>
              <p:cNvPr id="53" name="Image 20" descr="preencoded.png">    </p:cNvPr>
              <p:cNvPicPr>
                <a:picLocks noChangeAspect="1"/>
              </p:cNvPicPr>
              <p:nvPr/>
            </p:nvPicPr>
            <p:blipFill>
              <a:blip r:embed="rId21"/>
              <a:stretch>
                <a:fillRect/>
              </a:stretch>
            </p:blipFill>
            <p:spPr>
              <a:xfrm>
                <a:off x="13849350" y="4752975"/>
                <a:ext cx="838200" cy="838200"/>
              </a:xfrm>
              <a:prstGeom prst="rect">
                <a:avLst/>
              </a:prstGeom>
            </p:spPr>
          </p:pic>
        </p:grpSp>
        <p:grpSp>
          <p:nvGrpSpPr>
            <p:cNvPr id="78848" name="Group"/>
            <p:cNvGrpSpPr/>
            <p:nvPr/>
          </p:nvGrpSpPr>
          <p:grpSpPr>
            <a:xfrm>
              <a:off x="9429750" y="4752975"/>
              <a:ext cx="838200" cy="838200"/>
              <a:chOff x="9429750" y="4752975"/>
              <a:chExt cx="838200" cy="838200"/>
            </a:xfrm>
          </p:grpSpPr>
          <p:grpSp>
            <p:nvGrpSpPr>
              <p:cNvPr id="17590" name="Group"/>
              <p:cNvGrpSpPr/>
              <p:nvPr/>
            </p:nvGrpSpPr>
            <p:grpSpPr>
              <a:xfrm>
                <a:off x="9848850" y="4519613"/>
                <a:ext cx="3429000" cy="1304925"/>
                <a:chOff x="9848850" y="4519613"/>
                <a:chExt cx="3429000" cy="1304925"/>
              </a:xfrm>
            </p:grpSpPr>
            <p:sp>
              <p:nvSpPr>
                <p:cNvPr id="54" name="Shape 31"/>
                <p:cNvSpPr/>
                <p:nvPr/>
              </p:nvSpPr>
              <p:spPr>
                <a:xfrm>
                  <a:off x="9848850" y="4519613"/>
                  <a:ext cx="3429000" cy="1304925"/>
                </a:xfrm>
                <a:prstGeom prst="roundRect">
                  <a:avLst>
                    <a:gd name="adj" fmla="val 4092"/>
                  </a:avLst>
                </a:prstGeom>
                <a:noFill/>
                <a:ln w="9525">
                  <a:solidFill>
                    <a:srgbClr val="4D4D4D"/>
                  </a:solidFill>
                  <a:prstDash val="solid"/>
                </a:ln>
              </p:spPr>
            </p:sp>
            <p:sp>
              <p:nvSpPr>
                <p:cNvPr id="55" name="Text 32"/>
                <p:cNvSpPr/>
                <p:nvPr/>
              </p:nvSpPr>
              <p:spPr>
                <a:xfrm>
                  <a:off x="10382250" y="4633913"/>
                  <a:ext cx="28117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Seaweed Script" pitchFamily="34" charset="0"/>
                      <a:ea typeface="Seaweed Script" pitchFamily="34" charset="-122"/>
                      <a:cs typeface="Seaweed Script" pitchFamily="34" charset="-120"/>
                    </a:rPr>
                    <a:t>Theronis</a:t>
                  </a:r>
                  <a:endParaRPr lang="en-US" sz="2700" dirty="0"/>
                </a:p>
              </p:txBody>
            </p:sp>
            <p:sp>
              <p:nvSpPr>
                <p:cNvPr id="56" name="Text 33"/>
                <p:cNvSpPr/>
                <p:nvPr/>
              </p:nvSpPr>
              <p:spPr>
                <a:xfrm>
                  <a:off x="10382250" y="5253038"/>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pic>
            <p:nvPicPr>
              <p:cNvPr id="57" name="Image 21" descr="preencoded.png">    </p:cNvPr>
              <p:cNvPicPr>
                <a:picLocks noChangeAspect="1"/>
              </p:cNvPicPr>
              <p:nvPr/>
            </p:nvPicPr>
            <p:blipFill>
              <a:blip r:embed="rId22"/>
              <a:stretch>
                <a:fillRect/>
              </a:stretch>
            </p:blipFill>
            <p:spPr>
              <a:xfrm>
                <a:off x="9429750" y="4752975"/>
                <a:ext cx="838200" cy="838200"/>
              </a:xfrm>
              <a:prstGeom prst="rect">
                <a:avLst/>
              </a:prstGeom>
            </p:spPr>
          </p:pic>
        </p:grpSp>
        <p:sp>
          <p:nvSpPr>
            <p:cNvPr id="58" name="Shape 34"/>
            <p:cNvSpPr/>
            <p:nvPr/>
          </p:nvSpPr>
          <p:spPr>
            <a:xfrm>
              <a:off x="2514598" y="4281488"/>
              <a:ext cx="13258803" cy="0"/>
            </a:xfrm>
            <a:prstGeom prst="line">
              <a:avLst/>
            </a:prstGeom>
            <a:noFill/>
            <a:ln w="9525">
              <a:solidFill>
                <a:srgbClr val="4D4D4D"/>
              </a:solidFill>
              <a:prstDash val="solid"/>
            </a:ln>
          </p:spPr>
        </p:sp>
        <p:sp>
          <p:nvSpPr>
            <p:cNvPr id="59" name="Shape 35"/>
            <p:cNvSpPr/>
            <p:nvPr/>
          </p:nvSpPr>
          <p:spPr>
            <a:xfrm rot="16200000">
              <a:off x="9605888" y="4133850"/>
              <a:ext cx="304949" cy="0"/>
            </a:xfrm>
            <a:prstGeom prst="line">
              <a:avLst/>
            </a:prstGeom>
            <a:noFill/>
            <a:ln w="9525">
              <a:solidFill>
                <a:srgbClr val="4D4D4D"/>
              </a:solidFill>
              <a:prstDash val="solid"/>
            </a:ln>
          </p:spPr>
        </p:sp>
        <p:sp>
          <p:nvSpPr>
            <p:cNvPr id="60" name="Shape 36"/>
            <p:cNvSpPr/>
            <p:nvPr/>
          </p:nvSpPr>
          <p:spPr>
            <a:xfrm rot="16200000">
              <a:off x="2362128" y="4443413"/>
              <a:ext cx="314469" cy="0"/>
            </a:xfrm>
            <a:prstGeom prst="line">
              <a:avLst/>
            </a:prstGeom>
            <a:noFill/>
            <a:ln w="9525">
              <a:solidFill>
                <a:srgbClr val="4D4D4D"/>
              </a:solidFill>
              <a:prstDash val="solid"/>
            </a:ln>
          </p:spPr>
        </p:sp>
        <p:sp>
          <p:nvSpPr>
            <p:cNvPr id="61" name="Shape 37"/>
            <p:cNvSpPr/>
            <p:nvPr/>
          </p:nvSpPr>
          <p:spPr>
            <a:xfrm rot="16200000">
              <a:off x="6981753" y="4443413"/>
              <a:ext cx="314469" cy="0"/>
            </a:xfrm>
            <a:prstGeom prst="line">
              <a:avLst/>
            </a:prstGeom>
            <a:noFill/>
            <a:ln w="9525">
              <a:solidFill>
                <a:srgbClr val="4D4D4D"/>
              </a:solidFill>
              <a:prstDash val="solid"/>
            </a:ln>
          </p:spPr>
        </p:sp>
        <p:sp>
          <p:nvSpPr>
            <p:cNvPr id="62" name="Shape 38"/>
            <p:cNvSpPr/>
            <p:nvPr/>
          </p:nvSpPr>
          <p:spPr>
            <a:xfrm rot="16200000">
              <a:off x="11401353" y="4443413"/>
              <a:ext cx="314469" cy="0"/>
            </a:xfrm>
            <a:prstGeom prst="line">
              <a:avLst/>
            </a:prstGeom>
            <a:noFill/>
            <a:ln w="9525">
              <a:solidFill>
                <a:srgbClr val="4D4D4D"/>
              </a:solidFill>
              <a:prstDash val="solid"/>
            </a:ln>
          </p:spPr>
        </p:sp>
        <p:sp>
          <p:nvSpPr>
            <p:cNvPr id="63" name="Shape 39"/>
            <p:cNvSpPr/>
            <p:nvPr/>
          </p:nvSpPr>
          <p:spPr>
            <a:xfrm rot="16200000">
              <a:off x="15611403" y="4443413"/>
              <a:ext cx="314469" cy="0"/>
            </a:xfrm>
            <a:prstGeom prst="line">
              <a:avLst/>
            </a:prstGeom>
            <a:noFill/>
            <a:ln w="9525">
              <a:solidFill>
                <a:srgbClr val="4D4D4D"/>
              </a:solidFill>
              <a:prstDash val="solid"/>
            </a:ln>
          </p:spPr>
        </p:sp>
        <p:sp>
          <p:nvSpPr>
            <p:cNvPr id="64" name="Shape 40"/>
            <p:cNvSpPr/>
            <p:nvPr/>
          </p:nvSpPr>
          <p:spPr>
            <a:xfrm rot="16200000">
              <a:off x="2214525" y="6057900"/>
              <a:ext cx="609674" cy="0"/>
            </a:xfrm>
            <a:prstGeom prst="line">
              <a:avLst/>
            </a:prstGeom>
            <a:noFill/>
            <a:ln w="9525">
              <a:solidFill>
                <a:srgbClr val="4D4D4D"/>
              </a:solidFill>
              <a:prstDash val="solid"/>
            </a:ln>
          </p:spPr>
        </p:sp>
        <p:sp>
          <p:nvSpPr>
            <p:cNvPr id="65" name="Shape 41"/>
            <p:cNvSpPr/>
            <p:nvPr/>
          </p:nvSpPr>
          <p:spPr>
            <a:xfrm rot="16200000">
              <a:off x="6834150" y="6057900"/>
              <a:ext cx="609674" cy="0"/>
            </a:xfrm>
            <a:prstGeom prst="line">
              <a:avLst/>
            </a:prstGeom>
            <a:noFill/>
            <a:ln w="9525">
              <a:solidFill>
                <a:srgbClr val="4D4D4D"/>
              </a:solidFill>
              <a:prstDash val="solid"/>
            </a:ln>
          </p:spPr>
        </p:sp>
        <p:sp>
          <p:nvSpPr>
            <p:cNvPr id="66" name="Shape 42"/>
            <p:cNvSpPr/>
            <p:nvPr/>
          </p:nvSpPr>
          <p:spPr>
            <a:xfrm rot="16200000">
              <a:off x="11253750" y="6057900"/>
              <a:ext cx="609674" cy="0"/>
            </a:xfrm>
            <a:prstGeom prst="line">
              <a:avLst/>
            </a:prstGeom>
            <a:noFill/>
            <a:ln w="9525">
              <a:solidFill>
                <a:srgbClr val="4D4D4D"/>
              </a:solidFill>
              <a:prstDash val="solid"/>
            </a:ln>
          </p:spPr>
        </p:sp>
        <p:sp>
          <p:nvSpPr>
            <p:cNvPr id="67" name="Shape 43"/>
            <p:cNvSpPr/>
            <p:nvPr/>
          </p:nvSpPr>
          <p:spPr>
            <a:xfrm rot="16200000">
              <a:off x="15463800" y="6057900"/>
              <a:ext cx="609674" cy="0"/>
            </a:xfrm>
            <a:prstGeom prst="line">
              <a:avLst/>
            </a:prstGeom>
            <a:noFill/>
            <a:ln w="9525">
              <a:solidFill>
                <a:srgbClr val="4D4D4D"/>
              </a:solidFill>
              <a:prstDash val="solid"/>
            </a:ln>
          </p:spPr>
        </p:sp>
        <p:sp>
          <p:nvSpPr>
            <p:cNvPr id="68" name="Shape 44"/>
            <p:cNvSpPr/>
            <p:nvPr/>
          </p:nvSpPr>
          <p:spPr>
            <a:xfrm rot="16200000">
              <a:off x="6834150" y="7829550"/>
              <a:ext cx="609674" cy="0"/>
            </a:xfrm>
            <a:prstGeom prst="line">
              <a:avLst/>
            </a:prstGeom>
            <a:noFill/>
            <a:ln w="9525">
              <a:solidFill>
                <a:srgbClr val="4D4D4D"/>
              </a:solidFill>
              <a:prstDash val="solid"/>
            </a:ln>
          </p:spPr>
        </p:sp>
        <p:sp>
          <p:nvSpPr>
            <p:cNvPr id="69" name="Shape 45"/>
            <p:cNvSpPr/>
            <p:nvPr/>
          </p:nvSpPr>
          <p:spPr>
            <a:xfrm rot="16200000">
              <a:off x="11253750" y="7829550"/>
              <a:ext cx="609674" cy="0"/>
            </a:xfrm>
            <a:prstGeom prst="line">
              <a:avLst/>
            </a:prstGeom>
            <a:noFill/>
            <a:ln w="9525">
              <a:solidFill>
                <a:srgbClr val="4D4D4D"/>
              </a:solidFill>
              <a:prstDash val="solid"/>
            </a:ln>
          </p:spPr>
        </p:sp>
      </p:grpSp>
      <p:sp>
        <p:nvSpPr>
          <p:cNvPr id="70" name="Text 46"/>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2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71" name="Text 47"/>
          <p:cNvSpPr/>
          <p:nvPr/>
        </p:nvSpPr>
        <p:spPr>
          <a:xfrm>
            <a:off x="5162550" y="1257300"/>
            <a:ext cx="7962900" cy="1304925"/>
          </a:xfrm>
          <a:prstGeom prst="rect">
            <a:avLst/>
          </a:prstGeom>
          <a:noFill/>
          <a:ln/>
        </p:spPr>
        <p:txBody>
          <a:bodyPr wrap="square" lIns="0" tIns="0" rIns="0" bIns="0" rtlCol="0" anchor="t"/>
          <a:lstStyle/>
          <a:p>
            <a:pPr algn="ctr" indent="0" marL="0">
              <a:buNone/>
            </a:pPr>
            <a:r>
              <a:rPr lang="en-US" sz="6000" u="none" dirty="0">
                <a:solidFill>
                  <a:srgbClr val="086D77"/>
                </a:solidFill>
                <a:latin typeface="Seaweed Script" pitchFamily="34" charset="0"/>
                <a:ea typeface="Seaweed Script" pitchFamily="34" charset="-122"/>
                <a:cs typeface="Seaweed Script" pitchFamily="34" charset="-120"/>
              </a:rPr>
              <a:t>The Organization</a:t>
            </a:r>
            <a:endParaRPr lang="en-US" sz="6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6E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9664" y="-101760"/>
            <a:ext cx="4024428" cy="6023296"/>
          </a:xfrm>
          <a:prstGeom prst="rect">
            <a:avLst/>
          </a:prstGeom>
        </p:spPr>
      </p:pic>
      <p:pic>
        <p:nvPicPr>
          <p:cNvPr id="3" name="Image 1" descr="preencoded.png">    </p:cNvPr>
          <p:cNvPicPr>
            <a:picLocks noChangeAspect="1"/>
          </p:cNvPicPr>
          <p:nvPr/>
        </p:nvPicPr>
        <p:blipFill>
          <a:blip r:embed="rId2"/>
          <a:stretch>
            <a:fillRect/>
          </a:stretch>
        </p:blipFill>
        <p:spPr>
          <a:xfrm>
            <a:off x="-659606" y="-97631"/>
            <a:ext cx="4862512" cy="10758488"/>
          </a:xfrm>
          <a:prstGeom prst="rect">
            <a:avLst/>
          </a:prstGeom>
        </p:spPr>
      </p:pic>
      <p:pic>
        <p:nvPicPr>
          <p:cNvPr id="4" name="Image 2" descr="preencoded.png">    </p:cNvPr>
          <p:cNvPicPr>
            <a:picLocks noChangeAspect="1"/>
          </p:cNvPicPr>
          <p:nvPr/>
        </p:nvPicPr>
        <p:blipFill>
          <a:blip r:embed="rId3"/>
          <a:stretch>
            <a:fillRect/>
          </a:stretch>
        </p:blipFill>
        <p:spPr>
          <a:xfrm>
            <a:off x="140494" y="-97631"/>
            <a:ext cx="4757738" cy="10758488"/>
          </a:xfrm>
          <a:prstGeom prst="rect">
            <a:avLst/>
          </a:prstGeom>
        </p:spPr>
      </p:pic>
      <p:pic>
        <p:nvPicPr>
          <p:cNvPr id="5" name="Image 3" descr="preencoded.png">    </p:cNvPr>
          <p:cNvPicPr>
            <a:picLocks noChangeAspect="1"/>
          </p:cNvPicPr>
          <p:nvPr/>
        </p:nvPicPr>
        <p:blipFill>
          <a:blip r:embed="rId4"/>
          <a:stretch>
            <a:fillRect/>
          </a:stretch>
        </p:blipFill>
        <p:spPr>
          <a:xfrm>
            <a:off x="616744" y="7370777"/>
            <a:ext cx="2519363" cy="3308322"/>
          </a:xfrm>
          <a:prstGeom prst="rect">
            <a:avLst/>
          </a:prstGeom>
        </p:spPr>
      </p:pic>
      <p:pic>
        <p:nvPicPr>
          <p:cNvPr id="6" name="Image 4" descr="preencoded.png">    </p:cNvPr>
          <p:cNvPicPr>
            <a:picLocks noChangeAspect="1"/>
          </p:cNvPicPr>
          <p:nvPr/>
        </p:nvPicPr>
        <p:blipFill>
          <a:blip r:embed="rId5"/>
          <a:stretch>
            <a:fillRect/>
          </a:stretch>
        </p:blipFill>
        <p:spPr>
          <a:xfrm>
            <a:off x="-716756" y="3261547"/>
            <a:ext cx="2224087" cy="5173606"/>
          </a:xfrm>
          <a:prstGeom prst="rect">
            <a:avLst/>
          </a:prstGeom>
        </p:spPr>
      </p:pic>
      <p:pic>
        <p:nvPicPr>
          <p:cNvPr id="7" name="Image 5" descr="preencoded.png">    </p:cNvPr>
          <p:cNvPicPr>
            <a:picLocks noChangeAspect="1"/>
          </p:cNvPicPr>
          <p:nvPr/>
        </p:nvPicPr>
        <p:blipFill>
          <a:blip r:embed="rId6"/>
          <a:stretch>
            <a:fillRect/>
          </a:stretch>
        </p:blipFill>
        <p:spPr>
          <a:xfrm>
            <a:off x="1988345" y="3207541"/>
            <a:ext cx="1309686" cy="2328868"/>
          </a:xfrm>
          <a:prstGeom prst="rect">
            <a:avLst/>
          </a:prstGeom>
        </p:spPr>
      </p:pic>
      <p:pic>
        <p:nvPicPr>
          <p:cNvPr id="8" name="Image 6" descr="preencoded.png">    </p:cNvPr>
          <p:cNvPicPr>
            <a:picLocks noChangeAspect="1"/>
          </p:cNvPicPr>
          <p:nvPr/>
        </p:nvPicPr>
        <p:blipFill>
          <a:blip r:embed="rId7"/>
          <a:stretch>
            <a:fillRect/>
          </a:stretch>
        </p:blipFill>
        <p:spPr>
          <a:xfrm>
            <a:off x="2359819" y="7579519"/>
            <a:ext cx="566738" cy="576263"/>
          </a:xfrm>
          <a:prstGeom prst="rect">
            <a:avLst/>
          </a:prstGeom>
        </p:spPr>
      </p:pic>
      <p:pic>
        <p:nvPicPr>
          <p:cNvPr id="9" name="Image 7" descr="preencoded.png">    </p:cNvPr>
          <p:cNvPicPr>
            <a:picLocks noChangeAspect="1"/>
          </p:cNvPicPr>
          <p:nvPr/>
        </p:nvPicPr>
        <p:blipFill>
          <a:blip r:embed="rId8"/>
          <a:stretch>
            <a:fillRect/>
          </a:stretch>
        </p:blipFill>
        <p:spPr>
          <a:xfrm>
            <a:off x="14654781" y="-173831"/>
            <a:ext cx="4808988" cy="11291888"/>
          </a:xfrm>
          <a:prstGeom prst="rect">
            <a:avLst/>
          </a:prstGeom>
        </p:spPr>
      </p:pic>
      <p:pic>
        <p:nvPicPr>
          <p:cNvPr id="10" name="Image 8" descr="preencoded.png">    </p:cNvPr>
          <p:cNvPicPr>
            <a:picLocks noChangeAspect="1"/>
          </p:cNvPicPr>
          <p:nvPr/>
        </p:nvPicPr>
        <p:blipFill>
          <a:blip r:embed="rId9"/>
          <a:stretch>
            <a:fillRect/>
          </a:stretch>
        </p:blipFill>
        <p:spPr>
          <a:xfrm>
            <a:off x="15323160" y="6641043"/>
            <a:ext cx="3967530" cy="4482040"/>
          </a:xfrm>
          <a:prstGeom prst="rect">
            <a:avLst/>
          </a:prstGeom>
        </p:spPr>
      </p:pic>
      <p:pic>
        <p:nvPicPr>
          <p:cNvPr id="11" name="Image 9" descr="preencoded.png">    </p:cNvPr>
          <p:cNvPicPr>
            <a:picLocks noChangeAspect="1"/>
          </p:cNvPicPr>
          <p:nvPr/>
        </p:nvPicPr>
        <p:blipFill>
          <a:blip r:embed="rId10"/>
          <a:stretch>
            <a:fillRect/>
          </a:stretch>
        </p:blipFill>
        <p:spPr>
          <a:xfrm>
            <a:off x="17952244" y="1417909"/>
            <a:ext cx="1585913" cy="5098507"/>
          </a:xfrm>
          <a:prstGeom prst="rect">
            <a:avLst/>
          </a:prstGeom>
        </p:spPr>
      </p:pic>
      <p:pic>
        <p:nvPicPr>
          <p:cNvPr id="12" name="Image 10" descr="preencoded.png">    </p:cNvPr>
          <p:cNvPicPr>
            <a:picLocks noChangeAspect="1"/>
          </p:cNvPicPr>
          <p:nvPr/>
        </p:nvPicPr>
        <p:blipFill>
          <a:blip r:embed="rId11"/>
          <a:stretch>
            <a:fillRect/>
          </a:stretch>
        </p:blipFill>
        <p:spPr>
          <a:xfrm>
            <a:off x="16323469" y="-97631"/>
            <a:ext cx="2138363" cy="4348163"/>
          </a:xfrm>
          <a:prstGeom prst="rect">
            <a:avLst/>
          </a:prstGeom>
        </p:spPr>
      </p:pic>
      <p:pic>
        <p:nvPicPr>
          <p:cNvPr id="13" name="Image 11" descr="preencoded.png">    </p:cNvPr>
          <p:cNvPicPr>
            <a:picLocks noChangeAspect="1"/>
          </p:cNvPicPr>
          <p:nvPr/>
        </p:nvPicPr>
        <p:blipFill>
          <a:blip r:embed="rId12"/>
          <a:stretch>
            <a:fillRect/>
          </a:stretch>
        </p:blipFill>
        <p:spPr>
          <a:xfrm>
            <a:off x="18276094" y="9836944"/>
            <a:ext cx="604838" cy="604838"/>
          </a:xfrm>
          <a:prstGeom prst="rect">
            <a:avLst/>
          </a:prstGeom>
        </p:spPr>
      </p:pic>
      <p:pic>
        <p:nvPicPr>
          <p:cNvPr id="14" name="Image 12" descr="preencoded.png">    </p:cNvPr>
          <p:cNvPicPr>
            <a:picLocks noChangeAspect="1"/>
          </p:cNvPicPr>
          <p:nvPr/>
        </p:nvPicPr>
        <p:blipFill>
          <a:blip r:embed="rId13"/>
          <a:stretch>
            <a:fillRect/>
          </a:stretch>
        </p:blipFill>
        <p:spPr>
          <a:xfrm>
            <a:off x="16856869" y="6398419"/>
            <a:ext cx="595313" cy="595313"/>
          </a:xfrm>
          <a:prstGeom prst="rect">
            <a:avLst/>
          </a:prstGeom>
        </p:spPr>
      </p:pic>
      <p:pic>
        <p:nvPicPr>
          <p:cNvPr id="15" name="Image 13" descr="preencoded.png">    </p:cNvPr>
          <p:cNvPicPr>
            <a:picLocks noChangeAspect="1"/>
          </p:cNvPicPr>
          <p:nvPr/>
        </p:nvPicPr>
        <p:blipFill>
          <a:blip r:embed="rId14"/>
          <a:stretch>
            <a:fillRect/>
          </a:stretch>
        </p:blipFill>
        <p:spPr>
          <a:xfrm>
            <a:off x="17275969" y="2169315"/>
            <a:ext cx="1309686" cy="2128845"/>
          </a:xfrm>
          <a:prstGeom prst="rect">
            <a:avLst/>
          </a:prstGeom>
        </p:spPr>
      </p:pic>
      <p:grpSp>
        <p:nvGrpSpPr>
          <p:cNvPr id="94799" name="Group"/>
          <p:cNvGrpSpPr/>
          <p:nvPr/>
        </p:nvGrpSpPr>
        <p:grpSpPr>
          <a:xfrm>
            <a:off x="17235487" y="6932817"/>
            <a:ext cx="1463470" cy="1601583"/>
            <a:chOff x="17235487" y="6932817"/>
            <a:chExt cx="1463470" cy="1601583"/>
          </a:xfrm>
        </p:grpSpPr>
        <p:pic>
          <p:nvPicPr>
            <p:cNvPr id="16" name="Image 14" descr="preencoded.png">    </p:cNvPr>
            <p:cNvPicPr>
              <a:picLocks noChangeAspect="1"/>
            </p:cNvPicPr>
            <p:nvPr/>
          </p:nvPicPr>
          <p:blipFill>
            <a:blip r:embed="rId15"/>
            <a:stretch>
              <a:fillRect/>
            </a:stretch>
          </p:blipFill>
          <p:spPr>
            <a:xfrm>
              <a:off x="17640300" y="8001000"/>
              <a:ext cx="533400" cy="533400"/>
            </a:xfrm>
            <a:prstGeom prst="rect">
              <a:avLst/>
            </a:prstGeom>
          </p:spPr>
        </p:pic>
        <p:sp>
          <p:nvSpPr>
            <p:cNvPr id="17" name="Text 0"/>
            <p:cNvSpPr/>
            <p:nvPr/>
          </p:nvSpPr>
          <p:spPr>
            <a:xfrm rot="16200000">
              <a:off x="17235487" y="6932817"/>
              <a:ext cx="1463470" cy="539545"/>
            </a:xfrm>
            <a:prstGeom prst="rect">
              <a:avLst/>
            </a:prstGeom>
            <a:noFill/>
            <a:ln/>
          </p:spPr>
          <p:txBody>
            <a:bodyPr wrap="square" lIns="0" tIns="0" rIns="0" bIns="0" rtlCol="0" anchor="t"/>
            <a:lstStyle/>
            <a:p>
              <a:pPr algn="l" indent="0" marL="0">
                <a:buNone/>
              </a:pPr>
              <a:r>
                <a:rPr lang="en-US" sz="2710" b="1" u="none" dirty="0">
                  <a:solidFill>
                    <a:srgbClr val="F8593A"/>
                  </a:solidFill>
                  <a:latin typeface="Inter" pitchFamily="34" charset="0"/>
                  <a:ea typeface="Inter" pitchFamily="34" charset="-122"/>
                  <a:cs typeface="Inter" pitchFamily="34" charset="-120"/>
                </a:rPr>
                <a:t>EaTemp</a:t>
              </a:r>
              <a:endParaRPr lang="en-US" sz="2710" dirty="0"/>
            </a:p>
          </p:txBody>
        </p:sp>
      </p:grpSp>
      <p:sp>
        <p:nvSpPr>
          <p:cNvPr id="18" name="Text 1"/>
          <p:cNvSpPr/>
          <p:nvPr/>
        </p:nvSpPr>
        <p:spPr>
          <a:xfrm>
            <a:off x="10382250" y="4562475"/>
            <a:ext cx="6537960"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
        <p:nvSpPr>
          <p:cNvPr id="19" name="Text 2"/>
          <p:cNvSpPr/>
          <p:nvPr/>
        </p:nvSpPr>
        <p:spPr>
          <a:xfrm>
            <a:off x="10325100" y="2076450"/>
            <a:ext cx="6267450" cy="2343150"/>
          </a:xfrm>
          <a:prstGeom prst="rect">
            <a:avLst/>
          </a:prstGeom>
          <a:noFill/>
          <a:ln/>
        </p:spPr>
        <p:txBody>
          <a:bodyPr wrap="square" lIns="0" tIns="0" rIns="0" bIns="0" rtlCol="0" anchor="t"/>
          <a:lstStyle/>
          <a:p>
            <a:pPr algn="l" indent="0" marL="0">
              <a:buNone/>
            </a:pPr>
            <a:r>
              <a:rPr lang="en-US" sz="6000" u="none" dirty="0">
                <a:solidFill>
                  <a:srgbClr val="086D77"/>
                </a:solidFill>
                <a:latin typeface="Seaweed Script" pitchFamily="34" charset="0"/>
                <a:ea typeface="Seaweed Script" pitchFamily="34" charset="-122"/>
                <a:cs typeface="Seaweed Script" pitchFamily="34" charset="-120"/>
              </a:rPr>
              <a:t>Thank you for choosing EaTemp</a:t>
            </a:r>
            <a:endParaRPr lang="en-US" sz="6000" dirty="0"/>
          </a:p>
        </p:txBody>
      </p:sp>
      <p:sp>
        <p:nvSpPr>
          <p:cNvPr id="20" name="Text 3"/>
          <p:cNvSpPr/>
          <p:nvPr/>
        </p:nvSpPr>
        <p:spPr>
          <a:xfrm rot="16200000">
            <a:off x="16649700" y="4644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16"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21" name="Image 15" descr="preencoded.png">    </p:cNvPr>
          <p:cNvPicPr>
            <a:picLocks noChangeAspect="1"/>
          </p:cNvPicPr>
          <p:nvPr/>
        </p:nvPicPr>
        <p:blipFill>
          <a:blip r:embed="rId17"/>
          <a:stretch>
            <a:fillRect/>
          </a:stretch>
        </p:blipFill>
        <p:spPr>
          <a:xfrm>
            <a:off x="400050" y="828675"/>
            <a:ext cx="9248775" cy="81248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2026-09-19T13:55:01Z</dcterms:created>
  <dcterms:modified xsi:type="dcterms:W3CDTF">2026-09-19T13:55:01Z</dcterms:modified>
</cp:coreProperties>
</file>