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3716000" cx="24387025"/>
  <p:notesSz cx="13716000" cy="24387025"/>
  <p:embeddedFontLst>
    <p:embeddedFont>
      <p:font typeface="Poppins"/>
      <p:regular r:id="rId32"/>
      <p:bold r:id="rId33"/>
      <p:italic r:id="rId34"/>
      <p:boldItalic r:id="rId35"/>
    </p:embeddedFont>
    <p:embeddedFont>
      <p:font typeface="Lato"/>
      <p:regular r:id="rId36"/>
      <p:bold r:id="rId37"/>
      <p:italic r:id="rId38"/>
      <p:boldItalic r:id="rId39"/>
    </p:embeddedFont>
    <p:embeddedFont>
      <p:font typeface="Montserrat"/>
      <p:regular r:id="rId40"/>
      <p:bold r:id="rId41"/>
      <p:italic r:id="rId42"/>
      <p:boldItalic r:id="rId43"/>
    </p:embeddedFont>
    <p:embeddedFont>
      <p:font typeface="Inter"/>
      <p:regular r:id="rId44"/>
      <p:bold r:id="rId45"/>
    </p:embeddedFont>
    <p:embeddedFont>
      <p:font typeface="Seaweed Script"/>
      <p:regular r:id="rId46"/>
    </p:embeddedFont>
    <p:embeddedFont>
      <p:font typeface="Poppins SemiBold"/>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hIexQMn5Hg/2mRUI6AF1aDXabI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Inter-regular.fntdata"/><Relationship Id="rId43" Type="http://schemas.openxmlformats.org/officeDocument/2006/relationships/font" Target="fonts/Montserrat-boldItalic.fntdata"/><Relationship Id="rId46" Type="http://schemas.openxmlformats.org/officeDocument/2006/relationships/font" Target="fonts/SeaweedScript-regular.fntdata"/><Relationship Id="rId45" Type="http://schemas.openxmlformats.org/officeDocument/2006/relationships/font" Target="fonts/Inter-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fntdata"/><Relationship Id="rId47" Type="http://schemas.openxmlformats.org/officeDocument/2006/relationships/font" Target="fonts/PoppinsSemiBold-regular.fntdata"/><Relationship Id="rId49" Type="http://schemas.openxmlformats.org/officeDocument/2006/relationships/font" Target="fonts/PoppinsSemi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PoppinsSemiBold-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ae0c42803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ae0c42803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ae0c42803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ae0c428034_0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ae0c428034_0_2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ae0c428034_0_2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ae0c428034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2ae0c428034_0_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g2ae0c428034_0_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ae0c428034_0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2ae0c428034_0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2ae0c428034_0_3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ae0c428034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ae0c428034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g2ae0c428034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ae0c428034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ae0c428034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ae0c428034_0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ae0c428034_0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ae0c428034_0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ae0c428034_0_5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ae0c428034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ae0c428034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2ae0c428034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ae0c428034_0_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2ae0c428034_0_6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g2ae0c428034_0_6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ae0c428034_0_6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2ae0c428034_0_6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g2ae0c428034_0_6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ae0c428034_0_6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2ae0c428034_0_6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g2ae0c428034_0_6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g2ae0c428034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 name="Google Shape;33;g2ae0c428034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g2ae0c428034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ae0c428034_0_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g2ae0c428034_0_6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g2ae0c428034_0_6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ae0c428034_0_7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g2ae0c428034_0_7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g2ae0c428034_0_7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ae0c428034_0_7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g2ae0c428034_0_7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g2ae0c428034_0_7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ae0c428034_0_8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2ae0c428034_0_8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g2ae0c428034_0_8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ae0c428034_0_8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2ae0c428034_0_8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g2ae0c428034_0_8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2ae0c428034_0_8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g2ae0c428034_0_8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8" name="Google Shape;918;g2ae0c428034_0_8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ae0c428034_0_9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g2ae0c428034_0_9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8" name="Google Shape;958;g2ae0c428034_0_9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ae0c428034_0_10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g2ae0c428034_0_10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5" name="Google Shape;1045;g2ae0c428034_0_10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ae0c428034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g2ae0c428034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 name="Google Shape;58;g2ae0c428034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ae0c428034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ae0c428034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ae0c428034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ae0c428034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ae0c428034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2ae0c428034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e0c428034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ae0c428034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ae0c428034_0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ae0c428034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ae0c428034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2ae0c428034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ae0c428034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ae0c428034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2ae0c428034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ae0c428034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2ae0c428034_0_2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2ae0c428034_0_2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7.png"/><Relationship Id="rId13" Type="http://schemas.openxmlformats.org/officeDocument/2006/relationships/image" Target="../media/image11.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71.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2.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20" Type="http://schemas.openxmlformats.org/officeDocument/2006/relationships/image" Target="../media/image171.png"/><Relationship Id="rId11" Type="http://schemas.openxmlformats.org/officeDocument/2006/relationships/image" Target="../media/image33.png"/><Relationship Id="rId22" Type="http://schemas.openxmlformats.org/officeDocument/2006/relationships/image" Target="../media/image172.png"/><Relationship Id="rId10" Type="http://schemas.openxmlformats.org/officeDocument/2006/relationships/image" Target="../media/image32.png"/><Relationship Id="rId21" Type="http://schemas.openxmlformats.org/officeDocument/2006/relationships/image" Target="../media/image170.png"/><Relationship Id="rId13" Type="http://schemas.openxmlformats.org/officeDocument/2006/relationships/image" Target="../media/image46.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5.png"/><Relationship Id="rId15" Type="http://schemas.openxmlformats.org/officeDocument/2006/relationships/image" Target="../media/image45.png"/><Relationship Id="rId14" Type="http://schemas.openxmlformats.org/officeDocument/2006/relationships/image" Target="../media/image34.png"/><Relationship Id="rId17" Type="http://schemas.openxmlformats.org/officeDocument/2006/relationships/image" Target="../media/image38.png"/><Relationship Id="rId16" Type="http://schemas.openxmlformats.org/officeDocument/2006/relationships/image" Target="../media/image36.png"/><Relationship Id="rId5" Type="http://schemas.openxmlformats.org/officeDocument/2006/relationships/image" Target="../media/image40.png"/><Relationship Id="rId19" Type="http://schemas.openxmlformats.org/officeDocument/2006/relationships/image" Target="../media/image11.png"/><Relationship Id="rId6" Type="http://schemas.openxmlformats.org/officeDocument/2006/relationships/image" Target="../media/image30.png"/><Relationship Id="rId18" Type="http://schemas.openxmlformats.org/officeDocument/2006/relationships/image" Target="../media/image43.png"/><Relationship Id="rId7" Type="http://schemas.openxmlformats.org/officeDocument/2006/relationships/image" Target="../media/image27.png"/><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11" Type="http://schemas.openxmlformats.org/officeDocument/2006/relationships/image" Target="../media/image123.png"/><Relationship Id="rId10" Type="http://schemas.openxmlformats.org/officeDocument/2006/relationships/image" Target="../media/image54.png"/><Relationship Id="rId13" Type="http://schemas.openxmlformats.org/officeDocument/2006/relationships/image" Target="../media/image64.png"/><Relationship Id="rId12" Type="http://schemas.openxmlformats.org/officeDocument/2006/relationships/image" Target="../media/image12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7.png"/><Relationship Id="rId4" Type="http://schemas.openxmlformats.org/officeDocument/2006/relationships/image" Target="../media/image51.png"/><Relationship Id="rId9" Type="http://schemas.openxmlformats.org/officeDocument/2006/relationships/image" Target="../media/image128.png"/><Relationship Id="rId15" Type="http://schemas.openxmlformats.org/officeDocument/2006/relationships/image" Target="../media/image127.png"/><Relationship Id="rId14" Type="http://schemas.openxmlformats.org/officeDocument/2006/relationships/image" Target="../media/image132.png"/><Relationship Id="rId17" Type="http://schemas.openxmlformats.org/officeDocument/2006/relationships/image" Target="../media/image11.png"/><Relationship Id="rId16" Type="http://schemas.openxmlformats.org/officeDocument/2006/relationships/image" Target="../media/image66.png"/><Relationship Id="rId5" Type="http://schemas.openxmlformats.org/officeDocument/2006/relationships/image" Target="../media/image56.png"/><Relationship Id="rId19" Type="http://schemas.openxmlformats.org/officeDocument/2006/relationships/image" Target="../media/image216.png"/><Relationship Id="rId6" Type="http://schemas.openxmlformats.org/officeDocument/2006/relationships/image" Target="../media/image55.png"/><Relationship Id="rId18" Type="http://schemas.openxmlformats.org/officeDocument/2006/relationships/image" Target="../media/image197.png"/><Relationship Id="rId7" Type="http://schemas.openxmlformats.org/officeDocument/2006/relationships/image" Target="../media/image120.png"/><Relationship Id="rId8" Type="http://schemas.openxmlformats.org/officeDocument/2006/relationships/image" Target="../media/image125.png"/></Relationships>
</file>

<file path=ppt/slides/_rels/slide12.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74.png"/><Relationship Id="rId13" Type="http://schemas.openxmlformats.org/officeDocument/2006/relationships/image" Target="../media/image11.png"/><Relationship Id="rId12"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9.png"/><Relationship Id="rId4" Type="http://schemas.openxmlformats.org/officeDocument/2006/relationships/image" Target="../media/image70.png"/><Relationship Id="rId9" Type="http://schemas.openxmlformats.org/officeDocument/2006/relationships/image" Target="../media/image76.png"/><Relationship Id="rId15" Type="http://schemas.openxmlformats.org/officeDocument/2006/relationships/image" Target="../media/image206.png"/><Relationship Id="rId14" Type="http://schemas.openxmlformats.org/officeDocument/2006/relationships/image" Target="../media/image222.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80.png"/></Relationships>
</file>

<file path=ppt/slides/_rels/slide13.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1.png"/><Relationship Id="rId13" Type="http://schemas.openxmlformats.org/officeDocument/2006/relationships/image" Target="../media/image18.png"/><Relationship Id="rId12"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6.png"/><Relationship Id="rId15" Type="http://schemas.openxmlformats.org/officeDocument/2006/relationships/image" Target="../media/image19.png"/><Relationship Id="rId14" Type="http://schemas.openxmlformats.org/officeDocument/2006/relationships/image" Target="../media/image20.png"/><Relationship Id="rId17" Type="http://schemas.openxmlformats.org/officeDocument/2006/relationships/image" Target="../media/image26.png"/><Relationship Id="rId16"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61.png"/><Relationship Id="rId18"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8.png"/></Relationships>
</file>

<file path=ppt/slides/_rels/slide14.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2.png"/><Relationship Id="rId13" Type="http://schemas.openxmlformats.org/officeDocument/2006/relationships/image" Target="../media/image46.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5.png"/><Relationship Id="rId15" Type="http://schemas.openxmlformats.org/officeDocument/2006/relationships/image" Target="../media/image45.png"/><Relationship Id="rId14" Type="http://schemas.openxmlformats.org/officeDocument/2006/relationships/image" Target="../media/image34.png"/><Relationship Id="rId17" Type="http://schemas.openxmlformats.org/officeDocument/2006/relationships/image" Target="../media/image38.png"/><Relationship Id="rId16" Type="http://schemas.openxmlformats.org/officeDocument/2006/relationships/image" Target="../media/image36.png"/><Relationship Id="rId5" Type="http://schemas.openxmlformats.org/officeDocument/2006/relationships/image" Target="../media/image40.png"/><Relationship Id="rId19" Type="http://schemas.openxmlformats.org/officeDocument/2006/relationships/image" Target="../media/image11.png"/><Relationship Id="rId6" Type="http://schemas.openxmlformats.org/officeDocument/2006/relationships/image" Target="../media/image30.png"/><Relationship Id="rId18" Type="http://schemas.openxmlformats.org/officeDocument/2006/relationships/image" Target="../media/image43.png"/><Relationship Id="rId7" Type="http://schemas.openxmlformats.org/officeDocument/2006/relationships/image" Target="../media/image27.png"/><Relationship Id="rId8" Type="http://schemas.openxmlformats.org/officeDocument/2006/relationships/image" Target="../media/image31.png"/></Relationships>
</file>

<file path=ppt/slides/_rels/slide15.xml.rels><?xml version="1.0" encoding="UTF-8" standalone="yes"?><Relationships xmlns="http://schemas.openxmlformats.org/package/2006/relationships"><Relationship Id="rId20" Type="http://schemas.openxmlformats.org/officeDocument/2006/relationships/image" Target="../media/image256.png"/><Relationship Id="rId22" Type="http://schemas.openxmlformats.org/officeDocument/2006/relationships/image" Target="../media/image255.png"/><Relationship Id="rId21" Type="http://schemas.openxmlformats.org/officeDocument/2006/relationships/image" Target="../media/image249.png"/><Relationship Id="rId24" Type="http://schemas.openxmlformats.org/officeDocument/2006/relationships/image" Target="../media/image254.png"/><Relationship Id="rId23" Type="http://schemas.openxmlformats.org/officeDocument/2006/relationships/image" Target="../media/image27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9.png"/><Relationship Id="rId4" Type="http://schemas.openxmlformats.org/officeDocument/2006/relationships/image" Target="../media/image70.png"/><Relationship Id="rId9" Type="http://schemas.openxmlformats.org/officeDocument/2006/relationships/image" Target="../media/image76.png"/><Relationship Id="rId26" Type="http://schemas.openxmlformats.org/officeDocument/2006/relationships/image" Target="../media/image257.png"/><Relationship Id="rId25" Type="http://schemas.openxmlformats.org/officeDocument/2006/relationships/image" Target="../media/image258.png"/><Relationship Id="rId28" Type="http://schemas.openxmlformats.org/officeDocument/2006/relationships/image" Target="../media/image268.png"/><Relationship Id="rId27" Type="http://schemas.openxmlformats.org/officeDocument/2006/relationships/image" Target="../media/image260.png"/><Relationship Id="rId5" Type="http://schemas.openxmlformats.org/officeDocument/2006/relationships/image" Target="../media/image69.png"/><Relationship Id="rId6" Type="http://schemas.openxmlformats.org/officeDocument/2006/relationships/image" Target="../media/image72.png"/><Relationship Id="rId29" Type="http://schemas.openxmlformats.org/officeDocument/2006/relationships/image" Target="../media/image261.png"/><Relationship Id="rId7" Type="http://schemas.openxmlformats.org/officeDocument/2006/relationships/image" Target="../media/image73.png"/><Relationship Id="rId8" Type="http://schemas.openxmlformats.org/officeDocument/2006/relationships/image" Target="../media/image80.png"/><Relationship Id="rId31" Type="http://schemas.openxmlformats.org/officeDocument/2006/relationships/image" Target="../media/image263.png"/><Relationship Id="rId30" Type="http://schemas.openxmlformats.org/officeDocument/2006/relationships/image" Target="../media/image264.png"/><Relationship Id="rId11" Type="http://schemas.openxmlformats.org/officeDocument/2006/relationships/image" Target="../media/image75.png"/><Relationship Id="rId33" Type="http://schemas.openxmlformats.org/officeDocument/2006/relationships/image" Target="../media/image276.png"/><Relationship Id="rId10" Type="http://schemas.openxmlformats.org/officeDocument/2006/relationships/image" Target="../media/image74.png"/><Relationship Id="rId32" Type="http://schemas.openxmlformats.org/officeDocument/2006/relationships/image" Target="../media/image267.png"/><Relationship Id="rId13" Type="http://schemas.openxmlformats.org/officeDocument/2006/relationships/image" Target="../media/image11.png"/><Relationship Id="rId35" Type="http://schemas.openxmlformats.org/officeDocument/2006/relationships/image" Target="../media/image262.png"/><Relationship Id="rId12" Type="http://schemas.openxmlformats.org/officeDocument/2006/relationships/image" Target="../media/image82.png"/><Relationship Id="rId34" Type="http://schemas.openxmlformats.org/officeDocument/2006/relationships/image" Target="../media/image272.png"/><Relationship Id="rId15" Type="http://schemas.openxmlformats.org/officeDocument/2006/relationships/image" Target="../media/image253.png"/><Relationship Id="rId37" Type="http://schemas.openxmlformats.org/officeDocument/2006/relationships/image" Target="../media/image271.png"/><Relationship Id="rId14" Type="http://schemas.openxmlformats.org/officeDocument/2006/relationships/image" Target="../media/image248.png"/><Relationship Id="rId36" Type="http://schemas.openxmlformats.org/officeDocument/2006/relationships/image" Target="../media/image269.png"/><Relationship Id="rId17" Type="http://schemas.openxmlformats.org/officeDocument/2006/relationships/image" Target="../media/image259.png"/><Relationship Id="rId16" Type="http://schemas.openxmlformats.org/officeDocument/2006/relationships/image" Target="../media/image251.png"/><Relationship Id="rId19" Type="http://schemas.openxmlformats.org/officeDocument/2006/relationships/image" Target="../media/image273.png"/><Relationship Id="rId18" Type="http://schemas.openxmlformats.org/officeDocument/2006/relationships/image" Target="../media/image246.png"/></Relationships>
</file>

<file path=ppt/slides/_rels/slide16.xml.rels><?xml version="1.0" encoding="UTF-8" standalone="yes"?><Relationships xmlns="http://schemas.openxmlformats.org/package/2006/relationships"><Relationship Id="rId20" Type="http://schemas.openxmlformats.org/officeDocument/2006/relationships/image" Target="../media/image310.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61.png"/><Relationship Id="rId7" Type="http://schemas.openxmlformats.org/officeDocument/2006/relationships/image" Target="../media/image4.png"/><Relationship Id="rId8" Type="http://schemas.openxmlformats.org/officeDocument/2006/relationships/image" Target="../media/image8.png"/><Relationship Id="rId11" Type="http://schemas.openxmlformats.org/officeDocument/2006/relationships/image" Target="../media/image22.png"/><Relationship Id="rId10" Type="http://schemas.openxmlformats.org/officeDocument/2006/relationships/image" Target="../media/image21.png"/><Relationship Id="rId13" Type="http://schemas.openxmlformats.org/officeDocument/2006/relationships/image" Target="../media/image18.png"/><Relationship Id="rId12" Type="http://schemas.openxmlformats.org/officeDocument/2006/relationships/image" Target="../media/image28.png"/><Relationship Id="rId15" Type="http://schemas.openxmlformats.org/officeDocument/2006/relationships/image" Target="../media/image19.png"/><Relationship Id="rId14" Type="http://schemas.openxmlformats.org/officeDocument/2006/relationships/image" Target="../media/image20.png"/><Relationship Id="rId17" Type="http://schemas.openxmlformats.org/officeDocument/2006/relationships/image" Target="../media/image26.png"/><Relationship Id="rId16" Type="http://schemas.openxmlformats.org/officeDocument/2006/relationships/image" Target="../media/image23.png"/><Relationship Id="rId19" Type="http://schemas.openxmlformats.org/officeDocument/2006/relationships/image" Target="../media/image296.png"/><Relationship Id="rId18" Type="http://schemas.openxmlformats.org/officeDocument/2006/relationships/image" Target="../media/image11.png"/></Relationships>
</file>

<file path=ppt/slides/_rels/slide17.xml.rels><?xml version="1.0" encoding="UTF-8" standalone="yes"?><Relationships xmlns="http://schemas.openxmlformats.org/package/2006/relationships"><Relationship Id="rId20" Type="http://schemas.openxmlformats.org/officeDocument/2006/relationships/image" Target="../media/image308.png"/><Relationship Id="rId21" Type="http://schemas.openxmlformats.org/officeDocument/2006/relationships/image" Target="../media/image320.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30.png"/><Relationship Id="rId7" Type="http://schemas.openxmlformats.org/officeDocument/2006/relationships/image" Target="../media/image27.png"/><Relationship Id="rId8" Type="http://schemas.openxmlformats.org/officeDocument/2006/relationships/image" Target="../media/image31.png"/><Relationship Id="rId11" Type="http://schemas.openxmlformats.org/officeDocument/2006/relationships/image" Target="../media/image33.png"/><Relationship Id="rId10" Type="http://schemas.openxmlformats.org/officeDocument/2006/relationships/image" Target="../media/image32.png"/><Relationship Id="rId13" Type="http://schemas.openxmlformats.org/officeDocument/2006/relationships/image" Target="../media/image46.png"/><Relationship Id="rId12" Type="http://schemas.openxmlformats.org/officeDocument/2006/relationships/image" Target="../media/image37.png"/><Relationship Id="rId15" Type="http://schemas.openxmlformats.org/officeDocument/2006/relationships/image" Target="../media/image45.png"/><Relationship Id="rId14" Type="http://schemas.openxmlformats.org/officeDocument/2006/relationships/image" Target="../media/image34.png"/><Relationship Id="rId17" Type="http://schemas.openxmlformats.org/officeDocument/2006/relationships/image" Target="../media/image38.png"/><Relationship Id="rId16" Type="http://schemas.openxmlformats.org/officeDocument/2006/relationships/image" Target="../media/image36.png"/><Relationship Id="rId19" Type="http://schemas.openxmlformats.org/officeDocument/2006/relationships/image" Target="../media/image11.png"/><Relationship Id="rId18"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7.png"/><Relationship Id="rId4" Type="http://schemas.openxmlformats.org/officeDocument/2006/relationships/image" Target="../media/image51.png"/><Relationship Id="rId9" Type="http://schemas.openxmlformats.org/officeDocument/2006/relationships/image" Target="../media/image319.png"/><Relationship Id="rId5" Type="http://schemas.openxmlformats.org/officeDocument/2006/relationships/image" Target="../media/image315.png"/><Relationship Id="rId6" Type="http://schemas.openxmlformats.org/officeDocument/2006/relationships/image" Target="../media/image312.png"/><Relationship Id="rId7" Type="http://schemas.openxmlformats.org/officeDocument/2006/relationships/image" Target="../media/image120.png"/><Relationship Id="rId8" Type="http://schemas.openxmlformats.org/officeDocument/2006/relationships/image" Target="../media/image313.png"/><Relationship Id="rId11" Type="http://schemas.openxmlformats.org/officeDocument/2006/relationships/image" Target="../media/image123.png"/><Relationship Id="rId10" Type="http://schemas.openxmlformats.org/officeDocument/2006/relationships/image" Target="../media/image318.png"/><Relationship Id="rId13" Type="http://schemas.openxmlformats.org/officeDocument/2006/relationships/image" Target="../media/image314.png"/><Relationship Id="rId12" Type="http://schemas.openxmlformats.org/officeDocument/2006/relationships/image" Target="../media/image124.png"/><Relationship Id="rId15" Type="http://schemas.openxmlformats.org/officeDocument/2006/relationships/image" Target="../media/image127.png"/><Relationship Id="rId14" Type="http://schemas.openxmlformats.org/officeDocument/2006/relationships/image" Target="../media/image324.png"/><Relationship Id="rId17" Type="http://schemas.openxmlformats.org/officeDocument/2006/relationships/image" Target="../media/image11.png"/><Relationship Id="rId16" Type="http://schemas.openxmlformats.org/officeDocument/2006/relationships/image" Target="../media/image66.png"/><Relationship Id="rId19" Type="http://schemas.openxmlformats.org/officeDocument/2006/relationships/image" Target="../media/image348.png"/><Relationship Id="rId18" Type="http://schemas.openxmlformats.org/officeDocument/2006/relationships/image" Target="../media/image3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9.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1.png"/><Relationship Id="rId13" Type="http://schemas.openxmlformats.org/officeDocument/2006/relationships/image" Target="../media/image18.png"/><Relationship Id="rId12"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6.png"/><Relationship Id="rId15" Type="http://schemas.openxmlformats.org/officeDocument/2006/relationships/image" Target="../media/image19.png"/><Relationship Id="rId14" Type="http://schemas.openxmlformats.org/officeDocument/2006/relationships/image" Target="../media/image20.png"/><Relationship Id="rId17" Type="http://schemas.openxmlformats.org/officeDocument/2006/relationships/image" Target="../media/image26.png"/><Relationship Id="rId16"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61.png"/><Relationship Id="rId18"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70.png"/><Relationship Id="rId9" Type="http://schemas.openxmlformats.org/officeDocument/2006/relationships/image" Target="../media/image76.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80.png"/><Relationship Id="rId11" Type="http://schemas.openxmlformats.org/officeDocument/2006/relationships/image" Target="../media/image75.png"/><Relationship Id="rId10" Type="http://schemas.openxmlformats.org/officeDocument/2006/relationships/image" Target="../media/image74.png"/><Relationship Id="rId13" Type="http://schemas.openxmlformats.org/officeDocument/2006/relationships/image" Target="../media/image11.png"/><Relationship Id="rId12" Type="http://schemas.openxmlformats.org/officeDocument/2006/relationships/image" Target="../media/image82.png"/><Relationship Id="rId15" Type="http://schemas.openxmlformats.org/officeDocument/2006/relationships/image" Target="../media/image339.png"/><Relationship Id="rId14" Type="http://schemas.openxmlformats.org/officeDocument/2006/relationships/image" Target="../media/image354.png"/></Relationships>
</file>

<file path=ppt/slides/_rels/slide21.xml.rels><?xml version="1.0" encoding="UTF-8" standalone="yes"?><Relationships xmlns="http://schemas.openxmlformats.org/package/2006/relationships"><Relationship Id="rId20" Type="http://schemas.openxmlformats.org/officeDocument/2006/relationships/image" Target="../media/image373.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7.png"/><Relationship Id="rId4" Type="http://schemas.openxmlformats.org/officeDocument/2006/relationships/image" Target="../media/image338.png"/><Relationship Id="rId9" Type="http://schemas.openxmlformats.org/officeDocument/2006/relationships/image" Target="../media/image344.png"/><Relationship Id="rId5" Type="http://schemas.openxmlformats.org/officeDocument/2006/relationships/image" Target="../media/image347.png"/><Relationship Id="rId6" Type="http://schemas.openxmlformats.org/officeDocument/2006/relationships/image" Target="../media/image342.png"/><Relationship Id="rId7" Type="http://schemas.openxmlformats.org/officeDocument/2006/relationships/image" Target="../media/image346.png"/><Relationship Id="rId8" Type="http://schemas.openxmlformats.org/officeDocument/2006/relationships/image" Target="../media/image340.png"/><Relationship Id="rId11" Type="http://schemas.openxmlformats.org/officeDocument/2006/relationships/image" Target="../media/image343.png"/><Relationship Id="rId10" Type="http://schemas.openxmlformats.org/officeDocument/2006/relationships/image" Target="../media/image351.png"/><Relationship Id="rId13" Type="http://schemas.openxmlformats.org/officeDocument/2006/relationships/image" Target="../media/image355.png"/><Relationship Id="rId12" Type="http://schemas.openxmlformats.org/officeDocument/2006/relationships/image" Target="../media/image350.png"/><Relationship Id="rId15" Type="http://schemas.openxmlformats.org/officeDocument/2006/relationships/image" Target="../media/image352.png"/><Relationship Id="rId14" Type="http://schemas.openxmlformats.org/officeDocument/2006/relationships/image" Target="../media/image345.png"/><Relationship Id="rId17" Type="http://schemas.openxmlformats.org/officeDocument/2006/relationships/image" Target="../media/image349.png"/><Relationship Id="rId16" Type="http://schemas.openxmlformats.org/officeDocument/2006/relationships/image" Target="../media/image353.png"/><Relationship Id="rId19" Type="http://schemas.openxmlformats.org/officeDocument/2006/relationships/image" Target="../media/image41.png"/><Relationship Id="rId18" Type="http://schemas.openxmlformats.org/officeDocument/2006/relationships/image" Target="../media/image371.png"/></Relationships>
</file>

<file path=ppt/slides/_rels/slide22.xml.rels><?xml version="1.0" encoding="UTF-8" standalone="yes"?><Relationships xmlns="http://schemas.openxmlformats.org/package/2006/relationships"><Relationship Id="rId20" Type="http://schemas.openxmlformats.org/officeDocument/2006/relationships/image" Target="../media/image410.png"/><Relationship Id="rId22" Type="http://schemas.openxmlformats.org/officeDocument/2006/relationships/image" Target="../media/image426.png"/><Relationship Id="rId21" Type="http://schemas.openxmlformats.org/officeDocument/2006/relationships/image" Target="../media/image460.png"/><Relationship Id="rId24" Type="http://schemas.openxmlformats.org/officeDocument/2006/relationships/image" Target="../media/image391.png"/><Relationship Id="rId23" Type="http://schemas.openxmlformats.org/officeDocument/2006/relationships/image" Target="../media/image376.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7.png"/><Relationship Id="rId4" Type="http://schemas.openxmlformats.org/officeDocument/2006/relationships/image" Target="../media/image51.png"/><Relationship Id="rId9" Type="http://schemas.openxmlformats.org/officeDocument/2006/relationships/image" Target="../media/image319.png"/><Relationship Id="rId26" Type="http://schemas.openxmlformats.org/officeDocument/2006/relationships/image" Target="../media/image380.png"/><Relationship Id="rId25" Type="http://schemas.openxmlformats.org/officeDocument/2006/relationships/image" Target="../media/image392.png"/><Relationship Id="rId27" Type="http://schemas.openxmlformats.org/officeDocument/2006/relationships/image" Target="../media/image377.png"/><Relationship Id="rId5" Type="http://schemas.openxmlformats.org/officeDocument/2006/relationships/image" Target="../media/image315.png"/><Relationship Id="rId6" Type="http://schemas.openxmlformats.org/officeDocument/2006/relationships/image" Target="../media/image312.png"/><Relationship Id="rId7" Type="http://schemas.openxmlformats.org/officeDocument/2006/relationships/image" Target="../media/image120.png"/><Relationship Id="rId8" Type="http://schemas.openxmlformats.org/officeDocument/2006/relationships/image" Target="../media/image313.png"/><Relationship Id="rId11" Type="http://schemas.openxmlformats.org/officeDocument/2006/relationships/image" Target="../media/image123.png"/><Relationship Id="rId10" Type="http://schemas.openxmlformats.org/officeDocument/2006/relationships/image" Target="../media/image318.png"/><Relationship Id="rId13" Type="http://schemas.openxmlformats.org/officeDocument/2006/relationships/image" Target="../media/image314.png"/><Relationship Id="rId12" Type="http://schemas.openxmlformats.org/officeDocument/2006/relationships/image" Target="../media/image124.png"/><Relationship Id="rId15" Type="http://schemas.openxmlformats.org/officeDocument/2006/relationships/image" Target="../media/image127.png"/><Relationship Id="rId14" Type="http://schemas.openxmlformats.org/officeDocument/2006/relationships/image" Target="../media/image324.png"/><Relationship Id="rId17" Type="http://schemas.openxmlformats.org/officeDocument/2006/relationships/image" Target="../media/image11.png"/><Relationship Id="rId16" Type="http://schemas.openxmlformats.org/officeDocument/2006/relationships/image" Target="../media/image66.png"/><Relationship Id="rId19" Type="http://schemas.openxmlformats.org/officeDocument/2006/relationships/image" Target="../media/image375.png"/><Relationship Id="rId18" Type="http://schemas.openxmlformats.org/officeDocument/2006/relationships/image" Target="../media/image49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9.png"/><Relationship Id="rId4" Type="http://schemas.openxmlformats.org/officeDocument/2006/relationships/image" Target="../media/image70.png"/><Relationship Id="rId9" Type="http://schemas.openxmlformats.org/officeDocument/2006/relationships/image" Target="../media/image76.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80.png"/><Relationship Id="rId11" Type="http://schemas.openxmlformats.org/officeDocument/2006/relationships/image" Target="../media/image75.png"/><Relationship Id="rId10" Type="http://schemas.openxmlformats.org/officeDocument/2006/relationships/image" Target="../media/image74.png"/><Relationship Id="rId13" Type="http://schemas.openxmlformats.org/officeDocument/2006/relationships/image" Target="../media/image11.png"/><Relationship Id="rId12" Type="http://schemas.openxmlformats.org/officeDocument/2006/relationships/image" Target="../media/image82.png"/><Relationship Id="rId15" Type="http://schemas.openxmlformats.org/officeDocument/2006/relationships/image" Target="../media/image394.png"/><Relationship Id="rId14" Type="http://schemas.openxmlformats.org/officeDocument/2006/relationships/image" Target="../media/image396.png"/><Relationship Id="rId16" Type="http://schemas.openxmlformats.org/officeDocument/2006/relationships/image" Target="../media/image39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9.png"/><Relationship Id="rId4" Type="http://schemas.openxmlformats.org/officeDocument/2006/relationships/image" Target="../media/image70.png"/><Relationship Id="rId9" Type="http://schemas.openxmlformats.org/officeDocument/2006/relationships/image" Target="../media/image76.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80.png"/><Relationship Id="rId11" Type="http://schemas.openxmlformats.org/officeDocument/2006/relationships/image" Target="../media/image75.png"/><Relationship Id="rId10" Type="http://schemas.openxmlformats.org/officeDocument/2006/relationships/image" Target="../media/image74.png"/><Relationship Id="rId13" Type="http://schemas.openxmlformats.org/officeDocument/2006/relationships/image" Target="../media/image11.png"/><Relationship Id="rId12" Type="http://schemas.openxmlformats.org/officeDocument/2006/relationships/image" Target="../media/image82.png"/><Relationship Id="rId15" Type="http://schemas.openxmlformats.org/officeDocument/2006/relationships/image" Target="../media/image425.png"/><Relationship Id="rId14" Type="http://schemas.openxmlformats.org/officeDocument/2006/relationships/image" Target="../media/image453.png"/><Relationship Id="rId17" Type="http://schemas.openxmlformats.org/officeDocument/2006/relationships/image" Target="../media/image417.png"/><Relationship Id="rId16" Type="http://schemas.openxmlformats.org/officeDocument/2006/relationships/image" Target="../media/image477.png"/></Relationships>
</file>

<file path=ppt/slides/_rels/slide25.xml.rels><?xml version="1.0" encoding="UTF-8" standalone="yes"?><Relationships xmlns="http://schemas.openxmlformats.org/package/2006/relationships"><Relationship Id="rId20" Type="http://schemas.openxmlformats.org/officeDocument/2006/relationships/image" Target="../media/image464.png"/><Relationship Id="rId22" Type="http://schemas.openxmlformats.org/officeDocument/2006/relationships/image" Target="../media/image434.png"/><Relationship Id="rId21" Type="http://schemas.openxmlformats.org/officeDocument/2006/relationships/image" Target="../media/image435.png"/><Relationship Id="rId24" Type="http://schemas.openxmlformats.org/officeDocument/2006/relationships/image" Target="../media/image432.png"/><Relationship Id="rId23" Type="http://schemas.openxmlformats.org/officeDocument/2006/relationships/image" Target="../media/image433.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5.png"/><Relationship Id="rId25" Type="http://schemas.openxmlformats.org/officeDocument/2006/relationships/image" Target="../media/image440.png"/><Relationship Id="rId5" Type="http://schemas.openxmlformats.org/officeDocument/2006/relationships/image" Target="../media/image40.png"/><Relationship Id="rId6" Type="http://schemas.openxmlformats.org/officeDocument/2006/relationships/image" Target="../media/image30.png"/><Relationship Id="rId7" Type="http://schemas.openxmlformats.org/officeDocument/2006/relationships/image" Target="../media/image27.png"/><Relationship Id="rId8" Type="http://schemas.openxmlformats.org/officeDocument/2006/relationships/image" Target="../media/image31.png"/><Relationship Id="rId11" Type="http://schemas.openxmlformats.org/officeDocument/2006/relationships/image" Target="../media/image33.png"/><Relationship Id="rId10" Type="http://schemas.openxmlformats.org/officeDocument/2006/relationships/image" Target="../media/image32.png"/><Relationship Id="rId13" Type="http://schemas.openxmlformats.org/officeDocument/2006/relationships/image" Target="../media/image46.png"/><Relationship Id="rId12" Type="http://schemas.openxmlformats.org/officeDocument/2006/relationships/image" Target="../media/image37.png"/><Relationship Id="rId15" Type="http://schemas.openxmlformats.org/officeDocument/2006/relationships/image" Target="../media/image45.png"/><Relationship Id="rId14" Type="http://schemas.openxmlformats.org/officeDocument/2006/relationships/image" Target="../media/image34.png"/><Relationship Id="rId17" Type="http://schemas.openxmlformats.org/officeDocument/2006/relationships/image" Target="../media/image38.png"/><Relationship Id="rId16" Type="http://schemas.openxmlformats.org/officeDocument/2006/relationships/image" Target="../media/image36.png"/><Relationship Id="rId19" Type="http://schemas.openxmlformats.org/officeDocument/2006/relationships/image" Target="../media/image11.png"/><Relationship Id="rId18" Type="http://schemas.openxmlformats.org/officeDocument/2006/relationships/image" Target="../media/image43.png"/></Relationships>
</file>

<file path=ppt/slides/_rels/slide26.xml.rels><?xml version="1.0" encoding="UTF-8" standalone="yes"?><Relationships xmlns="http://schemas.openxmlformats.org/package/2006/relationships"><Relationship Id="rId20" Type="http://schemas.openxmlformats.org/officeDocument/2006/relationships/image" Target="../media/image449.png"/><Relationship Id="rId22" Type="http://schemas.openxmlformats.org/officeDocument/2006/relationships/image" Target="../media/image471.png"/><Relationship Id="rId21" Type="http://schemas.openxmlformats.org/officeDocument/2006/relationships/image" Target="../media/image455.png"/><Relationship Id="rId24" Type="http://schemas.openxmlformats.org/officeDocument/2006/relationships/image" Target="../media/image474.png"/><Relationship Id="rId23" Type="http://schemas.openxmlformats.org/officeDocument/2006/relationships/image" Target="../media/image473.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9.png"/><Relationship Id="rId4" Type="http://schemas.openxmlformats.org/officeDocument/2006/relationships/image" Target="../media/image70.png"/><Relationship Id="rId9" Type="http://schemas.openxmlformats.org/officeDocument/2006/relationships/image" Target="../media/image76.png"/><Relationship Id="rId26" Type="http://schemas.openxmlformats.org/officeDocument/2006/relationships/image" Target="../media/image467.png"/><Relationship Id="rId25" Type="http://schemas.openxmlformats.org/officeDocument/2006/relationships/image" Target="../media/image468.png"/><Relationship Id="rId28" Type="http://schemas.openxmlformats.org/officeDocument/2006/relationships/image" Target="../media/image475.png"/><Relationship Id="rId27" Type="http://schemas.openxmlformats.org/officeDocument/2006/relationships/image" Target="../media/image466.png"/><Relationship Id="rId5" Type="http://schemas.openxmlformats.org/officeDocument/2006/relationships/image" Target="../media/image69.png"/><Relationship Id="rId6" Type="http://schemas.openxmlformats.org/officeDocument/2006/relationships/image" Target="../media/image72.png"/><Relationship Id="rId29" Type="http://schemas.openxmlformats.org/officeDocument/2006/relationships/image" Target="../media/image489.png"/><Relationship Id="rId7" Type="http://schemas.openxmlformats.org/officeDocument/2006/relationships/image" Target="../media/image73.png"/><Relationship Id="rId8" Type="http://schemas.openxmlformats.org/officeDocument/2006/relationships/image" Target="../media/image80.png"/><Relationship Id="rId30" Type="http://schemas.openxmlformats.org/officeDocument/2006/relationships/hyperlink" Target="https://eatemp.com/powerpoint-org-chart-template/" TargetMode="External"/><Relationship Id="rId11" Type="http://schemas.openxmlformats.org/officeDocument/2006/relationships/image" Target="../media/image75.png"/><Relationship Id="rId10" Type="http://schemas.openxmlformats.org/officeDocument/2006/relationships/image" Target="../media/image74.png"/><Relationship Id="rId13" Type="http://schemas.openxmlformats.org/officeDocument/2006/relationships/image" Target="../media/image11.png"/><Relationship Id="rId12" Type="http://schemas.openxmlformats.org/officeDocument/2006/relationships/image" Target="../media/image82.png"/><Relationship Id="rId15" Type="http://schemas.openxmlformats.org/officeDocument/2006/relationships/image" Target="../media/image443.png"/><Relationship Id="rId14" Type="http://schemas.openxmlformats.org/officeDocument/2006/relationships/image" Target="../media/image452.png"/><Relationship Id="rId17" Type="http://schemas.openxmlformats.org/officeDocument/2006/relationships/image" Target="../media/image458.png"/><Relationship Id="rId16" Type="http://schemas.openxmlformats.org/officeDocument/2006/relationships/image" Target="../media/image444.png"/><Relationship Id="rId19" Type="http://schemas.openxmlformats.org/officeDocument/2006/relationships/image" Target="../media/image448.png"/><Relationship Id="rId18" Type="http://schemas.openxmlformats.org/officeDocument/2006/relationships/image" Target="../media/image4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61.png"/><Relationship Id="rId7" Type="http://schemas.openxmlformats.org/officeDocument/2006/relationships/image" Target="../media/image4.png"/><Relationship Id="rId8" Type="http://schemas.openxmlformats.org/officeDocument/2006/relationships/image" Target="../media/image8.png"/><Relationship Id="rId11" Type="http://schemas.openxmlformats.org/officeDocument/2006/relationships/image" Target="../media/image28.png"/><Relationship Id="rId10" Type="http://schemas.openxmlformats.org/officeDocument/2006/relationships/image" Target="../media/image22.png"/><Relationship Id="rId13" Type="http://schemas.openxmlformats.org/officeDocument/2006/relationships/image" Target="../media/image20.png"/><Relationship Id="rId12" Type="http://schemas.openxmlformats.org/officeDocument/2006/relationships/image" Target="../media/image18.png"/><Relationship Id="rId15" Type="http://schemas.openxmlformats.org/officeDocument/2006/relationships/image" Target="../media/image23.png"/><Relationship Id="rId14" Type="http://schemas.openxmlformats.org/officeDocument/2006/relationships/image" Target="../media/image19.png"/><Relationship Id="rId17" Type="http://schemas.openxmlformats.org/officeDocument/2006/relationships/image" Target="../media/image497.png"/><Relationship Id="rId16" Type="http://schemas.openxmlformats.org/officeDocument/2006/relationships/image" Target="../media/image26.png"/><Relationship Id="rId19" Type="http://schemas.openxmlformats.org/officeDocument/2006/relationships/image" Target="../media/image499.png"/><Relationship Id="rId1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20" Type="http://schemas.openxmlformats.org/officeDocument/2006/relationships/image" Target="../media/image41.png"/><Relationship Id="rId11" Type="http://schemas.openxmlformats.org/officeDocument/2006/relationships/image" Target="../media/image33.png"/><Relationship Id="rId22" Type="http://schemas.openxmlformats.org/officeDocument/2006/relationships/image" Target="../media/image48.png"/><Relationship Id="rId10" Type="http://schemas.openxmlformats.org/officeDocument/2006/relationships/image" Target="../media/image32.png"/><Relationship Id="rId21" Type="http://schemas.openxmlformats.org/officeDocument/2006/relationships/image" Target="../media/image39.png"/><Relationship Id="rId13" Type="http://schemas.openxmlformats.org/officeDocument/2006/relationships/image" Target="../media/image46.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5.png"/><Relationship Id="rId15" Type="http://schemas.openxmlformats.org/officeDocument/2006/relationships/image" Target="../media/image45.png"/><Relationship Id="rId14" Type="http://schemas.openxmlformats.org/officeDocument/2006/relationships/image" Target="../media/image34.png"/><Relationship Id="rId17" Type="http://schemas.openxmlformats.org/officeDocument/2006/relationships/image" Target="../media/image38.png"/><Relationship Id="rId16" Type="http://schemas.openxmlformats.org/officeDocument/2006/relationships/image" Target="../media/image36.png"/><Relationship Id="rId5" Type="http://schemas.openxmlformats.org/officeDocument/2006/relationships/image" Target="../media/image40.png"/><Relationship Id="rId19" Type="http://schemas.openxmlformats.org/officeDocument/2006/relationships/image" Target="../media/image52.png"/><Relationship Id="rId6" Type="http://schemas.openxmlformats.org/officeDocument/2006/relationships/image" Target="../media/image30.png"/><Relationship Id="rId18" Type="http://schemas.openxmlformats.org/officeDocument/2006/relationships/image" Target="../media/image43.png"/><Relationship Id="rId7" Type="http://schemas.openxmlformats.org/officeDocument/2006/relationships/image" Target="../media/image27.png"/><Relationship Id="rId8" Type="http://schemas.openxmlformats.org/officeDocument/2006/relationships/image" Target="../media/image31.png"/></Relationships>
</file>

<file path=ppt/slides/_rels/slide4.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54.png"/><Relationship Id="rId13" Type="http://schemas.openxmlformats.org/officeDocument/2006/relationships/image" Target="../media/image64.png"/><Relationship Id="rId12"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60.png"/><Relationship Id="rId15" Type="http://schemas.openxmlformats.org/officeDocument/2006/relationships/image" Target="../media/image68.png"/><Relationship Id="rId14" Type="http://schemas.openxmlformats.org/officeDocument/2006/relationships/image" Target="../media/image65.png"/><Relationship Id="rId17" Type="http://schemas.openxmlformats.org/officeDocument/2006/relationships/image" Target="../media/image11.png"/><Relationship Id="rId16" Type="http://schemas.openxmlformats.org/officeDocument/2006/relationships/image" Target="../media/image66.png"/><Relationship Id="rId5" Type="http://schemas.openxmlformats.org/officeDocument/2006/relationships/image" Target="../media/image56.png"/><Relationship Id="rId6" Type="http://schemas.openxmlformats.org/officeDocument/2006/relationships/image" Target="../media/image55.png"/><Relationship Id="rId7" Type="http://schemas.openxmlformats.org/officeDocument/2006/relationships/image" Target="../media/image58.png"/><Relationship Id="rId8" Type="http://schemas.openxmlformats.org/officeDocument/2006/relationships/image" Target="../media/image62.png"/></Relationships>
</file>

<file path=ppt/slides/_rels/slide5.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74.png"/><Relationship Id="rId13" Type="http://schemas.openxmlformats.org/officeDocument/2006/relationships/image" Target="../media/image11.png"/><Relationship Id="rId12"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9.png"/><Relationship Id="rId4" Type="http://schemas.openxmlformats.org/officeDocument/2006/relationships/image" Target="../media/image70.png"/><Relationship Id="rId9" Type="http://schemas.openxmlformats.org/officeDocument/2006/relationships/image" Target="../media/image76.png"/><Relationship Id="rId15" Type="http://schemas.openxmlformats.org/officeDocument/2006/relationships/image" Target="../media/image79.png"/><Relationship Id="rId14" Type="http://schemas.openxmlformats.org/officeDocument/2006/relationships/image" Target="../media/image115.png"/><Relationship Id="rId16" Type="http://schemas.openxmlformats.org/officeDocument/2006/relationships/image" Target="../media/image78.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80.png"/></Relationships>
</file>

<file path=ppt/slides/_rels/slide6.xml.rels><?xml version="1.0" encoding="UTF-8" standalone="yes"?><Relationships xmlns="http://schemas.openxmlformats.org/package/2006/relationships"><Relationship Id="rId20" Type="http://schemas.openxmlformats.org/officeDocument/2006/relationships/image" Target="../media/image138.png"/><Relationship Id="rId11" Type="http://schemas.openxmlformats.org/officeDocument/2006/relationships/image" Target="../media/image33.png"/><Relationship Id="rId22" Type="http://schemas.openxmlformats.org/officeDocument/2006/relationships/image" Target="../media/image101.png"/><Relationship Id="rId10" Type="http://schemas.openxmlformats.org/officeDocument/2006/relationships/image" Target="../media/image32.png"/><Relationship Id="rId21" Type="http://schemas.openxmlformats.org/officeDocument/2006/relationships/image" Target="../media/image114.png"/><Relationship Id="rId13" Type="http://schemas.openxmlformats.org/officeDocument/2006/relationships/image" Target="../media/image46.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5.png"/><Relationship Id="rId15" Type="http://schemas.openxmlformats.org/officeDocument/2006/relationships/image" Target="../media/image45.png"/><Relationship Id="rId14" Type="http://schemas.openxmlformats.org/officeDocument/2006/relationships/image" Target="../media/image34.png"/><Relationship Id="rId17" Type="http://schemas.openxmlformats.org/officeDocument/2006/relationships/image" Target="../media/image38.png"/><Relationship Id="rId16" Type="http://schemas.openxmlformats.org/officeDocument/2006/relationships/image" Target="../media/image36.png"/><Relationship Id="rId5" Type="http://schemas.openxmlformats.org/officeDocument/2006/relationships/image" Target="../media/image40.png"/><Relationship Id="rId19" Type="http://schemas.openxmlformats.org/officeDocument/2006/relationships/image" Target="../media/image11.png"/><Relationship Id="rId6" Type="http://schemas.openxmlformats.org/officeDocument/2006/relationships/image" Target="../media/image30.png"/><Relationship Id="rId18" Type="http://schemas.openxmlformats.org/officeDocument/2006/relationships/image" Target="../media/image43.png"/><Relationship Id="rId7" Type="http://schemas.openxmlformats.org/officeDocument/2006/relationships/image" Target="../media/image27.png"/><Relationship Id="rId8" Type="http://schemas.openxmlformats.org/officeDocument/2006/relationships/image" Target="../media/image31.png"/></Relationships>
</file>

<file path=ppt/slides/_rels/slide7.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1.png"/><Relationship Id="rId13" Type="http://schemas.openxmlformats.org/officeDocument/2006/relationships/image" Target="../media/image18.png"/><Relationship Id="rId12"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6.png"/><Relationship Id="rId15" Type="http://schemas.openxmlformats.org/officeDocument/2006/relationships/image" Target="../media/image19.png"/><Relationship Id="rId14" Type="http://schemas.openxmlformats.org/officeDocument/2006/relationships/image" Target="../media/image20.png"/><Relationship Id="rId17" Type="http://schemas.openxmlformats.org/officeDocument/2006/relationships/image" Target="../media/image26.png"/><Relationship Id="rId16" Type="http://schemas.openxmlformats.org/officeDocument/2006/relationships/image" Target="../media/image23.png"/><Relationship Id="rId5" Type="http://schemas.openxmlformats.org/officeDocument/2006/relationships/image" Target="../media/image15.png"/><Relationship Id="rId19" Type="http://schemas.openxmlformats.org/officeDocument/2006/relationships/image" Target="../media/image130.png"/><Relationship Id="rId6" Type="http://schemas.openxmlformats.org/officeDocument/2006/relationships/image" Target="../media/image61.png"/><Relationship Id="rId18"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8.png"/></Relationships>
</file>

<file path=ppt/slides/_rels/slide8.xml.rels><?xml version="1.0" encoding="UTF-8" standalone="yes"?><Relationships xmlns="http://schemas.openxmlformats.org/package/2006/relationships"><Relationship Id="rId20" Type="http://schemas.openxmlformats.org/officeDocument/2006/relationships/image" Target="../media/image152.png"/><Relationship Id="rId11" Type="http://schemas.openxmlformats.org/officeDocument/2006/relationships/image" Target="../media/image123.png"/><Relationship Id="rId10" Type="http://schemas.openxmlformats.org/officeDocument/2006/relationships/image" Target="../media/image54.png"/><Relationship Id="rId13" Type="http://schemas.openxmlformats.org/officeDocument/2006/relationships/image" Target="../media/image64.png"/><Relationship Id="rId12" Type="http://schemas.openxmlformats.org/officeDocument/2006/relationships/image" Target="../media/image124.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7.png"/><Relationship Id="rId4" Type="http://schemas.openxmlformats.org/officeDocument/2006/relationships/image" Target="../media/image51.png"/><Relationship Id="rId9" Type="http://schemas.openxmlformats.org/officeDocument/2006/relationships/image" Target="../media/image128.png"/><Relationship Id="rId15" Type="http://schemas.openxmlformats.org/officeDocument/2006/relationships/image" Target="../media/image127.png"/><Relationship Id="rId14" Type="http://schemas.openxmlformats.org/officeDocument/2006/relationships/image" Target="../media/image132.png"/><Relationship Id="rId17" Type="http://schemas.openxmlformats.org/officeDocument/2006/relationships/image" Target="../media/image11.png"/><Relationship Id="rId16" Type="http://schemas.openxmlformats.org/officeDocument/2006/relationships/image" Target="../media/image66.png"/><Relationship Id="rId5" Type="http://schemas.openxmlformats.org/officeDocument/2006/relationships/image" Target="../media/image56.png"/><Relationship Id="rId19" Type="http://schemas.openxmlformats.org/officeDocument/2006/relationships/image" Target="../media/image141.png"/><Relationship Id="rId6" Type="http://schemas.openxmlformats.org/officeDocument/2006/relationships/image" Target="../media/image55.png"/><Relationship Id="rId18" Type="http://schemas.openxmlformats.org/officeDocument/2006/relationships/image" Target="../media/image146.png"/><Relationship Id="rId7" Type="http://schemas.openxmlformats.org/officeDocument/2006/relationships/image" Target="../media/image120.png"/><Relationship Id="rId8" Type="http://schemas.openxmlformats.org/officeDocument/2006/relationships/image" Target="../media/image125.png"/></Relationships>
</file>

<file path=ppt/slides/_rels/slide9.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74.png"/><Relationship Id="rId13" Type="http://schemas.openxmlformats.org/officeDocument/2006/relationships/image" Target="../media/image11.png"/><Relationship Id="rId12"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9.png"/><Relationship Id="rId4" Type="http://schemas.openxmlformats.org/officeDocument/2006/relationships/image" Target="../media/image70.png"/><Relationship Id="rId9" Type="http://schemas.openxmlformats.org/officeDocument/2006/relationships/image" Target="../media/image76.png"/><Relationship Id="rId15" Type="http://schemas.openxmlformats.org/officeDocument/2006/relationships/image" Target="../media/image153.png"/><Relationship Id="rId14" Type="http://schemas.openxmlformats.org/officeDocument/2006/relationships/image" Target="../media/image162.png"/><Relationship Id="rId16" Type="http://schemas.openxmlformats.org/officeDocument/2006/relationships/image" Target="../media/image144.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15" name="Shape 15"/>
        <p:cNvGrpSpPr/>
        <p:nvPr/>
      </p:nvGrpSpPr>
      <p:grpSpPr>
        <a:xfrm>
          <a:off x="0" y="0"/>
          <a:ext cx="0" cy="0"/>
          <a:chOff x="0" y="0"/>
          <a:chExt cx="0" cy="0"/>
        </a:xfrm>
      </p:grpSpPr>
      <p:pic>
        <p:nvPicPr>
          <p:cNvPr descr=" " id="16" name="Google Shape;16;g2ae0c428034_0_0"/>
          <p:cNvPicPr preferRelativeResize="0"/>
          <p:nvPr/>
        </p:nvPicPr>
        <p:blipFill rotWithShape="1">
          <a:blip r:embed="rId3">
            <a:alphaModFix/>
          </a:blip>
          <a:srcRect b="0" l="0" r="0" t="0"/>
          <a:stretch/>
        </p:blipFill>
        <p:spPr>
          <a:xfrm>
            <a:off x="14946593" y="7350125"/>
            <a:ext cx="9443629" cy="8566150"/>
          </a:xfrm>
          <a:prstGeom prst="rect">
            <a:avLst/>
          </a:prstGeom>
          <a:noFill/>
          <a:ln>
            <a:noFill/>
          </a:ln>
        </p:spPr>
      </p:pic>
      <p:pic>
        <p:nvPicPr>
          <p:cNvPr descr=" " id="17" name="Google Shape;17;g2ae0c428034_0_0"/>
          <p:cNvPicPr preferRelativeResize="0"/>
          <p:nvPr/>
        </p:nvPicPr>
        <p:blipFill rotWithShape="1">
          <a:blip r:embed="rId4">
            <a:alphaModFix/>
          </a:blip>
          <a:srcRect b="0" l="0" r="0" t="0"/>
          <a:stretch/>
        </p:blipFill>
        <p:spPr>
          <a:xfrm>
            <a:off x="16445359" y="8277227"/>
            <a:ext cx="7944864" cy="6419848"/>
          </a:xfrm>
          <a:prstGeom prst="rect">
            <a:avLst/>
          </a:prstGeom>
          <a:noFill/>
          <a:ln>
            <a:noFill/>
          </a:ln>
        </p:spPr>
      </p:pic>
      <p:pic>
        <p:nvPicPr>
          <p:cNvPr descr=" " id="18" name="Google Shape;18;g2ae0c428034_0_0"/>
          <p:cNvPicPr preferRelativeResize="0"/>
          <p:nvPr/>
        </p:nvPicPr>
        <p:blipFill rotWithShape="1">
          <a:blip r:embed="rId5">
            <a:alphaModFix/>
          </a:blip>
          <a:srcRect b="0" l="0" r="0" t="0"/>
          <a:stretch/>
        </p:blipFill>
        <p:spPr>
          <a:xfrm>
            <a:off x="21373593" y="6994523"/>
            <a:ext cx="3016630" cy="6597652"/>
          </a:xfrm>
          <a:prstGeom prst="rect">
            <a:avLst/>
          </a:prstGeom>
          <a:noFill/>
          <a:ln>
            <a:noFill/>
          </a:ln>
        </p:spPr>
      </p:pic>
      <p:pic>
        <p:nvPicPr>
          <p:cNvPr descr=" " id="19" name="Google Shape;19;g2ae0c428034_0_0"/>
          <p:cNvPicPr preferRelativeResize="0"/>
          <p:nvPr/>
        </p:nvPicPr>
        <p:blipFill rotWithShape="1">
          <a:blip r:embed="rId6">
            <a:alphaModFix/>
          </a:blip>
          <a:srcRect b="0" l="0" r="0" t="0"/>
          <a:stretch/>
        </p:blipFill>
        <p:spPr>
          <a:xfrm>
            <a:off x="23103602" y="12432569"/>
            <a:ext cx="816663" cy="816706"/>
          </a:xfrm>
          <a:prstGeom prst="rect">
            <a:avLst/>
          </a:prstGeom>
          <a:noFill/>
          <a:ln>
            <a:noFill/>
          </a:ln>
        </p:spPr>
      </p:pic>
      <p:pic>
        <p:nvPicPr>
          <p:cNvPr descr=" " id="20" name="Google Shape;20;g2ae0c428034_0_0"/>
          <p:cNvPicPr preferRelativeResize="0"/>
          <p:nvPr/>
        </p:nvPicPr>
        <p:blipFill rotWithShape="1">
          <a:blip r:embed="rId7">
            <a:alphaModFix/>
          </a:blip>
          <a:srcRect b="0" l="0" r="0" t="0"/>
          <a:stretch/>
        </p:blipFill>
        <p:spPr>
          <a:xfrm>
            <a:off x="22046781" y="10639425"/>
            <a:ext cx="1060598" cy="793755"/>
          </a:xfrm>
          <a:prstGeom prst="rect">
            <a:avLst/>
          </a:prstGeom>
          <a:noFill/>
          <a:ln>
            <a:noFill/>
          </a:ln>
        </p:spPr>
      </p:pic>
      <p:pic>
        <p:nvPicPr>
          <p:cNvPr descr=" " id="21" name="Google Shape;21;g2ae0c428034_0_0"/>
          <p:cNvPicPr preferRelativeResize="0"/>
          <p:nvPr/>
        </p:nvPicPr>
        <p:blipFill rotWithShape="1">
          <a:blip r:embed="rId8">
            <a:alphaModFix/>
          </a:blip>
          <a:srcRect b="0" l="0" r="0" t="0"/>
          <a:stretch/>
        </p:blipFill>
        <p:spPr>
          <a:xfrm>
            <a:off x="21380313" y="1133928"/>
            <a:ext cx="2708539" cy="1523547"/>
          </a:xfrm>
          <a:prstGeom prst="rect">
            <a:avLst/>
          </a:prstGeom>
          <a:noFill/>
          <a:ln>
            <a:noFill/>
          </a:ln>
        </p:spPr>
      </p:pic>
      <p:pic>
        <p:nvPicPr>
          <p:cNvPr descr=" " id="22" name="Google Shape;22;g2ae0c428034_0_0"/>
          <p:cNvPicPr preferRelativeResize="0"/>
          <p:nvPr/>
        </p:nvPicPr>
        <p:blipFill rotWithShape="1">
          <a:blip r:embed="rId9">
            <a:alphaModFix/>
          </a:blip>
          <a:srcRect b="0" l="0" r="0" t="0"/>
          <a:stretch/>
        </p:blipFill>
        <p:spPr>
          <a:xfrm>
            <a:off x="291" y="-141129"/>
            <a:ext cx="6560369" cy="7142004"/>
          </a:xfrm>
          <a:prstGeom prst="rect">
            <a:avLst/>
          </a:prstGeom>
          <a:noFill/>
          <a:ln>
            <a:noFill/>
          </a:ln>
        </p:spPr>
      </p:pic>
      <p:pic>
        <p:nvPicPr>
          <p:cNvPr descr=" " id="23" name="Google Shape;23;g2ae0c428034_0_0"/>
          <p:cNvPicPr preferRelativeResize="0"/>
          <p:nvPr/>
        </p:nvPicPr>
        <p:blipFill rotWithShape="1">
          <a:blip r:embed="rId10">
            <a:alphaModFix/>
          </a:blip>
          <a:srcRect b="0" l="0" r="0" t="0"/>
          <a:stretch/>
        </p:blipFill>
        <p:spPr>
          <a:xfrm>
            <a:off x="-2430" y="-551931"/>
            <a:ext cx="6931438" cy="5406505"/>
          </a:xfrm>
          <a:prstGeom prst="rect">
            <a:avLst/>
          </a:prstGeom>
          <a:noFill/>
          <a:ln>
            <a:noFill/>
          </a:ln>
        </p:spPr>
      </p:pic>
      <p:pic>
        <p:nvPicPr>
          <p:cNvPr descr=" " id="24" name="Google Shape;24;g2ae0c428034_0_0"/>
          <p:cNvPicPr preferRelativeResize="0"/>
          <p:nvPr/>
        </p:nvPicPr>
        <p:blipFill rotWithShape="1">
          <a:blip r:embed="rId11">
            <a:alphaModFix/>
          </a:blip>
          <a:srcRect b="0" l="0" r="0" t="0"/>
          <a:stretch/>
        </p:blipFill>
        <p:spPr>
          <a:xfrm>
            <a:off x="-1273334" y="843872"/>
            <a:ext cx="2550132" cy="2105702"/>
          </a:xfrm>
          <a:prstGeom prst="rect">
            <a:avLst/>
          </a:prstGeom>
          <a:noFill/>
          <a:ln>
            <a:noFill/>
          </a:ln>
        </p:spPr>
      </p:pic>
      <p:pic>
        <p:nvPicPr>
          <p:cNvPr descr=" " id="25" name="Google Shape;25;g2ae0c428034_0_0"/>
          <p:cNvPicPr preferRelativeResize="0"/>
          <p:nvPr/>
        </p:nvPicPr>
        <p:blipFill rotWithShape="1">
          <a:blip r:embed="rId12">
            <a:alphaModFix/>
          </a:blip>
          <a:srcRect b="0" l="0" r="0" t="0"/>
          <a:stretch/>
        </p:blipFill>
        <p:spPr>
          <a:xfrm>
            <a:off x="-3279" y="9607023"/>
            <a:ext cx="2372417" cy="2867552"/>
          </a:xfrm>
          <a:prstGeom prst="rect">
            <a:avLst/>
          </a:prstGeom>
          <a:noFill/>
          <a:ln>
            <a:noFill/>
          </a:ln>
        </p:spPr>
      </p:pic>
      <p:sp>
        <p:nvSpPr>
          <p:cNvPr id="26" name="Google Shape;26;g2ae0c428034_0_0"/>
          <p:cNvSpPr/>
          <p:nvPr/>
        </p:nvSpPr>
        <p:spPr>
          <a:xfrm>
            <a:off x="13933641" y="7467600"/>
            <a:ext cx="94416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7" name="Google Shape;27;g2ae0c428034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g2ae0c428034_0_0"/>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29" name="Google Shape;29;g2ae0c428034_0_0"/>
          <p:cNvPicPr preferRelativeResize="0"/>
          <p:nvPr/>
        </p:nvPicPr>
        <p:blipFill rotWithShape="1">
          <a:blip r:embed="rId14">
            <a:alphaModFix/>
          </a:blip>
          <a:srcRect b="0" l="0" r="0" t="0"/>
          <a:stretch/>
        </p:blipFill>
        <p:spPr>
          <a:xfrm>
            <a:off x="-723990" y="0"/>
            <a:ext cx="13971746" cy="13970000"/>
          </a:xfrm>
          <a:prstGeom prst="rect">
            <a:avLst/>
          </a:prstGeom>
          <a:noFill/>
          <a:ln>
            <a:noFill/>
          </a:ln>
        </p:spPr>
      </p:pic>
      <p:sp>
        <p:nvSpPr>
          <p:cNvPr id="30" name="Google Shape;30;g2ae0c428034_0_0"/>
          <p:cNvSpPr/>
          <p:nvPr/>
        </p:nvSpPr>
        <p:spPr>
          <a:xfrm>
            <a:off x="13997149" y="3327400"/>
            <a:ext cx="9602400" cy="51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24000"/>
              <a:buFont typeface="Seaweed Script"/>
              <a:buNone/>
            </a:pPr>
            <a:r>
              <a:rPr b="0" i="0" lang="en-US" sz="24000" u="none" cap="none" strike="noStrike">
                <a:solidFill>
                  <a:srgbClr val="086D77"/>
                </a:solidFill>
                <a:latin typeface="Seaweed Script"/>
                <a:ea typeface="Seaweed Script"/>
                <a:cs typeface="Seaweed Script"/>
                <a:sym typeface="Seaweed Script"/>
              </a:rPr>
              <a:t>Holiday</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311" name="Shape 311"/>
        <p:cNvGrpSpPr/>
        <p:nvPr/>
      </p:nvGrpSpPr>
      <p:grpSpPr>
        <a:xfrm>
          <a:off x="0" y="0"/>
          <a:ext cx="0" cy="0"/>
          <a:chOff x="0" y="0"/>
          <a:chExt cx="0" cy="0"/>
        </a:xfrm>
      </p:grpSpPr>
      <p:pic>
        <p:nvPicPr>
          <p:cNvPr descr=" " id="312" name="Google Shape;312;g2ae0c428034_0_287"/>
          <p:cNvPicPr preferRelativeResize="0"/>
          <p:nvPr/>
        </p:nvPicPr>
        <p:blipFill rotWithShape="1">
          <a:blip r:embed="rId3">
            <a:alphaModFix/>
          </a:blip>
          <a:srcRect b="0" l="0" r="0" t="0"/>
          <a:stretch/>
        </p:blipFill>
        <p:spPr>
          <a:xfrm>
            <a:off x="-333417" y="-498537"/>
            <a:ext cx="4388398" cy="6064312"/>
          </a:xfrm>
          <a:prstGeom prst="rect">
            <a:avLst/>
          </a:prstGeom>
          <a:noFill/>
          <a:ln>
            <a:noFill/>
          </a:ln>
        </p:spPr>
      </p:pic>
      <p:pic>
        <p:nvPicPr>
          <p:cNvPr descr=" " id="313" name="Google Shape;313;g2ae0c428034_0_287"/>
          <p:cNvPicPr preferRelativeResize="0"/>
          <p:nvPr/>
        </p:nvPicPr>
        <p:blipFill rotWithShape="1">
          <a:blip r:embed="rId4">
            <a:alphaModFix/>
          </a:blip>
          <a:srcRect b="0" l="0" r="0" t="0"/>
          <a:stretch/>
        </p:blipFill>
        <p:spPr>
          <a:xfrm>
            <a:off x="-663658" y="10525125"/>
            <a:ext cx="4718640" cy="4146550"/>
          </a:xfrm>
          <a:prstGeom prst="rect">
            <a:avLst/>
          </a:prstGeom>
          <a:noFill/>
          <a:ln>
            <a:noFill/>
          </a:ln>
        </p:spPr>
      </p:pic>
      <p:pic>
        <p:nvPicPr>
          <p:cNvPr descr=" " id="314" name="Google Shape;314;g2ae0c428034_0_287"/>
          <p:cNvPicPr preferRelativeResize="0"/>
          <p:nvPr/>
        </p:nvPicPr>
        <p:blipFill rotWithShape="1">
          <a:blip r:embed="rId5">
            <a:alphaModFix/>
          </a:blip>
          <a:srcRect b="0" l="0" r="0" t="0"/>
          <a:stretch/>
        </p:blipFill>
        <p:spPr>
          <a:xfrm>
            <a:off x="-15520" y="1990799"/>
            <a:ext cx="1428572" cy="1795264"/>
          </a:xfrm>
          <a:prstGeom prst="rect">
            <a:avLst/>
          </a:prstGeom>
          <a:noFill/>
          <a:ln>
            <a:noFill/>
          </a:ln>
        </p:spPr>
      </p:pic>
      <p:pic>
        <p:nvPicPr>
          <p:cNvPr descr=" " id="315" name="Google Shape;315;g2ae0c428034_0_287"/>
          <p:cNvPicPr preferRelativeResize="0"/>
          <p:nvPr/>
        </p:nvPicPr>
        <p:blipFill rotWithShape="1">
          <a:blip r:embed="rId6">
            <a:alphaModFix/>
          </a:blip>
          <a:srcRect b="0" l="0" r="0" t="0"/>
          <a:stretch/>
        </p:blipFill>
        <p:spPr>
          <a:xfrm>
            <a:off x="860534" y="-267729"/>
            <a:ext cx="3270657" cy="1185304"/>
          </a:xfrm>
          <a:prstGeom prst="rect">
            <a:avLst/>
          </a:prstGeom>
          <a:noFill/>
          <a:ln>
            <a:noFill/>
          </a:ln>
        </p:spPr>
      </p:pic>
      <p:pic>
        <p:nvPicPr>
          <p:cNvPr descr=" " id="316" name="Google Shape;316;g2ae0c428034_0_287"/>
          <p:cNvPicPr preferRelativeResize="0"/>
          <p:nvPr/>
        </p:nvPicPr>
        <p:blipFill rotWithShape="1">
          <a:blip r:embed="rId7">
            <a:alphaModFix/>
          </a:blip>
          <a:srcRect b="0" l="0" r="0" t="0"/>
          <a:stretch/>
        </p:blipFill>
        <p:spPr>
          <a:xfrm>
            <a:off x="-130191" y="9804313"/>
            <a:ext cx="2660983" cy="2314662"/>
          </a:xfrm>
          <a:prstGeom prst="rect">
            <a:avLst/>
          </a:prstGeom>
          <a:noFill/>
          <a:ln>
            <a:noFill/>
          </a:ln>
        </p:spPr>
      </p:pic>
      <p:pic>
        <p:nvPicPr>
          <p:cNvPr descr=" " id="317" name="Google Shape;317;g2ae0c428034_0_287"/>
          <p:cNvPicPr preferRelativeResize="0"/>
          <p:nvPr/>
        </p:nvPicPr>
        <p:blipFill rotWithShape="1">
          <a:blip r:embed="rId8">
            <a:alphaModFix/>
          </a:blip>
          <a:srcRect b="0" l="0" r="0" t="0"/>
          <a:stretch/>
        </p:blipFill>
        <p:spPr>
          <a:xfrm>
            <a:off x="-331883" y="10158599"/>
            <a:ext cx="1503605" cy="1325376"/>
          </a:xfrm>
          <a:prstGeom prst="rect">
            <a:avLst/>
          </a:prstGeom>
          <a:noFill/>
          <a:ln>
            <a:noFill/>
          </a:ln>
        </p:spPr>
      </p:pic>
      <p:pic>
        <p:nvPicPr>
          <p:cNvPr descr=" " id="318" name="Google Shape;318;g2ae0c428034_0_287"/>
          <p:cNvPicPr preferRelativeResize="0"/>
          <p:nvPr/>
        </p:nvPicPr>
        <p:blipFill rotWithShape="1">
          <a:blip r:embed="rId9">
            <a:alphaModFix/>
          </a:blip>
          <a:srcRect b="0" l="0" r="0" t="0"/>
          <a:stretch/>
        </p:blipFill>
        <p:spPr>
          <a:xfrm>
            <a:off x="797025" y="4124325"/>
            <a:ext cx="577922" cy="577850"/>
          </a:xfrm>
          <a:prstGeom prst="rect">
            <a:avLst/>
          </a:prstGeom>
          <a:noFill/>
          <a:ln>
            <a:noFill/>
          </a:ln>
        </p:spPr>
      </p:pic>
      <p:pic>
        <p:nvPicPr>
          <p:cNvPr descr=" " id="319" name="Google Shape;319;g2ae0c428034_0_287"/>
          <p:cNvPicPr preferRelativeResize="0"/>
          <p:nvPr/>
        </p:nvPicPr>
        <p:blipFill rotWithShape="1">
          <a:blip r:embed="rId10">
            <a:alphaModFix/>
          </a:blip>
          <a:srcRect b="0" l="0" r="0" t="0"/>
          <a:stretch/>
        </p:blipFill>
        <p:spPr>
          <a:xfrm>
            <a:off x="-930391" y="3209925"/>
            <a:ext cx="3598745" cy="3646661"/>
          </a:xfrm>
          <a:prstGeom prst="rect">
            <a:avLst/>
          </a:prstGeom>
          <a:noFill/>
          <a:ln>
            <a:noFill/>
          </a:ln>
        </p:spPr>
      </p:pic>
      <p:pic>
        <p:nvPicPr>
          <p:cNvPr descr=" " id="320" name="Google Shape;320;g2ae0c428034_0_287"/>
          <p:cNvPicPr preferRelativeResize="0"/>
          <p:nvPr/>
        </p:nvPicPr>
        <p:blipFill rotWithShape="1">
          <a:blip r:embed="rId11">
            <a:alphaModFix/>
          </a:blip>
          <a:srcRect b="0" l="0" r="0" t="0"/>
          <a:stretch/>
        </p:blipFill>
        <p:spPr>
          <a:xfrm>
            <a:off x="21703838" y="327025"/>
            <a:ext cx="2940418" cy="3803650"/>
          </a:xfrm>
          <a:prstGeom prst="rect">
            <a:avLst/>
          </a:prstGeom>
          <a:noFill/>
          <a:ln>
            <a:noFill/>
          </a:ln>
        </p:spPr>
      </p:pic>
      <p:pic>
        <p:nvPicPr>
          <p:cNvPr descr=" " id="321" name="Google Shape;321;g2ae0c428034_0_287"/>
          <p:cNvPicPr preferRelativeResize="0"/>
          <p:nvPr/>
        </p:nvPicPr>
        <p:blipFill rotWithShape="1">
          <a:blip r:embed="rId12">
            <a:alphaModFix/>
          </a:blip>
          <a:srcRect b="0" l="0" r="0" t="0"/>
          <a:stretch/>
        </p:blipFill>
        <p:spPr>
          <a:xfrm>
            <a:off x="21233873" y="8391525"/>
            <a:ext cx="4071036" cy="2825750"/>
          </a:xfrm>
          <a:prstGeom prst="rect">
            <a:avLst/>
          </a:prstGeom>
          <a:noFill/>
          <a:ln>
            <a:noFill/>
          </a:ln>
        </p:spPr>
      </p:pic>
      <p:pic>
        <p:nvPicPr>
          <p:cNvPr descr=" " id="322" name="Google Shape;322;g2ae0c428034_0_287"/>
          <p:cNvPicPr preferRelativeResize="0"/>
          <p:nvPr/>
        </p:nvPicPr>
        <p:blipFill rotWithShape="1">
          <a:blip r:embed="rId13">
            <a:alphaModFix/>
          </a:blip>
          <a:srcRect b="0" l="0" r="0" t="0"/>
          <a:stretch/>
        </p:blipFill>
        <p:spPr>
          <a:xfrm>
            <a:off x="21500612" y="11528425"/>
            <a:ext cx="2708837" cy="2546350"/>
          </a:xfrm>
          <a:prstGeom prst="rect">
            <a:avLst/>
          </a:prstGeom>
          <a:noFill/>
          <a:ln>
            <a:noFill/>
          </a:ln>
        </p:spPr>
      </p:pic>
      <p:pic>
        <p:nvPicPr>
          <p:cNvPr descr=" " id="323" name="Google Shape;323;g2ae0c428034_0_287"/>
          <p:cNvPicPr preferRelativeResize="0"/>
          <p:nvPr/>
        </p:nvPicPr>
        <p:blipFill rotWithShape="1">
          <a:blip r:embed="rId14">
            <a:alphaModFix/>
          </a:blip>
          <a:srcRect b="0" l="0" r="0" t="0"/>
          <a:stretch/>
        </p:blipFill>
        <p:spPr>
          <a:xfrm>
            <a:off x="23672578" y="9369425"/>
            <a:ext cx="1781447" cy="1479228"/>
          </a:xfrm>
          <a:prstGeom prst="rect">
            <a:avLst/>
          </a:prstGeom>
          <a:noFill/>
          <a:ln>
            <a:noFill/>
          </a:ln>
        </p:spPr>
      </p:pic>
      <p:pic>
        <p:nvPicPr>
          <p:cNvPr descr=" " id="324" name="Google Shape;324;g2ae0c428034_0_287"/>
          <p:cNvPicPr preferRelativeResize="0"/>
          <p:nvPr/>
        </p:nvPicPr>
        <p:blipFill rotWithShape="1">
          <a:blip r:embed="rId15">
            <a:alphaModFix/>
          </a:blip>
          <a:srcRect b="0" l="0" r="0" t="0"/>
          <a:stretch/>
        </p:blipFill>
        <p:spPr>
          <a:xfrm>
            <a:off x="23647177" y="352487"/>
            <a:ext cx="1311827" cy="1327088"/>
          </a:xfrm>
          <a:prstGeom prst="rect">
            <a:avLst/>
          </a:prstGeom>
          <a:noFill/>
          <a:ln>
            <a:noFill/>
          </a:ln>
        </p:spPr>
      </p:pic>
      <p:pic>
        <p:nvPicPr>
          <p:cNvPr descr=" " id="325" name="Google Shape;325;g2ae0c428034_0_287"/>
          <p:cNvPicPr preferRelativeResize="0"/>
          <p:nvPr/>
        </p:nvPicPr>
        <p:blipFill rotWithShape="1">
          <a:blip r:embed="rId16">
            <a:alphaModFix/>
          </a:blip>
          <a:srcRect b="0" l="0" r="0" t="0"/>
          <a:stretch/>
        </p:blipFill>
        <p:spPr>
          <a:xfrm>
            <a:off x="23786898" y="504887"/>
            <a:ext cx="1045090" cy="1060388"/>
          </a:xfrm>
          <a:prstGeom prst="rect">
            <a:avLst/>
          </a:prstGeom>
          <a:noFill/>
          <a:ln>
            <a:noFill/>
          </a:ln>
        </p:spPr>
      </p:pic>
      <p:pic>
        <p:nvPicPr>
          <p:cNvPr descr=" " id="326" name="Google Shape;326;g2ae0c428034_0_287"/>
          <p:cNvPicPr preferRelativeResize="0"/>
          <p:nvPr/>
        </p:nvPicPr>
        <p:blipFill rotWithShape="1">
          <a:blip r:embed="rId17">
            <a:alphaModFix/>
          </a:blip>
          <a:srcRect b="0" l="0" r="0" t="0"/>
          <a:stretch/>
        </p:blipFill>
        <p:spPr>
          <a:xfrm>
            <a:off x="23342342" y="12633325"/>
            <a:ext cx="1618628" cy="1274638"/>
          </a:xfrm>
          <a:prstGeom prst="rect">
            <a:avLst/>
          </a:prstGeom>
          <a:noFill/>
          <a:ln>
            <a:noFill/>
          </a:ln>
        </p:spPr>
      </p:pic>
      <p:pic>
        <p:nvPicPr>
          <p:cNvPr descr=" " id="327" name="Google Shape;327;g2ae0c428034_0_287"/>
          <p:cNvPicPr preferRelativeResize="0"/>
          <p:nvPr/>
        </p:nvPicPr>
        <p:blipFill rotWithShape="1">
          <a:blip r:embed="rId18">
            <a:alphaModFix/>
          </a:blip>
          <a:srcRect b="0" l="0" r="0" t="0"/>
          <a:stretch/>
        </p:blipFill>
        <p:spPr>
          <a:xfrm>
            <a:off x="23164520" y="2892425"/>
            <a:ext cx="1501981" cy="2927350"/>
          </a:xfrm>
          <a:prstGeom prst="rect">
            <a:avLst/>
          </a:prstGeom>
          <a:noFill/>
          <a:ln>
            <a:noFill/>
          </a:ln>
        </p:spPr>
      </p:pic>
      <p:sp>
        <p:nvSpPr>
          <p:cNvPr id="328" name="Google Shape;328;g2ae0c428034_0_2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9" name="Google Shape;329;g2ae0c428034_0_287"/>
          <p:cNvPicPr preferRelativeResize="0"/>
          <p:nvPr/>
        </p:nvPicPr>
        <p:blipFill rotWithShape="1">
          <a:blip r:embed="rId19">
            <a:alphaModFix/>
          </a:blip>
          <a:srcRect b="0" l="0" r="0" t="0"/>
          <a:stretch/>
        </p:blipFill>
        <p:spPr>
          <a:xfrm>
            <a:off x="23523340" y="10820400"/>
            <a:ext cx="711289" cy="2590800"/>
          </a:xfrm>
          <a:prstGeom prst="rect">
            <a:avLst/>
          </a:prstGeom>
          <a:noFill/>
          <a:ln>
            <a:noFill/>
          </a:ln>
        </p:spPr>
      </p:pic>
      <p:sp>
        <p:nvSpPr>
          <p:cNvPr id="330" name="Google Shape;330;g2ae0c428034_0_287"/>
          <p:cNvSpPr/>
          <p:nvPr/>
        </p:nvSpPr>
        <p:spPr>
          <a:xfrm>
            <a:off x="1778222" y="469900"/>
            <a:ext cx="48225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Pricing Plan</a:t>
            </a:r>
            <a:endParaRPr b="0" i="0" sz="8000" u="none" cap="none" strike="noStrike">
              <a:solidFill>
                <a:schemeClr val="dk1"/>
              </a:solidFill>
              <a:latin typeface="Calibri"/>
              <a:ea typeface="Calibri"/>
              <a:cs typeface="Calibri"/>
              <a:sym typeface="Calibri"/>
            </a:endParaRPr>
          </a:p>
        </p:txBody>
      </p:sp>
      <p:sp>
        <p:nvSpPr>
          <p:cNvPr id="331" name="Google Shape;331;g2ae0c428034_0_287"/>
          <p:cNvSpPr/>
          <p:nvPr/>
        </p:nvSpPr>
        <p:spPr>
          <a:xfrm>
            <a:off x="1778222" y="2286000"/>
            <a:ext cx="20843400" cy="1038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ae0c428034_0_287"/>
          <p:cNvSpPr/>
          <p:nvPr/>
        </p:nvSpPr>
        <p:spPr>
          <a:xfrm>
            <a:off x="1778222" y="2286000"/>
            <a:ext cx="6439800" cy="103887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g2ae0c428034_0_287"/>
          <p:cNvPicPr preferRelativeResize="0"/>
          <p:nvPr/>
        </p:nvPicPr>
        <p:blipFill rotWithShape="1">
          <a:blip r:embed="rId20">
            <a:alphaModFix/>
          </a:blip>
          <a:srcRect b="0" l="0" r="0" t="0"/>
          <a:stretch/>
        </p:blipFill>
        <p:spPr>
          <a:xfrm>
            <a:off x="4194752" y="2743200"/>
            <a:ext cx="1606645" cy="1625600"/>
          </a:xfrm>
          <a:prstGeom prst="rect">
            <a:avLst/>
          </a:prstGeom>
          <a:noFill/>
          <a:ln>
            <a:noFill/>
          </a:ln>
        </p:spPr>
      </p:pic>
      <p:sp>
        <p:nvSpPr>
          <p:cNvPr id="334" name="Google Shape;334;g2ae0c428034_0_287"/>
          <p:cNvSpPr/>
          <p:nvPr/>
        </p:nvSpPr>
        <p:spPr>
          <a:xfrm>
            <a:off x="4324891" y="4673600"/>
            <a:ext cx="13464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8593A"/>
              </a:buClr>
              <a:buSzPts val="4800"/>
              <a:buFont typeface="Seaweed Script"/>
              <a:buNone/>
            </a:pPr>
            <a:r>
              <a:rPr b="0" i="0" lang="en-US" sz="4800" u="none" cap="none" strike="noStrike">
                <a:solidFill>
                  <a:srgbClr val="F8593A"/>
                </a:solidFill>
                <a:latin typeface="Seaweed Script"/>
                <a:ea typeface="Seaweed Script"/>
                <a:cs typeface="Seaweed Script"/>
                <a:sym typeface="Seaweed Script"/>
              </a:rPr>
              <a:t>Basic</a:t>
            </a:r>
            <a:endParaRPr b="0" i="0" sz="4800" u="none" cap="none" strike="noStrike">
              <a:solidFill>
                <a:schemeClr val="dk1"/>
              </a:solidFill>
              <a:latin typeface="Calibri"/>
              <a:ea typeface="Calibri"/>
              <a:cs typeface="Calibri"/>
              <a:sym typeface="Calibri"/>
            </a:endParaRPr>
          </a:p>
        </p:txBody>
      </p:sp>
      <p:sp>
        <p:nvSpPr>
          <p:cNvPr id="335" name="Google Shape;335;g2ae0c428034_0_287"/>
          <p:cNvSpPr/>
          <p:nvPr/>
        </p:nvSpPr>
        <p:spPr>
          <a:xfrm>
            <a:off x="2235479" y="5803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336" name="Google Shape;336;g2ae0c428034_0_287"/>
          <p:cNvSpPr/>
          <p:nvPr/>
        </p:nvSpPr>
        <p:spPr>
          <a:xfrm>
            <a:off x="3708864" y="11391900"/>
            <a:ext cx="25785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$10/month</a:t>
            </a:r>
            <a:endParaRPr b="0" i="0" sz="4800" u="none" cap="none" strike="noStrike">
              <a:solidFill>
                <a:schemeClr val="dk1"/>
              </a:solidFill>
              <a:latin typeface="Calibri"/>
              <a:ea typeface="Calibri"/>
              <a:cs typeface="Calibri"/>
              <a:sym typeface="Calibri"/>
            </a:endParaRPr>
          </a:p>
        </p:txBody>
      </p:sp>
      <p:sp>
        <p:nvSpPr>
          <p:cNvPr id="337" name="Google Shape;337;g2ae0c428034_0_287"/>
          <p:cNvSpPr/>
          <p:nvPr/>
        </p:nvSpPr>
        <p:spPr>
          <a:xfrm>
            <a:off x="8980022" y="2286000"/>
            <a:ext cx="6439800" cy="103887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8" name="Google Shape;338;g2ae0c428034_0_287"/>
          <p:cNvPicPr preferRelativeResize="0"/>
          <p:nvPr/>
        </p:nvPicPr>
        <p:blipFill rotWithShape="1">
          <a:blip r:embed="rId21">
            <a:alphaModFix/>
          </a:blip>
          <a:srcRect b="0" l="0" r="0" t="0"/>
          <a:stretch/>
        </p:blipFill>
        <p:spPr>
          <a:xfrm>
            <a:off x="11401597" y="2743200"/>
            <a:ext cx="1596555" cy="1625600"/>
          </a:xfrm>
          <a:prstGeom prst="rect">
            <a:avLst/>
          </a:prstGeom>
          <a:noFill/>
          <a:ln>
            <a:noFill/>
          </a:ln>
        </p:spPr>
      </p:pic>
      <p:sp>
        <p:nvSpPr>
          <p:cNvPr id="339" name="Google Shape;339;g2ae0c428034_0_287"/>
          <p:cNvSpPr/>
          <p:nvPr/>
        </p:nvSpPr>
        <p:spPr>
          <a:xfrm>
            <a:off x="11615602" y="4673600"/>
            <a:ext cx="11685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8593A"/>
              </a:buClr>
              <a:buSzPts val="4800"/>
              <a:buFont typeface="Seaweed Script"/>
              <a:buNone/>
            </a:pPr>
            <a:r>
              <a:rPr b="0" i="0" lang="en-US" sz="4800" u="none" cap="none" strike="noStrike">
                <a:solidFill>
                  <a:srgbClr val="F8593A"/>
                </a:solidFill>
                <a:latin typeface="Seaweed Script"/>
                <a:ea typeface="Seaweed Script"/>
                <a:cs typeface="Seaweed Script"/>
                <a:sym typeface="Seaweed Script"/>
              </a:rPr>
              <a:t>Elite</a:t>
            </a:r>
            <a:endParaRPr b="0" i="0" sz="4800" u="none" cap="none" strike="noStrike">
              <a:solidFill>
                <a:schemeClr val="dk1"/>
              </a:solidFill>
              <a:latin typeface="Calibri"/>
              <a:ea typeface="Calibri"/>
              <a:cs typeface="Calibri"/>
              <a:sym typeface="Calibri"/>
            </a:endParaRPr>
          </a:p>
        </p:txBody>
      </p:sp>
      <p:sp>
        <p:nvSpPr>
          <p:cNvPr id="340" name="Google Shape;340;g2ae0c428034_0_287"/>
          <p:cNvSpPr/>
          <p:nvPr/>
        </p:nvSpPr>
        <p:spPr>
          <a:xfrm>
            <a:off x="9437280" y="5803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341" name="Google Shape;341;g2ae0c428034_0_287"/>
          <p:cNvSpPr/>
          <p:nvPr/>
        </p:nvSpPr>
        <p:spPr>
          <a:xfrm>
            <a:off x="10872559" y="11391900"/>
            <a:ext cx="26547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$50/month</a:t>
            </a:r>
            <a:endParaRPr b="0" i="0" sz="4800" u="none" cap="none" strike="noStrike">
              <a:solidFill>
                <a:schemeClr val="dk1"/>
              </a:solidFill>
              <a:latin typeface="Calibri"/>
              <a:ea typeface="Calibri"/>
              <a:cs typeface="Calibri"/>
              <a:sym typeface="Calibri"/>
            </a:endParaRPr>
          </a:p>
        </p:txBody>
      </p:sp>
      <p:sp>
        <p:nvSpPr>
          <p:cNvPr id="342" name="Google Shape;342;g2ae0c428034_0_287"/>
          <p:cNvSpPr/>
          <p:nvPr/>
        </p:nvSpPr>
        <p:spPr>
          <a:xfrm>
            <a:off x="16181822" y="2286000"/>
            <a:ext cx="6439800" cy="103887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3" name="Google Shape;343;g2ae0c428034_0_287"/>
          <p:cNvPicPr preferRelativeResize="0"/>
          <p:nvPr/>
        </p:nvPicPr>
        <p:blipFill rotWithShape="1">
          <a:blip r:embed="rId22">
            <a:alphaModFix/>
          </a:blip>
          <a:srcRect b="0" l="0" r="0" t="0"/>
          <a:stretch/>
        </p:blipFill>
        <p:spPr>
          <a:xfrm>
            <a:off x="18573352" y="2743200"/>
            <a:ext cx="1656645" cy="1625600"/>
          </a:xfrm>
          <a:prstGeom prst="rect">
            <a:avLst/>
          </a:prstGeom>
          <a:noFill/>
          <a:ln>
            <a:noFill/>
          </a:ln>
        </p:spPr>
      </p:pic>
      <p:sp>
        <p:nvSpPr>
          <p:cNvPr id="344" name="Google Shape;344;g2ae0c428034_0_287"/>
          <p:cNvSpPr/>
          <p:nvPr/>
        </p:nvSpPr>
        <p:spPr>
          <a:xfrm>
            <a:off x="18214076" y="4673600"/>
            <a:ext cx="2375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8593A"/>
              </a:buClr>
              <a:buSzPts val="4800"/>
              <a:buFont typeface="Seaweed Script"/>
              <a:buNone/>
            </a:pPr>
            <a:r>
              <a:rPr b="0" i="0" lang="en-US" sz="4800" u="none" cap="none" strike="noStrike">
                <a:solidFill>
                  <a:srgbClr val="F8593A"/>
                </a:solidFill>
                <a:latin typeface="Seaweed Script"/>
                <a:ea typeface="Seaweed Script"/>
                <a:cs typeface="Seaweed Script"/>
                <a:sym typeface="Seaweed Script"/>
              </a:rPr>
              <a:t>Legendary</a:t>
            </a:r>
            <a:endParaRPr b="0" i="0" sz="4800" u="none" cap="none" strike="noStrike">
              <a:solidFill>
                <a:schemeClr val="dk1"/>
              </a:solidFill>
              <a:latin typeface="Calibri"/>
              <a:ea typeface="Calibri"/>
              <a:cs typeface="Calibri"/>
              <a:sym typeface="Calibri"/>
            </a:endParaRPr>
          </a:p>
        </p:txBody>
      </p:sp>
      <p:sp>
        <p:nvSpPr>
          <p:cNvPr id="345" name="Google Shape;345;g2ae0c428034_0_287"/>
          <p:cNvSpPr/>
          <p:nvPr/>
        </p:nvSpPr>
        <p:spPr>
          <a:xfrm>
            <a:off x="16639080" y="5803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346" name="Google Shape;346;g2ae0c428034_0_287"/>
          <p:cNvSpPr/>
          <p:nvPr/>
        </p:nvSpPr>
        <p:spPr>
          <a:xfrm>
            <a:off x="17953694" y="11391900"/>
            <a:ext cx="28959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351" name="Shape 351"/>
        <p:cNvGrpSpPr/>
        <p:nvPr/>
      </p:nvGrpSpPr>
      <p:grpSpPr>
        <a:xfrm>
          <a:off x="0" y="0"/>
          <a:ext cx="0" cy="0"/>
          <a:chOff x="0" y="0"/>
          <a:chExt cx="0" cy="0"/>
        </a:xfrm>
      </p:grpSpPr>
      <p:pic>
        <p:nvPicPr>
          <p:cNvPr descr=" " id="352" name="Google Shape;352;g2ae0c428034_0_326"/>
          <p:cNvPicPr preferRelativeResize="0"/>
          <p:nvPr/>
        </p:nvPicPr>
        <p:blipFill rotWithShape="1">
          <a:blip r:embed="rId3">
            <a:alphaModFix/>
          </a:blip>
          <a:srcRect b="0" l="0" r="0" t="0"/>
          <a:stretch/>
        </p:blipFill>
        <p:spPr>
          <a:xfrm>
            <a:off x="18836944" y="-4427451"/>
            <a:ext cx="12175457" cy="14235249"/>
          </a:xfrm>
          <a:prstGeom prst="rect">
            <a:avLst/>
          </a:prstGeom>
          <a:noFill/>
          <a:ln>
            <a:noFill/>
          </a:ln>
        </p:spPr>
      </p:pic>
      <p:pic>
        <p:nvPicPr>
          <p:cNvPr descr=" " id="353" name="Google Shape;353;g2ae0c428034_0_326"/>
          <p:cNvPicPr preferRelativeResize="0"/>
          <p:nvPr/>
        </p:nvPicPr>
        <p:blipFill rotWithShape="1">
          <a:blip r:embed="rId4">
            <a:alphaModFix/>
          </a:blip>
          <a:srcRect b="0" l="0" r="0" t="0"/>
          <a:stretch/>
        </p:blipFill>
        <p:spPr>
          <a:xfrm>
            <a:off x="-485836" y="10029825"/>
            <a:ext cx="7981938" cy="4898951"/>
          </a:xfrm>
          <a:prstGeom prst="rect">
            <a:avLst/>
          </a:prstGeom>
          <a:noFill/>
          <a:ln>
            <a:noFill/>
          </a:ln>
        </p:spPr>
      </p:pic>
      <p:pic>
        <p:nvPicPr>
          <p:cNvPr descr=" " id="354" name="Google Shape;354;g2ae0c428034_0_326"/>
          <p:cNvPicPr preferRelativeResize="0"/>
          <p:nvPr/>
        </p:nvPicPr>
        <p:blipFill rotWithShape="1">
          <a:blip r:embed="rId5">
            <a:alphaModFix/>
          </a:blip>
          <a:srcRect b="0" l="0" r="0" t="0"/>
          <a:stretch/>
        </p:blipFill>
        <p:spPr>
          <a:xfrm>
            <a:off x="17904680" y="-3763677"/>
            <a:ext cx="12990461" cy="15057810"/>
          </a:xfrm>
          <a:prstGeom prst="rect">
            <a:avLst/>
          </a:prstGeom>
          <a:noFill/>
          <a:ln>
            <a:noFill/>
          </a:ln>
        </p:spPr>
      </p:pic>
      <p:pic>
        <p:nvPicPr>
          <p:cNvPr descr=" " id="355" name="Google Shape;355;g2ae0c428034_0_326"/>
          <p:cNvPicPr preferRelativeResize="0"/>
          <p:nvPr/>
        </p:nvPicPr>
        <p:blipFill rotWithShape="1">
          <a:blip r:embed="rId6">
            <a:alphaModFix/>
          </a:blip>
          <a:srcRect b="0" l="0" r="0" t="0"/>
          <a:stretch/>
        </p:blipFill>
        <p:spPr>
          <a:xfrm>
            <a:off x="19445092" y="-2875273"/>
            <a:ext cx="6208468" cy="4503378"/>
          </a:xfrm>
          <a:prstGeom prst="rect">
            <a:avLst/>
          </a:prstGeom>
          <a:noFill/>
          <a:ln>
            <a:noFill/>
          </a:ln>
        </p:spPr>
      </p:pic>
      <p:pic>
        <p:nvPicPr>
          <p:cNvPr descr=" " id="356" name="Google Shape;356;g2ae0c428034_0_326"/>
          <p:cNvPicPr preferRelativeResize="0"/>
          <p:nvPr/>
        </p:nvPicPr>
        <p:blipFill rotWithShape="1">
          <a:blip r:embed="rId7">
            <a:alphaModFix/>
          </a:blip>
          <a:srcRect b="0" l="0" r="0" t="0"/>
          <a:stretch/>
        </p:blipFill>
        <p:spPr>
          <a:xfrm>
            <a:off x="21554572" y="-1503970"/>
            <a:ext cx="6179226" cy="11140268"/>
          </a:xfrm>
          <a:prstGeom prst="rect">
            <a:avLst/>
          </a:prstGeom>
          <a:noFill/>
          <a:ln>
            <a:noFill/>
          </a:ln>
        </p:spPr>
      </p:pic>
      <p:pic>
        <p:nvPicPr>
          <p:cNvPr descr=" " id="357" name="Google Shape;357;g2ae0c428034_0_326"/>
          <p:cNvPicPr preferRelativeResize="0"/>
          <p:nvPr/>
        </p:nvPicPr>
        <p:blipFill rotWithShape="1">
          <a:blip r:embed="rId8">
            <a:alphaModFix/>
          </a:blip>
          <a:srcRect b="0" l="0" r="0" t="0"/>
          <a:stretch/>
        </p:blipFill>
        <p:spPr>
          <a:xfrm>
            <a:off x="16432673" y="12138025"/>
            <a:ext cx="8330589" cy="3152018"/>
          </a:xfrm>
          <a:prstGeom prst="rect">
            <a:avLst/>
          </a:prstGeom>
          <a:noFill/>
          <a:ln>
            <a:noFill/>
          </a:ln>
        </p:spPr>
      </p:pic>
      <p:pic>
        <p:nvPicPr>
          <p:cNvPr descr=" " id="358" name="Google Shape;358;g2ae0c428034_0_326"/>
          <p:cNvPicPr preferRelativeResize="0"/>
          <p:nvPr/>
        </p:nvPicPr>
        <p:blipFill rotWithShape="1">
          <a:blip r:embed="rId9">
            <a:alphaModFix/>
          </a:blip>
          <a:srcRect b="0" l="0" r="0" t="0"/>
          <a:stretch/>
        </p:blipFill>
        <p:spPr>
          <a:xfrm>
            <a:off x="19846308" y="-1654559"/>
            <a:ext cx="2756390" cy="1963353"/>
          </a:xfrm>
          <a:prstGeom prst="rect">
            <a:avLst/>
          </a:prstGeom>
          <a:noFill/>
          <a:ln>
            <a:noFill/>
          </a:ln>
        </p:spPr>
      </p:pic>
      <p:pic>
        <p:nvPicPr>
          <p:cNvPr descr=" " id="359" name="Google Shape;359;g2ae0c428034_0_326"/>
          <p:cNvPicPr preferRelativeResize="0"/>
          <p:nvPr/>
        </p:nvPicPr>
        <p:blipFill rotWithShape="1">
          <a:blip r:embed="rId10">
            <a:alphaModFix/>
          </a:blip>
          <a:srcRect b="0" l="0" r="0" t="0"/>
          <a:stretch/>
        </p:blipFill>
        <p:spPr>
          <a:xfrm>
            <a:off x="21272768" y="348456"/>
            <a:ext cx="1457588" cy="1323901"/>
          </a:xfrm>
          <a:prstGeom prst="rect">
            <a:avLst/>
          </a:prstGeom>
          <a:noFill/>
          <a:ln>
            <a:noFill/>
          </a:ln>
        </p:spPr>
      </p:pic>
      <p:pic>
        <p:nvPicPr>
          <p:cNvPr descr=" " id="360" name="Google Shape;360;g2ae0c428034_0_326"/>
          <p:cNvPicPr preferRelativeResize="0"/>
          <p:nvPr/>
        </p:nvPicPr>
        <p:blipFill rotWithShape="1">
          <a:blip r:embed="rId11">
            <a:alphaModFix/>
          </a:blip>
          <a:srcRect b="0" l="0" r="0" t="0"/>
          <a:stretch/>
        </p:blipFill>
        <p:spPr>
          <a:xfrm>
            <a:off x="18542178" y="556654"/>
            <a:ext cx="565224" cy="565150"/>
          </a:xfrm>
          <a:prstGeom prst="rect">
            <a:avLst/>
          </a:prstGeom>
          <a:noFill/>
          <a:ln>
            <a:noFill/>
          </a:ln>
        </p:spPr>
      </p:pic>
      <p:pic>
        <p:nvPicPr>
          <p:cNvPr descr=" " id="361" name="Google Shape;361;g2ae0c428034_0_326"/>
          <p:cNvPicPr preferRelativeResize="0"/>
          <p:nvPr/>
        </p:nvPicPr>
        <p:blipFill rotWithShape="1">
          <a:blip r:embed="rId12">
            <a:alphaModFix/>
          </a:blip>
          <a:srcRect b="0" l="0" r="0" t="0"/>
          <a:stretch/>
        </p:blipFill>
        <p:spPr>
          <a:xfrm>
            <a:off x="10569470" y="14917415"/>
            <a:ext cx="1113008" cy="1113061"/>
          </a:xfrm>
          <a:prstGeom prst="rect">
            <a:avLst/>
          </a:prstGeom>
          <a:noFill/>
          <a:ln>
            <a:noFill/>
          </a:ln>
        </p:spPr>
      </p:pic>
      <p:pic>
        <p:nvPicPr>
          <p:cNvPr descr=" " id="362" name="Google Shape;362;g2ae0c428034_0_326"/>
          <p:cNvPicPr preferRelativeResize="0"/>
          <p:nvPr/>
        </p:nvPicPr>
        <p:blipFill rotWithShape="1">
          <a:blip r:embed="rId13">
            <a:alphaModFix/>
          </a:blip>
          <a:srcRect b="0" l="0" r="0" t="0"/>
          <a:stretch/>
        </p:blipFill>
        <p:spPr>
          <a:xfrm>
            <a:off x="21767066" y="3563156"/>
            <a:ext cx="305480" cy="304292"/>
          </a:xfrm>
          <a:prstGeom prst="rect">
            <a:avLst/>
          </a:prstGeom>
          <a:noFill/>
          <a:ln>
            <a:noFill/>
          </a:ln>
        </p:spPr>
      </p:pic>
      <p:pic>
        <p:nvPicPr>
          <p:cNvPr descr=" " id="363" name="Google Shape;363;g2ae0c428034_0_326"/>
          <p:cNvPicPr preferRelativeResize="0"/>
          <p:nvPr/>
        </p:nvPicPr>
        <p:blipFill rotWithShape="1">
          <a:blip r:embed="rId14">
            <a:alphaModFix/>
          </a:blip>
          <a:srcRect b="0" l="0" r="0" t="0"/>
          <a:stretch/>
        </p:blipFill>
        <p:spPr>
          <a:xfrm>
            <a:off x="23255038" y="1434678"/>
            <a:ext cx="298490" cy="298450"/>
          </a:xfrm>
          <a:prstGeom prst="rect">
            <a:avLst/>
          </a:prstGeom>
          <a:noFill/>
          <a:ln>
            <a:noFill/>
          </a:ln>
        </p:spPr>
      </p:pic>
      <p:pic>
        <p:nvPicPr>
          <p:cNvPr descr=" " id="364" name="Google Shape;364;g2ae0c428034_0_326"/>
          <p:cNvPicPr preferRelativeResize="0"/>
          <p:nvPr/>
        </p:nvPicPr>
        <p:blipFill rotWithShape="1">
          <a:blip r:embed="rId15">
            <a:alphaModFix/>
          </a:blip>
          <a:srcRect b="0" l="0" r="0" t="0"/>
          <a:stretch/>
        </p:blipFill>
        <p:spPr>
          <a:xfrm>
            <a:off x="21589446" y="12456753"/>
            <a:ext cx="3109672" cy="2542270"/>
          </a:xfrm>
          <a:prstGeom prst="rect">
            <a:avLst/>
          </a:prstGeom>
          <a:noFill/>
          <a:ln>
            <a:noFill/>
          </a:ln>
        </p:spPr>
      </p:pic>
      <p:pic>
        <p:nvPicPr>
          <p:cNvPr descr=" " id="365" name="Google Shape;365;g2ae0c428034_0_326"/>
          <p:cNvPicPr preferRelativeResize="0"/>
          <p:nvPr/>
        </p:nvPicPr>
        <p:blipFill rotWithShape="1">
          <a:blip r:embed="rId16">
            <a:alphaModFix/>
          </a:blip>
          <a:srcRect b="0" l="0" r="0" t="0"/>
          <a:stretch/>
        </p:blipFill>
        <p:spPr>
          <a:xfrm>
            <a:off x="-3175" y="441325"/>
            <a:ext cx="2168489" cy="4239183"/>
          </a:xfrm>
          <a:prstGeom prst="rect">
            <a:avLst/>
          </a:prstGeom>
          <a:noFill/>
          <a:ln>
            <a:noFill/>
          </a:ln>
        </p:spPr>
      </p:pic>
      <p:sp>
        <p:nvSpPr>
          <p:cNvPr id="366" name="Google Shape;366;g2ae0c428034_0_3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g2ae0c428034_0_326"/>
          <p:cNvPicPr preferRelativeResize="0"/>
          <p:nvPr/>
        </p:nvPicPr>
        <p:blipFill rotWithShape="1">
          <a:blip r:embed="rId17">
            <a:alphaModFix/>
          </a:blip>
          <a:srcRect b="0" l="0" r="0" t="0"/>
          <a:stretch/>
        </p:blipFill>
        <p:spPr>
          <a:xfrm>
            <a:off x="23523340" y="10820400"/>
            <a:ext cx="711289" cy="2590800"/>
          </a:xfrm>
          <a:prstGeom prst="rect">
            <a:avLst/>
          </a:prstGeom>
          <a:noFill/>
          <a:ln>
            <a:noFill/>
          </a:ln>
        </p:spPr>
      </p:pic>
      <p:pic>
        <p:nvPicPr>
          <p:cNvPr descr=" " id="368" name="Google Shape;368;g2ae0c428034_0_326"/>
          <p:cNvPicPr preferRelativeResize="0"/>
          <p:nvPr/>
        </p:nvPicPr>
        <p:blipFill rotWithShape="1">
          <a:blip r:embed="rId18">
            <a:alphaModFix/>
          </a:blip>
          <a:srcRect b="0" l="0" r="0" t="0"/>
          <a:stretch/>
        </p:blipFill>
        <p:spPr>
          <a:xfrm>
            <a:off x="1752819" y="1346200"/>
            <a:ext cx="20881410" cy="11010900"/>
          </a:xfrm>
          <a:prstGeom prst="rect">
            <a:avLst/>
          </a:prstGeom>
          <a:noFill/>
          <a:ln>
            <a:noFill/>
          </a:ln>
        </p:spPr>
      </p:pic>
      <p:pic>
        <p:nvPicPr>
          <p:cNvPr descr=" " id="369" name="Google Shape;369;g2ae0c428034_0_326"/>
          <p:cNvPicPr preferRelativeResize="0"/>
          <p:nvPr/>
        </p:nvPicPr>
        <p:blipFill rotWithShape="1">
          <a:blip r:embed="rId19">
            <a:alphaModFix/>
          </a:blip>
          <a:srcRect b="0" l="0" r="0" t="0"/>
          <a:stretch/>
        </p:blipFill>
        <p:spPr>
          <a:xfrm>
            <a:off x="1752819" y="1346200"/>
            <a:ext cx="5639505" cy="11010900"/>
          </a:xfrm>
          <a:prstGeom prst="rect">
            <a:avLst/>
          </a:prstGeom>
          <a:noFill/>
          <a:ln>
            <a:noFill/>
          </a:ln>
        </p:spPr>
      </p:pic>
      <p:sp>
        <p:nvSpPr>
          <p:cNvPr id="370" name="Google Shape;370;g2ae0c428034_0_326"/>
          <p:cNvSpPr/>
          <p:nvPr/>
        </p:nvSpPr>
        <p:spPr>
          <a:xfrm>
            <a:off x="1752819" y="1346200"/>
            <a:ext cx="5639400" cy="5638800"/>
          </a:xfrm>
          <a:prstGeom prst="roundRect">
            <a:avLst>
              <a:gd fmla="val 75081" name="adj"/>
            </a:avLst>
          </a:prstGeom>
          <a:solidFill>
            <a:srgbClr val="FBD5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ae0c428034_0_326"/>
          <p:cNvSpPr/>
          <p:nvPr/>
        </p:nvSpPr>
        <p:spPr>
          <a:xfrm>
            <a:off x="3854932" y="2095500"/>
            <a:ext cx="2451300" cy="51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eaweed Script"/>
              <a:buNone/>
            </a:pPr>
            <a:r>
              <a:rPr b="0" i="0" lang="en-US" sz="24000" u="none" cap="none" strike="noStrike">
                <a:solidFill>
                  <a:srgbClr val="FFFFFF"/>
                </a:solidFill>
                <a:latin typeface="Seaweed Script"/>
                <a:ea typeface="Seaweed Script"/>
                <a:cs typeface="Seaweed Script"/>
                <a:sym typeface="Seaweed Script"/>
              </a:rPr>
              <a:t>S</a:t>
            </a:r>
            <a:endParaRPr b="0" i="0" sz="24000" u="none" cap="none" strike="noStrike">
              <a:solidFill>
                <a:schemeClr val="dk1"/>
              </a:solidFill>
              <a:latin typeface="Calibri"/>
              <a:ea typeface="Calibri"/>
              <a:cs typeface="Calibri"/>
              <a:sym typeface="Calibri"/>
            </a:endParaRPr>
          </a:p>
        </p:txBody>
      </p:sp>
      <p:sp>
        <p:nvSpPr>
          <p:cNvPr id="372" name="Google Shape;372;g2ae0c428034_0_326"/>
          <p:cNvSpPr/>
          <p:nvPr/>
        </p:nvSpPr>
        <p:spPr>
          <a:xfrm>
            <a:off x="2286286" y="7797800"/>
            <a:ext cx="4572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ae0c428034_0_326"/>
          <p:cNvSpPr/>
          <p:nvPr/>
        </p:nvSpPr>
        <p:spPr>
          <a:xfrm>
            <a:off x="2286286" y="77978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ae0c428034_0_326"/>
          <p:cNvSpPr/>
          <p:nvPr/>
        </p:nvSpPr>
        <p:spPr>
          <a:xfrm>
            <a:off x="2286286" y="77978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ae0c428034_0_326"/>
          <p:cNvSpPr/>
          <p:nvPr/>
        </p:nvSpPr>
        <p:spPr>
          <a:xfrm>
            <a:off x="2286286" y="7797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Eclipse</a:t>
            </a:r>
            <a:endParaRPr b="0" i="0" sz="3600" u="none" cap="none" strike="noStrike">
              <a:solidFill>
                <a:schemeClr val="dk1"/>
              </a:solidFill>
              <a:latin typeface="Calibri"/>
              <a:ea typeface="Calibri"/>
              <a:cs typeface="Calibri"/>
              <a:sym typeface="Calibri"/>
            </a:endParaRPr>
          </a:p>
        </p:txBody>
      </p:sp>
      <p:sp>
        <p:nvSpPr>
          <p:cNvPr id="376" name="Google Shape;376;g2ae0c428034_0_326"/>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77" name="Google Shape;377;g2ae0c428034_0_326"/>
          <p:cNvSpPr/>
          <p:nvPr/>
        </p:nvSpPr>
        <p:spPr>
          <a:xfrm>
            <a:off x="2286286" y="102489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ae0c428034_0_326"/>
          <p:cNvSpPr/>
          <p:nvPr/>
        </p:nvSpPr>
        <p:spPr>
          <a:xfrm>
            <a:off x="2286286" y="102489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ae0c428034_0_326"/>
          <p:cNvSpPr/>
          <p:nvPr/>
        </p:nvSpPr>
        <p:spPr>
          <a:xfrm>
            <a:off x="2286286" y="102489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Quest</a:t>
            </a:r>
            <a:endParaRPr b="0" i="0" sz="3600" u="none" cap="none" strike="noStrike">
              <a:solidFill>
                <a:schemeClr val="dk1"/>
              </a:solidFill>
              <a:latin typeface="Calibri"/>
              <a:ea typeface="Calibri"/>
              <a:cs typeface="Calibri"/>
              <a:sym typeface="Calibri"/>
            </a:endParaRPr>
          </a:p>
        </p:txBody>
      </p:sp>
      <p:sp>
        <p:nvSpPr>
          <p:cNvPr id="380" name="Google Shape;380;g2ae0c428034_0_326"/>
          <p:cNvSpPr/>
          <p:nvPr/>
        </p:nvSpPr>
        <p:spPr>
          <a:xfrm>
            <a:off x="2286286" y="11074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81" name="Google Shape;381;g2ae0c428034_0_326"/>
          <p:cNvPicPr preferRelativeResize="0"/>
          <p:nvPr/>
        </p:nvPicPr>
        <p:blipFill rotWithShape="1">
          <a:blip r:embed="rId19">
            <a:alphaModFix/>
          </a:blip>
          <a:srcRect b="0" l="0" r="0" t="0"/>
          <a:stretch/>
        </p:blipFill>
        <p:spPr>
          <a:xfrm>
            <a:off x="6833454" y="1346200"/>
            <a:ext cx="5639505" cy="11010900"/>
          </a:xfrm>
          <a:prstGeom prst="rect">
            <a:avLst/>
          </a:prstGeom>
          <a:noFill/>
          <a:ln>
            <a:noFill/>
          </a:ln>
        </p:spPr>
      </p:pic>
      <p:sp>
        <p:nvSpPr>
          <p:cNvPr id="382" name="Google Shape;382;g2ae0c428034_0_326"/>
          <p:cNvSpPr/>
          <p:nvPr/>
        </p:nvSpPr>
        <p:spPr>
          <a:xfrm>
            <a:off x="6833454" y="1346200"/>
            <a:ext cx="5639400" cy="5638800"/>
          </a:xfrm>
          <a:prstGeom prst="roundRect">
            <a:avLst>
              <a:gd fmla="val 75081" name="adj"/>
            </a:avLst>
          </a:prstGeom>
          <a:solidFill>
            <a:srgbClr val="F8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ae0c428034_0_326"/>
          <p:cNvSpPr/>
          <p:nvPr/>
        </p:nvSpPr>
        <p:spPr>
          <a:xfrm>
            <a:off x="8510064" y="2095500"/>
            <a:ext cx="3302400" cy="51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eaweed Script"/>
              <a:buNone/>
            </a:pPr>
            <a:r>
              <a:rPr b="0" i="0" lang="en-US" sz="24000" u="none" cap="none" strike="noStrike">
                <a:solidFill>
                  <a:srgbClr val="FFFFFF"/>
                </a:solidFill>
                <a:latin typeface="Seaweed Script"/>
                <a:ea typeface="Seaweed Script"/>
                <a:cs typeface="Seaweed Script"/>
                <a:sym typeface="Seaweed Script"/>
              </a:rPr>
              <a:t>W</a:t>
            </a:r>
            <a:endParaRPr b="0" i="0" sz="24000" u="none" cap="none" strike="noStrike">
              <a:solidFill>
                <a:schemeClr val="dk1"/>
              </a:solidFill>
              <a:latin typeface="Calibri"/>
              <a:ea typeface="Calibri"/>
              <a:cs typeface="Calibri"/>
              <a:sym typeface="Calibri"/>
            </a:endParaRPr>
          </a:p>
        </p:txBody>
      </p:sp>
      <p:sp>
        <p:nvSpPr>
          <p:cNvPr id="384" name="Google Shape;384;g2ae0c428034_0_326"/>
          <p:cNvSpPr/>
          <p:nvPr/>
        </p:nvSpPr>
        <p:spPr>
          <a:xfrm>
            <a:off x="7366921" y="7797800"/>
            <a:ext cx="4572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ae0c428034_0_326"/>
          <p:cNvSpPr/>
          <p:nvPr/>
        </p:nvSpPr>
        <p:spPr>
          <a:xfrm>
            <a:off x="7366921" y="77978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ae0c428034_0_326"/>
          <p:cNvSpPr/>
          <p:nvPr/>
        </p:nvSpPr>
        <p:spPr>
          <a:xfrm>
            <a:off x="7366921" y="77978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ae0c428034_0_326"/>
          <p:cNvSpPr/>
          <p:nvPr/>
        </p:nvSpPr>
        <p:spPr>
          <a:xfrm>
            <a:off x="7366921" y="7797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Obtain</a:t>
            </a:r>
            <a:endParaRPr b="0" i="0" sz="3600" u="none" cap="none" strike="noStrike">
              <a:solidFill>
                <a:schemeClr val="dk1"/>
              </a:solidFill>
              <a:latin typeface="Calibri"/>
              <a:ea typeface="Calibri"/>
              <a:cs typeface="Calibri"/>
              <a:sym typeface="Calibri"/>
            </a:endParaRPr>
          </a:p>
        </p:txBody>
      </p:sp>
      <p:sp>
        <p:nvSpPr>
          <p:cNvPr id="388" name="Google Shape;388;g2ae0c428034_0_326"/>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389" name="Google Shape;389;g2ae0c428034_0_326"/>
          <p:cNvSpPr/>
          <p:nvPr/>
        </p:nvSpPr>
        <p:spPr>
          <a:xfrm>
            <a:off x="7366921" y="102489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ae0c428034_0_326"/>
          <p:cNvSpPr/>
          <p:nvPr/>
        </p:nvSpPr>
        <p:spPr>
          <a:xfrm>
            <a:off x="7366921" y="102489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ae0c428034_0_326"/>
          <p:cNvSpPr/>
          <p:nvPr/>
        </p:nvSpPr>
        <p:spPr>
          <a:xfrm>
            <a:off x="7366921" y="102489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Foundation</a:t>
            </a:r>
            <a:endParaRPr b="0" i="0" sz="3600" u="none" cap="none" strike="noStrike">
              <a:solidFill>
                <a:schemeClr val="dk1"/>
              </a:solidFill>
              <a:latin typeface="Calibri"/>
              <a:ea typeface="Calibri"/>
              <a:cs typeface="Calibri"/>
              <a:sym typeface="Calibri"/>
            </a:endParaRPr>
          </a:p>
        </p:txBody>
      </p:sp>
      <p:sp>
        <p:nvSpPr>
          <p:cNvPr id="392" name="Google Shape;392;g2ae0c428034_0_326"/>
          <p:cNvSpPr/>
          <p:nvPr/>
        </p:nvSpPr>
        <p:spPr>
          <a:xfrm>
            <a:off x="7366921" y="11074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393" name="Google Shape;393;g2ae0c428034_0_326"/>
          <p:cNvPicPr preferRelativeResize="0"/>
          <p:nvPr/>
        </p:nvPicPr>
        <p:blipFill rotWithShape="1">
          <a:blip r:embed="rId19">
            <a:alphaModFix/>
          </a:blip>
          <a:srcRect b="0" l="0" r="0" t="0"/>
          <a:stretch/>
        </p:blipFill>
        <p:spPr>
          <a:xfrm>
            <a:off x="11914089" y="1346200"/>
            <a:ext cx="5639505" cy="11010900"/>
          </a:xfrm>
          <a:prstGeom prst="rect">
            <a:avLst/>
          </a:prstGeom>
          <a:noFill/>
          <a:ln>
            <a:noFill/>
          </a:ln>
        </p:spPr>
      </p:pic>
      <p:sp>
        <p:nvSpPr>
          <p:cNvPr id="394" name="Google Shape;394;g2ae0c428034_0_326"/>
          <p:cNvSpPr/>
          <p:nvPr/>
        </p:nvSpPr>
        <p:spPr>
          <a:xfrm>
            <a:off x="11914089" y="1346200"/>
            <a:ext cx="5639400" cy="5638800"/>
          </a:xfrm>
          <a:prstGeom prst="roundRect">
            <a:avLst>
              <a:gd fmla="val 75081" name="adj"/>
            </a:avLst>
          </a:prstGeom>
          <a:solidFill>
            <a:srgbClr val="FBD5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ae0c428034_0_326"/>
          <p:cNvSpPr/>
          <p:nvPr/>
        </p:nvSpPr>
        <p:spPr>
          <a:xfrm>
            <a:off x="13908238" y="2095500"/>
            <a:ext cx="2667300" cy="51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eaweed Script"/>
              <a:buNone/>
            </a:pPr>
            <a:r>
              <a:rPr b="0" i="0" lang="en-US" sz="24000" u="none" cap="none" strike="noStrike">
                <a:solidFill>
                  <a:srgbClr val="FFFFFF"/>
                </a:solidFill>
                <a:latin typeface="Seaweed Script"/>
                <a:ea typeface="Seaweed Script"/>
                <a:cs typeface="Seaweed Script"/>
                <a:sym typeface="Seaweed Script"/>
              </a:rPr>
              <a:t>O</a:t>
            </a:r>
            <a:endParaRPr b="0" i="0" sz="24000" u="none" cap="none" strike="noStrike">
              <a:solidFill>
                <a:schemeClr val="dk1"/>
              </a:solidFill>
              <a:latin typeface="Calibri"/>
              <a:ea typeface="Calibri"/>
              <a:cs typeface="Calibri"/>
              <a:sym typeface="Calibri"/>
            </a:endParaRPr>
          </a:p>
        </p:txBody>
      </p:sp>
      <p:sp>
        <p:nvSpPr>
          <p:cNvPr id="396" name="Google Shape;396;g2ae0c428034_0_326"/>
          <p:cNvSpPr/>
          <p:nvPr/>
        </p:nvSpPr>
        <p:spPr>
          <a:xfrm>
            <a:off x="12447556" y="7797800"/>
            <a:ext cx="4572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ae0c428034_0_326"/>
          <p:cNvSpPr/>
          <p:nvPr/>
        </p:nvSpPr>
        <p:spPr>
          <a:xfrm>
            <a:off x="12447556" y="77978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ae0c428034_0_326"/>
          <p:cNvSpPr/>
          <p:nvPr/>
        </p:nvSpPr>
        <p:spPr>
          <a:xfrm>
            <a:off x="12447556" y="77978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ae0c428034_0_326"/>
          <p:cNvSpPr/>
          <p:nvPr/>
        </p:nvSpPr>
        <p:spPr>
          <a:xfrm>
            <a:off x="12447556" y="7797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War</a:t>
            </a:r>
            <a:endParaRPr b="0" i="0" sz="3600" u="none" cap="none" strike="noStrike">
              <a:solidFill>
                <a:schemeClr val="dk1"/>
              </a:solidFill>
              <a:latin typeface="Calibri"/>
              <a:ea typeface="Calibri"/>
              <a:cs typeface="Calibri"/>
              <a:sym typeface="Calibri"/>
            </a:endParaRPr>
          </a:p>
        </p:txBody>
      </p:sp>
      <p:sp>
        <p:nvSpPr>
          <p:cNvPr id="400" name="Google Shape;400;g2ae0c428034_0_326"/>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401" name="Google Shape;401;g2ae0c428034_0_326"/>
          <p:cNvSpPr/>
          <p:nvPr/>
        </p:nvSpPr>
        <p:spPr>
          <a:xfrm>
            <a:off x="12447556" y="102489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ae0c428034_0_326"/>
          <p:cNvSpPr/>
          <p:nvPr/>
        </p:nvSpPr>
        <p:spPr>
          <a:xfrm>
            <a:off x="12447556" y="102489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ae0c428034_0_326"/>
          <p:cNvSpPr/>
          <p:nvPr/>
        </p:nvSpPr>
        <p:spPr>
          <a:xfrm>
            <a:off x="12447556" y="102489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Transformation</a:t>
            </a:r>
            <a:endParaRPr b="0" i="0" sz="3600" u="none" cap="none" strike="noStrike">
              <a:solidFill>
                <a:schemeClr val="dk1"/>
              </a:solidFill>
              <a:latin typeface="Calibri"/>
              <a:ea typeface="Calibri"/>
              <a:cs typeface="Calibri"/>
              <a:sym typeface="Calibri"/>
            </a:endParaRPr>
          </a:p>
        </p:txBody>
      </p:sp>
      <p:sp>
        <p:nvSpPr>
          <p:cNvPr id="404" name="Google Shape;404;g2ae0c428034_0_326"/>
          <p:cNvSpPr/>
          <p:nvPr/>
        </p:nvSpPr>
        <p:spPr>
          <a:xfrm>
            <a:off x="12447556" y="11074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405" name="Google Shape;405;g2ae0c428034_0_326"/>
          <p:cNvPicPr preferRelativeResize="0"/>
          <p:nvPr/>
        </p:nvPicPr>
        <p:blipFill rotWithShape="1">
          <a:blip r:embed="rId19">
            <a:alphaModFix/>
          </a:blip>
          <a:srcRect b="0" l="0" r="0" t="0"/>
          <a:stretch/>
        </p:blipFill>
        <p:spPr>
          <a:xfrm>
            <a:off x="16994724" y="1346200"/>
            <a:ext cx="5639505" cy="11010900"/>
          </a:xfrm>
          <a:prstGeom prst="rect">
            <a:avLst/>
          </a:prstGeom>
          <a:noFill/>
          <a:ln>
            <a:noFill/>
          </a:ln>
        </p:spPr>
      </p:pic>
      <p:sp>
        <p:nvSpPr>
          <p:cNvPr id="406" name="Google Shape;406;g2ae0c428034_0_326"/>
          <p:cNvSpPr/>
          <p:nvPr/>
        </p:nvSpPr>
        <p:spPr>
          <a:xfrm>
            <a:off x="16994724" y="1346200"/>
            <a:ext cx="5639400" cy="5638800"/>
          </a:xfrm>
          <a:prstGeom prst="roundRect">
            <a:avLst>
              <a:gd fmla="val 75081" name="adj"/>
            </a:avLst>
          </a:prstGeom>
          <a:solidFill>
            <a:srgbClr val="F8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ae0c428034_0_326"/>
          <p:cNvSpPr/>
          <p:nvPr/>
        </p:nvSpPr>
        <p:spPr>
          <a:xfrm>
            <a:off x="19236554" y="2095500"/>
            <a:ext cx="2172000" cy="51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eaweed Script"/>
              <a:buNone/>
            </a:pPr>
            <a:r>
              <a:rPr b="0" i="0" lang="en-US" sz="24000" u="none" cap="none" strike="noStrike">
                <a:solidFill>
                  <a:srgbClr val="FFFFFF"/>
                </a:solidFill>
                <a:latin typeface="Seaweed Script"/>
                <a:ea typeface="Seaweed Script"/>
                <a:cs typeface="Seaweed Script"/>
                <a:sym typeface="Seaweed Script"/>
              </a:rPr>
              <a:t>T</a:t>
            </a:r>
            <a:endParaRPr b="0" i="0" sz="24000" u="none" cap="none" strike="noStrike">
              <a:solidFill>
                <a:schemeClr val="dk1"/>
              </a:solidFill>
              <a:latin typeface="Calibri"/>
              <a:ea typeface="Calibri"/>
              <a:cs typeface="Calibri"/>
              <a:sym typeface="Calibri"/>
            </a:endParaRPr>
          </a:p>
        </p:txBody>
      </p:sp>
      <p:sp>
        <p:nvSpPr>
          <p:cNvPr id="408" name="Google Shape;408;g2ae0c428034_0_326"/>
          <p:cNvSpPr/>
          <p:nvPr/>
        </p:nvSpPr>
        <p:spPr>
          <a:xfrm>
            <a:off x="17528191" y="7797800"/>
            <a:ext cx="4572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ae0c428034_0_326"/>
          <p:cNvSpPr/>
          <p:nvPr/>
        </p:nvSpPr>
        <p:spPr>
          <a:xfrm>
            <a:off x="17528191" y="77978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ae0c428034_0_326"/>
          <p:cNvSpPr/>
          <p:nvPr/>
        </p:nvSpPr>
        <p:spPr>
          <a:xfrm>
            <a:off x="17528191" y="77978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ae0c428034_0_326"/>
          <p:cNvSpPr/>
          <p:nvPr/>
        </p:nvSpPr>
        <p:spPr>
          <a:xfrm>
            <a:off x="17528191" y="7797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Invasion</a:t>
            </a:r>
            <a:endParaRPr b="0" i="0" sz="3600" u="none" cap="none" strike="noStrike">
              <a:solidFill>
                <a:schemeClr val="dk1"/>
              </a:solidFill>
              <a:latin typeface="Calibri"/>
              <a:ea typeface="Calibri"/>
              <a:cs typeface="Calibri"/>
              <a:sym typeface="Calibri"/>
            </a:endParaRPr>
          </a:p>
        </p:txBody>
      </p:sp>
      <p:sp>
        <p:nvSpPr>
          <p:cNvPr id="412" name="Google Shape;412;g2ae0c428034_0_326"/>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413" name="Google Shape;413;g2ae0c428034_0_326"/>
          <p:cNvSpPr/>
          <p:nvPr/>
        </p:nvSpPr>
        <p:spPr>
          <a:xfrm>
            <a:off x="17528191" y="102489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ae0c428034_0_326"/>
          <p:cNvSpPr/>
          <p:nvPr/>
        </p:nvSpPr>
        <p:spPr>
          <a:xfrm>
            <a:off x="17528191" y="1024890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ae0c428034_0_326"/>
          <p:cNvSpPr/>
          <p:nvPr/>
        </p:nvSpPr>
        <p:spPr>
          <a:xfrm>
            <a:off x="17528191" y="102489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Betrayal</a:t>
            </a:r>
            <a:endParaRPr b="0" i="0" sz="3600" u="none" cap="none" strike="noStrike">
              <a:solidFill>
                <a:schemeClr val="dk1"/>
              </a:solidFill>
              <a:latin typeface="Calibri"/>
              <a:ea typeface="Calibri"/>
              <a:cs typeface="Calibri"/>
              <a:sym typeface="Calibri"/>
            </a:endParaRPr>
          </a:p>
        </p:txBody>
      </p:sp>
      <p:sp>
        <p:nvSpPr>
          <p:cNvPr id="416" name="Google Shape;416;g2ae0c428034_0_326"/>
          <p:cNvSpPr/>
          <p:nvPr/>
        </p:nvSpPr>
        <p:spPr>
          <a:xfrm>
            <a:off x="17528191" y="11074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421" name="Shape 421"/>
        <p:cNvGrpSpPr/>
        <p:nvPr/>
      </p:nvGrpSpPr>
      <p:grpSpPr>
        <a:xfrm>
          <a:off x="0" y="0"/>
          <a:ext cx="0" cy="0"/>
          <a:chOff x="0" y="0"/>
          <a:chExt cx="0" cy="0"/>
        </a:xfrm>
      </p:grpSpPr>
      <p:pic>
        <p:nvPicPr>
          <p:cNvPr descr=" " id="422" name="Google Shape;422;g2ae0c428034_0_395"/>
          <p:cNvPicPr preferRelativeResize="0"/>
          <p:nvPr/>
        </p:nvPicPr>
        <p:blipFill rotWithShape="1">
          <a:blip r:embed="rId3">
            <a:alphaModFix/>
          </a:blip>
          <a:srcRect b="0" l="0" r="0" t="0"/>
          <a:stretch/>
        </p:blipFill>
        <p:spPr>
          <a:xfrm>
            <a:off x="14946593" y="-2200275"/>
            <a:ext cx="9443629" cy="8566150"/>
          </a:xfrm>
          <a:prstGeom prst="rect">
            <a:avLst/>
          </a:prstGeom>
          <a:noFill/>
          <a:ln>
            <a:noFill/>
          </a:ln>
        </p:spPr>
      </p:pic>
      <p:pic>
        <p:nvPicPr>
          <p:cNvPr descr=" " id="423" name="Google Shape;423;g2ae0c428034_0_395"/>
          <p:cNvPicPr preferRelativeResize="0"/>
          <p:nvPr/>
        </p:nvPicPr>
        <p:blipFill rotWithShape="1">
          <a:blip r:embed="rId4">
            <a:alphaModFix/>
          </a:blip>
          <a:srcRect b="0" l="0" r="0" t="0"/>
          <a:stretch/>
        </p:blipFill>
        <p:spPr>
          <a:xfrm>
            <a:off x="16445359" y="-981075"/>
            <a:ext cx="7944864" cy="6419849"/>
          </a:xfrm>
          <a:prstGeom prst="rect">
            <a:avLst/>
          </a:prstGeom>
          <a:noFill/>
          <a:ln>
            <a:noFill/>
          </a:ln>
        </p:spPr>
      </p:pic>
      <p:pic>
        <p:nvPicPr>
          <p:cNvPr descr=" " id="424" name="Google Shape;424;g2ae0c428034_0_395"/>
          <p:cNvPicPr preferRelativeResize="0"/>
          <p:nvPr/>
        </p:nvPicPr>
        <p:blipFill rotWithShape="1">
          <a:blip r:embed="rId5">
            <a:alphaModFix/>
          </a:blip>
          <a:srcRect b="0" l="0" r="0" t="0"/>
          <a:stretch/>
        </p:blipFill>
        <p:spPr>
          <a:xfrm>
            <a:off x="21373593" y="123825"/>
            <a:ext cx="3016630" cy="6597650"/>
          </a:xfrm>
          <a:prstGeom prst="rect">
            <a:avLst/>
          </a:prstGeom>
          <a:noFill/>
          <a:ln>
            <a:noFill/>
          </a:ln>
        </p:spPr>
      </p:pic>
      <p:pic>
        <p:nvPicPr>
          <p:cNvPr descr=" " id="425" name="Google Shape;425;g2ae0c428034_0_395"/>
          <p:cNvPicPr preferRelativeResize="0"/>
          <p:nvPr/>
        </p:nvPicPr>
        <p:blipFill rotWithShape="1">
          <a:blip r:embed="rId6">
            <a:alphaModFix/>
          </a:blip>
          <a:srcRect b="0" l="0" r="0" t="0"/>
          <a:stretch/>
        </p:blipFill>
        <p:spPr>
          <a:xfrm>
            <a:off x="23103602" y="466725"/>
            <a:ext cx="816663" cy="816707"/>
          </a:xfrm>
          <a:prstGeom prst="rect">
            <a:avLst/>
          </a:prstGeom>
          <a:noFill/>
          <a:ln>
            <a:noFill/>
          </a:ln>
        </p:spPr>
      </p:pic>
      <p:pic>
        <p:nvPicPr>
          <p:cNvPr descr=" " id="426" name="Google Shape;426;g2ae0c428034_0_395"/>
          <p:cNvPicPr preferRelativeResize="0"/>
          <p:nvPr/>
        </p:nvPicPr>
        <p:blipFill rotWithShape="1">
          <a:blip r:embed="rId7">
            <a:alphaModFix/>
          </a:blip>
          <a:srcRect b="0" l="0" r="0" t="0"/>
          <a:stretch/>
        </p:blipFill>
        <p:spPr>
          <a:xfrm>
            <a:off x="22046781" y="2282825"/>
            <a:ext cx="1060598" cy="793750"/>
          </a:xfrm>
          <a:prstGeom prst="rect">
            <a:avLst/>
          </a:prstGeom>
          <a:noFill/>
          <a:ln>
            <a:noFill/>
          </a:ln>
        </p:spPr>
      </p:pic>
      <p:pic>
        <p:nvPicPr>
          <p:cNvPr descr=" " id="427" name="Google Shape;427;g2ae0c428034_0_395"/>
          <p:cNvPicPr preferRelativeResize="0"/>
          <p:nvPr/>
        </p:nvPicPr>
        <p:blipFill rotWithShape="1">
          <a:blip r:embed="rId8">
            <a:alphaModFix/>
          </a:blip>
          <a:srcRect b="0" l="0" r="0" t="0"/>
          <a:stretch/>
        </p:blipFill>
        <p:spPr>
          <a:xfrm>
            <a:off x="21380313" y="11058525"/>
            <a:ext cx="2708539" cy="1523541"/>
          </a:xfrm>
          <a:prstGeom prst="rect">
            <a:avLst/>
          </a:prstGeom>
          <a:noFill/>
          <a:ln>
            <a:noFill/>
          </a:ln>
        </p:spPr>
      </p:pic>
      <p:pic>
        <p:nvPicPr>
          <p:cNvPr descr=" " id="428" name="Google Shape;428;g2ae0c428034_0_395"/>
          <p:cNvPicPr preferRelativeResize="0"/>
          <p:nvPr/>
        </p:nvPicPr>
        <p:blipFill rotWithShape="1">
          <a:blip r:embed="rId9">
            <a:alphaModFix/>
          </a:blip>
          <a:srcRect b="0" l="0" r="0" t="0"/>
          <a:stretch/>
        </p:blipFill>
        <p:spPr>
          <a:xfrm>
            <a:off x="291" y="6715125"/>
            <a:ext cx="6560369" cy="7142001"/>
          </a:xfrm>
          <a:prstGeom prst="rect">
            <a:avLst/>
          </a:prstGeom>
          <a:noFill/>
          <a:ln>
            <a:noFill/>
          </a:ln>
        </p:spPr>
      </p:pic>
      <p:pic>
        <p:nvPicPr>
          <p:cNvPr descr=" " id="429" name="Google Shape;429;g2ae0c428034_0_395"/>
          <p:cNvPicPr preferRelativeResize="0"/>
          <p:nvPr/>
        </p:nvPicPr>
        <p:blipFill rotWithShape="1">
          <a:blip r:embed="rId10">
            <a:alphaModFix/>
          </a:blip>
          <a:srcRect b="0" l="0" r="0" t="0"/>
          <a:stretch/>
        </p:blipFill>
        <p:spPr>
          <a:xfrm>
            <a:off x="-2430" y="8861425"/>
            <a:ext cx="6931438" cy="5406504"/>
          </a:xfrm>
          <a:prstGeom prst="rect">
            <a:avLst/>
          </a:prstGeom>
          <a:noFill/>
          <a:ln>
            <a:noFill/>
          </a:ln>
        </p:spPr>
      </p:pic>
      <p:pic>
        <p:nvPicPr>
          <p:cNvPr descr=" " id="430" name="Google Shape;430;g2ae0c428034_0_395"/>
          <p:cNvPicPr preferRelativeResize="0"/>
          <p:nvPr/>
        </p:nvPicPr>
        <p:blipFill rotWithShape="1">
          <a:blip r:embed="rId11">
            <a:alphaModFix/>
          </a:blip>
          <a:srcRect b="0" l="0" r="0" t="0"/>
          <a:stretch/>
        </p:blipFill>
        <p:spPr>
          <a:xfrm>
            <a:off x="-1273334" y="10766425"/>
            <a:ext cx="2550132" cy="2105707"/>
          </a:xfrm>
          <a:prstGeom prst="rect">
            <a:avLst/>
          </a:prstGeom>
          <a:noFill/>
          <a:ln>
            <a:noFill/>
          </a:ln>
        </p:spPr>
      </p:pic>
      <p:pic>
        <p:nvPicPr>
          <p:cNvPr descr=" " id="431" name="Google Shape;431;g2ae0c428034_0_395"/>
          <p:cNvPicPr preferRelativeResize="0"/>
          <p:nvPr/>
        </p:nvPicPr>
        <p:blipFill rotWithShape="1">
          <a:blip r:embed="rId12">
            <a:alphaModFix/>
          </a:blip>
          <a:srcRect b="0" l="0" r="0" t="0"/>
          <a:stretch/>
        </p:blipFill>
        <p:spPr>
          <a:xfrm>
            <a:off x="-3279" y="1241425"/>
            <a:ext cx="2372417" cy="2867546"/>
          </a:xfrm>
          <a:prstGeom prst="rect">
            <a:avLst/>
          </a:prstGeom>
          <a:noFill/>
          <a:ln>
            <a:noFill/>
          </a:ln>
        </p:spPr>
      </p:pic>
      <p:sp>
        <p:nvSpPr>
          <p:cNvPr id="432" name="Google Shape;432;g2ae0c428034_0_3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3" name="Google Shape;433;g2ae0c428034_0_395"/>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434" name="Google Shape;434;g2ae0c428034_0_395"/>
          <p:cNvPicPr preferRelativeResize="0"/>
          <p:nvPr/>
        </p:nvPicPr>
        <p:blipFill rotWithShape="1">
          <a:blip r:embed="rId14">
            <a:alphaModFix/>
          </a:blip>
          <a:srcRect b="0" l="0" r="0" t="0"/>
          <a:stretch/>
        </p:blipFill>
        <p:spPr>
          <a:xfrm>
            <a:off x="6490511" y="1257300"/>
            <a:ext cx="6084060" cy="12369800"/>
          </a:xfrm>
          <a:prstGeom prst="rect">
            <a:avLst/>
          </a:prstGeom>
          <a:noFill/>
          <a:ln>
            <a:noFill/>
          </a:ln>
        </p:spPr>
      </p:pic>
      <p:pic>
        <p:nvPicPr>
          <p:cNvPr descr=" " id="435" name="Google Shape;435;g2ae0c428034_0_395"/>
          <p:cNvPicPr preferRelativeResize="0"/>
          <p:nvPr/>
        </p:nvPicPr>
        <p:blipFill rotWithShape="1">
          <a:blip r:embed="rId15">
            <a:alphaModFix/>
          </a:blip>
          <a:srcRect b="0" l="0" r="0" t="0"/>
          <a:stretch/>
        </p:blipFill>
        <p:spPr>
          <a:xfrm>
            <a:off x="0" y="1257300"/>
            <a:ext cx="6084060" cy="12369800"/>
          </a:xfrm>
          <a:prstGeom prst="rect">
            <a:avLst/>
          </a:prstGeom>
          <a:noFill/>
          <a:ln>
            <a:noFill/>
          </a:ln>
        </p:spPr>
      </p:pic>
      <p:sp>
        <p:nvSpPr>
          <p:cNvPr id="436" name="Google Shape;436;g2ae0c428034_0_395"/>
          <p:cNvSpPr/>
          <p:nvPr/>
        </p:nvSpPr>
        <p:spPr>
          <a:xfrm>
            <a:off x="13882835" y="3238500"/>
            <a:ext cx="106905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eaweed Script"/>
              <a:buNone/>
            </a:pPr>
            <a:r>
              <a:rPr b="0" i="0" lang="en-US" sz="8000" u="none" cap="none" strike="noStrike">
                <a:solidFill>
                  <a:srgbClr val="0E0E0E"/>
                </a:solidFill>
                <a:latin typeface="Seaweed Script"/>
                <a:ea typeface="Seaweed Script"/>
                <a:cs typeface="Seaweed Script"/>
                <a:sym typeface="Seaweed Script"/>
              </a:rPr>
              <a:t>Some Data</a:t>
            </a:r>
            <a:endParaRPr b="0" i="0" sz="8000" u="none" cap="none" strike="noStrike">
              <a:solidFill>
                <a:schemeClr val="dk1"/>
              </a:solidFill>
              <a:latin typeface="Calibri"/>
              <a:ea typeface="Calibri"/>
              <a:cs typeface="Calibri"/>
              <a:sym typeface="Calibri"/>
            </a:endParaRPr>
          </a:p>
        </p:txBody>
      </p:sp>
      <p:sp>
        <p:nvSpPr>
          <p:cNvPr id="437" name="Google Shape;437;g2ae0c428034_0_395"/>
          <p:cNvSpPr/>
          <p:nvPr/>
        </p:nvSpPr>
        <p:spPr>
          <a:xfrm>
            <a:off x="13730416" y="6121400"/>
            <a:ext cx="8573700" cy="593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ae0c428034_0_395"/>
          <p:cNvSpPr/>
          <p:nvPr/>
        </p:nvSpPr>
        <p:spPr>
          <a:xfrm>
            <a:off x="13730416" y="6121400"/>
            <a:ext cx="85737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ae0c428034_0_395"/>
          <p:cNvSpPr/>
          <p:nvPr/>
        </p:nvSpPr>
        <p:spPr>
          <a:xfrm>
            <a:off x="13730416" y="6121400"/>
            <a:ext cx="15243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ae0c428034_0_395"/>
          <p:cNvSpPr/>
          <p:nvPr/>
        </p:nvSpPr>
        <p:spPr>
          <a:xfrm>
            <a:off x="13730416" y="6121400"/>
            <a:ext cx="18630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75%</a:t>
            </a:r>
            <a:endParaRPr b="0" i="0" sz="8000" u="none" cap="none" strike="noStrike">
              <a:solidFill>
                <a:schemeClr val="dk1"/>
              </a:solidFill>
              <a:latin typeface="Calibri"/>
              <a:ea typeface="Calibri"/>
              <a:cs typeface="Calibri"/>
              <a:sym typeface="Calibri"/>
            </a:endParaRPr>
          </a:p>
        </p:txBody>
      </p:sp>
      <p:sp>
        <p:nvSpPr>
          <p:cNvPr id="441" name="Google Shape;441;g2ae0c428034_0_395"/>
          <p:cNvSpPr/>
          <p:nvPr/>
        </p:nvSpPr>
        <p:spPr>
          <a:xfrm>
            <a:off x="15457832" y="6146800"/>
            <a:ext cx="68463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ae0c428034_0_395"/>
          <p:cNvSpPr/>
          <p:nvPr/>
        </p:nvSpPr>
        <p:spPr>
          <a:xfrm>
            <a:off x="15457832" y="6146800"/>
            <a:ext cx="6998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Enchanted Creatures</a:t>
            </a:r>
            <a:endParaRPr b="0" i="0" sz="3600" u="none" cap="none" strike="noStrike">
              <a:solidFill>
                <a:schemeClr val="dk1"/>
              </a:solidFill>
              <a:latin typeface="Calibri"/>
              <a:ea typeface="Calibri"/>
              <a:cs typeface="Calibri"/>
              <a:sym typeface="Calibri"/>
            </a:endParaRPr>
          </a:p>
        </p:txBody>
      </p:sp>
      <p:sp>
        <p:nvSpPr>
          <p:cNvPr id="443" name="Google Shape;443;g2ae0c428034_0_395"/>
          <p:cNvSpPr/>
          <p:nvPr/>
        </p:nvSpPr>
        <p:spPr>
          <a:xfrm>
            <a:off x="15457832" y="6870700"/>
            <a:ext cx="698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444" name="Google Shape;444;g2ae0c428034_0_395"/>
          <p:cNvSpPr/>
          <p:nvPr/>
        </p:nvSpPr>
        <p:spPr>
          <a:xfrm>
            <a:off x="13730416" y="8115300"/>
            <a:ext cx="85737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ae0c428034_0_395"/>
          <p:cNvSpPr/>
          <p:nvPr/>
        </p:nvSpPr>
        <p:spPr>
          <a:xfrm>
            <a:off x="13730416" y="8115300"/>
            <a:ext cx="16257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ae0c428034_0_395"/>
          <p:cNvSpPr/>
          <p:nvPr/>
        </p:nvSpPr>
        <p:spPr>
          <a:xfrm>
            <a:off x="13730416" y="8115300"/>
            <a:ext cx="19644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60%</a:t>
            </a:r>
            <a:endParaRPr b="0" i="0" sz="8000" u="none" cap="none" strike="noStrike">
              <a:solidFill>
                <a:schemeClr val="dk1"/>
              </a:solidFill>
              <a:latin typeface="Calibri"/>
              <a:ea typeface="Calibri"/>
              <a:cs typeface="Calibri"/>
              <a:sym typeface="Calibri"/>
            </a:endParaRPr>
          </a:p>
        </p:txBody>
      </p:sp>
      <p:sp>
        <p:nvSpPr>
          <p:cNvPr id="447" name="Google Shape;447;g2ae0c428034_0_395"/>
          <p:cNvSpPr/>
          <p:nvPr/>
        </p:nvSpPr>
        <p:spPr>
          <a:xfrm>
            <a:off x="15559445" y="8140700"/>
            <a:ext cx="67446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ae0c428034_0_395"/>
          <p:cNvSpPr/>
          <p:nvPr/>
        </p:nvSpPr>
        <p:spPr>
          <a:xfrm>
            <a:off x="15559445" y="8140700"/>
            <a:ext cx="6897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Magic-Wielding Individuals</a:t>
            </a:r>
            <a:endParaRPr b="0" i="0" sz="3600" u="none" cap="none" strike="noStrike">
              <a:solidFill>
                <a:schemeClr val="dk1"/>
              </a:solidFill>
              <a:latin typeface="Calibri"/>
              <a:ea typeface="Calibri"/>
              <a:cs typeface="Calibri"/>
              <a:sym typeface="Calibri"/>
            </a:endParaRPr>
          </a:p>
        </p:txBody>
      </p:sp>
      <p:sp>
        <p:nvSpPr>
          <p:cNvPr id="449" name="Google Shape;449;g2ae0c428034_0_395"/>
          <p:cNvSpPr/>
          <p:nvPr/>
        </p:nvSpPr>
        <p:spPr>
          <a:xfrm>
            <a:off x="15559445" y="8864600"/>
            <a:ext cx="6879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450" name="Google Shape;450;g2ae0c428034_0_395"/>
          <p:cNvSpPr/>
          <p:nvPr/>
        </p:nvSpPr>
        <p:spPr>
          <a:xfrm>
            <a:off x="13730416" y="10109200"/>
            <a:ext cx="85737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ae0c428034_0_395"/>
          <p:cNvSpPr/>
          <p:nvPr/>
        </p:nvSpPr>
        <p:spPr>
          <a:xfrm>
            <a:off x="13730416" y="10388600"/>
            <a:ext cx="15624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ae0c428034_0_395"/>
          <p:cNvSpPr/>
          <p:nvPr/>
        </p:nvSpPr>
        <p:spPr>
          <a:xfrm>
            <a:off x="13730416" y="10388600"/>
            <a:ext cx="19011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90%</a:t>
            </a:r>
            <a:endParaRPr b="0" i="0" sz="8000" u="none" cap="none" strike="noStrike">
              <a:solidFill>
                <a:schemeClr val="dk1"/>
              </a:solidFill>
              <a:latin typeface="Calibri"/>
              <a:ea typeface="Calibri"/>
              <a:cs typeface="Calibri"/>
              <a:sym typeface="Calibri"/>
            </a:endParaRPr>
          </a:p>
        </p:txBody>
      </p:sp>
      <p:sp>
        <p:nvSpPr>
          <p:cNvPr id="453" name="Google Shape;453;g2ae0c428034_0_395"/>
          <p:cNvSpPr/>
          <p:nvPr/>
        </p:nvSpPr>
        <p:spPr>
          <a:xfrm>
            <a:off x="15495937" y="10109200"/>
            <a:ext cx="68082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ae0c428034_0_395"/>
          <p:cNvSpPr/>
          <p:nvPr/>
        </p:nvSpPr>
        <p:spPr>
          <a:xfrm>
            <a:off x="15495937" y="10109200"/>
            <a:ext cx="696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Spells Cast</a:t>
            </a:r>
            <a:endParaRPr b="0" i="0" sz="3600" u="none" cap="none" strike="noStrike">
              <a:solidFill>
                <a:schemeClr val="dk1"/>
              </a:solidFill>
              <a:latin typeface="Calibri"/>
              <a:ea typeface="Calibri"/>
              <a:cs typeface="Calibri"/>
              <a:sym typeface="Calibri"/>
            </a:endParaRPr>
          </a:p>
        </p:txBody>
      </p:sp>
      <p:sp>
        <p:nvSpPr>
          <p:cNvPr id="455" name="Google Shape;455;g2ae0c428034_0_395"/>
          <p:cNvSpPr/>
          <p:nvPr/>
        </p:nvSpPr>
        <p:spPr>
          <a:xfrm>
            <a:off x="15495937" y="10833100"/>
            <a:ext cx="6943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460" name="Shape 460"/>
        <p:cNvGrpSpPr/>
        <p:nvPr/>
      </p:nvGrpSpPr>
      <p:grpSpPr>
        <a:xfrm>
          <a:off x="0" y="0"/>
          <a:ext cx="0" cy="0"/>
          <a:chOff x="0" y="0"/>
          <a:chExt cx="0" cy="0"/>
        </a:xfrm>
      </p:grpSpPr>
      <p:pic>
        <p:nvPicPr>
          <p:cNvPr descr=" " id="461" name="Google Shape;461;g2ae0c428034_0_433"/>
          <p:cNvPicPr preferRelativeResize="0"/>
          <p:nvPr/>
        </p:nvPicPr>
        <p:blipFill rotWithShape="1">
          <a:blip r:embed="rId3">
            <a:alphaModFix/>
          </a:blip>
          <a:srcRect b="0" l="0" r="0" t="0"/>
          <a:stretch/>
        </p:blipFill>
        <p:spPr>
          <a:xfrm>
            <a:off x="-879585" y="-130175"/>
            <a:ext cx="5366576" cy="8031063"/>
          </a:xfrm>
          <a:prstGeom prst="rect">
            <a:avLst/>
          </a:prstGeom>
          <a:noFill/>
          <a:ln>
            <a:noFill/>
          </a:ln>
        </p:spPr>
      </p:pic>
      <p:pic>
        <p:nvPicPr>
          <p:cNvPr descr=" " id="462" name="Google Shape;462;g2ae0c428034_0_433"/>
          <p:cNvPicPr preferRelativeResize="0"/>
          <p:nvPr/>
        </p:nvPicPr>
        <p:blipFill rotWithShape="1">
          <a:blip r:embed="rId4">
            <a:alphaModFix/>
          </a:blip>
          <a:srcRect b="0" l="0" r="0" t="0"/>
          <a:stretch/>
        </p:blipFill>
        <p:spPr>
          <a:xfrm>
            <a:off x="-879585" y="-130175"/>
            <a:ext cx="6484160" cy="14344651"/>
          </a:xfrm>
          <a:prstGeom prst="rect">
            <a:avLst/>
          </a:prstGeom>
          <a:noFill/>
          <a:ln>
            <a:noFill/>
          </a:ln>
        </p:spPr>
      </p:pic>
      <p:pic>
        <p:nvPicPr>
          <p:cNvPr descr=" " id="463" name="Google Shape;463;g2ae0c428034_0_433"/>
          <p:cNvPicPr preferRelativeResize="0"/>
          <p:nvPr/>
        </p:nvPicPr>
        <p:blipFill rotWithShape="1">
          <a:blip r:embed="rId5">
            <a:alphaModFix/>
          </a:blip>
          <a:srcRect b="0" l="0" r="0" t="0"/>
          <a:stretch/>
        </p:blipFill>
        <p:spPr>
          <a:xfrm>
            <a:off x="187348" y="-130175"/>
            <a:ext cx="6344444" cy="14344651"/>
          </a:xfrm>
          <a:prstGeom prst="rect">
            <a:avLst/>
          </a:prstGeom>
          <a:noFill/>
          <a:ln>
            <a:noFill/>
          </a:ln>
        </p:spPr>
      </p:pic>
      <p:pic>
        <p:nvPicPr>
          <p:cNvPr descr=" " id="464" name="Google Shape;464;g2ae0c428034_0_433"/>
          <p:cNvPicPr preferRelativeResize="0"/>
          <p:nvPr/>
        </p:nvPicPr>
        <p:blipFill rotWithShape="1">
          <a:blip r:embed="rId6">
            <a:alphaModFix/>
          </a:blip>
          <a:srcRect b="0" l="0" r="0" t="0"/>
          <a:stretch/>
        </p:blipFill>
        <p:spPr>
          <a:xfrm>
            <a:off x="822428" y="9826625"/>
            <a:ext cx="3359570" cy="4411092"/>
          </a:xfrm>
          <a:prstGeom prst="rect">
            <a:avLst/>
          </a:prstGeom>
          <a:noFill/>
          <a:ln>
            <a:noFill/>
          </a:ln>
        </p:spPr>
      </p:pic>
      <p:pic>
        <p:nvPicPr>
          <p:cNvPr descr=" " id="465" name="Google Shape;465;g2ae0c428034_0_433"/>
          <p:cNvPicPr preferRelativeResize="0"/>
          <p:nvPr/>
        </p:nvPicPr>
        <p:blipFill rotWithShape="1">
          <a:blip r:embed="rId7">
            <a:alphaModFix/>
          </a:blip>
          <a:srcRect b="0" l="0" r="0" t="0"/>
          <a:stretch/>
        </p:blipFill>
        <p:spPr>
          <a:xfrm>
            <a:off x="-955794" y="4352925"/>
            <a:ext cx="2965821" cy="6898146"/>
          </a:xfrm>
          <a:prstGeom prst="rect">
            <a:avLst/>
          </a:prstGeom>
          <a:noFill/>
          <a:ln>
            <a:noFill/>
          </a:ln>
        </p:spPr>
      </p:pic>
      <p:pic>
        <p:nvPicPr>
          <p:cNvPr descr=" " id="466" name="Google Shape;466;g2ae0c428034_0_433"/>
          <p:cNvPicPr preferRelativeResize="0"/>
          <p:nvPr/>
        </p:nvPicPr>
        <p:blipFill rotWithShape="1">
          <a:blip r:embed="rId8">
            <a:alphaModFix/>
          </a:blip>
          <a:srcRect b="0" l="0" r="0" t="0"/>
          <a:stretch/>
        </p:blipFill>
        <p:spPr>
          <a:xfrm>
            <a:off x="2651453" y="4276713"/>
            <a:ext cx="1746465" cy="3105162"/>
          </a:xfrm>
          <a:prstGeom prst="rect">
            <a:avLst/>
          </a:prstGeom>
          <a:noFill/>
          <a:ln>
            <a:noFill/>
          </a:ln>
        </p:spPr>
      </p:pic>
      <p:pic>
        <p:nvPicPr>
          <p:cNvPr descr=" " id="467" name="Google Shape;467;g2ae0c428034_0_433"/>
          <p:cNvPicPr preferRelativeResize="0"/>
          <p:nvPr/>
        </p:nvPicPr>
        <p:blipFill rotWithShape="1">
          <a:blip r:embed="rId9">
            <a:alphaModFix/>
          </a:blip>
          <a:srcRect b="0" l="0" r="0" t="0"/>
          <a:stretch/>
        </p:blipFill>
        <p:spPr>
          <a:xfrm>
            <a:off x="3146818" y="10106025"/>
            <a:ext cx="755744" cy="768350"/>
          </a:xfrm>
          <a:prstGeom prst="rect">
            <a:avLst/>
          </a:prstGeom>
          <a:noFill/>
          <a:ln>
            <a:noFill/>
          </a:ln>
        </p:spPr>
      </p:pic>
      <p:pic>
        <p:nvPicPr>
          <p:cNvPr descr=" " id="468" name="Google Shape;468;g2ae0c428034_0_433"/>
          <p:cNvPicPr preferRelativeResize="0"/>
          <p:nvPr/>
        </p:nvPicPr>
        <p:blipFill rotWithShape="1">
          <a:blip r:embed="rId10">
            <a:alphaModFix/>
          </a:blip>
          <a:srcRect b="0" l="0" r="0" t="0"/>
          <a:stretch/>
        </p:blipFill>
        <p:spPr>
          <a:xfrm>
            <a:off x="18502526" y="-231775"/>
            <a:ext cx="4390882" cy="15055849"/>
          </a:xfrm>
          <a:prstGeom prst="rect">
            <a:avLst/>
          </a:prstGeom>
          <a:noFill/>
          <a:ln>
            <a:noFill/>
          </a:ln>
        </p:spPr>
      </p:pic>
      <p:pic>
        <p:nvPicPr>
          <p:cNvPr descr=" " id="469" name="Google Shape;469;g2ae0c428034_0_433"/>
          <p:cNvPicPr preferRelativeResize="0"/>
          <p:nvPr/>
        </p:nvPicPr>
        <p:blipFill rotWithShape="1">
          <a:blip r:embed="rId11">
            <a:alphaModFix/>
          </a:blip>
          <a:srcRect b="0" l="0" r="0" t="0"/>
          <a:stretch/>
        </p:blipFill>
        <p:spPr>
          <a:xfrm>
            <a:off x="19542803" y="-231775"/>
            <a:ext cx="6412788" cy="15055849"/>
          </a:xfrm>
          <a:prstGeom prst="rect">
            <a:avLst/>
          </a:prstGeom>
          <a:noFill/>
          <a:ln>
            <a:noFill/>
          </a:ln>
        </p:spPr>
      </p:pic>
      <p:pic>
        <p:nvPicPr>
          <p:cNvPr descr=" " id="470" name="Google Shape;470;g2ae0c428034_0_433"/>
          <p:cNvPicPr preferRelativeResize="0"/>
          <p:nvPr/>
        </p:nvPicPr>
        <p:blipFill rotWithShape="1">
          <a:blip r:embed="rId12">
            <a:alphaModFix/>
          </a:blip>
          <a:srcRect b="0" l="0" r="0" t="0"/>
          <a:stretch/>
        </p:blipFill>
        <p:spPr>
          <a:xfrm>
            <a:off x="20433189" y="8848018"/>
            <a:ext cx="5290701" cy="5976057"/>
          </a:xfrm>
          <a:prstGeom prst="rect">
            <a:avLst/>
          </a:prstGeom>
          <a:noFill/>
          <a:ln>
            <a:noFill/>
          </a:ln>
        </p:spPr>
      </p:pic>
      <p:pic>
        <p:nvPicPr>
          <p:cNvPr descr=" " id="471" name="Google Shape;471;g2ae0c428034_0_433"/>
          <p:cNvPicPr preferRelativeResize="0"/>
          <p:nvPr/>
        </p:nvPicPr>
        <p:blipFill rotWithShape="1">
          <a:blip r:embed="rId13">
            <a:alphaModFix/>
          </a:blip>
          <a:srcRect b="0" l="0" r="0" t="0"/>
          <a:stretch/>
        </p:blipFill>
        <p:spPr>
          <a:xfrm>
            <a:off x="23939317" y="1889125"/>
            <a:ext cx="2114814" cy="6798011"/>
          </a:xfrm>
          <a:prstGeom prst="rect">
            <a:avLst/>
          </a:prstGeom>
          <a:noFill/>
          <a:ln>
            <a:noFill/>
          </a:ln>
        </p:spPr>
      </p:pic>
      <p:pic>
        <p:nvPicPr>
          <p:cNvPr descr=" " id="472" name="Google Shape;472;g2ae0c428034_0_433"/>
          <p:cNvPicPr preferRelativeResize="0"/>
          <p:nvPr/>
        </p:nvPicPr>
        <p:blipFill rotWithShape="1">
          <a:blip r:embed="rId14">
            <a:alphaModFix/>
          </a:blip>
          <a:srcRect b="0" l="0" r="0" t="0"/>
          <a:stretch/>
        </p:blipFill>
        <p:spPr>
          <a:xfrm>
            <a:off x="21767346" y="-130175"/>
            <a:ext cx="2851506" cy="5797549"/>
          </a:xfrm>
          <a:prstGeom prst="rect">
            <a:avLst/>
          </a:prstGeom>
          <a:noFill/>
          <a:ln>
            <a:noFill/>
          </a:ln>
        </p:spPr>
      </p:pic>
      <p:pic>
        <p:nvPicPr>
          <p:cNvPr descr=" " id="473" name="Google Shape;473;g2ae0c428034_0_433"/>
          <p:cNvPicPr preferRelativeResize="0"/>
          <p:nvPr/>
        </p:nvPicPr>
        <p:blipFill rotWithShape="1">
          <a:blip r:embed="rId15">
            <a:alphaModFix/>
          </a:blip>
          <a:srcRect b="0" l="0" r="0" t="0"/>
          <a:stretch/>
        </p:blipFill>
        <p:spPr>
          <a:xfrm>
            <a:off x="24371171" y="13115925"/>
            <a:ext cx="806551" cy="806450"/>
          </a:xfrm>
          <a:prstGeom prst="rect">
            <a:avLst/>
          </a:prstGeom>
          <a:noFill/>
          <a:ln>
            <a:noFill/>
          </a:ln>
        </p:spPr>
      </p:pic>
      <p:pic>
        <p:nvPicPr>
          <p:cNvPr descr=" " id="474" name="Google Shape;474;g2ae0c428034_0_433"/>
          <p:cNvPicPr preferRelativeResize="0"/>
          <p:nvPr/>
        </p:nvPicPr>
        <p:blipFill rotWithShape="1">
          <a:blip r:embed="rId16">
            <a:alphaModFix/>
          </a:blip>
          <a:srcRect b="0" l="0" r="0" t="0"/>
          <a:stretch/>
        </p:blipFill>
        <p:spPr>
          <a:xfrm>
            <a:off x="22478634" y="8531225"/>
            <a:ext cx="793849" cy="793750"/>
          </a:xfrm>
          <a:prstGeom prst="rect">
            <a:avLst/>
          </a:prstGeom>
          <a:noFill/>
          <a:ln>
            <a:noFill/>
          </a:ln>
        </p:spPr>
      </p:pic>
      <p:pic>
        <p:nvPicPr>
          <p:cNvPr descr=" " id="475" name="Google Shape;475;g2ae0c428034_0_433"/>
          <p:cNvPicPr preferRelativeResize="0"/>
          <p:nvPr/>
        </p:nvPicPr>
        <p:blipFill rotWithShape="1">
          <a:blip r:embed="rId17">
            <a:alphaModFix/>
          </a:blip>
          <a:srcRect b="0" l="0" r="0" t="0"/>
          <a:stretch/>
        </p:blipFill>
        <p:spPr>
          <a:xfrm>
            <a:off x="23037504" y="2892413"/>
            <a:ext cx="1746468" cy="2838462"/>
          </a:xfrm>
          <a:prstGeom prst="rect">
            <a:avLst/>
          </a:prstGeom>
          <a:noFill/>
          <a:ln>
            <a:noFill/>
          </a:ln>
        </p:spPr>
      </p:pic>
      <p:sp>
        <p:nvSpPr>
          <p:cNvPr id="476" name="Google Shape;476;g2ae0c428034_0_4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ae0c428034_0_433"/>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sp>
        <p:nvSpPr>
          <p:cNvPr id="478" name="Google Shape;478;g2ae0c428034_0_433"/>
          <p:cNvSpPr/>
          <p:nvPr/>
        </p:nvSpPr>
        <p:spPr>
          <a:xfrm>
            <a:off x="4318540" y="3263900"/>
            <a:ext cx="15762600" cy="718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ae0c428034_0_433"/>
          <p:cNvSpPr/>
          <p:nvPr/>
        </p:nvSpPr>
        <p:spPr>
          <a:xfrm>
            <a:off x="4318540" y="3263900"/>
            <a:ext cx="15762600" cy="556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ae0c428034_0_433"/>
          <p:cNvSpPr/>
          <p:nvPr/>
        </p:nvSpPr>
        <p:spPr>
          <a:xfrm>
            <a:off x="7258957" y="3263900"/>
            <a:ext cx="9881700" cy="51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6D77"/>
              </a:buClr>
              <a:buSzPts val="24000"/>
              <a:buFont typeface="Seaweed Script"/>
              <a:buNone/>
            </a:pPr>
            <a:r>
              <a:rPr b="0" i="0" lang="en-US" sz="24000" u="none" cap="none" strike="noStrike">
                <a:solidFill>
                  <a:srgbClr val="086D77"/>
                </a:solidFill>
                <a:latin typeface="Seaweed Script"/>
                <a:ea typeface="Seaweed Script"/>
                <a:cs typeface="Seaweed Script"/>
                <a:sym typeface="Seaweed Script"/>
              </a:rPr>
              <a:t>234,567</a:t>
            </a:r>
            <a:endParaRPr b="0" i="0" sz="24000" u="none" cap="none" strike="noStrike">
              <a:solidFill>
                <a:schemeClr val="dk1"/>
              </a:solidFill>
              <a:latin typeface="Calibri"/>
              <a:ea typeface="Calibri"/>
              <a:cs typeface="Calibri"/>
              <a:sym typeface="Calibri"/>
            </a:endParaRPr>
          </a:p>
        </p:txBody>
      </p:sp>
      <p:sp>
        <p:nvSpPr>
          <p:cNvPr id="481" name="Google Shape;481;g2ae0c428034_0_433"/>
          <p:cNvSpPr/>
          <p:nvPr/>
        </p:nvSpPr>
        <p:spPr>
          <a:xfrm>
            <a:off x="4183056" y="76073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482" name="Google Shape;482;g2ae0c428034_0_433"/>
          <p:cNvSpPr/>
          <p:nvPr/>
        </p:nvSpPr>
        <p:spPr>
          <a:xfrm>
            <a:off x="7496054" y="92329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487" name="Shape 487"/>
        <p:cNvGrpSpPr/>
        <p:nvPr/>
      </p:nvGrpSpPr>
      <p:grpSpPr>
        <a:xfrm>
          <a:off x="0" y="0"/>
          <a:ext cx="0" cy="0"/>
          <a:chOff x="0" y="0"/>
          <a:chExt cx="0" cy="0"/>
        </a:xfrm>
      </p:grpSpPr>
      <p:pic>
        <p:nvPicPr>
          <p:cNvPr descr=" " id="488" name="Google Shape;488;g2ae0c428034_0_459"/>
          <p:cNvPicPr preferRelativeResize="0"/>
          <p:nvPr/>
        </p:nvPicPr>
        <p:blipFill rotWithShape="1">
          <a:blip r:embed="rId3">
            <a:alphaModFix/>
          </a:blip>
          <a:srcRect b="0" l="0" r="0" t="0"/>
          <a:stretch/>
        </p:blipFill>
        <p:spPr>
          <a:xfrm>
            <a:off x="-333417" y="-498537"/>
            <a:ext cx="4388398" cy="6064312"/>
          </a:xfrm>
          <a:prstGeom prst="rect">
            <a:avLst/>
          </a:prstGeom>
          <a:noFill/>
          <a:ln>
            <a:noFill/>
          </a:ln>
        </p:spPr>
      </p:pic>
      <p:pic>
        <p:nvPicPr>
          <p:cNvPr descr=" " id="489" name="Google Shape;489;g2ae0c428034_0_459"/>
          <p:cNvPicPr preferRelativeResize="0"/>
          <p:nvPr/>
        </p:nvPicPr>
        <p:blipFill rotWithShape="1">
          <a:blip r:embed="rId4">
            <a:alphaModFix/>
          </a:blip>
          <a:srcRect b="0" l="0" r="0" t="0"/>
          <a:stretch/>
        </p:blipFill>
        <p:spPr>
          <a:xfrm>
            <a:off x="-663658" y="10525125"/>
            <a:ext cx="4718640" cy="4146550"/>
          </a:xfrm>
          <a:prstGeom prst="rect">
            <a:avLst/>
          </a:prstGeom>
          <a:noFill/>
          <a:ln>
            <a:noFill/>
          </a:ln>
        </p:spPr>
      </p:pic>
      <p:pic>
        <p:nvPicPr>
          <p:cNvPr descr=" " id="490" name="Google Shape;490;g2ae0c428034_0_459"/>
          <p:cNvPicPr preferRelativeResize="0"/>
          <p:nvPr/>
        </p:nvPicPr>
        <p:blipFill rotWithShape="1">
          <a:blip r:embed="rId5">
            <a:alphaModFix/>
          </a:blip>
          <a:srcRect b="0" l="0" r="0" t="0"/>
          <a:stretch/>
        </p:blipFill>
        <p:spPr>
          <a:xfrm>
            <a:off x="-15520" y="1990799"/>
            <a:ext cx="1428572" cy="1795264"/>
          </a:xfrm>
          <a:prstGeom prst="rect">
            <a:avLst/>
          </a:prstGeom>
          <a:noFill/>
          <a:ln>
            <a:noFill/>
          </a:ln>
        </p:spPr>
      </p:pic>
      <p:pic>
        <p:nvPicPr>
          <p:cNvPr descr=" " id="491" name="Google Shape;491;g2ae0c428034_0_459"/>
          <p:cNvPicPr preferRelativeResize="0"/>
          <p:nvPr/>
        </p:nvPicPr>
        <p:blipFill rotWithShape="1">
          <a:blip r:embed="rId6">
            <a:alphaModFix/>
          </a:blip>
          <a:srcRect b="0" l="0" r="0" t="0"/>
          <a:stretch/>
        </p:blipFill>
        <p:spPr>
          <a:xfrm>
            <a:off x="860534" y="-267742"/>
            <a:ext cx="3270657" cy="1185317"/>
          </a:xfrm>
          <a:prstGeom prst="rect">
            <a:avLst/>
          </a:prstGeom>
          <a:noFill/>
          <a:ln>
            <a:noFill/>
          </a:ln>
        </p:spPr>
      </p:pic>
      <p:pic>
        <p:nvPicPr>
          <p:cNvPr descr=" " id="492" name="Google Shape;492;g2ae0c428034_0_459"/>
          <p:cNvPicPr preferRelativeResize="0"/>
          <p:nvPr/>
        </p:nvPicPr>
        <p:blipFill rotWithShape="1">
          <a:blip r:embed="rId7">
            <a:alphaModFix/>
          </a:blip>
          <a:srcRect b="0" l="0" r="0" t="0"/>
          <a:stretch/>
        </p:blipFill>
        <p:spPr>
          <a:xfrm>
            <a:off x="-130191" y="9804326"/>
            <a:ext cx="2660983" cy="2314649"/>
          </a:xfrm>
          <a:prstGeom prst="rect">
            <a:avLst/>
          </a:prstGeom>
          <a:noFill/>
          <a:ln>
            <a:noFill/>
          </a:ln>
        </p:spPr>
      </p:pic>
      <p:pic>
        <p:nvPicPr>
          <p:cNvPr descr=" " id="493" name="Google Shape;493;g2ae0c428034_0_459"/>
          <p:cNvPicPr preferRelativeResize="0"/>
          <p:nvPr/>
        </p:nvPicPr>
        <p:blipFill rotWithShape="1">
          <a:blip r:embed="rId8">
            <a:alphaModFix/>
          </a:blip>
          <a:srcRect b="0" l="0" r="0" t="0"/>
          <a:stretch/>
        </p:blipFill>
        <p:spPr>
          <a:xfrm>
            <a:off x="-331883" y="10158611"/>
            <a:ext cx="1503605" cy="1325364"/>
          </a:xfrm>
          <a:prstGeom prst="rect">
            <a:avLst/>
          </a:prstGeom>
          <a:noFill/>
          <a:ln>
            <a:noFill/>
          </a:ln>
        </p:spPr>
      </p:pic>
      <p:pic>
        <p:nvPicPr>
          <p:cNvPr descr=" " id="494" name="Google Shape;494;g2ae0c428034_0_459"/>
          <p:cNvPicPr preferRelativeResize="0"/>
          <p:nvPr/>
        </p:nvPicPr>
        <p:blipFill rotWithShape="1">
          <a:blip r:embed="rId9">
            <a:alphaModFix/>
          </a:blip>
          <a:srcRect b="0" l="0" r="0" t="0"/>
          <a:stretch/>
        </p:blipFill>
        <p:spPr>
          <a:xfrm>
            <a:off x="797025" y="4124325"/>
            <a:ext cx="577922" cy="577850"/>
          </a:xfrm>
          <a:prstGeom prst="rect">
            <a:avLst/>
          </a:prstGeom>
          <a:noFill/>
          <a:ln>
            <a:noFill/>
          </a:ln>
        </p:spPr>
      </p:pic>
      <p:pic>
        <p:nvPicPr>
          <p:cNvPr descr=" " id="495" name="Google Shape;495;g2ae0c428034_0_459"/>
          <p:cNvPicPr preferRelativeResize="0"/>
          <p:nvPr/>
        </p:nvPicPr>
        <p:blipFill rotWithShape="1">
          <a:blip r:embed="rId10">
            <a:alphaModFix/>
          </a:blip>
          <a:srcRect b="0" l="0" r="0" t="0"/>
          <a:stretch/>
        </p:blipFill>
        <p:spPr>
          <a:xfrm>
            <a:off x="-930391" y="3209925"/>
            <a:ext cx="3598745" cy="3646661"/>
          </a:xfrm>
          <a:prstGeom prst="rect">
            <a:avLst/>
          </a:prstGeom>
          <a:noFill/>
          <a:ln>
            <a:noFill/>
          </a:ln>
        </p:spPr>
      </p:pic>
      <p:pic>
        <p:nvPicPr>
          <p:cNvPr descr=" " id="496" name="Google Shape;496;g2ae0c428034_0_459"/>
          <p:cNvPicPr preferRelativeResize="0"/>
          <p:nvPr/>
        </p:nvPicPr>
        <p:blipFill rotWithShape="1">
          <a:blip r:embed="rId11">
            <a:alphaModFix/>
          </a:blip>
          <a:srcRect b="0" l="0" r="0" t="0"/>
          <a:stretch/>
        </p:blipFill>
        <p:spPr>
          <a:xfrm>
            <a:off x="21703838" y="327025"/>
            <a:ext cx="2940418" cy="3803650"/>
          </a:xfrm>
          <a:prstGeom prst="rect">
            <a:avLst/>
          </a:prstGeom>
          <a:noFill/>
          <a:ln>
            <a:noFill/>
          </a:ln>
        </p:spPr>
      </p:pic>
      <p:pic>
        <p:nvPicPr>
          <p:cNvPr descr=" " id="497" name="Google Shape;497;g2ae0c428034_0_459"/>
          <p:cNvPicPr preferRelativeResize="0"/>
          <p:nvPr/>
        </p:nvPicPr>
        <p:blipFill rotWithShape="1">
          <a:blip r:embed="rId12">
            <a:alphaModFix/>
          </a:blip>
          <a:srcRect b="0" l="0" r="0" t="0"/>
          <a:stretch/>
        </p:blipFill>
        <p:spPr>
          <a:xfrm>
            <a:off x="21233873" y="8391525"/>
            <a:ext cx="4071036" cy="2825750"/>
          </a:xfrm>
          <a:prstGeom prst="rect">
            <a:avLst/>
          </a:prstGeom>
          <a:noFill/>
          <a:ln>
            <a:noFill/>
          </a:ln>
        </p:spPr>
      </p:pic>
      <p:pic>
        <p:nvPicPr>
          <p:cNvPr descr=" " id="498" name="Google Shape;498;g2ae0c428034_0_459"/>
          <p:cNvPicPr preferRelativeResize="0"/>
          <p:nvPr/>
        </p:nvPicPr>
        <p:blipFill rotWithShape="1">
          <a:blip r:embed="rId13">
            <a:alphaModFix/>
          </a:blip>
          <a:srcRect b="0" l="0" r="0" t="0"/>
          <a:stretch/>
        </p:blipFill>
        <p:spPr>
          <a:xfrm>
            <a:off x="21500612" y="11528425"/>
            <a:ext cx="2708837" cy="2546350"/>
          </a:xfrm>
          <a:prstGeom prst="rect">
            <a:avLst/>
          </a:prstGeom>
          <a:noFill/>
          <a:ln>
            <a:noFill/>
          </a:ln>
        </p:spPr>
      </p:pic>
      <p:pic>
        <p:nvPicPr>
          <p:cNvPr descr=" " id="499" name="Google Shape;499;g2ae0c428034_0_459"/>
          <p:cNvPicPr preferRelativeResize="0"/>
          <p:nvPr/>
        </p:nvPicPr>
        <p:blipFill rotWithShape="1">
          <a:blip r:embed="rId14">
            <a:alphaModFix/>
          </a:blip>
          <a:srcRect b="0" l="0" r="0" t="0"/>
          <a:stretch/>
        </p:blipFill>
        <p:spPr>
          <a:xfrm>
            <a:off x="23672578" y="9369425"/>
            <a:ext cx="1781447" cy="1479228"/>
          </a:xfrm>
          <a:prstGeom prst="rect">
            <a:avLst/>
          </a:prstGeom>
          <a:noFill/>
          <a:ln>
            <a:noFill/>
          </a:ln>
        </p:spPr>
      </p:pic>
      <p:pic>
        <p:nvPicPr>
          <p:cNvPr descr=" " id="500" name="Google Shape;500;g2ae0c428034_0_459"/>
          <p:cNvPicPr preferRelativeResize="0"/>
          <p:nvPr/>
        </p:nvPicPr>
        <p:blipFill rotWithShape="1">
          <a:blip r:embed="rId15">
            <a:alphaModFix/>
          </a:blip>
          <a:srcRect b="0" l="0" r="0" t="0"/>
          <a:stretch/>
        </p:blipFill>
        <p:spPr>
          <a:xfrm>
            <a:off x="23647177" y="352475"/>
            <a:ext cx="1311827" cy="1327100"/>
          </a:xfrm>
          <a:prstGeom prst="rect">
            <a:avLst/>
          </a:prstGeom>
          <a:noFill/>
          <a:ln>
            <a:noFill/>
          </a:ln>
        </p:spPr>
      </p:pic>
      <p:pic>
        <p:nvPicPr>
          <p:cNvPr descr=" " id="501" name="Google Shape;501;g2ae0c428034_0_459"/>
          <p:cNvPicPr preferRelativeResize="0"/>
          <p:nvPr/>
        </p:nvPicPr>
        <p:blipFill rotWithShape="1">
          <a:blip r:embed="rId16">
            <a:alphaModFix/>
          </a:blip>
          <a:srcRect b="0" l="0" r="0" t="0"/>
          <a:stretch/>
        </p:blipFill>
        <p:spPr>
          <a:xfrm>
            <a:off x="23786898" y="504875"/>
            <a:ext cx="1045090" cy="1060400"/>
          </a:xfrm>
          <a:prstGeom prst="rect">
            <a:avLst/>
          </a:prstGeom>
          <a:noFill/>
          <a:ln>
            <a:noFill/>
          </a:ln>
        </p:spPr>
      </p:pic>
      <p:pic>
        <p:nvPicPr>
          <p:cNvPr descr=" " id="502" name="Google Shape;502;g2ae0c428034_0_459"/>
          <p:cNvPicPr preferRelativeResize="0"/>
          <p:nvPr/>
        </p:nvPicPr>
        <p:blipFill rotWithShape="1">
          <a:blip r:embed="rId17">
            <a:alphaModFix/>
          </a:blip>
          <a:srcRect b="0" l="0" r="0" t="0"/>
          <a:stretch/>
        </p:blipFill>
        <p:spPr>
          <a:xfrm>
            <a:off x="23342342" y="12633325"/>
            <a:ext cx="1618628" cy="1274638"/>
          </a:xfrm>
          <a:prstGeom prst="rect">
            <a:avLst/>
          </a:prstGeom>
          <a:noFill/>
          <a:ln>
            <a:noFill/>
          </a:ln>
        </p:spPr>
      </p:pic>
      <p:pic>
        <p:nvPicPr>
          <p:cNvPr descr=" " id="503" name="Google Shape;503;g2ae0c428034_0_459"/>
          <p:cNvPicPr preferRelativeResize="0"/>
          <p:nvPr/>
        </p:nvPicPr>
        <p:blipFill rotWithShape="1">
          <a:blip r:embed="rId18">
            <a:alphaModFix/>
          </a:blip>
          <a:srcRect b="0" l="0" r="0" t="0"/>
          <a:stretch/>
        </p:blipFill>
        <p:spPr>
          <a:xfrm>
            <a:off x="23164520" y="2892425"/>
            <a:ext cx="1501981" cy="2927350"/>
          </a:xfrm>
          <a:prstGeom prst="rect">
            <a:avLst/>
          </a:prstGeom>
          <a:noFill/>
          <a:ln>
            <a:noFill/>
          </a:ln>
        </p:spPr>
      </p:pic>
      <p:sp>
        <p:nvSpPr>
          <p:cNvPr id="504" name="Google Shape;504;g2ae0c428034_0_4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g2ae0c428034_0_459"/>
          <p:cNvPicPr preferRelativeResize="0"/>
          <p:nvPr/>
        </p:nvPicPr>
        <p:blipFill rotWithShape="1">
          <a:blip r:embed="rId19">
            <a:alphaModFix/>
          </a:blip>
          <a:srcRect b="0" l="0" r="0" t="0"/>
          <a:stretch/>
        </p:blipFill>
        <p:spPr>
          <a:xfrm>
            <a:off x="23523340" y="10820400"/>
            <a:ext cx="711289" cy="2590800"/>
          </a:xfrm>
          <a:prstGeom prst="rect">
            <a:avLst/>
          </a:prstGeom>
          <a:noFill/>
          <a:ln>
            <a:noFill/>
          </a:ln>
        </p:spPr>
      </p:pic>
      <p:sp>
        <p:nvSpPr>
          <p:cNvPr id="506" name="Google Shape;506;g2ae0c428034_0_459"/>
          <p:cNvSpPr/>
          <p:nvPr/>
        </p:nvSpPr>
        <p:spPr>
          <a:xfrm>
            <a:off x="4318540" y="3721100"/>
            <a:ext cx="78750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ae0c428034_0_459"/>
          <p:cNvSpPr/>
          <p:nvPr/>
        </p:nvSpPr>
        <p:spPr>
          <a:xfrm>
            <a:off x="5302913" y="3721100"/>
            <a:ext cx="5906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ae0c428034_0_459"/>
          <p:cNvSpPr/>
          <p:nvPr/>
        </p:nvSpPr>
        <p:spPr>
          <a:xfrm>
            <a:off x="5302913" y="3721100"/>
            <a:ext cx="64482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12800"/>
              <a:buFont typeface="Seaweed Script"/>
              <a:buNone/>
            </a:pPr>
            <a:r>
              <a:rPr b="0" i="0" lang="en-US" sz="12800" u="none" cap="none" strike="noStrike">
                <a:solidFill>
                  <a:srgbClr val="086D77"/>
                </a:solidFill>
                <a:latin typeface="Seaweed Script"/>
                <a:ea typeface="Seaweed Script"/>
                <a:cs typeface="Seaweed Script"/>
                <a:sym typeface="Seaweed Script"/>
              </a:rPr>
              <a:t>233 Coins</a:t>
            </a:r>
            <a:endParaRPr b="0" i="0" sz="12800" u="none" cap="none" strike="noStrike">
              <a:solidFill>
                <a:schemeClr val="dk1"/>
              </a:solidFill>
              <a:latin typeface="Calibri"/>
              <a:ea typeface="Calibri"/>
              <a:cs typeface="Calibri"/>
              <a:sym typeface="Calibri"/>
            </a:endParaRPr>
          </a:p>
        </p:txBody>
      </p:sp>
      <p:sp>
        <p:nvSpPr>
          <p:cNvPr id="509" name="Google Shape;509;g2ae0c428034_0_459"/>
          <p:cNvSpPr/>
          <p:nvPr/>
        </p:nvSpPr>
        <p:spPr>
          <a:xfrm>
            <a:off x="4318540" y="5930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ae0c428034_0_459"/>
          <p:cNvSpPr/>
          <p:nvPr/>
        </p:nvSpPr>
        <p:spPr>
          <a:xfrm>
            <a:off x="4250798" y="5930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511" name="Google Shape;511;g2ae0c428034_0_459"/>
          <p:cNvSpPr/>
          <p:nvPr/>
        </p:nvSpPr>
        <p:spPr>
          <a:xfrm>
            <a:off x="4318540" y="7442200"/>
            <a:ext cx="78750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ae0c428034_0_459"/>
          <p:cNvSpPr/>
          <p:nvPr/>
        </p:nvSpPr>
        <p:spPr>
          <a:xfrm>
            <a:off x="5150494" y="7442200"/>
            <a:ext cx="62112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ae0c428034_0_459"/>
          <p:cNvSpPr/>
          <p:nvPr/>
        </p:nvSpPr>
        <p:spPr>
          <a:xfrm>
            <a:off x="5150494" y="7442200"/>
            <a:ext cx="67530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12800"/>
              <a:buFont typeface="Seaweed Script"/>
              <a:buNone/>
            </a:pPr>
            <a:r>
              <a:rPr b="0" i="0" lang="en-US" sz="12800" u="none" cap="none" strike="noStrike">
                <a:solidFill>
                  <a:srgbClr val="086D77"/>
                </a:solidFill>
                <a:latin typeface="Seaweed Script"/>
                <a:ea typeface="Seaweed Script"/>
                <a:cs typeface="Seaweed Script"/>
                <a:sym typeface="Seaweed Script"/>
              </a:rPr>
              <a:t>456 Hours</a:t>
            </a:r>
            <a:endParaRPr b="0" i="0" sz="12800" u="none" cap="none" strike="noStrike">
              <a:solidFill>
                <a:schemeClr val="dk1"/>
              </a:solidFill>
              <a:latin typeface="Calibri"/>
              <a:ea typeface="Calibri"/>
              <a:cs typeface="Calibri"/>
              <a:sym typeface="Calibri"/>
            </a:endParaRPr>
          </a:p>
        </p:txBody>
      </p:sp>
      <p:sp>
        <p:nvSpPr>
          <p:cNvPr id="514" name="Google Shape;514;g2ae0c428034_0_459"/>
          <p:cNvSpPr/>
          <p:nvPr/>
        </p:nvSpPr>
        <p:spPr>
          <a:xfrm>
            <a:off x="4318540" y="9652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ae0c428034_0_459"/>
          <p:cNvSpPr/>
          <p:nvPr/>
        </p:nvSpPr>
        <p:spPr>
          <a:xfrm>
            <a:off x="4250798" y="9652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516" name="Google Shape;516;g2ae0c428034_0_459"/>
          <p:cNvSpPr/>
          <p:nvPr/>
        </p:nvSpPr>
        <p:spPr>
          <a:xfrm>
            <a:off x="12193524" y="3721100"/>
            <a:ext cx="78750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ae0c428034_0_459"/>
          <p:cNvSpPr/>
          <p:nvPr/>
        </p:nvSpPr>
        <p:spPr>
          <a:xfrm>
            <a:off x="14892611" y="3721100"/>
            <a:ext cx="24768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ae0c428034_0_459"/>
          <p:cNvSpPr/>
          <p:nvPr/>
        </p:nvSpPr>
        <p:spPr>
          <a:xfrm>
            <a:off x="14892611" y="3721100"/>
            <a:ext cx="30186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12800"/>
              <a:buFont typeface="Seaweed Script"/>
              <a:buNone/>
            </a:pPr>
            <a:r>
              <a:rPr b="0" i="0" lang="en-US" sz="12800" u="none" cap="none" strike="noStrike">
                <a:solidFill>
                  <a:srgbClr val="086D77"/>
                </a:solidFill>
                <a:latin typeface="Seaweed Script"/>
                <a:ea typeface="Seaweed Script"/>
                <a:cs typeface="Seaweed Script"/>
                <a:sym typeface="Seaweed Script"/>
              </a:rPr>
              <a:t>85%</a:t>
            </a:r>
            <a:endParaRPr b="0" i="0" sz="12800" u="none" cap="none" strike="noStrike">
              <a:solidFill>
                <a:schemeClr val="dk1"/>
              </a:solidFill>
              <a:latin typeface="Calibri"/>
              <a:ea typeface="Calibri"/>
              <a:cs typeface="Calibri"/>
              <a:sym typeface="Calibri"/>
            </a:endParaRPr>
          </a:p>
        </p:txBody>
      </p:sp>
      <p:sp>
        <p:nvSpPr>
          <p:cNvPr id="519" name="Google Shape;519;g2ae0c428034_0_459"/>
          <p:cNvSpPr/>
          <p:nvPr/>
        </p:nvSpPr>
        <p:spPr>
          <a:xfrm>
            <a:off x="12193524" y="5930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ae0c428034_0_459"/>
          <p:cNvSpPr/>
          <p:nvPr/>
        </p:nvSpPr>
        <p:spPr>
          <a:xfrm>
            <a:off x="12125782" y="5930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521" name="Google Shape;521;g2ae0c428034_0_459"/>
          <p:cNvSpPr/>
          <p:nvPr/>
        </p:nvSpPr>
        <p:spPr>
          <a:xfrm>
            <a:off x="12193524" y="7442200"/>
            <a:ext cx="78750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ae0c428034_0_459"/>
          <p:cNvSpPr/>
          <p:nvPr/>
        </p:nvSpPr>
        <p:spPr>
          <a:xfrm>
            <a:off x="13743118" y="7442200"/>
            <a:ext cx="4775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ae0c428034_0_459"/>
          <p:cNvSpPr/>
          <p:nvPr/>
        </p:nvSpPr>
        <p:spPr>
          <a:xfrm>
            <a:off x="13743118" y="7442200"/>
            <a:ext cx="53178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12800"/>
              <a:buFont typeface="Seaweed Script"/>
              <a:buNone/>
            </a:pPr>
            <a:r>
              <a:rPr b="0" i="0" lang="en-US" sz="12800" u="none" cap="none" strike="noStrike">
                <a:solidFill>
                  <a:srgbClr val="086D77"/>
                </a:solidFill>
                <a:latin typeface="Seaweed Script"/>
                <a:ea typeface="Seaweed Script"/>
                <a:cs typeface="Seaweed Script"/>
                <a:sym typeface="Seaweed Script"/>
              </a:rPr>
              <a:t>535 Km</a:t>
            </a:r>
            <a:endParaRPr b="0" i="0" sz="12800" u="none" cap="none" strike="noStrike">
              <a:solidFill>
                <a:schemeClr val="dk1"/>
              </a:solidFill>
              <a:latin typeface="Calibri"/>
              <a:ea typeface="Calibri"/>
              <a:cs typeface="Calibri"/>
              <a:sym typeface="Calibri"/>
            </a:endParaRPr>
          </a:p>
        </p:txBody>
      </p:sp>
      <p:sp>
        <p:nvSpPr>
          <p:cNvPr id="524" name="Google Shape;524;g2ae0c428034_0_459"/>
          <p:cNvSpPr/>
          <p:nvPr/>
        </p:nvSpPr>
        <p:spPr>
          <a:xfrm>
            <a:off x="12193524" y="9652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ae0c428034_0_459"/>
          <p:cNvSpPr/>
          <p:nvPr/>
        </p:nvSpPr>
        <p:spPr>
          <a:xfrm>
            <a:off x="12125782" y="9652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530" name="Shape 530"/>
        <p:cNvGrpSpPr/>
        <p:nvPr/>
      </p:nvGrpSpPr>
      <p:grpSpPr>
        <a:xfrm>
          <a:off x="0" y="0"/>
          <a:ext cx="0" cy="0"/>
          <a:chOff x="0" y="0"/>
          <a:chExt cx="0" cy="0"/>
        </a:xfrm>
      </p:grpSpPr>
      <p:pic>
        <p:nvPicPr>
          <p:cNvPr descr=" " id="531" name="Google Shape;531;g2ae0c428034_0_501"/>
          <p:cNvPicPr preferRelativeResize="0"/>
          <p:nvPr/>
        </p:nvPicPr>
        <p:blipFill rotWithShape="1">
          <a:blip r:embed="rId3">
            <a:alphaModFix/>
          </a:blip>
          <a:srcRect b="0" l="0" r="0" t="0"/>
          <a:stretch/>
        </p:blipFill>
        <p:spPr>
          <a:xfrm>
            <a:off x="14946593" y="-2200275"/>
            <a:ext cx="9443629" cy="8566150"/>
          </a:xfrm>
          <a:prstGeom prst="rect">
            <a:avLst/>
          </a:prstGeom>
          <a:noFill/>
          <a:ln>
            <a:noFill/>
          </a:ln>
        </p:spPr>
      </p:pic>
      <p:pic>
        <p:nvPicPr>
          <p:cNvPr descr=" " id="532" name="Google Shape;532;g2ae0c428034_0_501"/>
          <p:cNvPicPr preferRelativeResize="0"/>
          <p:nvPr/>
        </p:nvPicPr>
        <p:blipFill rotWithShape="1">
          <a:blip r:embed="rId4">
            <a:alphaModFix/>
          </a:blip>
          <a:srcRect b="0" l="0" r="0" t="0"/>
          <a:stretch/>
        </p:blipFill>
        <p:spPr>
          <a:xfrm>
            <a:off x="16445359" y="-981075"/>
            <a:ext cx="7944864" cy="6419849"/>
          </a:xfrm>
          <a:prstGeom prst="rect">
            <a:avLst/>
          </a:prstGeom>
          <a:noFill/>
          <a:ln>
            <a:noFill/>
          </a:ln>
        </p:spPr>
      </p:pic>
      <p:pic>
        <p:nvPicPr>
          <p:cNvPr descr=" " id="533" name="Google Shape;533;g2ae0c428034_0_501"/>
          <p:cNvPicPr preferRelativeResize="0"/>
          <p:nvPr/>
        </p:nvPicPr>
        <p:blipFill rotWithShape="1">
          <a:blip r:embed="rId5">
            <a:alphaModFix/>
          </a:blip>
          <a:srcRect b="0" l="0" r="0" t="0"/>
          <a:stretch/>
        </p:blipFill>
        <p:spPr>
          <a:xfrm>
            <a:off x="21373593" y="123825"/>
            <a:ext cx="3016630" cy="6597650"/>
          </a:xfrm>
          <a:prstGeom prst="rect">
            <a:avLst/>
          </a:prstGeom>
          <a:noFill/>
          <a:ln>
            <a:noFill/>
          </a:ln>
        </p:spPr>
      </p:pic>
      <p:pic>
        <p:nvPicPr>
          <p:cNvPr descr=" " id="534" name="Google Shape;534;g2ae0c428034_0_501"/>
          <p:cNvPicPr preferRelativeResize="0"/>
          <p:nvPr/>
        </p:nvPicPr>
        <p:blipFill rotWithShape="1">
          <a:blip r:embed="rId6">
            <a:alphaModFix/>
          </a:blip>
          <a:srcRect b="0" l="0" r="0" t="0"/>
          <a:stretch/>
        </p:blipFill>
        <p:spPr>
          <a:xfrm>
            <a:off x="23103602" y="466725"/>
            <a:ext cx="816663" cy="816694"/>
          </a:xfrm>
          <a:prstGeom prst="rect">
            <a:avLst/>
          </a:prstGeom>
          <a:noFill/>
          <a:ln>
            <a:noFill/>
          </a:ln>
        </p:spPr>
      </p:pic>
      <p:pic>
        <p:nvPicPr>
          <p:cNvPr descr=" " id="535" name="Google Shape;535;g2ae0c428034_0_501"/>
          <p:cNvPicPr preferRelativeResize="0"/>
          <p:nvPr/>
        </p:nvPicPr>
        <p:blipFill rotWithShape="1">
          <a:blip r:embed="rId7">
            <a:alphaModFix/>
          </a:blip>
          <a:srcRect b="0" l="0" r="0" t="0"/>
          <a:stretch/>
        </p:blipFill>
        <p:spPr>
          <a:xfrm>
            <a:off x="22046781" y="2282825"/>
            <a:ext cx="1060598" cy="793750"/>
          </a:xfrm>
          <a:prstGeom prst="rect">
            <a:avLst/>
          </a:prstGeom>
          <a:noFill/>
          <a:ln>
            <a:noFill/>
          </a:ln>
        </p:spPr>
      </p:pic>
      <p:pic>
        <p:nvPicPr>
          <p:cNvPr descr=" " id="536" name="Google Shape;536;g2ae0c428034_0_501"/>
          <p:cNvPicPr preferRelativeResize="0"/>
          <p:nvPr/>
        </p:nvPicPr>
        <p:blipFill rotWithShape="1">
          <a:blip r:embed="rId8">
            <a:alphaModFix/>
          </a:blip>
          <a:srcRect b="0" l="0" r="0" t="0"/>
          <a:stretch/>
        </p:blipFill>
        <p:spPr>
          <a:xfrm>
            <a:off x="21380313" y="11058525"/>
            <a:ext cx="2708539" cy="1523554"/>
          </a:xfrm>
          <a:prstGeom prst="rect">
            <a:avLst/>
          </a:prstGeom>
          <a:noFill/>
          <a:ln>
            <a:noFill/>
          </a:ln>
        </p:spPr>
      </p:pic>
      <p:pic>
        <p:nvPicPr>
          <p:cNvPr descr=" " id="537" name="Google Shape;537;g2ae0c428034_0_501"/>
          <p:cNvPicPr preferRelativeResize="0"/>
          <p:nvPr/>
        </p:nvPicPr>
        <p:blipFill rotWithShape="1">
          <a:blip r:embed="rId9">
            <a:alphaModFix/>
          </a:blip>
          <a:srcRect b="0" l="0" r="0" t="0"/>
          <a:stretch/>
        </p:blipFill>
        <p:spPr>
          <a:xfrm>
            <a:off x="291" y="6715125"/>
            <a:ext cx="6560369" cy="7142014"/>
          </a:xfrm>
          <a:prstGeom prst="rect">
            <a:avLst/>
          </a:prstGeom>
          <a:noFill/>
          <a:ln>
            <a:noFill/>
          </a:ln>
        </p:spPr>
      </p:pic>
      <p:pic>
        <p:nvPicPr>
          <p:cNvPr descr=" " id="538" name="Google Shape;538;g2ae0c428034_0_501"/>
          <p:cNvPicPr preferRelativeResize="0"/>
          <p:nvPr/>
        </p:nvPicPr>
        <p:blipFill rotWithShape="1">
          <a:blip r:embed="rId10">
            <a:alphaModFix/>
          </a:blip>
          <a:srcRect b="0" l="0" r="0" t="0"/>
          <a:stretch/>
        </p:blipFill>
        <p:spPr>
          <a:xfrm>
            <a:off x="-2430" y="8861425"/>
            <a:ext cx="6931438" cy="5406504"/>
          </a:xfrm>
          <a:prstGeom prst="rect">
            <a:avLst/>
          </a:prstGeom>
          <a:noFill/>
          <a:ln>
            <a:noFill/>
          </a:ln>
        </p:spPr>
      </p:pic>
      <p:pic>
        <p:nvPicPr>
          <p:cNvPr descr=" " id="539" name="Google Shape;539;g2ae0c428034_0_501"/>
          <p:cNvPicPr preferRelativeResize="0"/>
          <p:nvPr/>
        </p:nvPicPr>
        <p:blipFill rotWithShape="1">
          <a:blip r:embed="rId11">
            <a:alphaModFix/>
          </a:blip>
          <a:srcRect b="0" l="0" r="0" t="0"/>
          <a:stretch/>
        </p:blipFill>
        <p:spPr>
          <a:xfrm>
            <a:off x="-1273334" y="10766425"/>
            <a:ext cx="2550132" cy="2105695"/>
          </a:xfrm>
          <a:prstGeom prst="rect">
            <a:avLst/>
          </a:prstGeom>
          <a:noFill/>
          <a:ln>
            <a:noFill/>
          </a:ln>
        </p:spPr>
      </p:pic>
      <p:pic>
        <p:nvPicPr>
          <p:cNvPr descr=" " id="540" name="Google Shape;540;g2ae0c428034_0_501"/>
          <p:cNvPicPr preferRelativeResize="0"/>
          <p:nvPr/>
        </p:nvPicPr>
        <p:blipFill rotWithShape="1">
          <a:blip r:embed="rId12">
            <a:alphaModFix/>
          </a:blip>
          <a:srcRect b="0" l="0" r="0" t="0"/>
          <a:stretch/>
        </p:blipFill>
        <p:spPr>
          <a:xfrm>
            <a:off x="-3279" y="1241425"/>
            <a:ext cx="2372417" cy="2867546"/>
          </a:xfrm>
          <a:prstGeom prst="rect">
            <a:avLst/>
          </a:prstGeom>
          <a:noFill/>
          <a:ln>
            <a:noFill/>
          </a:ln>
        </p:spPr>
      </p:pic>
      <p:sp>
        <p:nvSpPr>
          <p:cNvPr id="541" name="Google Shape;541;g2ae0c428034_0_5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ae0c428034_0_501"/>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543" name="Google Shape;543;g2ae0c428034_0_501"/>
          <p:cNvSpPr/>
          <p:nvPr/>
        </p:nvSpPr>
        <p:spPr>
          <a:xfrm>
            <a:off x="6841922" y="1701800"/>
            <a:ext cx="10690500" cy="172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Some Graph</a:t>
            </a:r>
            <a:endParaRPr b="0" i="0" sz="8000" u="none" cap="none" strike="noStrike">
              <a:solidFill>
                <a:schemeClr val="dk1"/>
              </a:solidFill>
              <a:latin typeface="Calibri"/>
              <a:ea typeface="Calibri"/>
              <a:cs typeface="Calibri"/>
              <a:sym typeface="Calibri"/>
            </a:endParaRPr>
          </a:p>
        </p:txBody>
      </p:sp>
      <p:sp>
        <p:nvSpPr>
          <p:cNvPr id="544" name="Google Shape;544;g2ae0c428034_0_50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ae0c428034_0_50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546" name="Google Shape;546;g2ae0c428034_0_50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2185"/>
              <a:buFont typeface="Lato"/>
              <a:buNone/>
            </a:pPr>
            <a:r>
              <a:rPr b="0" i="0" lang="en-US" sz="2185" u="none" cap="none" strike="noStrike">
                <a:solidFill>
                  <a:srgbClr val="F8593A"/>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547" name="Google Shape;547;g2ae0c428034_0_50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2185"/>
              <a:buFont typeface="Lato"/>
              <a:buNone/>
            </a:pPr>
            <a:r>
              <a:rPr b="0" i="0" lang="en-US" sz="2185" u="none" cap="none" strike="noStrike">
                <a:solidFill>
                  <a:srgbClr val="F8593A"/>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548" name="Google Shape;548;g2ae0c428034_0_50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2185"/>
              <a:buFont typeface="Lato"/>
              <a:buNone/>
            </a:pPr>
            <a:r>
              <a:rPr b="0" i="0" lang="en-US" sz="2185" u="none" cap="none" strike="noStrike">
                <a:solidFill>
                  <a:srgbClr val="F8593A"/>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549" name="Google Shape;549;g2ae0c428034_0_50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2185"/>
              <a:buFont typeface="Lato"/>
              <a:buNone/>
            </a:pPr>
            <a:r>
              <a:rPr b="0" i="0" lang="en-US" sz="2185" u="none" cap="none" strike="noStrike">
                <a:solidFill>
                  <a:srgbClr val="F8593A"/>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550" name="Google Shape;550;g2ae0c428034_0_50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2185"/>
              <a:buFont typeface="Lato"/>
              <a:buNone/>
            </a:pPr>
            <a:r>
              <a:rPr b="0" i="0" lang="en-US" sz="2185" u="none" cap="none" strike="noStrike">
                <a:solidFill>
                  <a:srgbClr val="F8593A"/>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551" name="Google Shape;551;g2ae0c428034_0_50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2185"/>
              <a:buFont typeface="Lato"/>
              <a:buNone/>
            </a:pPr>
            <a:r>
              <a:rPr b="0" i="0" lang="en-US" sz="2185" u="none" cap="none" strike="noStrike">
                <a:solidFill>
                  <a:srgbClr val="F8593A"/>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552" name="Google Shape;552;g2ae0c428034_0_50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2185"/>
              <a:buFont typeface="Lato"/>
              <a:buNone/>
            </a:pPr>
            <a:r>
              <a:rPr b="0" i="0" lang="en-US" sz="2185" u="none" cap="none" strike="noStrike">
                <a:solidFill>
                  <a:srgbClr val="F8593A"/>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553" name="Google Shape;553;g2ae0c428034_0_50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2185"/>
              <a:buFont typeface="Lato"/>
              <a:buNone/>
            </a:pPr>
            <a:r>
              <a:rPr b="0" i="0" lang="en-US" sz="2185" u="none" cap="none" strike="noStrike">
                <a:solidFill>
                  <a:srgbClr val="F8593A"/>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554" name="Google Shape;554;g2ae0c428034_0_50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555" name="Google Shape;555;g2ae0c428034_0_50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556" name="Google Shape;556;g2ae0c428034_0_50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557" name="Google Shape;557;g2ae0c428034_0_50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558" name="Google Shape;558;g2ae0c428034_0_50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559" name="Google Shape;559;g2ae0c428034_0_50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560" name="Google Shape;560;g2ae0c428034_0_50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561" name="Google Shape;561;g2ae0c428034_0_50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562" name="Google Shape;562;g2ae0c428034_0_50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563" name="Google Shape;563;g2ae0c428034_0_50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1820"/>
              <a:buFont typeface="Lato"/>
              <a:buNone/>
            </a:pPr>
            <a:r>
              <a:rPr b="0" i="0" lang="en-US" sz="1820" u="none" cap="none" strike="noStrike">
                <a:solidFill>
                  <a:srgbClr val="F8593A"/>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564" name="Google Shape;564;g2ae0c428034_0_501"/>
          <p:cNvPicPr preferRelativeResize="0"/>
          <p:nvPr/>
        </p:nvPicPr>
        <p:blipFill rotWithShape="1">
          <a:blip r:embed="rId14">
            <a:alphaModFix/>
          </a:blip>
          <a:srcRect b="0" l="0" r="0" t="0"/>
          <a:stretch/>
        </p:blipFill>
        <p:spPr>
          <a:xfrm>
            <a:off x="3368467" y="3771900"/>
            <a:ext cx="8291592" cy="5511006"/>
          </a:xfrm>
          <a:prstGeom prst="rect">
            <a:avLst/>
          </a:prstGeom>
          <a:noFill/>
          <a:ln>
            <a:noFill/>
          </a:ln>
        </p:spPr>
      </p:pic>
      <p:pic>
        <p:nvPicPr>
          <p:cNvPr descr=" " id="565" name="Google Shape;565;g2ae0c428034_0_501"/>
          <p:cNvPicPr preferRelativeResize="0"/>
          <p:nvPr/>
        </p:nvPicPr>
        <p:blipFill rotWithShape="1">
          <a:blip r:embed="rId15">
            <a:alphaModFix/>
          </a:blip>
          <a:srcRect b="0" l="0" r="0" t="0"/>
          <a:stretch/>
        </p:blipFill>
        <p:spPr>
          <a:xfrm>
            <a:off x="4512766" y="4185444"/>
            <a:ext cx="11567" cy="5258445"/>
          </a:xfrm>
          <a:prstGeom prst="rect">
            <a:avLst/>
          </a:prstGeom>
          <a:noFill/>
          <a:ln>
            <a:noFill/>
          </a:ln>
        </p:spPr>
      </p:pic>
      <p:pic>
        <p:nvPicPr>
          <p:cNvPr descr=" " id="566" name="Google Shape;566;g2ae0c428034_0_501"/>
          <p:cNvPicPr preferRelativeResize="0"/>
          <p:nvPr/>
        </p:nvPicPr>
        <p:blipFill rotWithShape="1">
          <a:blip r:embed="rId16">
            <a:alphaModFix/>
          </a:blip>
          <a:srcRect b="0" l="0" r="0" t="0"/>
          <a:stretch/>
        </p:blipFill>
        <p:spPr>
          <a:xfrm>
            <a:off x="5651279" y="4185444"/>
            <a:ext cx="11567" cy="5258445"/>
          </a:xfrm>
          <a:prstGeom prst="rect">
            <a:avLst/>
          </a:prstGeom>
          <a:noFill/>
          <a:ln>
            <a:noFill/>
          </a:ln>
        </p:spPr>
      </p:pic>
      <p:pic>
        <p:nvPicPr>
          <p:cNvPr descr=" " id="567" name="Google Shape;567;g2ae0c428034_0_501"/>
          <p:cNvPicPr preferRelativeResize="0"/>
          <p:nvPr/>
        </p:nvPicPr>
        <p:blipFill rotWithShape="1">
          <a:blip r:embed="rId17">
            <a:alphaModFix/>
          </a:blip>
          <a:srcRect b="0" l="0" r="0" t="0"/>
          <a:stretch/>
        </p:blipFill>
        <p:spPr>
          <a:xfrm>
            <a:off x="6789795" y="4185444"/>
            <a:ext cx="11567" cy="5258445"/>
          </a:xfrm>
          <a:prstGeom prst="rect">
            <a:avLst/>
          </a:prstGeom>
          <a:noFill/>
          <a:ln>
            <a:noFill/>
          </a:ln>
        </p:spPr>
      </p:pic>
      <p:pic>
        <p:nvPicPr>
          <p:cNvPr descr=" " id="568" name="Google Shape;568;g2ae0c428034_0_501"/>
          <p:cNvPicPr preferRelativeResize="0"/>
          <p:nvPr/>
        </p:nvPicPr>
        <p:blipFill rotWithShape="1">
          <a:blip r:embed="rId18">
            <a:alphaModFix/>
          </a:blip>
          <a:srcRect b="0" l="0" r="0" t="0"/>
          <a:stretch/>
        </p:blipFill>
        <p:spPr>
          <a:xfrm>
            <a:off x="7928309" y="4185444"/>
            <a:ext cx="11567" cy="5258445"/>
          </a:xfrm>
          <a:prstGeom prst="rect">
            <a:avLst/>
          </a:prstGeom>
          <a:noFill/>
          <a:ln>
            <a:noFill/>
          </a:ln>
        </p:spPr>
      </p:pic>
      <p:pic>
        <p:nvPicPr>
          <p:cNvPr descr=" " id="569" name="Google Shape;569;g2ae0c428034_0_501"/>
          <p:cNvPicPr preferRelativeResize="0"/>
          <p:nvPr/>
        </p:nvPicPr>
        <p:blipFill rotWithShape="1">
          <a:blip r:embed="rId19">
            <a:alphaModFix/>
          </a:blip>
          <a:srcRect b="0" l="0" r="0" t="0"/>
          <a:stretch/>
        </p:blipFill>
        <p:spPr>
          <a:xfrm>
            <a:off x="9066828" y="4185444"/>
            <a:ext cx="11567" cy="5258445"/>
          </a:xfrm>
          <a:prstGeom prst="rect">
            <a:avLst/>
          </a:prstGeom>
          <a:noFill/>
          <a:ln>
            <a:noFill/>
          </a:ln>
        </p:spPr>
      </p:pic>
      <p:pic>
        <p:nvPicPr>
          <p:cNvPr descr=" " id="570" name="Google Shape;570;g2ae0c428034_0_501"/>
          <p:cNvPicPr preferRelativeResize="0"/>
          <p:nvPr/>
        </p:nvPicPr>
        <p:blipFill rotWithShape="1">
          <a:blip r:embed="rId20">
            <a:alphaModFix/>
          </a:blip>
          <a:srcRect b="0" l="0" r="0" t="0"/>
          <a:stretch/>
        </p:blipFill>
        <p:spPr>
          <a:xfrm>
            <a:off x="10205341" y="4185444"/>
            <a:ext cx="11567" cy="5258445"/>
          </a:xfrm>
          <a:prstGeom prst="rect">
            <a:avLst/>
          </a:prstGeom>
          <a:noFill/>
          <a:ln>
            <a:noFill/>
          </a:ln>
        </p:spPr>
      </p:pic>
      <p:pic>
        <p:nvPicPr>
          <p:cNvPr descr=" " id="571" name="Google Shape;571;g2ae0c428034_0_501"/>
          <p:cNvPicPr preferRelativeResize="0"/>
          <p:nvPr/>
        </p:nvPicPr>
        <p:blipFill rotWithShape="1">
          <a:blip r:embed="rId21">
            <a:alphaModFix/>
          </a:blip>
          <a:srcRect b="0" l="0" r="0" t="0"/>
          <a:stretch/>
        </p:blipFill>
        <p:spPr>
          <a:xfrm>
            <a:off x="11343854" y="4185444"/>
            <a:ext cx="11567" cy="5258445"/>
          </a:xfrm>
          <a:prstGeom prst="rect">
            <a:avLst/>
          </a:prstGeom>
          <a:noFill/>
          <a:ln>
            <a:noFill/>
          </a:ln>
        </p:spPr>
      </p:pic>
      <p:pic>
        <p:nvPicPr>
          <p:cNvPr descr=" " id="572" name="Google Shape;572;g2ae0c428034_0_501"/>
          <p:cNvPicPr preferRelativeResize="0"/>
          <p:nvPr/>
        </p:nvPicPr>
        <p:blipFill rotWithShape="1">
          <a:blip r:embed="rId22">
            <a:alphaModFix/>
          </a:blip>
          <a:srcRect b="0" l="0" r="0" t="0"/>
          <a:stretch/>
        </p:blipFill>
        <p:spPr>
          <a:xfrm>
            <a:off x="3355539" y="5483845"/>
            <a:ext cx="8050167" cy="2373585"/>
          </a:xfrm>
          <a:prstGeom prst="rect">
            <a:avLst/>
          </a:prstGeom>
          <a:noFill/>
          <a:ln>
            <a:noFill/>
          </a:ln>
        </p:spPr>
      </p:pic>
      <p:pic>
        <p:nvPicPr>
          <p:cNvPr descr=" " id="573" name="Google Shape;573;g2ae0c428034_0_501"/>
          <p:cNvPicPr preferRelativeResize="0"/>
          <p:nvPr/>
        </p:nvPicPr>
        <p:blipFill rotWithShape="1">
          <a:blip r:embed="rId23">
            <a:alphaModFix/>
          </a:blip>
          <a:srcRect b="0" l="0" r="0" t="0"/>
          <a:stretch/>
        </p:blipFill>
        <p:spPr>
          <a:xfrm>
            <a:off x="3369143" y="6359525"/>
            <a:ext cx="8044030" cy="2268538"/>
          </a:xfrm>
          <a:prstGeom prst="rect">
            <a:avLst/>
          </a:prstGeom>
          <a:noFill/>
          <a:ln>
            <a:noFill/>
          </a:ln>
        </p:spPr>
      </p:pic>
      <p:pic>
        <p:nvPicPr>
          <p:cNvPr descr=" " id="574" name="Google Shape;574;g2ae0c428034_0_501"/>
          <p:cNvPicPr preferRelativeResize="0"/>
          <p:nvPr/>
        </p:nvPicPr>
        <p:blipFill rotWithShape="1">
          <a:blip r:embed="rId24">
            <a:alphaModFix/>
          </a:blip>
          <a:srcRect b="0" l="0" r="0" t="0"/>
          <a:stretch/>
        </p:blipFill>
        <p:spPr>
          <a:xfrm>
            <a:off x="4441751" y="6055643"/>
            <a:ext cx="153591" cy="153566"/>
          </a:xfrm>
          <a:prstGeom prst="rect">
            <a:avLst/>
          </a:prstGeom>
          <a:noFill/>
          <a:ln>
            <a:noFill/>
          </a:ln>
        </p:spPr>
      </p:pic>
      <p:pic>
        <p:nvPicPr>
          <p:cNvPr descr=" " id="575" name="Google Shape;575;g2ae0c428034_0_501"/>
          <p:cNvPicPr preferRelativeResize="0"/>
          <p:nvPr/>
        </p:nvPicPr>
        <p:blipFill rotWithShape="1">
          <a:blip r:embed="rId25">
            <a:alphaModFix/>
          </a:blip>
          <a:srcRect b="0" l="0" r="0" t="0"/>
          <a:stretch/>
        </p:blipFill>
        <p:spPr>
          <a:xfrm>
            <a:off x="4441751" y="6981130"/>
            <a:ext cx="153591" cy="153566"/>
          </a:xfrm>
          <a:prstGeom prst="rect">
            <a:avLst/>
          </a:prstGeom>
          <a:noFill/>
          <a:ln>
            <a:noFill/>
          </a:ln>
        </p:spPr>
      </p:pic>
      <p:pic>
        <p:nvPicPr>
          <p:cNvPr descr=" " id="576" name="Google Shape;576;g2ae0c428034_0_501"/>
          <p:cNvPicPr preferRelativeResize="0"/>
          <p:nvPr/>
        </p:nvPicPr>
        <p:blipFill rotWithShape="1">
          <a:blip r:embed="rId26">
            <a:alphaModFix/>
          </a:blip>
          <a:srcRect b="0" l="0" r="0" t="0"/>
          <a:stretch/>
        </p:blipFill>
        <p:spPr>
          <a:xfrm>
            <a:off x="5580267" y="5651277"/>
            <a:ext cx="153591" cy="153566"/>
          </a:xfrm>
          <a:prstGeom prst="rect">
            <a:avLst/>
          </a:prstGeom>
          <a:noFill/>
          <a:ln>
            <a:noFill/>
          </a:ln>
        </p:spPr>
      </p:pic>
      <p:pic>
        <p:nvPicPr>
          <p:cNvPr descr=" " id="577" name="Google Shape;577;g2ae0c428034_0_501"/>
          <p:cNvPicPr preferRelativeResize="0"/>
          <p:nvPr/>
        </p:nvPicPr>
        <p:blipFill rotWithShape="1">
          <a:blip r:embed="rId27">
            <a:alphaModFix/>
          </a:blip>
          <a:srcRect b="0" l="0" r="0" t="0"/>
          <a:stretch/>
        </p:blipFill>
        <p:spPr>
          <a:xfrm>
            <a:off x="5580267" y="7415510"/>
            <a:ext cx="153591" cy="153566"/>
          </a:xfrm>
          <a:prstGeom prst="rect">
            <a:avLst/>
          </a:prstGeom>
          <a:noFill/>
          <a:ln>
            <a:noFill/>
          </a:ln>
        </p:spPr>
      </p:pic>
      <p:pic>
        <p:nvPicPr>
          <p:cNvPr descr=" " id="578" name="Google Shape;578;g2ae0c428034_0_501"/>
          <p:cNvPicPr preferRelativeResize="0"/>
          <p:nvPr/>
        </p:nvPicPr>
        <p:blipFill rotWithShape="1">
          <a:blip r:embed="rId28">
            <a:alphaModFix/>
          </a:blip>
          <a:srcRect b="0" l="0" r="0" t="0"/>
          <a:stretch/>
        </p:blipFill>
        <p:spPr>
          <a:xfrm>
            <a:off x="6718783" y="7732812"/>
            <a:ext cx="153591" cy="153566"/>
          </a:xfrm>
          <a:prstGeom prst="rect">
            <a:avLst/>
          </a:prstGeom>
          <a:noFill/>
          <a:ln>
            <a:noFill/>
          </a:ln>
        </p:spPr>
      </p:pic>
      <p:pic>
        <p:nvPicPr>
          <p:cNvPr descr=" " id="579" name="Google Shape;579;g2ae0c428034_0_501"/>
          <p:cNvPicPr preferRelativeResize="0"/>
          <p:nvPr/>
        </p:nvPicPr>
        <p:blipFill rotWithShape="1">
          <a:blip r:embed="rId29">
            <a:alphaModFix/>
          </a:blip>
          <a:srcRect b="0" l="0" r="0" t="0"/>
          <a:stretch/>
        </p:blipFill>
        <p:spPr>
          <a:xfrm>
            <a:off x="6718783" y="6311826"/>
            <a:ext cx="153591" cy="153566"/>
          </a:xfrm>
          <a:prstGeom prst="rect">
            <a:avLst/>
          </a:prstGeom>
          <a:noFill/>
          <a:ln>
            <a:noFill/>
          </a:ln>
        </p:spPr>
      </p:pic>
      <p:pic>
        <p:nvPicPr>
          <p:cNvPr descr=" " id="580" name="Google Shape;580;g2ae0c428034_0_501"/>
          <p:cNvPicPr preferRelativeResize="0"/>
          <p:nvPr/>
        </p:nvPicPr>
        <p:blipFill rotWithShape="1">
          <a:blip r:embed="rId30">
            <a:alphaModFix/>
          </a:blip>
          <a:srcRect b="0" l="0" r="0" t="0"/>
          <a:stretch/>
        </p:blipFill>
        <p:spPr>
          <a:xfrm>
            <a:off x="7861923" y="6733232"/>
            <a:ext cx="153591" cy="153566"/>
          </a:xfrm>
          <a:prstGeom prst="rect">
            <a:avLst/>
          </a:prstGeom>
          <a:noFill/>
          <a:ln>
            <a:noFill/>
          </a:ln>
        </p:spPr>
      </p:pic>
      <p:pic>
        <p:nvPicPr>
          <p:cNvPr descr=" " id="581" name="Google Shape;581;g2ae0c428034_0_501"/>
          <p:cNvPicPr preferRelativeResize="0"/>
          <p:nvPr/>
        </p:nvPicPr>
        <p:blipFill rotWithShape="1">
          <a:blip r:embed="rId31">
            <a:alphaModFix/>
          </a:blip>
          <a:srcRect b="0" l="0" r="0" t="0"/>
          <a:stretch/>
        </p:blipFill>
        <p:spPr>
          <a:xfrm>
            <a:off x="7861923" y="6420644"/>
            <a:ext cx="153591" cy="153566"/>
          </a:xfrm>
          <a:prstGeom prst="rect">
            <a:avLst/>
          </a:prstGeom>
          <a:noFill/>
          <a:ln>
            <a:noFill/>
          </a:ln>
        </p:spPr>
      </p:pic>
      <p:pic>
        <p:nvPicPr>
          <p:cNvPr descr=" " id="582" name="Google Shape;582;g2ae0c428034_0_501"/>
          <p:cNvPicPr preferRelativeResize="0"/>
          <p:nvPr/>
        </p:nvPicPr>
        <p:blipFill rotWithShape="1">
          <a:blip r:embed="rId32">
            <a:alphaModFix/>
          </a:blip>
          <a:srcRect b="0" l="0" r="0" t="0"/>
          <a:stretch/>
        </p:blipFill>
        <p:spPr>
          <a:xfrm>
            <a:off x="8995813" y="7667575"/>
            <a:ext cx="153591" cy="153566"/>
          </a:xfrm>
          <a:prstGeom prst="rect">
            <a:avLst/>
          </a:prstGeom>
          <a:noFill/>
          <a:ln>
            <a:noFill/>
          </a:ln>
        </p:spPr>
      </p:pic>
      <p:pic>
        <p:nvPicPr>
          <p:cNvPr descr=" " id="583" name="Google Shape;583;g2ae0c428034_0_501"/>
          <p:cNvPicPr preferRelativeResize="0"/>
          <p:nvPr/>
        </p:nvPicPr>
        <p:blipFill rotWithShape="1">
          <a:blip r:embed="rId33">
            <a:alphaModFix/>
          </a:blip>
          <a:srcRect b="0" l="0" r="0" t="0"/>
          <a:stretch/>
        </p:blipFill>
        <p:spPr>
          <a:xfrm>
            <a:off x="8995813" y="7076877"/>
            <a:ext cx="153591" cy="153566"/>
          </a:xfrm>
          <a:prstGeom prst="rect">
            <a:avLst/>
          </a:prstGeom>
          <a:noFill/>
          <a:ln>
            <a:noFill/>
          </a:ln>
        </p:spPr>
      </p:pic>
      <p:pic>
        <p:nvPicPr>
          <p:cNvPr descr=" " id="584" name="Google Shape;584;g2ae0c428034_0_501"/>
          <p:cNvPicPr preferRelativeResize="0"/>
          <p:nvPr/>
        </p:nvPicPr>
        <p:blipFill rotWithShape="1">
          <a:blip r:embed="rId34">
            <a:alphaModFix/>
          </a:blip>
          <a:srcRect b="0" l="0" r="0" t="0"/>
          <a:stretch/>
        </p:blipFill>
        <p:spPr>
          <a:xfrm>
            <a:off x="10138955" y="6972449"/>
            <a:ext cx="153591" cy="153566"/>
          </a:xfrm>
          <a:prstGeom prst="rect">
            <a:avLst/>
          </a:prstGeom>
          <a:noFill/>
          <a:ln>
            <a:noFill/>
          </a:ln>
        </p:spPr>
      </p:pic>
      <p:pic>
        <p:nvPicPr>
          <p:cNvPr descr=" " id="585" name="Google Shape;585;g2ae0c428034_0_501"/>
          <p:cNvPicPr preferRelativeResize="0"/>
          <p:nvPr/>
        </p:nvPicPr>
        <p:blipFill rotWithShape="1">
          <a:blip r:embed="rId35">
            <a:alphaModFix/>
          </a:blip>
          <a:srcRect b="0" l="0" r="0" t="0"/>
          <a:stretch/>
        </p:blipFill>
        <p:spPr>
          <a:xfrm>
            <a:off x="10138955" y="6572771"/>
            <a:ext cx="153591" cy="153566"/>
          </a:xfrm>
          <a:prstGeom prst="rect">
            <a:avLst/>
          </a:prstGeom>
          <a:noFill/>
          <a:ln>
            <a:noFill/>
          </a:ln>
        </p:spPr>
      </p:pic>
      <p:sp>
        <p:nvSpPr>
          <p:cNvPr id="586" name="Google Shape;586;g2ae0c428034_0_50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ae0c428034_0_50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ae0c428034_0_501"/>
          <p:cNvPicPr preferRelativeResize="0"/>
          <p:nvPr/>
        </p:nvPicPr>
        <p:blipFill rotWithShape="1">
          <a:blip r:embed="rId36">
            <a:alphaModFix/>
          </a:blip>
          <a:srcRect b="0" l="0" r="0" t="0"/>
          <a:stretch/>
        </p:blipFill>
        <p:spPr>
          <a:xfrm>
            <a:off x="14403600" y="4191000"/>
            <a:ext cx="5575997" cy="5575300"/>
          </a:xfrm>
          <a:prstGeom prst="rect">
            <a:avLst/>
          </a:prstGeom>
          <a:noFill/>
          <a:ln>
            <a:noFill/>
          </a:ln>
        </p:spPr>
      </p:pic>
      <p:pic>
        <p:nvPicPr>
          <p:cNvPr descr=" " id="589" name="Google Shape;589;g2ae0c428034_0_501"/>
          <p:cNvPicPr preferRelativeResize="0"/>
          <p:nvPr/>
        </p:nvPicPr>
        <p:blipFill rotWithShape="1">
          <a:blip r:embed="rId37">
            <a:alphaModFix/>
          </a:blip>
          <a:srcRect b="0" l="0" r="0" t="0"/>
          <a:stretch/>
        </p:blipFill>
        <p:spPr>
          <a:xfrm>
            <a:off x="14403600" y="4191000"/>
            <a:ext cx="5575997" cy="5575300"/>
          </a:xfrm>
          <a:prstGeom prst="rect">
            <a:avLst/>
          </a:prstGeom>
          <a:noFill/>
          <a:ln>
            <a:noFill/>
          </a:ln>
        </p:spPr>
      </p:pic>
      <p:sp>
        <p:nvSpPr>
          <p:cNvPr id="590" name="Google Shape;590;g2ae0c428034_0_501"/>
          <p:cNvSpPr/>
          <p:nvPr/>
        </p:nvSpPr>
        <p:spPr>
          <a:xfrm>
            <a:off x="16448556" y="6365379"/>
            <a:ext cx="1498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ae0c428034_0_501"/>
          <p:cNvSpPr/>
          <p:nvPr/>
        </p:nvSpPr>
        <p:spPr>
          <a:xfrm>
            <a:off x="16448556" y="6261100"/>
            <a:ext cx="17019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34.574</a:t>
            </a:r>
            <a:endParaRPr b="0" i="0" sz="4800" u="none" cap="none" strike="noStrike">
              <a:solidFill>
                <a:schemeClr val="dk1"/>
              </a:solidFill>
              <a:latin typeface="Calibri"/>
              <a:ea typeface="Calibri"/>
              <a:cs typeface="Calibri"/>
              <a:sym typeface="Calibri"/>
            </a:endParaRPr>
          </a:p>
        </p:txBody>
      </p:sp>
      <p:sp>
        <p:nvSpPr>
          <p:cNvPr id="592" name="Google Shape;592;g2ae0c428034_0_501"/>
          <p:cNvSpPr/>
          <p:nvPr/>
        </p:nvSpPr>
        <p:spPr>
          <a:xfrm>
            <a:off x="16696237" y="70866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593" name="Google Shape;593;g2ae0c428034_0_501"/>
          <p:cNvSpPr/>
          <p:nvPr/>
        </p:nvSpPr>
        <p:spPr>
          <a:xfrm>
            <a:off x="13260457" y="10515600"/>
            <a:ext cx="7875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ae0c428034_0_501"/>
          <p:cNvSpPr/>
          <p:nvPr/>
        </p:nvSpPr>
        <p:spPr>
          <a:xfrm>
            <a:off x="13260457" y="10515600"/>
            <a:ext cx="7875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ae0c428034_0_501"/>
          <p:cNvSpPr/>
          <p:nvPr/>
        </p:nvSpPr>
        <p:spPr>
          <a:xfrm>
            <a:off x="13158845"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Treasure Found</a:t>
            </a:r>
            <a:endParaRPr b="0" i="0" sz="4800" u="none" cap="none" strike="noStrike">
              <a:solidFill>
                <a:schemeClr val="dk1"/>
              </a:solidFill>
              <a:latin typeface="Calibri"/>
              <a:ea typeface="Calibri"/>
              <a:cs typeface="Calibri"/>
              <a:sym typeface="Calibri"/>
            </a:endParaRPr>
          </a:p>
        </p:txBody>
      </p:sp>
      <p:sp>
        <p:nvSpPr>
          <p:cNvPr id="596" name="Google Shape;596;g2ae0c428034_0_501"/>
          <p:cNvSpPr/>
          <p:nvPr/>
        </p:nvSpPr>
        <p:spPr>
          <a:xfrm>
            <a:off x="13192716" y="11442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97" name="Google Shape;597;g2ae0c428034_0_501"/>
          <p:cNvSpPr/>
          <p:nvPr/>
        </p:nvSpPr>
        <p:spPr>
          <a:xfrm>
            <a:off x="3251606" y="10515600"/>
            <a:ext cx="7875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ae0c428034_0_501"/>
          <p:cNvSpPr/>
          <p:nvPr/>
        </p:nvSpPr>
        <p:spPr>
          <a:xfrm>
            <a:off x="3251606" y="10515600"/>
            <a:ext cx="7875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ae0c428034_0_501"/>
          <p:cNvSpPr/>
          <p:nvPr/>
        </p:nvSpPr>
        <p:spPr>
          <a:xfrm>
            <a:off x="3149994"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Spellcasting Progress</a:t>
            </a:r>
            <a:endParaRPr b="0" i="0" sz="4800" u="none" cap="none" strike="noStrike">
              <a:solidFill>
                <a:schemeClr val="dk1"/>
              </a:solidFill>
              <a:latin typeface="Calibri"/>
              <a:ea typeface="Calibri"/>
              <a:cs typeface="Calibri"/>
              <a:sym typeface="Calibri"/>
            </a:endParaRPr>
          </a:p>
        </p:txBody>
      </p:sp>
      <p:sp>
        <p:nvSpPr>
          <p:cNvPr id="600" name="Google Shape;600;g2ae0c428034_0_501"/>
          <p:cNvSpPr/>
          <p:nvPr/>
        </p:nvSpPr>
        <p:spPr>
          <a:xfrm>
            <a:off x="3183865" y="11442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605" name="Shape 605"/>
        <p:cNvGrpSpPr/>
        <p:nvPr/>
      </p:nvGrpSpPr>
      <p:grpSpPr>
        <a:xfrm>
          <a:off x="0" y="0"/>
          <a:ext cx="0" cy="0"/>
          <a:chOff x="0" y="0"/>
          <a:chExt cx="0" cy="0"/>
        </a:xfrm>
      </p:grpSpPr>
      <p:pic>
        <p:nvPicPr>
          <p:cNvPr descr=" " id="606" name="Google Shape;606;g2ae0c428034_0_575"/>
          <p:cNvPicPr preferRelativeResize="0"/>
          <p:nvPr/>
        </p:nvPicPr>
        <p:blipFill rotWithShape="1">
          <a:blip r:embed="rId3">
            <a:alphaModFix/>
          </a:blip>
          <a:srcRect b="0" l="0" r="0" t="0"/>
          <a:stretch/>
        </p:blipFill>
        <p:spPr>
          <a:xfrm>
            <a:off x="-879585" y="-130175"/>
            <a:ext cx="5366576" cy="8031063"/>
          </a:xfrm>
          <a:prstGeom prst="rect">
            <a:avLst/>
          </a:prstGeom>
          <a:noFill/>
          <a:ln>
            <a:noFill/>
          </a:ln>
        </p:spPr>
      </p:pic>
      <p:pic>
        <p:nvPicPr>
          <p:cNvPr descr=" " id="607" name="Google Shape;607;g2ae0c428034_0_575"/>
          <p:cNvPicPr preferRelativeResize="0"/>
          <p:nvPr/>
        </p:nvPicPr>
        <p:blipFill rotWithShape="1">
          <a:blip r:embed="rId4">
            <a:alphaModFix/>
          </a:blip>
          <a:srcRect b="0" l="0" r="0" t="0"/>
          <a:stretch/>
        </p:blipFill>
        <p:spPr>
          <a:xfrm>
            <a:off x="-879585" y="-130175"/>
            <a:ext cx="6484160" cy="14344651"/>
          </a:xfrm>
          <a:prstGeom prst="rect">
            <a:avLst/>
          </a:prstGeom>
          <a:noFill/>
          <a:ln>
            <a:noFill/>
          </a:ln>
        </p:spPr>
      </p:pic>
      <p:pic>
        <p:nvPicPr>
          <p:cNvPr descr=" " id="608" name="Google Shape;608;g2ae0c428034_0_575"/>
          <p:cNvPicPr preferRelativeResize="0"/>
          <p:nvPr/>
        </p:nvPicPr>
        <p:blipFill rotWithShape="1">
          <a:blip r:embed="rId5">
            <a:alphaModFix/>
          </a:blip>
          <a:srcRect b="0" l="0" r="0" t="0"/>
          <a:stretch/>
        </p:blipFill>
        <p:spPr>
          <a:xfrm>
            <a:off x="187348" y="-130175"/>
            <a:ext cx="6344444" cy="14344651"/>
          </a:xfrm>
          <a:prstGeom prst="rect">
            <a:avLst/>
          </a:prstGeom>
          <a:noFill/>
          <a:ln>
            <a:noFill/>
          </a:ln>
        </p:spPr>
      </p:pic>
      <p:pic>
        <p:nvPicPr>
          <p:cNvPr descr=" " id="609" name="Google Shape;609;g2ae0c428034_0_575"/>
          <p:cNvPicPr preferRelativeResize="0"/>
          <p:nvPr/>
        </p:nvPicPr>
        <p:blipFill rotWithShape="1">
          <a:blip r:embed="rId6">
            <a:alphaModFix/>
          </a:blip>
          <a:srcRect b="0" l="0" r="0" t="0"/>
          <a:stretch/>
        </p:blipFill>
        <p:spPr>
          <a:xfrm>
            <a:off x="822428" y="9826625"/>
            <a:ext cx="3359570" cy="4411092"/>
          </a:xfrm>
          <a:prstGeom prst="rect">
            <a:avLst/>
          </a:prstGeom>
          <a:noFill/>
          <a:ln>
            <a:noFill/>
          </a:ln>
        </p:spPr>
      </p:pic>
      <p:pic>
        <p:nvPicPr>
          <p:cNvPr descr=" " id="610" name="Google Shape;610;g2ae0c428034_0_575"/>
          <p:cNvPicPr preferRelativeResize="0"/>
          <p:nvPr/>
        </p:nvPicPr>
        <p:blipFill rotWithShape="1">
          <a:blip r:embed="rId7">
            <a:alphaModFix/>
          </a:blip>
          <a:srcRect b="0" l="0" r="0" t="0"/>
          <a:stretch/>
        </p:blipFill>
        <p:spPr>
          <a:xfrm>
            <a:off x="-955794" y="4352925"/>
            <a:ext cx="2965821" cy="6898134"/>
          </a:xfrm>
          <a:prstGeom prst="rect">
            <a:avLst/>
          </a:prstGeom>
          <a:noFill/>
          <a:ln>
            <a:noFill/>
          </a:ln>
        </p:spPr>
      </p:pic>
      <p:pic>
        <p:nvPicPr>
          <p:cNvPr descr=" " id="611" name="Google Shape;611;g2ae0c428034_0_575"/>
          <p:cNvPicPr preferRelativeResize="0"/>
          <p:nvPr/>
        </p:nvPicPr>
        <p:blipFill rotWithShape="1">
          <a:blip r:embed="rId8">
            <a:alphaModFix/>
          </a:blip>
          <a:srcRect b="0" l="0" r="0" t="0"/>
          <a:stretch/>
        </p:blipFill>
        <p:spPr>
          <a:xfrm>
            <a:off x="2651453" y="4276725"/>
            <a:ext cx="1746465" cy="3105150"/>
          </a:xfrm>
          <a:prstGeom prst="rect">
            <a:avLst/>
          </a:prstGeom>
          <a:noFill/>
          <a:ln>
            <a:noFill/>
          </a:ln>
        </p:spPr>
      </p:pic>
      <p:pic>
        <p:nvPicPr>
          <p:cNvPr descr=" " id="612" name="Google Shape;612;g2ae0c428034_0_575"/>
          <p:cNvPicPr preferRelativeResize="0"/>
          <p:nvPr/>
        </p:nvPicPr>
        <p:blipFill rotWithShape="1">
          <a:blip r:embed="rId9">
            <a:alphaModFix/>
          </a:blip>
          <a:srcRect b="0" l="0" r="0" t="0"/>
          <a:stretch/>
        </p:blipFill>
        <p:spPr>
          <a:xfrm>
            <a:off x="3146818" y="10106025"/>
            <a:ext cx="755744" cy="768350"/>
          </a:xfrm>
          <a:prstGeom prst="rect">
            <a:avLst/>
          </a:prstGeom>
          <a:noFill/>
          <a:ln>
            <a:noFill/>
          </a:ln>
        </p:spPr>
      </p:pic>
      <p:pic>
        <p:nvPicPr>
          <p:cNvPr descr=" " id="613" name="Google Shape;613;g2ae0c428034_0_575"/>
          <p:cNvPicPr preferRelativeResize="0"/>
          <p:nvPr/>
        </p:nvPicPr>
        <p:blipFill rotWithShape="1">
          <a:blip r:embed="rId10">
            <a:alphaModFix/>
          </a:blip>
          <a:srcRect b="0" l="0" r="0" t="0"/>
          <a:stretch/>
        </p:blipFill>
        <p:spPr>
          <a:xfrm>
            <a:off x="18502526" y="-231775"/>
            <a:ext cx="4390882" cy="15055849"/>
          </a:xfrm>
          <a:prstGeom prst="rect">
            <a:avLst/>
          </a:prstGeom>
          <a:noFill/>
          <a:ln>
            <a:noFill/>
          </a:ln>
        </p:spPr>
      </p:pic>
      <p:pic>
        <p:nvPicPr>
          <p:cNvPr descr=" " id="614" name="Google Shape;614;g2ae0c428034_0_575"/>
          <p:cNvPicPr preferRelativeResize="0"/>
          <p:nvPr/>
        </p:nvPicPr>
        <p:blipFill rotWithShape="1">
          <a:blip r:embed="rId11">
            <a:alphaModFix/>
          </a:blip>
          <a:srcRect b="0" l="0" r="0" t="0"/>
          <a:stretch/>
        </p:blipFill>
        <p:spPr>
          <a:xfrm>
            <a:off x="19542803" y="-231775"/>
            <a:ext cx="6412788" cy="15055849"/>
          </a:xfrm>
          <a:prstGeom prst="rect">
            <a:avLst/>
          </a:prstGeom>
          <a:noFill/>
          <a:ln>
            <a:noFill/>
          </a:ln>
        </p:spPr>
      </p:pic>
      <p:pic>
        <p:nvPicPr>
          <p:cNvPr descr=" " id="615" name="Google Shape;615;g2ae0c428034_0_575"/>
          <p:cNvPicPr preferRelativeResize="0"/>
          <p:nvPr/>
        </p:nvPicPr>
        <p:blipFill rotWithShape="1">
          <a:blip r:embed="rId12">
            <a:alphaModFix/>
          </a:blip>
          <a:srcRect b="0" l="0" r="0" t="0"/>
          <a:stretch/>
        </p:blipFill>
        <p:spPr>
          <a:xfrm>
            <a:off x="20433189" y="8848030"/>
            <a:ext cx="5290701" cy="5976045"/>
          </a:xfrm>
          <a:prstGeom prst="rect">
            <a:avLst/>
          </a:prstGeom>
          <a:noFill/>
          <a:ln>
            <a:noFill/>
          </a:ln>
        </p:spPr>
      </p:pic>
      <p:pic>
        <p:nvPicPr>
          <p:cNvPr descr=" " id="616" name="Google Shape;616;g2ae0c428034_0_575"/>
          <p:cNvPicPr preferRelativeResize="0"/>
          <p:nvPr/>
        </p:nvPicPr>
        <p:blipFill rotWithShape="1">
          <a:blip r:embed="rId13">
            <a:alphaModFix/>
          </a:blip>
          <a:srcRect b="0" l="0" r="0" t="0"/>
          <a:stretch/>
        </p:blipFill>
        <p:spPr>
          <a:xfrm>
            <a:off x="23939317" y="1889125"/>
            <a:ext cx="2114814" cy="6797997"/>
          </a:xfrm>
          <a:prstGeom prst="rect">
            <a:avLst/>
          </a:prstGeom>
          <a:noFill/>
          <a:ln>
            <a:noFill/>
          </a:ln>
        </p:spPr>
      </p:pic>
      <p:pic>
        <p:nvPicPr>
          <p:cNvPr descr=" " id="617" name="Google Shape;617;g2ae0c428034_0_575"/>
          <p:cNvPicPr preferRelativeResize="0"/>
          <p:nvPr/>
        </p:nvPicPr>
        <p:blipFill rotWithShape="1">
          <a:blip r:embed="rId14">
            <a:alphaModFix/>
          </a:blip>
          <a:srcRect b="0" l="0" r="0" t="0"/>
          <a:stretch/>
        </p:blipFill>
        <p:spPr>
          <a:xfrm>
            <a:off x="21767346" y="-130175"/>
            <a:ext cx="2851506" cy="5797549"/>
          </a:xfrm>
          <a:prstGeom prst="rect">
            <a:avLst/>
          </a:prstGeom>
          <a:noFill/>
          <a:ln>
            <a:noFill/>
          </a:ln>
        </p:spPr>
      </p:pic>
      <p:pic>
        <p:nvPicPr>
          <p:cNvPr descr=" " id="618" name="Google Shape;618;g2ae0c428034_0_575"/>
          <p:cNvPicPr preferRelativeResize="0"/>
          <p:nvPr/>
        </p:nvPicPr>
        <p:blipFill rotWithShape="1">
          <a:blip r:embed="rId15">
            <a:alphaModFix/>
          </a:blip>
          <a:srcRect b="0" l="0" r="0" t="0"/>
          <a:stretch/>
        </p:blipFill>
        <p:spPr>
          <a:xfrm>
            <a:off x="24371171" y="13115925"/>
            <a:ext cx="806551" cy="806450"/>
          </a:xfrm>
          <a:prstGeom prst="rect">
            <a:avLst/>
          </a:prstGeom>
          <a:noFill/>
          <a:ln>
            <a:noFill/>
          </a:ln>
        </p:spPr>
      </p:pic>
      <p:pic>
        <p:nvPicPr>
          <p:cNvPr descr=" " id="619" name="Google Shape;619;g2ae0c428034_0_575"/>
          <p:cNvPicPr preferRelativeResize="0"/>
          <p:nvPr/>
        </p:nvPicPr>
        <p:blipFill rotWithShape="1">
          <a:blip r:embed="rId16">
            <a:alphaModFix/>
          </a:blip>
          <a:srcRect b="0" l="0" r="0" t="0"/>
          <a:stretch/>
        </p:blipFill>
        <p:spPr>
          <a:xfrm>
            <a:off x="22478634" y="8531225"/>
            <a:ext cx="793849" cy="793750"/>
          </a:xfrm>
          <a:prstGeom prst="rect">
            <a:avLst/>
          </a:prstGeom>
          <a:noFill/>
          <a:ln>
            <a:noFill/>
          </a:ln>
        </p:spPr>
      </p:pic>
      <p:pic>
        <p:nvPicPr>
          <p:cNvPr descr=" " id="620" name="Google Shape;620;g2ae0c428034_0_575"/>
          <p:cNvPicPr preferRelativeResize="0"/>
          <p:nvPr/>
        </p:nvPicPr>
        <p:blipFill rotWithShape="1">
          <a:blip r:embed="rId17">
            <a:alphaModFix/>
          </a:blip>
          <a:srcRect b="0" l="0" r="0" t="0"/>
          <a:stretch/>
        </p:blipFill>
        <p:spPr>
          <a:xfrm>
            <a:off x="23037504" y="2892425"/>
            <a:ext cx="1746468" cy="2838450"/>
          </a:xfrm>
          <a:prstGeom prst="rect">
            <a:avLst/>
          </a:prstGeom>
          <a:noFill/>
          <a:ln>
            <a:noFill/>
          </a:ln>
        </p:spPr>
      </p:pic>
      <p:sp>
        <p:nvSpPr>
          <p:cNvPr id="621" name="Google Shape;621;g2ae0c428034_0_5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ae0c428034_0_575"/>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sp>
        <p:nvSpPr>
          <p:cNvPr id="623" name="Google Shape;623;g2ae0c428034_0_575"/>
          <p:cNvSpPr/>
          <p:nvPr/>
        </p:nvSpPr>
        <p:spPr>
          <a:xfrm>
            <a:off x="15470534" y="6470650"/>
            <a:ext cx="47124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ae0c428034_0_575"/>
          <p:cNvSpPr/>
          <p:nvPr/>
        </p:nvSpPr>
        <p:spPr>
          <a:xfrm>
            <a:off x="15470534" y="6470650"/>
            <a:ext cx="47124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ae0c428034_0_575"/>
          <p:cNvSpPr/>
          <p:nvPr/>
        </p:nvSpPr>
        <p:spPr>
          <a:xfrm>
            <a:off x="15470534" y="6470650"/>
            <a:ext cx="49155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A web application</a:t>
            </a:r>
            <a:endParaRPr b="0" i="0" sz="4800" u="none" cap="none" strike="noStrike">
              <a:solidFill>
                <a:schemeClr val="dk1"/>
              </a:solidFill>
              <a:latin typeface="Calibri"/>
              <a:ea typeface="Calibri"/>
              <a:cs typeface="Calibri"/>
              <a:sym typeface="Calibri"/>
            </a:endParaRPr>
          </a:p>
        </p:txBody>
      </p:sp>
      <p:sp>
        <p:nvSpPr>
          <p:cNvPr id="626" name="Google Shape;626;g2ae0c428034_0_575"/>
          <p:cNvSpPr/>
          <p:nvPr/>
        </p:nvSpPr>
        <p:spPr>
          <a:xfrm>
            <a:off x="15470534" y="749935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627" name="Google Shape;627;g2ae0c428034_0_575"/>
          <p:cNvPicPr preferRelativeResize="0"/>
          <p:nvPr/>
        </p:nvPicPr>
        <p:blipFill rotWithShape="1">
          <a:blip r:embed="rId19">
            <a:alphaModFix/>
          </a:blip>
          <a:srcRect b="0" l="0" r="0" t="0"/>
          <a:stretch/>
        </p:blipFill>
        <p:spPr>
          <a:xfrm>
            <a:off x="1270159" y="4114800"/>
            <a:ext cx="13768521" cy="8166100"/>
          </a:xfrm>
          <a:prstGeom prst="rect">
            <a:avLst/>
          </a:prstGeom>
          <a:noFill/>
          <a:ln>
            <a:noFill/>
          </a:ln>
        </p:spPr>
      </p:pic>
      <p:pic>
        <p:nvPicPr>
          <p:cNvPr descr=" " id="628" name="Google Shape;628;g2ae0c428034_0_575"/>
          <p:cNvPicPr preferRelativeResize="0"/>
          <p:nvPr/>
        </p:nvPicPr>
        <p:blipFill rotWithShape="1">
          <a:blip r:embed="rId20">
            <a:alphaModFix/>
          </a:blip>
          <a:srcRect b="0" l="0" r="0" t="0"/>
          <a:stretch/>
        </p:blipFill>
        <p:spPr>
          <a:xfrm>
            <a:off x="3200800" y="4457700"/>
            <a:ext cx="9894537" cy="6489700"/>
          </a:xfrm>
          <a:prstGeom prst="rect">
            <a:avLst/>
          </a:prstGeom>
          <a:noFill/>
          <a:ln>
            <a:noFill/>
          </a:ln>
        </p:spPr>
      </p:pic>
      <p:sp>
        <p:nvSpPr>
          <p:cNvPr id="629" name="Google Shape;629;g2ae0c428034_0_575"/>
          <p:cNvSpPr/>
          <p:nvPr/>
        </p:nvSpPr>
        <p:spPr>
          <a:xfrm>
            <a:off x="3200800" y="1752600"/>
            <a:ext cx="106905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634" name="Shape 634"/>
        <p:cNvGrpSpPr/>
        <p:nvPr/>
      </p:nvGrpSpPr>
      <p:grpSpPr>
        <a:xfrm>
          <a:off x="0" y="0"/>
          <a:ext cx="0" cy="0"/>
          <a:chOff x="0" y="0"/>
          <a:chExt cx="0" cy="0"/>
        </a:xfrm>
      </p:grpSpPr>
      <p:pic>
        <p:nvPicPr>
          <p:cNvPr descr=" " id="635" name="Google Shape;635;g2ae0c428034_0_603"/>
          <p:cNvPicPr preferRelativeResize="0"/>
          <p:nvPr/>
        </p:nvPicPr>
        <p:blipFill rotWithShape="1">
          <a:blip r:embed="rId3">
            <a:alphaModFix/>
          </a:blip>
          <a:srcRect b="0" l="0" r="0" t="0"/>
          <a:stretch/>
        </p:blipFill>
        <p:spPr>
          <a:xfrm>
            <a:off x="-333417" y="-498549"/>
            <a:ext cx="4388398" cy="6064324"/>
          </a:xfrm>
          <a:prstGeom prst="rect">
            <a:avLst/>
          </a:prstGeom>
          <a:noFill/>
          <a:ln>
            <a:noFill/>
          </a:ln>
        </p:spPr>
      </p:pic>
      <p:pic>
        <p:nvPicPr>
          <p:cNvPr descr=" " id="636" name="Google Shape;636;g2ae0c428034_0_603"/>
          <p:cNvPicPr preferRelativeResize="0"/>
          <p:nvPr/>
        </p:nvPicPr>
        <p:blipFill rotWithShape="1">
          <a:blip r:embed="rId4">
            <a:alphaModFix/>
          </a:blip>
          <a:srcRect b="0" l="0" r="0" t="0"/>
          <a:stretch/>
        </p:blipFill>
        <p:spPr>
          <a:xfrm>
            <a:off x="-663658" y="10525125"/>
            <a:ext cx="4718640" cy="4146550"/>
          </a:xfrm>
          <a:prstGeom prst="rect">
            <a:avLst/>
          </a:prstGeom>
          <a:noFill/>
          <a:ln>
            <a:noFill/>
          </a:ln>
        </p:spPr>
      </p:pic>
      <p:pic>
        <p:nvPicPr>
          <p:cNvPr descr=" " id="637" name="Google Shape;637;g2ae0c428034_0_603"/>
          <p:cNvPicPr preferRelativeResize="0"/>
          <p:nvPr/>
        </p:nvPicPr>
        <p:blipFill rotWithShape="1">
          <a:blip r:embed="rId5">
            <a:alphaModFix/>
          </a:blip>
          <a:srcRect b="0" l="0" r="0" t="0"/>
          <a:stretch/>
        </p:blipFill>
        <p:spPr>
          <a:xfrm>
            <a:off x="-15520" y="1990799"/>
            <a:ext cx="1428572" cy="1795264"/>
          </a:xfrm>
          <a:prstGeom prst="rect">
            <a:avLst/>
          </a:prstGeom>
          <a:noFill/>
          <a:ln>
            <a:noFill/>
          </a:ln>
        </p:spPr>
      </p:pic>
      <p:pic>
        <p:nvPicPr>
          <p:cNvPr descr=" " id="638" name="Google Shape;638;g2ae0c428034_0_603"/>
          <p:cNvPicPr preferRelativeResize="0"/>
          <p:nvPr/>
        </p:nvPicPr>
        <p:blipFill rotWithShape="1">
          <a:blip r:embed="rId6">
            <a:alphaModFix/>
          </a:blip>
          <a:srcRect b="0" l="0" r="0" t="0"/>
          <a:stretch/>
        </p:blipFill>
        <p:spPr>
          <a:xfrm>
            <a:off x="860534" y="-267742"/>
            <a:ext cx="3270657" cy="1185317"/>
          </a:xfrm>
          <a:prstGeom prst="rect">
            <a:avLst/>
          </a:prstGeom>
          <a:noFill/>
          <a:ln>
            <a:noFill/>
          </a:ln>
        </p:spPr>
      </p:pic>
      <p:pic>
        <p:nvPicPr>
          <p:cNvPr descr=" " id="639" name="Google Shape;639;g2ae0c428034_0_603"/>
          <p:cNvPicPr preferRelativeResize="0"/>
          <p:nvPr/>
        </p:nvPicPr>
        <p:blipFill rotWithShape="1">
          <a:blip r:embed="rId7">
            <a:alphaModFix/>
          </a:blip>
          <a:srcRect b="0" l="0" r="0" t="0"/>
          <a:stretch/>
        </p:blipFill>
        <p:spPr>
          <a:xfrm>
            <a:off x="-130191" y="9804326"/>
            <a:ext cx="2660983" cy="2314649"/>
          </a:xfrm>
          <a:prstGeom prst="rect">
            <a:avLst/>
          </a:prstGeom>
          <a:noFill/>
          <a:ln>
            <a:noFill/>
          </a:ln>
        </p:spPr>
      </p:pic>
      <p:pic>
        <p:nvPicPr>
          <p:cNvPr descr=" " id="640" name="Google Shape;640;g2ae0c428034_0_603"/>
          <p:cNvPicPr preferRelativeResize="0"/>
          <p:nvPr/>
        </p:nvPicPr>
        <p:blipFill rotWithShape="1">
          <a:blip r:embed="rId8">
            <a:alphaModFix/>
          </a:blip>
          <a:srcRect b="0" l="0" r="0" t="0"/>
          <a:stretch/>
        </p:blipFill>
        <p:spPr>
          <a:xfrm>
            <a:off x="-331883" y="10158611"/>
            <a:ext cx="1503605" cy="1325364"/>
          </a:xfrm>
          <a:prstGeom prst="rect">
            <a:avLst/>
          </a:prstGeom>
          <a:noFill/>
          <a:ln>
            <a:noFill/>
          </a:ln>
        </p:spPr>
      </p:pic>
      <p:pic>
        <p:nvPicPr>
          <p:cNvPr descr=" " id="641" name="Google Shape;641;g2ae0c428034_0_603"/>
          <p:cNvPicPr preferRelativeResize="0"/>
          <p:nvPr/>
        </p:nvPicPr>
        <p:blipFill rotWithShape="1">
          <a:blip r:embed="rId9">
            <a:alphaModFix/>
          </a:blip>
          <a:srcRect b="0" l="0" r="0" t="0"/>
          <a:stretch/>
        </p:blipFill>
        <p:spPr>
          <a:xfrm>
            <a:off x="797025" y="4124325"/>
            <a:ext cx="577922" cy="577850"/>
          </a:xfrm>
          <a:prstGeom prst="rect">
            <a:avLst/>
          </a:prstGeom>
          <a:noFill/>
          <a:ln>
            <a:noFill/>
          </a:ln>
        </p:spPr>
      </p:pic>
      <p:pic>
        <p:nvPicPr>
          <p:cNvPr descr=" " id="642" name="Google Shape;642;g2ae0c428034_0_603"/>
          <p:cNvPicPr preferRelativeResize="0"/>
          <p:nvPr/>
        </p:nvPicPr>
        <p:blipFill rotWithShape="1">
          <a:blip r:embed="rId10">
            <a:alphaModFix/>
          </a:blip>
          <a:srcRect b="0" l="0" r="0" t="0"/>
          <a:stretch/>
        </p:blipFill>
        <p:spPr>
          <a:xfrm>
            <a:off x="-930391" y="3209925"/>
            <a:ext cx="3598745" cy="3646661"/>
          </a:xfrm>
          <a:prstGeom prst="rect">
            <a:avLst/>
          </a:prstGeom>
          <a:noFill/>
          <a:ln>
            <a:noFill/>
          </a:ln>
        </p:spPr>
      </p:pic>
      <p:pic>
        <p:nvPicPr>
          <p:cNvPr descr=" " id="643" name="Google Shape;643;g2ae0c428034_0_603"/>
          <p:cNvPicPr preferRelativeResize="0"/>
          <p:nvPr/>
        </p:nvPicPr>
        <p:blipFill rotWithShape="1">
          <a:blip r:embed="rId11">
            <a:alphaModFix/>
          </a:blip>
          <a:srcRect b="0" l="0" r="0" t="0"/>
          <a:stretch/>
        </p:blipFill>
        <p:spPr>
          <a:xfrm>
            <a:off x="21703838" y="327025"/>
            <a:ext cx="2940418" cy="3803650"/>
          </a:xfrm>
          <a:prstGeom prst="rect">
            <a:avLst/>
          </a:prstGeom>
          <a:noFill/>
          <a:ln>
            <a:noFill/>
          </a:ln>
        </p:spPr>
      </p:pic>
      <p:pic>
        <p:nvPicPr>
          <p:cNvPr descr=" " id="644" name="Google Shape;644;g2ae0c428034_0_603"/>
          <p:cNvPicPr preferRelativeResize="0"/>
          <p:nvPr/>
        </p:nvPicPr>
        <p:blipFill rotWithShape="1">
          <a:blip r:embed="rId12">
            <a:alphaModFix/>
          </a:blip>
          <a:srcRect b="0" l="0" r="0" t="0"/>
          <a:stretch/>
        </p:blipFill>
        <p:spPr>
          <a:xfrm>
            <a:off x="21233873" y="8391525"/>
            <a:ext cx="4071036" cy="2825750"/>
          </a:xfrm>
          <a:prstGeom prst="rect">
            <a:avLst/>
          </a:prstGeom>
          <a:noFill/>
          <a:ln>
            <a:noFill/>
          </a:ln>
        </p:spPr>
      </p:pic>
      <p:pic>
        <p:nvPicPr>
          <p:cNvPr descr=" " id="645" name="Google Shape;645;g2ae0c428034_0_603"/>
          <p:cNvPicPr preferRelativeResize="0"/>
          <p:nvPr/>
        </p:nvPicPr>
        <p:blipFill rotWithShape="1">
          <a:blip r:embed="rId13">
            <a:alphaModFix/>
          </a:blip>
          <a:srcRect b="0" l="0" r="0" t="0"/>
          <a:stretch/>
        </p:blipFill>
        <p:spPr>
          <a:xfrm>
            <a:off x="21500612" y="11528425"/>
            <a:ext cx="2708837" cy="2546350"/>
          </a:xfrm>
          <a:prstGeom prst="rect">
            <a:avLst/>
          </a:prstGeom>
          <a:noFill/>
          <a:ln>
            <a:noFill/>
          </a:ln>
        </p:spPr>
      </p:pic>
      <p:pic>
        <p:nvPicPr>
          <p:cNvPr descr=" " id="646" name="Google Shape;646;g2ae0c428034_0_603"/>
          <p:cNvPicPr preferRelativeResize="0"/>
          <p:nvPr/>
        </p:nvPicPr>
        <p:blipFill rotWithShape="1">
          <a:blip r:embed="rId14">
            <a:alphaModFix/>
          </a:blip>
          <a:srcRect b="0" l="0" r="0" t="0"/>
          <a:stretch/>
        </p:blipFill>
        <p:spPr>
          <a:xfrm>
            <a:off x="23672578" y="9369425"/>
            <a:ext cx="1781447" cy="1479228"/>
          </a:xfrm>
          <a:prstGeom prst="rect">
            <a:avLst/>
          </a:prstGeom>
          <a:noFill/>
          <a:ln>
            <a:noFill/>
          </a:ln>
        </p:spPr>
      </p:pic>
      <p:pic>
        <p:nvPicPr>
          <p:cNvPr descr=" " id="647" name="Google Shape;647;g2ae0c428034_0_603"/>
          <p:cNvPicPr preferRelativeResize="0"/>
          <p:nvPr/>
        </p:nvPicPr>
        <p:blipFill rotWithShape="1">
          <a:blip r:embed="rId15">
            <a:alphaModFix/>
          </a:blip>
          <a:srcRect b="0" l="0" r="0" t="0"/>
          <a:stretch/>
        </p:blipFill>
        <p:spPr>
          <a:xfrm>
            <a:off x="23647177" y="352475"/>
            <a:ext cx="1311827" cy="1327100"/>
          </a:xfrm>
          <a:prstGeom prst="rect">
            <a:avLst/>
          </a:prstGeom>
          <a:noFill/>
          <a:ln>
            <a:noFill/>
          </a:ln>
        </p:spPr>
      </p:pic>
      <p:pic>
        <p:nvPicPr>
          <p:cNvPr descr=" " id="648" name="Google Shape;648;g2ae0c428034_0_603"/>
          <p:cNvPicPr preferRelativeResize="0"/>
          <p:nvPr/>
        </p:nvPicPr>
        <p:blipFill rotWithShape="1">
          <a:blip r:embed="rId16">
            <a:alphaModFix/>
          </a:blip>
          <a:srcRect b="0" l="0" r="0" t="0"/>
          <a:stretch/>
        </p:blipFill>
        <p:spPr>
          <a:xfrm>
            <a:off x="23786898" y="504875"/>
            <a:ext cx="1045090" cy="1060400"/>
          </a:xfrm>
          <a:prstGeom prst="rect">
            <a:avLst/>
          </a:prstGeom>
          <a:noFill/>
          <a:ln>
            <a:noFill/>
          </a:ln>
        </p:spPr>
      </p:pic>
      <p:pic>
        <p:nvPicPr>
          <p:cNvPr descr=" " id="649" name="Google Shape;649;g2ae0c428034_0_603"/>
          <p:cNvPicPr preferRelativeResize="0"/>
          <p:nvPr/>
        </p:nvPicPr>
        <p:blipFill rotWithShape="1">
          <a:blip r:embed="rId17">
            <a:alphaModFix/>
          </a:blip>
          <a:srcRect b="0" l="0" r="0" t="0"/>
          <a:stretch/>
        </p:blipFill>
        <p:spPr>
          <a:xfrm>
            <a:off x="23342342" y="12633325"/>
            <a:ext cx="1618628" cy="1274638"/>
          </a:xfrm>
          <a:prstGeom prst="rect">
            <a:avLst/>
          </a:prstGeom>
          <a:noFill/>
          <a:ln>
            <a:noFill/>
          </a:ln>
        </p:spPr>
      </p:pic>
      <p:pic>
        <p:nvPicPr>
          <p:cNvPr descr=" " id="650" name="Google Shape;650;g2ae0c428034_0_603"/>
          <p:cNvPicPr preferRelativeResize="0"/>
          <p:nvPr/>
        </p:nvPicPr>
        <p:blipFill rotWithShape="1">
          <a:blip r:embed="rId18">
            <a:alphaModFix/>
          </a:blip>
          <a:srcRect b="0" l="0" r="0" t="0"/>
          <a:stretch/>
        </p:blipFill>
        <p:spPr>
          <a:xfrm>
            <a:off x="23164520" y="2892425"/>
            <a:ext cx="1501981" cy="2927350"/>
          </a:xfrm>
          <a:prstGeom prst="rect">
            <a:avLst/>
          </a:prstGeom>
          <a:noFill/>
          <a:ln>
            <a:noFill/>
          </a:ln>
        </p:spPr>
      </p:pic>
      <p:sp>
        <p:nvSpPr>
          <p:cNvPr id="651" name="Google Shape;651;g2ae0c428034_0_6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ae0c428034_0_603"/>
          <p:cNvPicPr preferRelativeResize="0"/>
          <p:nvPr/>
        </p:nvPicPr>
        <p:blipFill rotWithShape="1">
          <a:blip r:embed="rId19">
            <a:alphaModFix/>
          </a:blip>
          <a:srcRect b="0" l="0" r="0" t="0"/>
          <a:stretch/>
        </p:blipFill>
        <p:spPr>
          <a:xfrm>
            <a:off x="23523340" y="10820400"/>
            <a:ext cx="711289" cy="2590800"/>
          </a:xfrm>
          <a:prstGeom prst="rect">
            <a:avLst/>
          </a:prstGeom>
          <a:noFill/>
          <a:ln>
            <a:noFill/>
          </a:ln>
        </p:spPr>
      </p:pic>
      <p:sp>
        <p:nvSpPr>
          <p:cNvPr id="653" name="Google Shape;653;g2ae0c428034_0_603"/>
          <p:cNvSpPr/>
          <p:nvPr/>
        </p:nvSpPr>
        <p:spPr>
          <a:xfrm>
            <a:off x="11825178" y="3314700"/>
            <a:ext cx="87387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ae0c428034_0_603"/>
          <p:cNvSpPr/>
          <p:nvPr/>
        </p:nvSpPr>
        <p:spPr>
          <a:xfrm>
            <a:off x="11825178" y="3314700"/>
            <a:ext cx="87387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ae0c428034_0_603"/>
          <p:cNvSpPr/>
          <p:nvPr/>
        </p:nvSpPr>
        <p:spPr>
          <a:xfrm>
            <a:off x="11825178" y="33147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An mobile app</a:t>
            </a:r>
            <a:endParaRPr b="0" i="0" sz="4800" u="none" cap="none" strike="noStrike">
              <a:solidFill>
                <a:schemeClr val="dk1"/>
              </a:solidFill>
              <a:latin typeface="Calibri"/>
              <a:ea typeface="Calibri"/>
              <a:cs typeface="Calibri"/>
              <a:sym typeface="Calibri"/>
            </a:endParaRPr>
          </a:p>
        </p:txBody>
      </p:sp>
      <p:sp>
        <p:nvSpPr>
          <p:cNvPr id="656" name="Google Shape;656;g2ae0c428034_0_603"/>
          <p:cNvSpPr/>
          <p:nvPr/>
        </p:nvSpPr>
        <p:spPr>
          <a:xfrm>
            <a:off x="11825178" y="43434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657" name="Google Shape;657;g2ae0c428034_0_603"/>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658" name="Google Shape;658;g2ae0c428034_0_603"/>
          <p:cNvSpPr/>
          <p:nvPr/>
        </p:nvSpPr>
        <p:spPr>
          <a:xfrm>
            <a:off x="11825178" y="1511300"/>
            <a:ext cx="129006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The Future of Fantasy</a:t>
            </a:r>
            <a:endParaRPr b="0" i="0" sz="8000" u="none" cap="none" strike="noStrike">
              <a:solidFill>
                <a:schemeClr val="dk1"/>
              </a:solidFill>
              <a:latin typeface="Calibri"/>
              <a:ea typeface="Calibri"/>
              <a:cs typeface="Calibri"/>
              <a:sym typeface="Calibri"/>
            </a:endParaRPr>
          </a:p>
        </p:txBody>
      </p:sp>
      <p:pic>
        <p:nvPicPr>
          <p:cNvPr descr=" " id="659" name="Google Shape;659;g2ae0c428034_0_603"/>
          <p:cNvPicPr preferRelativeResize="0"/>
          <p:nvPr/>
        </p:nvPicPr>
        <p:blipFill rotWithShape="1">
          <a:blip r:embed="rId20">
            <a:alphaModFix/>
          </a:blip>
          <a:srcRect b="0" l="0" r="0" t="0"/>
          <a:stretch/>
        </p:blipFill>
        <p:spPr>
          <a:xfrm>
            <a:off x="4470959" y="1028700"/>
            <a:ext cx="5474384" cy="11849100"/>
          </a:xfrm>
          <a:prstGeom prst="rect">
            <a:avLst/>
          </a:prstGeom>
          <a:noFill/>
          <a:ln>
            <a:noFill/>
          </a:ln>
        </p:spPr>
      </p:pic>
      <p:pic>
        <p:nvPicPr>
          <p:cNvPr descr=" " id="660" name="Google Shape;660;g2ae0c428034_0_603"/>
          <p:cNvPicPr preferRelativeResize="0"/>
          <p:nvPr/>
        </p:nvPicPr>
        <p:blipFill rotWithShape="1">
          <a:blip r:embed="rId21">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665" name="Shape 665"/>
        <p:cNvGrpSpPr/>
        <p:nvPr/>
      </p:nvGrpSpPr>
      <p:grpSpPr>
        <a:xfrm>
          <a:off x="0" y="0"/>
          <a:ext cx="0" cy="0"/>
          <a:chOff x="0" y="0"/>
          <a:chExt cx="0" cy="0"/>
        </a:xfrm>
      </p:grpSpPr>
      <p:pic>
        <p:nvPicPr>
          <p:cNvPr descr=" " id="666" name="Google Shape;666;g2ae0c428034_0_633"/>
          <p:cNvPicPr preferRelativeResize="0"/>
          <p:nvPr/>
        </p:nvPicPr>
        <p:blipFill rotWithShape="1">
          <a:blip r:embed="rId3">
            <a:alphaModFix/>
          </a:blip>
          <a:srcRect b="0" l="0" r="0" t="0"/>
          <a:stretch/>
        </p:blipFill>
        <p:spPr>
          <a:xfrm>
            <a:off x="18836944" y="-4427463"/>
            <a:ext cx="12175457" cy="14235260"/>
          </a:xfrm>
          <a:prstGeom prst="rect">
            <a:avLst/>
          </a:prstGeom>
          <a:noFill/>
          <a:ln>
            <a:noFill/>
          </a:ln>
        </p:spPr>
      </p:pic>
      <p:pic>
        <p:nvPicPr>
          <p:cNvPr descr=" " id="667" name="Google Shape;667;g2ae0c428034_0_633"/>
          <p:cNvPicPr preferRelativeResize="0"/>
          <p:nvPr/>
        </p:nvPicPr>
        <p:blipFill rotWithShape="1">
          <a:blip r:embed="rId4">
            <a:alphaModFix/>
          </a:blip>
          <a:srcRect b="0" l="0" r="0" t="0"/>
          <a:stretch/>
        </p:blipFill>
        <p:spPr>
          <a:xfrm>
            <a:off x="-485836" y="10029825"/>
            <a:ext cx="7981938" cy="4898951"/>
          </a:xfrm>
          <a:prstGeom prst="rect">
            <a:avLst/>
          </a:prstGeom>
          <a:noFill/>
          <a:ln>
            <a:noFill/>
          </a:ln>
        </p:spPr>
      </p:pic>
      <p:pic>
        <p:nvPicPr>
          <p:cNvPr descr=" " id="668" name="Google Shape;668;g2ae0c428034_0_633"/>
          <p:cNvPicPr preferRelativeResize="0"/>
          <p:nvPr/>
        </p:nvPicPr>
        <p:blipFill rotWithShape="1">
          <a:blip r:embed="rId5">
            <a:alphaModFix/>
          </a:blip>
          <a:srcRect b="0" l="0" r="0" t="0"/>
          <a:stretch/>
        </p:blipFill>
        <p:spPr>
          <a:xfrm>
            <a:off x="17904680" y="-3763665"/>
            <a:ext cx="12990461" cy="15057810"/>
          </a:xfrm>
          <a:prstGeom prst="rect">
            <a:avLst/>
          </a:prstGeom>
          <a:noFill/>
          <a:ln>
            <a:noFill/>
          </a:ln>
        </p:spPr>
      </p:pic>
      <p:pic>
        <p:nvPicPr>
          <p:cNvPr descr=" " id="669" name="Google Shape;669;g2ae0c428034_0_633"/>
          <p:cNvPicPr preferRelativeResize="0"/>
          <p:nvPr/>
        </p:nvPicPr>
        <p:blipFill rotWithShape="1">
          <a:blip r:embed="rId6">
            <a:alphaModFix/>
          </a:blip>
          <a:srcRect b="0" l="0" r="0" t="0"/>
          <a:stretch/>
        </p:blipFill>
        <p:spPr>
          <a:xfrm>
            <a:off x="19445092" y="-2875260"/>
            <a:ext cx="6208468" cy="4503390"/>
          </a:xfrm>
          <a:prstGeom prst="rect">
            <a:avLst/>
          </a:prstGeom>
          <a:noFill/>
          <a:ln>
            <a:noFill/>
          </a:ln>
        </p:spPr>
      </p:pic>
      <p:pic>
        <p:nvPicPr>
          <p:cNvPr descr=" " id="670" name="Google Shape;670;g2ae0c428034_0_633"/>
          <p:cNvPicPr preferRelativeResize="0"/>
          <p:nvPr/>
        </p:nvPicPr>
        <p:blipFill rotWithShape="1">
          <a:blip r:embed="rId7">
            <a:alphaModFix/>
          </a:blip>
          <a:srcRect b="0" l="0" r="0" t="0"/>
          <a:stretch/>
        </p:blipFill>
        <p:spPr>
          <a:xfrm>
            <a:off x="21554572" y="-1503958"/>
            <a:ext cx="6179226" cy="11140255"/>
          </a:xfrm>
          <a:prstGeom prst="rect">
            <a:avLst/>
          </a:prstGeom>
          <a:noFill/>
          <a:ln>
            <a:noFill/>
          </a:ln>
        </p:spPr>
      </p:pic>
      <p:pic>
        <p:nvPicPr>
          <p:cNvPr descr=" " id="671" name="Google Shape;671;g2ae0c428034_0_633"/>
          <p:cNvPicPr preferRelativeResize="0"/>
          <p:nvPr/>
        </p:nvPicPr>
        <p:blipFill rotWithShape="1">
          <a:blip r:embed="rId8">
            <a:alphaModFix/>
          </a:blip>
          <a:srcRect b="0" l="0" r="0" t="0"/>
          <a:stretch/>
        </p:blipFill>
        <p:spPr>
          <a:xfrm>
            <a:off x="16432673" y="12138025"/>
            <a:ext cx="8330589" cy="3152006"/>
          </a:xfrm>
          <a:prstGeom prst="rect">
            <a:avLst/>
          </a:prstGeom>
          <a:noFill/>
          <a:ln>
            <a:noFill/>
          </a:ln>
        </p:spPr>
      </p:pic>
      <p:pic>
        <p:nvPicPr>
          <p:cNvPr descr=" " id="672" name="Google Shape;672;g2ae0c428034_0_633"/>
          <p:cNvPicPr preferRelativeResize="0"/>
          <p:nvPr/>
        </p:nvPicPr>
        <p:blipFill rotWithShape="1">
          <a:blip r:embed="rId9">
            <a:alphaModFix/>
          </a:blip>
          <a:srcRect b="0" l="0" r="0" t="0"/>
          <a:stretch/>
        </p:blipFill>
        <p:spPr>
          <a:xfrm>
            <a:off x="19846308" y="-1654572"/>
            <a:ext cx="2756390" cy="1963341"/>
          </a:xfrm>
          <a:prstGeom prst="rect">
            <a:avLst/>
          </a:prstGeom>
          <a:noFill/>
          <a:ln>
            <a:noFill/>
          </a:ln>
        </p:spPr>
      </p:pic>
      <p:pic>
        <p:nvPicPr>
          <p:cNvPr descr=" " id="673" name="Google Shape;673;g2ae0c428034_0_633"/>
          <p:cNvPicPr preferRelativeResize="0"/>
          <p:nvPr/>
        </p:nvPicPr>
        <p:blipFill rotWithShape="1">
          <a:blip r:embed="rId10">
            <a:alphaModFix/>
          </a:blip>
          <a:srcRect b="0" l="0" r="0" t="0"/>
          <a:stretch/>
        </p:blipFill>
        <p:spPr>
          <a:xfrm>
            <a:off x="21272768" y="348456"/>
            <a:ext cx="1457588" cy="1323901"/>
          </a:xfrm>
          <a:prstGeom prst="rect">
            <a:avLst/>
          </a:prstGeom>
          <a:noFill/>
          <a:ln>
            <a:noFill/>
          </a:ln>
        </p:spPr>
      </p:pic>
      <p:pic>
        <p:nvPicPr>
          <p:cNvPr descr=" " id="674" name="Google Shape;674;g2ae0c428034_0_633"/>
          <p:cNvPicPr preferRelativeResize="0"/>
          <p:nvPr/>
        </p:nvPicPr>
        <p:blipFill rotWithShape="1">
          <a:blip r:embed="rId11">
            <a:alphaModFix/>
          </a:blip>
          <a:srcRect b="0" l="0" r="0" t="0"/>
          <a:stretch/>
        </p:blipFill>
        <p:spPr>
          <a:xfrm>
            <a:off x="18542178" y="556667"/>
            <a:ext cx="565224" cy="565150"/>
          </a:xfrm>
          <a:prstGeom prst="rect">
            <a:avLst/>
          </a:prstGeom>
          <a:noFill/>
          <a:ln>
            <a:noFill/>
          </a:ln>
        </p:spPr>
      </p:pic>
      <p:pic>
        <p:nvPicPr>
          <p:cNvPr descr=" " id="675" name="Google Shape;675;g2ae0c428034_0_633"/>
          <p:cNvPicPr preferRelativeResize="0"/>
          <p:nvPr/>
        </p:nvPicPr>
        <p:blipFill rotWithShape="1">
          <a:blip r:embed="rId12">
            <a:alphaModFix/>
          </a:blip>
          <a:srcRect b="0" l="0" r="0" t="0"/>
          <a:stretch/>
        </p:blipFill>
        <p:spPr>
          <a:xfrm>
            <a:off x="10569470" y="14917415"/>
            <a:ext cx="1113008" cy="1113061"/>
          </a:xfrm>
          <a:prstGeom prst="rect">
            <a:avLst/>
          </a:prstGeom>
          <a:noFill/>
          <a:ln>
            <a:noFill/>
          </a:ln>
        </p:spPr>
      </p:pic>
      <p:pic>
        <p:nvPicPr>
          <p:cNvPr descr=" " id="676" name="Google Shape;676;g2ae0c428034_0_633"/>
          <p:cNvPicPr preferRelativeResize="0"/>
          <p:nvPr/>
        </p:nvPicPr>
        <p:blipFill rotWithShape="1">
          <a:blip r:embed="rId13">
            <a:alphaModFix/>
          </a:blip>
          <a:srcRect b="0" l="0" r="0" t="0"/>
          <a:stretch/>
        </p:blipFill>
        <p:spPr>
          <a:xfrm>
            <a:off x="21767066" y="3563169"/>
            <a:ext cx="305480" cy="304304"/>
          </a:xfrm>
          <a:prstGeom prst="rect">
            <a:avLst/>
          </a:prstGeom>
          <a:noFill/>
          <a:ln>
            <a:noFill/>
          </a:ln>
        </p:spPr>
      </p:pic>
      <p:pic>
        <p:nvPicPr>
          <p:cNvPr descr=" " id="677" name="Google Shape;677;g2ae0c428034_0_633"/>
          <p:cNvPicPr preferRelativeResize="0"/>
          <p:nvPr/>
        </p:nvPicPr>
        <p:blipFill rotWithShape="1">
          <a:blip r:embed="rId14">
            <a:alphaModFix/>
          </a:blip>
          <a:srcRect b="0" l="0" r="0" t="0"/>
          <a:stretch/>
        </p:blipFill>
        <p:spPr>
          <a:xfrm>
            <a:off x="23255038" y="1434654"/>
            <a:ext cx="298490" cy="298475"/>
          </a:xfrm>
          <a:prstGeom prst="rect">
            <a:avLst/>
          </a:prstGeom>
          <a:noFill/>
          <a:ln>
            <a:noFill/>
          </a:ln>
        </p:spPr>
      </p:pic>
      <p:pic>
        <p:nvPicPr>
          <p:cNvPr descr=" " id="678" name="Google Shape;678;g2ae0c428034_0_633"/>
          <p:cNvPicPr preferRelativeResize="0"/>
          <p:nvPr/>
        </p:nvPicPr>
        <p:blipFill rotWithShape="1">
          <a:blip r:embed="rId15">
            <a:alphaModFix/>
          </a:blip>
          <a:srcRect b="0" l="0" r="0" t="0"/>
          <a:stretch/>
        </p:blipFill>
        <p:spPr>
          <a:xfrm>
            <a:off x="21589446" y="12456765"/>
            <a:ext cx="3109672" cy="2542257"/>
          </a:xfrm>
          <a:prstGeom prst="rect">
            <a:avLst/>
          </a:prstGeom>
          <a:noFill/>
          <a:ln>
            <a:noFill/>
          </a:ln>
        </p:spPr>
      </p:pic>
      <p:pic>
        <p:nvPicPr>
          <p:cNvPr descr=" " id="679" name="Google Shape;679;g2ae0c428034_0_633"/>
          <p:cNvPicPr preferRelativeResize="0"/>
          <p:nvPr/>
        </p:nvPicPr>
        <p:blipFill rotWithShape="1">
          <a:blip r:embed="rId16">
            <a:alphaModFix/>
          </a:blip>
          <a:srcRect b="0" l="0" r="0" t="0"/>
          <a:stretch/>
        </p:blipFill>
        <p:spPr>
          <a:xfrm>
            <a:off x="-3175" y="441325"/>
            <a:ext cx="2168489" cy="4239196"/>
          </a:xfrm>
          <a:prstGeom prst="rect">
            <a:avLst/>
          </a:prstGeom>
          <a:noFill/>
          <a:ln>
            <a:noFill/>
          </a:ln>
        </p:spPr>
      </p:pic>
      <p:sp>
        <p:nvSpPr>
          <p:cNvPr id="680" name="Google Shape;680;g2ae0c428034_0_633"/>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ae0c428034_0_633"/>
          <p:cNvPicPr preferRelativeResize="0"/>
          <p:nvPr/>
        </p:nvPicPr>
        <p:blipFill rotWithShape="1">
          <a:blip r:embed="rId17">
            <a:alphaModFix/>
          </a:blip>
          <a:srcRect b="0" l="0" r="0" t="0"/>
          <a:stretch/>
        </p:blipFill>
        <p:spPr>
          <a:xfrm>
            <a:off x="23523340" y="304800"/>
            <a:ext cx="711289" cy="2590800"/>
          </a:xfrm>
          <a:prstGeom prst="rect">
            <a:avLst/>
          </a:prstGeom>
          <a:noFill/>
          <a:ln>
            <a:noFill/>
          </a:ln>
        </p:spPr>
      </p:pic>
      <p:sp>
        <p:nvSpPr>
          <p:cNvPr id="682" name="Google Shape;682;g2ae0c428034_0_633"/>
          <p:cNvSpPr/>
          <p:nvPr/>
        </p:nvSpPr>
        <p:spPr>
          <a:xfrm>
            <a:off x="2184673" y="8102600"/>
            <a:ext cx="57156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ae0c428034_0_633"/>
          <p:cNvSpPr/>
          <p:nvPr/>
        </p:nvSpPr>
        <p:spPr>
          <a:xfrm>
            <a:off x="2184673" y="8102600"/>
            <a:ext cx="57156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ae0c428034_0_633"/>
          <p:cNvSpPr/>
          <p:nvPr/>
        </p:nvSpPr>
        <p:spPr>
          <a:xfrm>
            <a:off x="2184673" y="8102600"/>
            <a:ext cx="5919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A web application</a:t>
            </a:r>
            <a:endParaRPr b="0" i="0" sz="4800" u="none" cap="none" strike="noStrike">
              <a:solidFill>
                <a:schemeClr val="dk1"/>
              </a:solidFill>
              <a:latin typeface="Calibri"/>
              <a:ea typeface="Calibri"/>
              <a:cs typeface="Calibri"/>
              <a:sym typeface="Calibri"/>
            </a:endParaRPr>
          </a:p>
        </p:txBody>
      </p:sp>
      <p:sp>
        <p:nvSpPr>
          <p:cNvPr id="685" name="Google Shape;685;g2ae0c428034_0_633"/>
          <p:cNvSpPr/>
          <p:nvPr/>
        </p:nvSpPr>
        <p:spPr>
          <a:xfrm>
            <a:off x="2184673" y="91313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686" name="Google Shape;686;g2ae0c428034_0_633"/>
          <p:cNvSpPr/>
          <p:nvPr/>
        </p:nvSpPr>
        <p:spPr>
          <a:xfrm>
            <a:off x="2349794" y="1816100"/>
            <a:ext cx="5952900" cy="587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687" name="Google Shape;687;g2ae0c428034_0_633"/>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688" name="Google Shape;688;g2ae0c428034_0_633"/>
          <p:cNvPicPr preferRelativeResize="0"/>
          <p:nvPr/>
        </p:nvPicPr>
        <p:blipFill rotWithShape="1">
          <a:blip r:embed="rId18">
            <a:alphaModFix/>
          </a:blip>
          <a:srcRect b="0" l="0" r="0" t="0"/>
          <a:stretch/>
        </p:blipFill>
        <p:spPr>
          <a:xfrm>
            <a:off x="7900387" y="749300"/>
            <a:ext cx="8573572" cy="12331700"/>
          </a:xfrm>
          <a:prstGeom prst="rect">
            <a:avLst/>
          </a:prstGeom>
          <a:noFill/>
          <a:ln>
            <a:noFill/>
          </a:ln>
        </p:spPr>
      </p:pic>
      <p:pic>
        <p:nvPicPr>
          <p:cNvPr descr=" " id="689" name="Google Shape;689;g2ae0c428034_0_633"/>
          <p:cNvPicPr preferRelativeResize="0"/>
          <p:nvPr/>
        </p:nvPicPr>
        <p:blipFill rotWithShape="1">
          <a:blip r:embed="rId1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694" name="Shape 694"/>
        <p:cNvGrpSpPr/>
        <p:nvPr/>
      </p:nvGrpSpPr>
      <p:grpSpPr>
        <a:xfrm>
          <a:off x="0" y="0"/>
          <a:ext cx="0" cy="0"/>
          <a:chOff x="0" y="0"/>
          <a:chExt cx="0" cy="0"/>
        </a:xfrm>
      </p:grpSpPr>
      <p:pic>
        <p:nvPicPr>
          <p:cNvPr descr=" " id="695" name="Google Shape;695;g2ae0c428034_0_66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96" name="Google Shape;696;g2ae0c428034_0_6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2ae0c428034_0_66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98" name="Google Shape;698;g2ae0c428034_0_661"/>
          <p:cNvSpPr/>
          <p:nvPr/>
        </p:nvSpPr>
        <p:spPr>
          <a:xfrm>
            <a:off x="15690694" y="698500"/>
            <a:ext cx="7464300" cy="1722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35" name="Shape 35"/>
        <p:cNvGrpSpPr/>
        <p:nvPr/>
      </p:nvGrpSpPr>
      <p:grpSpPr>
        <a:xfrm>
          <a:off x="0" y="0"/>
          <a:ext cx="0" cy="0"/>
          <a:chOff x="0" y="0"/>
          <a:chExt cx="0" cy="0"/>
        </a:xfrm>
      </p:grpSpPr>
      <p:pic>
        <p:nvPicPr>
          <p:cNvPr descr=" " id="36" name="Google Shape;36;g2ae0c428034_0_19"/>
          <p:cNvPicPr preferRelativeResize="0"/>
          <p:nvPr/>
        </p:nvPicPr>
        <p:blipFill rotWithShape="1">
          <a:blip r:embed="rId3">
            <a:alphaModFix/>
          </a:blip>
          <a:srcRect b="0" l="0" r="0" t="0"/>
          <a:stretch/>
        </p:blipFill>
        <p:spPr>
          <a:xfrm>
            <a:off x="-879585" y="-130175"/>
            <a:ext cx="5366576" cy="8031060"/>
          </a:xfrm>
          <a:prstGeom prst="rect">
            <a:avLst/>
          </a:prstGeom>
          <a:noFill/>
          <a:ln>
            <a:noFill/>
          </a:ln>
        </p:spPr>
      </p:pic>
      <p:pic>
        <p:nvPicPr>
          <p:cNvPr descr=" " id="37" name="Google Shape;37;g2ae0c428034_0_19"/>
          <p:cNvPicPr preferRelativeResize="0"/>
          <p:nvPr/>
        </p:nvPicPr>
        <p:blipFill rotWithShape="1">
          <a:blip r:embed="rId4">
            <a:alphaModFix/>
          </a:blip>
          <a:srcRect b="0" l="0" r="0" t="0"/>
          <a:stretch/>
        </p:blipFill>
        <p:spPr>
          <a:xfrm>
            <a:off x="-879585" y="-130175"/>
            <a:ext cx="6484160" cy="14344651"/>
          </a:xfrm>
          <a:prstGeom prst="rect">
            <a:avLst/>
          </a:prstGeom>
          <a:noFill/>
          <a:ln>
            <a:noFill/>
          </a:ln>
        </p:spPr>
      </p:pic>
      <p:pic>
        <p:nvPicPr>
          <p:cNvPr descr=" " id="38" name="Google Shape;38;g2ae0c428034_0_19"/>
          <p:cNvPicPr preferRelativeResize="0"/>
          <p:nvPr/>
        </p:nvPicPr>
        <p:blipFill rotWithShape="1">
          <a:blip r:embed="rId5">
            <a:alphaModFix/>
          </a:blip>
          <a:srcRect b="0" l="0" r="0" t="0"/>
          <a:stretch/>
        </p:blipFill>
        <p:spPr>
          <a:xfrm>
            <a:off x="187348" y="-130175"/>
            <a:ext cx="6344444" cy="14344651"/>
          </a:xfrm>
          <a:prstGeom prst="rect">
            <a:avLst/>
          </a:prstGeom>
          <a:noFill/>
          <a:ln>
            <a:noFill/>
          </a:ln>
        </p:spPr>
      </p:pic>
      <p:pic>
        <p:nvPicPr>
          <p:cNvPr descr=" " id="39" name="Google Shape;39;g2ae0c428034_0_19"/>
          <p:cNvPicPr preferRelativeResize="0"/>
          <p:nvPr/>
        </p:nvPicPr>
        <p:blipFill rotWithShape="1">
          <a:blip r:embed="rId6">
            <a:alphaModFix/>
          </a:blip>
          <a:srcRect b="0" l="0" r="0" t="0"/>
          <a:stretch/>
        </p:blipFill>
        <p:spPr>
          <a:xfrm>
            <a:off x="822428" y="9826625"/>
            <a:ext cx="3359570" cy="4411097"/>
          </a:xfrm>
          <a:prstGeom prst="rect">
            <a:avLst/>
          </a:prstGeom>
          <a:noFill/>
          <a:ln>
            <a:noFill/>
          </a:ln>
        </p:spPr>
      </p:pic>
      <p:pic>
        <p:nvPicPr>
          <p:cNvPr descr=" " id="40" name="Google Shape;40;g2ae0c428034_0_19"/>
          <p:cNvPicPr preferRelativeResize="0"/>
          <p:nvPr/>
        </p:nvPicPr>
        <p:blipFill rotWithShape="1">
          <a:blip r:embed="rId7">
            <a:alphaModFix/>
          </a:blip>
          <a:srcRect b="0" l="0" r="0" t="0"/>
          <a:stretch/>
        </p:blipFill>
        <p:spPr>
          <a:xfrm>
            <a:off x="-955794" y="4352925"/>
            <a:ext cx="2965821" cy="6898140"/>
          </a:xfrm>
          <a:prstGeom prst="rect">
            <a:avLst/>
          </a:prstGeom>
          <a:noFill/>
          <a:ln>
            <a:noFill/>
          </a:ln>
        </p:spPr>
      </p:pic>
      <p:pic>
        <p:nvPicPr>
          <p:cNvPr descr=" " id="41" name="Google Shape;41;g2ae0c428034_0_19"/>
          <p:cNvPicPr preferRelativeResize="0"/>
          <p:nvPr/>
        </p:nvPicPr>
        <p:blipFill rotWithShape="1">
          <a:blip r:embed="rId8">
            <a:alphaModFix/>
          </a:blip>
          <a:srcRect b="0" l="0" r="0" t="0"/>
          <a:stretch/>
        </p:blipFill>
        <p:spPr>
          <a:xfrm>
            <a:off x="2651453" y="4276717"/>
            <a:ext cx="1746465" cy="3105158"/>
          </a:xfrm>
          <a:prstGeom prst="rect">
            <a:avLst/>
          </a:prstGeom>
          <a:noFill/>
          <a:ln>
            <a:noFill/>
          </a:ln>
        </p:spPr>
      </p:pic>
      <p:pic>
        <p:nvPicPr>
          <p:cNvPr descr=" " id="42" name="Google Shape;42;g2ae0c428034_0_19"/>
          <p:cNvPicPr preferRelativeResize="0"/>
          <p:nvPr/>
        </p:nvPicPr>
        <p:blipFill rotWithShape="1">
          <a:blip r:embed="rId9">
            <a:alphaModFix/>
          </a:blip>
          <a:srcRect b="0" l="0" r="0" t="0"/>
          <a:stretch/>
        </p:blipFill>
        <p:spPr>
          <a:xfrm>
            <a:off x="3146818" y="10106025"/>
            <a:ext cx="755744" cy="768350"/>
          </a:xfrm>
          <a:prstGeom prst="rect">
            <a:avLst/>
          </a:prstGeom>
          <a:noFill/>
          <a:ln>
            <a:noFill/>
          </a:ln>
        </p:spPr>
      </p:pic>
      <p:pic>
        <p:nvPicPr>
          <p:cNvPr descr=" " id="43" name="Google Shape;43;g2ae0c428034_0_19"/>
          <p:cNvPicPr preferRelativeResize="0"/>
          <p:nvPr/>
        </p:nvPicPr>
        <p:blipFill rotWithShape="1">
          <a:blip r:embed="rId10">
            <a:alphaModFix/>
          </a:blip>
          <a:srcRect b="0" l="0" r="0" t="0"/>
          <a:stretch/>
        </p:blipFill>
        <p:spPr>
          <a:xfrm>
            <a:off x="18502526" y="-231774"/>
            <a:ext cx="4390882" cy="15055849"/>
          </a:xfrm>
          <a:prstGeom prst="rect">
            <a:avLst/>
          </a:prstGeom>
          <a:noFill/>
          <a:ln>
            <a:noFill/>
          </a:ln>
        </p:spPr>
      </p:pic>
      <p:pic>
        <p:nvPicPr>
          <p:cNvPr descr=" " id="44" name="Google Shape;44;g2ae0c428034_0_19"/>
          <p:cNvPicPr preferRelativeResize="0"/>
          <p:nvPr/>
        </p:nvPicPr>
        <p:blipFill rotWithShape="1">
          <a:blip r:embed="rId11">
            <a:alphaModFix/>
          </a:blip>
          <a:srcRect b="0" l="0" r="0" t="0"/>
          <a:stretch/>
        </p:blipFill>
        <p:spPr>
          <a:xfrm>
            <a:off x="19542803" y="-231774"/>
            <a:ext cx="6412788" cy="15055849"/>
          </a:xfrm>
          <a:prstGeom prst="rect">
            <a:avLst/>
          </a:prstGeom>
          <a:noFill/>
          <a:ln>
            <a:noFill/>
          </a:ln>
        </p:spPr>
      </p:pic>
      <p:pic>
        <p:nvPicPr>
          <p:cNvPr descr=" " id="45" name="Google Shape;45;g2ae0c428034_0_19"/>
          <p:cNvPicPr preferRelativeResize="0"/>
          <p:nvPr/>
        </p:nvPicPr>
        <p:blipFill rotWithShape="1">
          <a:blip r:embed="rId12">
            <a:alphaModFix/>
          </a:blip>
          <a:srcRect b="0" l="0" r="0" t="0"/>
          <a:stretch/>
        </p:blipFill>
        <p:spPr>
          <a:xfrm>
            <a:off x="20433189" y="8848023"/>
            <a:ext cx="5290701" cy="5976052"/>
          </a:xfrm>
          <a:prstGeom prst="rect">
            <a:avLst/>
          </a:prstGeom>
          <a:noFill/>
          <a:ln>
            <a:noFill/>
          </a:ln>
        </p:spPr>
      </p:pic>
      <p:pic>
        <p:nvPicPr>
          <p:cNvPr descr=" " id="46" name="Google Shape;46;g2ae0c428034_0_19"/>
          <p:cNvPicPr preferRelativeResize="0"/>
          <p:nvPr/>
        </p:nvPicPr>
        <p:blipFill rotWithShape="1">
          <a:blip r:embed="rId13">
            <a:alphaModFix/>
          </a:blip>
          <a:srcRect b="0" l="0" r="0" t="0"/>
          <a:stretch/>
        </p:blipFill>
        <p:spPr>
          <a:xfrm>
            <a:off x="23939317" y="1889125"/>
            <a:ext cx="2114814" cy="6798011"/>
          </a:xfrm>
          <a:prstGeom prst="rect">
            <a:avLst/>
          </a:prstGeom>
          <a:noFill/>
          <a:ln>
            <a:noFill/>
          </a:ln>
        </p:spPr>
      </p:pic>
      <p:pic>
        <p:nvPicPr>
          <p:cNvPr descr=" " id="47" name="Google Shape;47;g2ae0c428034_0_19"/>
          <p:cNvPicPr preferRelativeResize="0"/>
          <p:nvPr/>
        </p:nvPicPr>
        <p:blipFill rotWithShape="1">
          <a:blip r:embed="rId14">
            <a:alphaModFix/>
          </a:blip>
          <a:srcRect b="0" l="0" r="0" t="0"/>
          <a:stretch/>
        </p:blipFill>
        <p:spPr>
          <a:xfrm>
            <a:off x="21767346" y="-130175"/>
            <a:ext cx="2851506" cy="5797549"/>
          </a:xfrm>
          <a:prstGeom prst="rect">
            <a:avLst/>
          </a:prstGeom>
          <a:noFill/>
          <a:ln>
            <a:noFill/>
          </a:ln>
        </p:spPr>
      </p:pic>
      <p:pic>
        <p:nvPicPr>
          <p:cNvPr descr=" " id="48" name="Google Shape;48;g2ae0c428034_0_19"/>
          <p:cNvPicPr preferRelativeResize="0"/>
          <p:nvPr/>
        </p:nvPicPr>
        <p:blipFill rotWithShape="1">
          <a:blip r:embed="rId15">
            <a:alphaModFix/>
          </a:blip>
          <a:srcRect b="0" l="0" r="0" t="0"/>
          <a:stretch/>
        </p:blipFill>
        <p:spPr>
          <a:xfrm>
            <a:off x="24371171" y="13115925"/>
            <a:ext cx="806551" cy="806450"/>
          </a:xfrm>
          <a:prstGeom prst="rect">
            <a:avLst/>
          </a:prstGeom>
          <a:noFill/>
          <a:ln>
            <a:noFill/>
          </a:ln>
        </p:spPr>
      </p:pic>
      <p:pic>
        <p:nvPicPr>
          <p:cNvPr descr=" " id="49" name="Google Shape;49;g2ae0c428034_0_19"/>
          <p:cNvPicPr preferRelativeResize="0"/>
          <p:nvPr/>
        </p:nvPicPr>
        <p:blipFill rotWithShape="1">
          <a:blip r:embed="rId16">
            <a:alphaModFix/>
          </a:blip>
          <a:srcRect b="0" l="0" r="0" t="0"/>
          <a:stretch/>
        </p:blipFill>
        <p:spPr>
          <a:xfrm>
            <a:off x="22478634" y="8531225"/>
            <a:ext cx="793849" cy="793750"/>
          </a:xfrm>
          <a:prstGeom prst="rect">
            <a:avLst/>
          </a:prstGeom>
          <a:noFill/>
          <a:ln>
            <a:noFill/>
          </a:ln>
        </p:spPr>
      </p:pic>
      <p:pic>
        <p:nvPicPr>
          <p:cNvPr descr=" " id="50" name="Google Shape;50;g2ae0c428034_0_19"/>
          <p:cNvPicPr preferRelativeResize="0"/>
          <p:nvPr/>
        </p:nvPicPr>
        <p:blipFill rotWithShape="1">
          <a:blip r:embed="rId17">
            <a:alphaModFix/>
          </a:blip>
          <a:srcRect b="0" l="0" r="0" t="0"/>
          <a:stretch/>
        </p:blipFill>
        <p:spPr>
          <a:xfrm>
            <a:off x="23037504" y="2892414"/>
            <a:ext cx="1746468" cy="2838461"/>
          </a:xfrm>
          <a:prstGeom prst="rect">
            <a:avLst/>
          </a:prstGeom>
          <a:noFill/>
          <a:ln>
            <a:noFill/>
          </a:ln>
        </p:spPr>
      </p:pic>
      <p:sp>
        <p:nvSpPr>
          <p:cNvPr id="51" name="Google Shape;51;g2ae0c428034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ae0c428034_0_19"/>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sp>
        <p:nvSpPr>
          <p:cNvPr id="53" name="Google Shape;53;g2ae0c428034_0_19"/>
          <p:cNvSpPr/>
          <p:nvPr/>
        </p:nvSpPr>
        <p:spPr>
          <a:xfrm>
            <a:off x="9433046" y="3619500"/>
            <a:ext cx="5508300" cy="2751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6D77"/>
              </a:buClr>
              <a:buSzPts val="12800"/>
              <a:buFont typeface="Seaweed Script"/>
              <a:buNone/>
            </a:pPr>
            <a:r>
              <a:rPr b="0" i="0" lang="en-US" sz="12800" u="none" cap="none" strike="noStrike">
                <a:solidFill>
                  <a:srgbClr val="086D77"/>
                </a:solidFill>
                <a:latin typeface="Seaweed Script"/>
                <a:ea typeface="Seaweed Script"/>
                <a:cs typeface="Seaweed Script"/>
                <a:sym typeface="Seaweed Script"/>
              </a:rPr>
              <a:t>Welcome</a:t>
            </a:r>
            <a:endParaRPr b="0" i="0" sz="12800" u="none" cap="none" strike="noStrike">
              <a:solidFill>
                <a:schemeClr val="dk1"/>
              </a:solidFill>
              <a:latin typeface="Calibri"/>
              <a:ea typeface="Calibri"/>
              <a:cs typeface="Calibri"/>
              <a:sym typeface="Calibri"/>
            </a:endParaRPr>
          </a:p>
        </p:txBody>
      </p:sp>
      <p:sp>
        <p:nvSpPr>
          <p:cNvPr id="54" name="Google Shape;54;g2ae0c428034_0_19"/>
          <p:cNvSpPr/>
          <p:nvPr/>
        </p:nvSpPr>
        <p:spPr>
          <a:xfrm>
            <a:off x="7108655" y="60579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703" name="Shape 703"/>
        <p:cNvGrpSpPr/>
        <p:nvPr/>
      </p:nvGrpSpPr>
      <p:grpSpPr>
        <a:xfrm>
          <a:off x="0" y="0"/>
          <a:ext cx="0" cy="0"/>
          <a:chOff x="0" y="0"/>
          <a:chExt cx="0" cy="0"/>
        </a:xfrm>
      </p:grpSpPr>
      <p:pic>
        <p:nvPicPr>
          <p:cNvPr descr=" " id="704" name="Google Shape;704;g2ae0c428034_0_669"/>
          <p:cNvPicPr preferRelativeResize="0"/>
          <p:nvPr/>
        </p:nvPicPr>
        <p:blipFill rotWithShape="1">
          <a:blip r:embed="rId3">
            <a:alphaModFix/>
          </a:blip>
          <a:srcRect b="0" l="0" r="0" t="0"/>
          <a:stretch/>
        </p:blipFill>
        <p:spPr>
          <a:xfrm>
            <a:off x="14946593" y="-2200275"/>
            <a:ext cx="9443629" cy="8566150"/>
          </a:xfrm>
          <a:prstGeom prst="rect">
            <a:avLst/>
          </a:prstGeom>
          <a:noFill/>
          <a:ln>
            <a:noFill/>
          </a:ln>
        </p:spPr>
      </p:pic>
      <p:pic>
        <p:nvPicPr>
          <p:cNvPr descr=" " id="705" name="Google Shape;705;g2ae0c428034_0_669"/>
          <p:cNvPicPr preferRelativeResize="0"/>
          <p:nvPr/>
        </p:nvPicPr>
        <p:blipFill rotWithShape="1">
          <a:blip r:embed="rId4">
            <a:alphaModFix/>
          </a:blip>
          <a:srcRect b="0" l="0" r="0" t="0"/>
          <a:stretch/>
        </p:blipFill>
        <p:spPr>
          <a:xfrm>
            <a:off x="16445359" y="-981075"/>
            <a:ext cx="7944864" cy="6419849"/>
          </a:xfrm>
          <a:prstGeom prst="rect">
            <a:avLst/>
          </a:prstGeom>
          <a:noFill/>
          <a:ln>
            <a:noFill/>
          </a:ln>
        </p:spPr>
      </p:pic>
      <p:pic>
        <p:nvPicPr>
          <p:cNvPr descr=" " id="706" name="Google Shape;706;g2ae0c428034_0_669"/>
          <p:cNvPicPr preferRelativeResize="0"/>
          <p:nvPr/>
        </p:nvPicPr>
        <p:blipFill rotWithShape="1">
          <a:blip r:embed="rId5">
            <a:alphaModFix/>
          </a:blip>
          <a:srcRect b="0" l="0" r="0" t="0"/>
          <a:stretch/>
        </p:blipFill>
        <p:spPr>
          <a:xfrm>
            <a:off x="21373593" y="123825"/>
            <a:ext cx="3016630" cy="6597650"/>
          </a:xfrm>
          <a:prstGeom prst="rect">
            <a:avLst/>
          </a:prstGeom>
          <a:noFill/>
          <a:ln>
            <a:noFill/>
          </a:ln>
        </p:spPr>
      </p:pic>
      <p:pic>
        <p:nvPicPr>
          <p:cNvPr descr=" " id="707" name="Google Shape;707;g2ae0c428034_0_669"/>
          <p:cNvPicPr preferRelativeResize="0"/>
          <p:nvPr/>
        </p:nvPicPr>
        <p:blipFill rotWithShape="1">
          <a:blip r:embed="rId6">
            <a:alphaModFix/>
          </a:blip>
          <a:srcRect b="0" l="0" r="0" t="0"/>
          <a:stretch/>
        </p:blipFill>
        <p:spPr>
          <a:xfrm>
            <a:off x="23103602" y="466725"/>
            <a:ext cx="816663" cy="816694"/>
          </a:xfrm>
          <a:prstGeom prst="rect">
            <a:avLst/>
          </a:prstGeom>
          <a:noFill/>
          <a:ln>
            <a:noFill/>
          </a:ln>
        </p:spPr>
      </p:pic>
      <p:pic>
        <p:nvPicPr>
          <p:cNvPr descr=" " id="708" name="Google Shape;708;g2ae0c428034_0_669"/>
          <p:cNvPicPr preferRelativeResize="0"/>
          <p:nvPr/>
        </p:nvPicPr>
        <p:blipFill rotWithShape="1">
          <a:blip r:embed="rId7">
            <a:alphaModFix/>
          </a:blip>
          <a:srcRect b="0" l="0" r="0" t="0"/>
          <a:stretch/>
        </p:blipFill>
        <p:spPr>
          <a:xfrm>
            <a:off x="22046781" y="2282825"/>
            <a:ext cx="1060598" cy="793750"/>
          </a:xfrm>
          <a:prstGeom prst="rect">
            <a:avLst/>
          </a:prstGeom>
          <a:noFill/>
          <a:ln>
            <a:noFill/>
          </a:ln>
        </p:spPr>
      </p:pic>
      <p:pic>
        <p:nvPicPr>
          <p:cNvPr descr=" " id="709" name="Google Shape;709;g2ae0c428034_0_669"/>
          <p:cNvPicPr preferRelativeResize="0"/>
          <p:nvPr/>
        </p:nvPicPr>
        <p:blipFill rotWithShape="1">
          <a:blip r:embed="rId8">
            <a:alphaModFix/>
          </a:blip>
          <a:srcRect b="0" l="0" r="0" t="0"/>
          <a:stretch/>
        </p:blipFill>
        <p:spPr>
          <a:xfrm>
            <a:off x="21380313" y="11058525"/>
            <a:ext cx="2708539" cy="1523554"/>
          </a:xfrm>
          <a:prstGeom prst="rect">
            <a:avLst/>
          </a:prstGeom>
          <a:noFill/>
          <a:ln>
            <a:noFill/>
          </a:ln>
        </p:spPr>
      </p:pic>
      <p:pic>
        <p:nvPicPr>
          <p:cNvPr descr=" " id="710" name="Google Shape;710;g2ae0c428034_0_669"/>
          <p:cNvPicPr preferRelativeResize="0"/>
          <p:nvPr/>
        </p:nvPicPr>
        <p:blipFill rotWithShape="1">
          <a:blip r:embed="rId9">
            <a:alphaModFix/>
          </a:blip>
          <a:srcRect b="0" l="0" r="0" t="0"/>
          <a:stretch/>
        </p:blipFill>
        <p:spPr>
          <a:xfrm>
            <a:off x="291" y="6715125"/>
            <a:ext cx="6560369" cy="7142014"/>
          </a:xfrm>
          <a:prstGeom prst="rect">
            <a:avLst/>
          </a:prstGeom>
          <a:noFill/>
          <a:ln>
            <a:noFill/>
          </a:ln>
        </p:spPr>
      </p:pic>
      <p:pic>
        <p:nvPicPr>
          <p:cNvPr descr=" " id="711" name="Google Shape;711;g2ae0c428034_0_669"/>
          <p:cNvPicPr preferRelativeResize="0"/>
          <p:nvPr/>
        </p:nvPicPr>
        <p:blipFill rotWithShape="1">
          <a:blip r:embed="rId10">
            <a:alphaModFix/>
          </a:blip>
          <a:srcRect b="0" l="0" r="0" t="0"/>
          <a:stretch/>
        </p:blipFill>
        <p:spPr>
          <a:xfrm>
            <a:off x="-2430" y="8861425"/>
            <a:ext cx="6931438" cy="5406504"/>
          </a:xfrm>
          <a:prstGeom prst="rect">
            <a:avLst/>
          </a:prstGeom>
          <a:noFill/>
          <a:ln>
            <a:noFill/>
          </a:ln>
        </p:spPr>
      </p:pic>
      <p:pic>
        <p:nvPicPr>
          <p:cNvPr descr=" " id="712" name="Google Shape;712;g2ae0c428034_0_669"/>
          <p:cNvPicPr preferRelativeResize="0"/>
          <p:nvPr/>
        </p:nvPicPr>
        <p:blipFill rotWithShape="1">
          <a:blip r:embed="rId11">
            <a:alphaModFix/>
          </a:blip>
          <a:srcRect b="0" l="0" r="0" t="0"/>
          <a:stretch/>
        </p:blipFill>
        <p:spPr>
          <a:xfrm>
            <a:off x="-1273334" y="10766425"/>
            <a:ext cx="2550132" cy="2105695"/>
          </a:xfrm>
          <a:prstGeom prst="rect">
            <a:avLst/>
          </a:prstGeom>
          <a:noFill/>
          <a:ln>
            <a:noFill/>
          </a:ln>
        </p:spPr>
      </p:pic>
      <p:pic>
        <p:nvPicPr>
          <p:cNvPr descr=" " id="713" name="Google Shape;713;g2ae0c428034_0_669"/>
          <p:cNvPicPr preferRelativeResize="0"/>
          <p:nvPr/>
        </p:nvPicPr>
        <p:blipFill rotWithShape="1">
          <a:blip r:embed="rId12">
            <a:alphaModFix/>
          </a:blip>
          <a:srcRect b="0" l="0" r="0" t="0"/>
          <a:stretch/>
        </p:blipFill>
        <p:spPr>
          <a:xfrm>
            <a:off x="-3279" y="1241425"/>
            <a:ext cx="2372417" cy="2867546"/>
          </a:xfrm>
          <a:prstGeom prst="rect">
            <a:avLst/>
          </a:prstGeom>
          <a:noFill/>
          <a:ln>
            <a:noFill/>
          </a:ln>
        </p:spPr>
      </p:pic>
      <p:sp>
        <p:nvSpPr>
          <p:cNvPr id="714" name="Google Shape;714;g2ae0c428034_0_6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5" name="Google Shape;715;g2ae0c428034_0_669"/>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716" name="Google Shape;716;g2ae0c428034_0_669"/>
          <p:cNvPicPr preferRelativeResize="0"/>
          <p:nvPr/>
        </p:nvPicPr>
        <p:blipFill rotWithShape="1">
          <a:blip r:embed="rId14">
            <a:alphaModFix/>
          </a:blip>
          <a:srcRect b="0" l="0" r="0" t="0"/>
          <a:stretch/>
        </p:blipFill>
        <p:spPr>
          <a:xfrm>
            <a:off x="15419727" y="50800"/>
            <a:ext cx="7646356" cy="4597400"/>
          </a:xfrm>
          <a:prstGeom prst="rect">
            <a:avLst/>
          </a:prstGeom>
          <a:noFill/>
          <a:ln>
            <a:noFill/>
          </a:ln>
        </p:spPr>
      </p:pic>
      <p:pic>
        <p:nvPicPr>
          <p:cNvPr descr=" " id="717" name="Google Shape;717;g2ae0c428034_0_669"/>
          <p:cNvPicPr preferRelativeResize="0"/>
          <p:nvPr/>
        </p:nvPicPr>
        <p:blipFill rotWithShape="1">
          <a:blip r:embed="rId15">
            <a:alphaModFix/>
          </a:blip>
          <a:srcRect b="0" l="0" r="0" t="0"/>
          <a:stretch/>
        </p:blipFill>
        <p:spPr>
          <a:xfrm>
            <a:off x="15419727" y="4914900"/>
            <a:ext cx="7646356" cy="8801100"/>
          </a:xfrm>
          <a:prstGeom prst="rect">
            <a:avLst/>
          </a:prstGeom>
          <a:noFill/>
          <a:ln>
            <a:noFill/>
          </a:ln>
        </p:spPr>
      </p:pic>
      <p:sp>
        <p:nvSpPr>
          <p:cNvPr id="718" name="Google Shape;718;g2ae0c428034_0_669"/>
          <p:cNvSpPr/>
          <p:nvPr/>
        </p:nvSpPr>
        <p:spPr>
          <a:xfrm>
            <a:off x="609676" y="3759200"/>
            <a:ext cx="66048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2ae0c428034_0_669"/>
          <p:cNvSpPr/>
          <p:nvPr/>
        </p:nvSpPr>
        <p:spPr>
          <a:xfrm>
            <a:off x="609676" y="4032250"/>
            <a:ext cx="5844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2ae0c428034_0_669"/>
          <p:cNvSpPr/>
          <p:nvPr/>
        </p:nvSpPr>
        <p:spPr>
          <a:xfrm>
            <a:off x="609676" y="4032250"/>
            <a:ext cx="11262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12800"/>
              <a:buFont typeface="Seaweed Script"/>
              <a:buNone/>
            </a:pPr>
            <a:r>
              <a:rPr b="0" i="0" lang="en-US" sz="12800" u="none" cap="none" strike="noStrike">
                <a:solidFill>
                  <a:srgbClr val="086D77"/>
                </a:solidFill>
                <a:latin typeface="Seaweed Script"/>
                <a:ea typeface="Seaweed Script"/>
                <a:cs typeface="Seaweed Script"/>
                <a:sym typeface="Seaweed Script"/>
              </a:rPr>
              <a:t>1</a:t>
            </a:r>
            <a:endParaRPr b="0" i="0" sz="12800" u="none" cap="none" strike="noStrike">
              <a:solidFill>
                <a:schemeClr val="dk1"/>
              </a:solidFill>
              <a:latin typeface="Calibri"/>
              <a:ea typeface="Calibri"/>
              <a:cs typeface="Calibri"/>
              <a:sym typeface="Calibri"/>
            </a:endParaRPr>
          </a:p>
        </p:txBody>
      </p:sp>
      <p:sp>
        <p:nvSpPr>
          <p:cNvPr id="721" name="Google Shape;721;g2ae0c428034_0_669"/>
          <p:cNvSpPr/>
          <p:nvPr/>
        </p:nvSpPr>
        <p:spPr>
          <a:xfrm>
            <a:off x="1397175" y="3759200"/>
            <a:ext cx="58173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ae0c428034_0_669"/>
          <p:cNvSpPr/>
          <p:nvPr/>
        </p:nvSpPr>
        <p:spPr>
          <a:xfrm>
            <a:off x="1397175" y="3759200"/>
            <a:ext cx="60207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Discover the secrets</a:t>
            </a:r>
            <a:endParaRPr b="0" i="0" sz="4800" u="none" cap="none" strike="noStrike">
              <a:solidFill>
                <a:schemeClr val="dk1"/>
              </a:solidFill>
              <a:latin typeface="Calibri"/>
              <a:ea typeface="Calibri"/>
              <a:cs typeface="Calibri"/>
              <a:sym typeface="Calibri"/>
            </a:endParaRPr>
          </a:p>
        </p:txBody>
      </p:sp>
      <p:sp>
        <p:nvSpPr>
          <p:cNvPr id="723" name="Google Shape;723;g2ae0c428034_0_669"/>
          <p:cNvSpPr/>
          <p:nvPr/>
        </p:nvSpPr>
        <p:spPr>
          <a:xfrm>
            <a:off x="1397175" y="4686300"/>
            <a:ext cx="5952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724" name="Google Shape;724;g2ae0c428034_0_669"/>
          <p:cNvSpPr/>
          <p:nvPr/>
        </p:nvSpPr>
        <p:spPr>
          <a:xfrm>
            <a:off x="609676" y="8178800"/>
            <a:ext cx="66048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ae0c428034_0_669"/>
          <p:cNvSpPr/>
          <p:nvPr/>
        </p:nvSpPr>
        <p:spPr>
          <a:xfrm>
            <a:off x="609676" y="8756650"/>
            <a:ext cx="800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2ae0c428034_0_669"/>
          <p:cNvSpPr/>
          <p:nvPr/>
        </p:nvSpPr>
        <p:spPr>
          <a:xfrm>
            <a:off x="609676" y="8756650"/>
            <a:ext cx="13422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12800"/>
              <a:buFont typeface="Seaweed Script"/>
              <a:buNone/>
            </a:pPr>
            <a:r>
              <a:rPr b="0" i="0" lang="en-US" sz="12800" u="none" cap="none" strike="noStrike">
                <a:solidFill>
                  <a:srgbClr val="086D77"/>
                </a:solidFill>
                <a:latin typeface="Seaweed Script"/>
                <a:ea typeface="Seaweed Script"/>
                <a:cs typeface="Seaweed Script"/>
                <a:sym typeface="Seaweed Script"/>
              </a:rPr>
              <a:t>3</a:t>
            </a:r>
            <a:endParaRPr b="0" i="0" sz="12800" u="none" cap="none" strike="noStrike">
              <a:solidFill>
                <a:schemeClr val="dk1"/>
              </a:solidFill>
              <a:latin typeface="Calibri"/>
              <a:ea typeface="Calibri"/>
              <a:cs typeface="Calibri"/>
              <a:sym typeface="Calibri"/>
            </a:endParaRPr>
          </a:p>
        </p:txBody>
      </p:sp>
      <p:sp>
        <p:nvSpPr>
          <p:cNvPr id="727" name="Google Shape;727;g2ae0c428034_0_669"/>
          <p:cNvSpPr/>
          <p:nvPr/>
        </p:nvSpPr>
        <p:spPr>
          <a:xfrm>
            <a:off x="1613102" y="8178800"/>
            <a:ext cx="56013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2ae0c428034_0_669"/>
          <p:cNvSpPr/>
          <p:nvPr/>
        </p:nvSpPr>
        <p:spPr>
          <a:xfrm>
            <a:off x="1613102" y="8178800"/>
            <a:ext cx="58047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Meet the creatures</a:t>
            </a:r>
            <a:endParaRPr b="0" i="0" sz="4800" u="none" cap="none" strike="noStrike">
              <a:solidFill>
                <a:schemeClr val="dk1"/>
              </a:solidFill>
              <a:latin typeface="Calibri"/>
              <a:ea typeface="Calibri"/>
              <a:cs typeface="Calibri"/>
              <a:sym typeface="Calibri"/>
            </a:endParaRPr>
          </a:p>
        </p:txBody>
      </p:sp>
      <p:sp>
        <p:nvSpPr>
          <p:cNvPr id="729" name="Google Shape;729;g2ae0c428034_0_669"/>
          <p:cNvSpPr/>
          <p:nvPr/>
        </p:nvSpPr>
        <p:spPr>
          <a:xfrm>
            <a:off x="1613102" y="9105900"/>
            <a:ext cx="5736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730" name="Google Shape;730;g2ae0c428034_0_669"/>
          <p:cNvSpPr/>
          <p:nvPr/>
        </p:nvSpPr>
        <p:spPr>
          <a:xfrm>
            <a:off x="8116314" y="8178800"/>
            <a:ext cx="66048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2ae0c428034_0_669"/>
          <p:cNvSpPr/>
          <p:nvPr/>
        </p:nvSpPr>
        <p:spPr>
          <a:xfrm>
            <a:off x="8116314" y="8756650"/>
            <a:ext cx="7494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ae0c428034_0_669"/>
          <p:cNvSpPr/>
          <p:nvPr/>
        </p:nvSpPr>
        <p:spPr>
          <a:xfrm>
            <a:off x="8116314" y="8756650"/>
            <a:ext cx="12912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12800"/>
              <a:buFont typeface="Seaweed Script"/>
              <a:buNone/>
            </a:pPr>
            <a:r>
              <a:rPr b="0" i="0" lang="en-US" sz="12800" u="none" cap="none" strike="noStrike">
                <a:solidFill>
                  <a:srgbClr val="086D77"/>
                </a:solidFill>
                <a:latin typeface="Seaweed Script"/>
                <a:ea typeface="Seaweed Script"/>
                <a:cs typeface="Seaweed Script"/>
                <a:sym typeface="Seaweed Script"/>
              </a:rPr>
              <a:t>4</a:t>
            </a:r>
            <a:endParaRPr b="0" i="0" sz="12800" u="none" cap="none" strike="noStrike">
              <a:solidFill>
                <a:schemeClr val="dk1"/>
              </a:solidFill>
              <a:latin typeface="Calibri"/>
              <a:ea typeface="Calibri"/>
              <a:cs typeface="Calibri"/>
              <a:sym typeface="Calibri"/>
            </a:endParaRPr>
          </a:p>
        </p:txBody>
      </p:sp>
      <p:sp>
        <p:nvSpPr>
          <p:cNvPr id="733" name="Google Shape;733;g2ae0c428034_0_669"/>
          <p:cNvSpPr/>
          <p:nvPr/>
        </p:nvSpPr>
        <p:spPr>
          <a:xfrm>
            <a:off x="9068933" y="8178800"/>
            <a:ext cx="56523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2ae0c428034_0_669"/>
          <p:cNvSpPr/>
          <p:nvPr/>
        </p:nvSpPr>
        <p:spPr>
          <a:xfrm>
            <a:off x="9068933" y="8178800"/>
            <a:ext cx="5855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Uncover the magic</a:t>
            </a:r>
            <a:endParaRPr b="0" i="0" sz="4800" u="none" cap="none" strike="noStrike">
              <a:solidFill>
                <a:schemeClr val="dk1"/>
              </a:solidFill>
              <a:latin typeface="Calibri"/>
              <a:ea typeface="Calibri"/>
              <a:cs typeface="Calibri"/>
              <a:sym typeface="Calibri"/>
            </a:endParaRPr>
          </a:p>
        </p:txBody>
      </p:sp>
      <p:sp>
        <p:nvSpPr>
          <p:cNvPr id="735" name="Google Shape;735;g2ae0c428034_0_669"/>
          <p:cNvSpPr/>
          <p:nvPr/>
        </p:nvSpPr>
        <p:spPr>
          <a:xfrm>
            <a:off x="9068933" y="9105900"/>
            <a:ext cx="5787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736" name="Google Shape;736;g2ae0c428034_0_669"/>
          <p:cNvSpPr/>
          <p:nvPr/>
        </p:nvSpPr>
        <p:spPr>
          <a:xfrm>
            <a:off x="8116314" y="3759200"/>
            <a:ext cx="66048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2ae0c428034_0_669"/>
          <p:cNvSpPr/>
          <p:nvPr/>
        </p:nvSpPr>
        <p:spPr>
          <a:xfrm>
            <a:off x="8116314" y="4032250"/>
            <a:ext cx="7494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2ae0c428034_0_669"/>
          <p:cNvSpPr/>
          <p:nvPr/>
        </p:nvSpPr>
        <p:spPr>
          <a:xfrm>
            <a:off x="8116314" y="4032250"/>
            <a:ext cx="12912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12800"/>
              <a:buFont typeface="Seaweed Script"/>
              <a:buNone/>
            </a:pPr>
            <a:r>
              <a:rPr b="0" i="0" lang="en-US" sz="12800" u="none" cap="none" strike="noStrike">
                <a:solidFill>
                  <a:srgbClr val="086D77"/>
                </a:solidFill>
                <a:latin typeface="Seaweed Script"/>
                <a:ea typeface="Seaweed Script"/>
                <a:cs typeface="Seaweed Script"/>
                <a:sym typeface="Seaweed Script"/>
              </a:rPr>
              <a:t>2</a:t>
            </a:r>
            <a:endParaRPr b="0" i="0" sz="12800" u="none" cap="none" strike="noStrike">
              <a:solidFill>
                <a:schemeClr val="dk1"/>
              </a:solidFill>
              <a:latin typeface="Calibri"/>
              <a:ea typeface="Calibri"/>
              <a:cs typeface="Calibri"/>
              <a:sym typeface="Calibri"/>
            </a:endParaRPr>
          </a:p>
        </p:txBody>
      </p:sp>
      <p:sp>
        <p:nvSpPr>
          <p:cNvPr id="739" name="Google Shape;739;g2ae0c428034_0_669"/>
          <p:cNvSpPr/>
          <p:nvPr/>
        </p:nvSpPr>
        <p:spPr>
          <a:xfrm>
            <a:off x="9068933" y="3759200"/>
            <a:ext cx="56523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2ae0c428034_0_669"/>
          <p:cNvSpPr/>
          <p:nvPr/>
        </p:nvSpPr>
        <p:spPr>
          <a:xfrm>
            <a:off x="9068933" y="3759200"/>
            <a:ext cx="5855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Find your own path</a:t>
            </a:r>
            <a:endParaRPr b="0" i="0" sz="4800" u="none" cap="none" strike="noStrike">
              <a:solidFill>
                <a:schemeClr val="dk1"/>
              </a:solidFill>
              <a:latin typeface="Calibri"/>
              <a:ea typeface="Calibri"/>
              <a:cs typeface="Calibri"/>
              <a:sym typeface="Calibri"/>
            </a:endParaRPr>
          </a:p>
        </p:txBody>
      </p:sp>
      <p:sp>
        <p:nvSpPr>
          <p:cNvPr id="741" name="Google Shape;741;g2ae0c428034_0_669"/>
          <p:cNvSpPr/>
          <p:nvPr/>
        </p:nvSpPr>
        <p:spPr>
          <a:xfrm>
            <a:off x="9068933" y="4686300"/>
            <a:ext cx="5787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746" name="Shape 746"/>
        <p:cNvGrpSpPr/>
        <p:nvPr/>
      </p:nvGrpSpPr>
      <p:grpSpPr>
        <a:xfrm>
          <a:off x="0" y="0"/>
          <a:ext cx="0" cy="0"/>
          <a:chOff x="0" y="0"/>
          <a:chExt cx="0" cy="0"/>
        </a:xfrm>
      </p:grpSpPr>
      <p:pic>
        <p:nvPicPr>
          <p:cNvPr descr=" " id="747" name="Google Shape;747;g2ae0c428034_0_711"/>
          <p:cNvPicPr preferRelativeResize="0"/>
          <p:nvPr/>
        </p:nvPicPr>
        <p:blipFill rotWithShape="1">
          <a:blip r:embed="rId3">
            <a:alphaModFix/>
          </a:blip>
          <a:srcRect b="0" l="0" r="0" t="0"/>
          <a:stretch/>
        </p:blipFill>
        <p:spPr>
          <a:xfrm>
            <a:off x="20332066" y="-498549"/>
            <a:ext cx="4388398" cy="6064324"/>
          </a:xfrm>
          <a:prstGeom prst="rect">
            <a:avLst/>
          </a:prstGeom>
          <a:noFill/>
          <a:ln>
            <a:noFill/>
          </a:ln>
        </p:spPr>
      </p:pic>
      <p:pic>
        <p:nvPicPr>
          <p:cNvPr descr=" " id="748" name="Google Shape;748;g2ae0c428034_0_711"/>
          <p:cNvPicPr preferRelativeResize="0"/>
          <p:nvPr/>
        </p:nvPicPr>
        <p:blipFill rotWithShape="1">
          <a:blip r:embed="rId4">
            <a:alphaModFix/>
          </a:blip>
          <a:srcRect b="0" l="0" r="0" t="0"/>
          <a:stretch/>
        </p:blipFill>
        <p:spPr>
          <a:xfrm>
            <a:off x="20332066" y="10525125"/>
            <a:ext cx="4718640" cy="4146550"/>
          </a:xfrm>
          <a:prstGeom prst="rect">
            <a:avLst/>
          </a:prstGeom>
          <a:noFill/>
          <a:ln>
            <a:noFill/>
          </a:ln>
        </p:spPr>
      </p:pic>
      <p:pic>
        <p:nvPicPr>
          <p:cNvPr descr=" " id="749" name="Google Shape;749;g2ae0c428034_0_711"/>
          <p:cNvPicPr preferRelativeResize="0"/>
          <p:nvPr/>
        </p:nvPicPr>
        <p:blipFill rotWithShape="1">
          <a:blip r:embed="rId5">
            <a:alphaModFix/>
          </a:blip>
          <a:srcRect b="0" l="0" r="0" t="0"/>
          <a:stretch/>
        </p:blipFill>
        <p:spPr>
          <a:xfrm>
            <a:off x="22973996" y="1990799"/>
            <a:ext cx="1428572" cy="1795264"/>
          </a:xfrm>
          <a:prstGeom prst="rect">
            <a:avLst/>
          </a:prstGeom>
          <a:noFill/>
          <a:ln>
            <a:noFill/>
          </a:ln>
        </p:spPr>
      </p:pic>
      <p:pic>
        <p:nvPicPr>
          <p:cNvPr descr=" " id="750" name="Google Shape;750;g2ae0c428034_0_711"/>
          <p:cNvPicPr preferRelativeResize="0"/>
          <p:nvPr/>
        </p:nvPicPr>
        <p:blipFill rotWithShape="1">
          <a:blip r:embed="rId6">
            <a:alphaModFix/>
          </a:blip>
          <a:srcRect b="0" l="0" r="0" t="0"/>
          <a:stretch/>
        </p:blipFill>
        <p:spPr>
          <a:xfrm>
            <a:off x="20255857" y="-267742"/>
            <a:ext cx="3270659" cy="1185317"/>
          </a:xfrm>
          <a:prstGeom prst="rect">
            <a:avLst/>
          </a:prstGeom>
          <a:noFill/>
          <a:ln>
            <a:noFill/>
          </a:ln>
        </p:spPr>
      </p:pic>
      <p:pic>
        <p:nvPicPr>
          <p:cNvPr descr=" " id="751" name="Google Shape;751;g2ae0c428034_0_711"/>
          <p:cNvPicPr preferRelativeResize="0"/>
          <p:nvPr/>
        </p:nvPicPr>
        <p:blipFill rotWithShape="1">
          <a:blip r:embed="rId7">
            <a:alphaModFix/>
          </a:blip>
          <a:srcRect b="0" l="0" r="0" t="0"/>
          <a:stretch/>
        </p:blipFill>
        <p:spPr>
          <a:xfrm>
            <a:off x="21856257" y="9804326"/>
            <a:ext cx="2660983" cy="2314649"/>
          </a:xfrm>
          <a:prstGeom prst="rect">
            <a:avLst/>
          </a:prstGeom>
          <a:noFill/>
          <a:ln>
            <a:noFill/>
          </a:ln>
        </p:spPr>
      </p:pic>
      <p:pic>
        <p:nvPicPr>
          <p:cNvPr descr=" " id="752" name="Google Shape;752;g2ae0c428034_0_711"/>
          <p:cNvPicPr preferRelativeResize="0"/>
          <p:nvPr/>
        </p:nvPicPr>
        <p:blipFill rotWithShape="1">
          <a:blip r:embed="rId8">
            <a:alphaModFix/>
          </a:blip>
          <a:srcRect b="0" l="0" r="0" t="0"/>
          <a:stretch/>
        </p:blipFill>
        <p:spPr>
          <a:xfrm>
            <a:off x="23215327" y="10158611"/>
            <a:ext cx="1503606" cy="1325364"/>
          </a:xfrm>
          <a:prstGeom prst="rect">
            <a:avLst/>
          </a:prstGeom>
          <a:noFill/>
          <a:ln>
            <a:noFill/>
          </a:ln>
        </p:spPr>
      </p:pic>
      <p:pic>
        <p:nvPicPr>
          <p:cNvPr descr=" " id="753" name="Google Shape;753;g2ae0c428034_0_711"/>
          <p:cNvPicPr preferRelativeResize="0"/>
          <p:nvPr/>
        </p:nvPicPr>
        <p:blipFill rotWithShape="1">
          <a:blip r:embed="rId9">
            <a:alphaModFix/>
          </a:blip>
          <a:srcRect b="0" l="0" r="0" t="0"/>
          <a:stretch/>
        </p:blipFill>
        <p:spPr>
          <a:xfrm>
            <a:off x="23012101" y="4124325"/>
            <a:ext cx="577922" cy="577850"/>
          </a:xfrm>
          <a:prstGeom prst="rect">
            <a:avLst/>
          </a:prstGeom>
          <a:noFill/>
          <a:ln>
            <a:noFill/>
          </a:ln>
        </p:spPr>
      </p:pic>
      <p:pic>
        <p:nvPicPr>
          <p:cNvPr descr=" " id="754" name="Google Shape;754;g2ae0c428034_0_711"/>
          <p:cNvPicPr preferRelativeResize="0"/>
          <p:nvPr/>
        </p:nvPicPr>
        <p:blipFill rotWithShape="1">
          <a:blip r:embed="rId10">
            <a:alphaModFix/>
          </a:blip>
          <a:srcRect b="0" l="0" r="0" t="0"/>
          <a:stretch/>
        </p:blipFill>
        <p:spPr>
          <a:xfrm>
            <a:off x="21718694" y="3209925"/>
            <a:ext cx="3598745" cy="3646661"/>
          </a:xfrm>
          <a:prstGeom prst="rect">
            <a:avLst/>
          </a:prstGeom>
          <a:noFill/>
          <a:ln>
            <a:noFill/>
          </a:ln>
        </p:spPr>
      </p:pic>
      <p:pic>
        <p:nvPicPr>
          <p:cNvPr descr=" " id="755" name="Google Shape;755;g2ae0c428034_0_711"/>
          <p:cNvPicPr preferRelativeResize="0"/>
          <p:nvPr/>
        </p:nvPicPr>
        <p:blipFill rotWithShape="1">
          <a:blip r:embed="rId11">
            <a:alphaModFix/>
          </a:blip>
          <a:srcRect b="0" l="0" r="0" t="0"/>
          <a:stretch/>
        </p:blipFill>
        <p:spPr>
          <a:xfrm>
            <a:off x="-257207" y="327025"/>
            <a:ext cx="2940418" cy="3803650"/>
          </a:xfrm>
          <a:prstGeom prst="rect">
            <a:avLst/>
          </a:prstGeom>
          <a:noFill/>
          <a:ln>
            <a:noFill/>
          </a:ln>
        </p:spPr>
      </p:pic>
      <p:pic>
        <p:nvPicPr>
          <p:cNvPr descr=" " id="756" name="Google Shape;756;g2ae0c428034_0_711"/>
          <p:cNvPicPr preferRelativeResize="0"/>
          <p:nvPr/>
        </p:nvPicPr>
        <p:blipFill rotWithShape="1">
          <a:blip r:embed="rId12">
            <a:alphaModFix/>
          </a:blip>
          <a:srcRect b="0" l="0" r="0" t="0"/>
          <a:stretch/>
        </p:blipFill>
        <p:spPr>
          <a:xfrm>
            <a:off x="-917860" y="8391525"/>
            <a:ext cx="4071036" cy="2825750"/>
          </a:xfrm>
          <a:prstGeom prst="rect">
            <a:avLst/>
          </a:prstGeom>
          <a:noFill/>
          <a:ln>
            <a:noFill/>
          </a:ln>
        </p:spPr>
      </p:pic>
      <p:pic>
        <p:nvPicPr>
          <p:cNvPr descr=" " id="757" name="Google Shape;757;g2ae0c428034_0_711"/>
          <p:cNvPicPr preferRelativeResize="0"/>
          <p:nvPr/>
        </p:nvPicPr>
        <p:blipFill rotWithShape="1">
          <a:blip r:embed="rId13">
            <a:alphaModFix/>
          </a:blip>
          <a:srcRect b="0" l="0" r="0" t="0"/>
          <a:stretch/>
        </p:blipFill>
        <p:spPr>
          <a:xfrm>
            <a:off x="177601" y="11528425"/>
            <a:ext cx="2708835" cy="2546350"/>
          </a:xfrm>
          <a:prstGeom prst="rect">
            <a:avLst/>
          </a:prstGeom>
          <a:noFill/>
          <a:ln>
            <a:noFill/>
          </a:ln>
        </p:spPr>
      </p:pic>
      <p:pic>
        <p:nvPicPr>
          <p:cNvPr descr=" " id="758" name="Google Shape;758;g2ae0c428034_0_711"/>
          <p:cNvPicPr preferRelativeResize="0"/>
          <p:nvPr/>
        </p:nvPicPr>
        <p:blipFill rotWithShape="1">
          <a:blip r:embed="rId14">
            <a:alphaModFix/>
          </a:blip>
          <a:srcRect b="0" l="0" r="0" t="0"/>
          <a:stretch/>
        </p:blipFill>
        <p:spPr>
          <a:xfrm>
            <a:off x="-1066977" y="9369425"/>
            <a:ext cx="1781447" cy="1479228"/>
          </a:xfrm>
          <a:prstGeom prst="rect">
            <a:avLst/>
          </a:prstGeom>
          <a:noFill/>
          <a:ln>
            <a:noFill/>
          </a:ln>
        </p:spPr>
      </p:pic>
      <p:pic>
        <p:nvPicPr>
          <p:cNvPr descr=" " id="759" name="Google Shape;759;g2ae0c428034_0_711"/>
          <p:cNvPicPr preferRelativeResize="0"/>
          <p:nvPr/>
        </p:nvPicPr>
        <p:blipFill rotWithShape="1">
          <a:blip r:embed="rId15">
            <a:alphaModFix/>
          </a:blip>
          <a:srcRect b="0" l="0" r="0" t="0"/>
          <a:stretch/>
        </p:blipFill>
        <p:spPr>
          <a:xfrm>
            <a:off x="-571954" y="352475"/>
            <a:ext cx="1311823" cy="1327100"/>
          </a:xfrm>
          <a:prstGeom prst="rect">
            <a:avLst/>
          </a:prstGeom>
          <a:noFill/>
          <a:ln>
            <a:noFill/>
          </a:ln>
        </p:spPr>
      </p:pic>
      <p:pic>
        <p:nvPicPr>
          <p:cNvPr descr=" " id="760" name="Google Shape;760;g2ae0c428034_0_711"/>
          <p:cNvPicPr preferRelativeResize="0"/>
          <p:nvPr/>
        </p:nvPicPr>
        <p:blipFill rotWithShape="1">
          <a:blip r:embed="rId16">
            <a:alphaModFix/>
          </a:blip>
          <a:srcRect b="0" l="0" r="0" t="0"/>
          <a:stretch/>
        </p:blipFill>
        <p:spPr>
          <a:xfrm>
            <a:off x="-444940" y="504875"/>
            <a:ext cx="1045092" cy="1060400"/>
          </a:xfrm>
          <a:prstGeom prst="rect">
            <a:avLst/>
          </a:prstGeom>
          <a:noFill/>
          <a:ln>
            <a:noFill/>
          </a:ln>
        </p:spPr>
      </p:pic>
      <p:pic>
        <p:nvPicPr>
          <p:cNvPr descr=" " id="761" name="Google Shape;761;g2ae0c428034_0_711"/>
          <p:cNvPicPr preferRelativeResize="0"/>
          <p:nvPr/>
        </p:nvPicPr>
        <p:blipFill rotWithShape="1">
          <a:blip r:embed="rId17">
            <a:alphaModFix/>
          </a:blip>
          <a:srcRect b="0" l="0" r="0" t="0"/>
          <a:stretch/>
        </p:blipFill>
        <p:spPr>
          <a:xfrm>
            <a:off x="-573920" y="12633325"/>
            <a:ext cx="1618626" cy="1274638"/>
          </a:xfrm>
          <a:prstGeom prst="rect">
            <a:avLst/>
          </a:prstGeom>
          <a:noFill/>
          <a:ln>
            <a:noFill/>
          </a:ln>
        </p:spPr>
      </p:pic>
      <p:pic>
        <p:nvPicPr>
          <p:cNvPr descr=" " id="762" name="Google Shape;762;g2ae0c428034_0_711"/>
          <p:cNvPicPr preferRelativeResize="0"/>
          <p:nvPr/>
        </p:nvPicPr>
        <p:blipFill rotWithShape="1">
          <a:blip r:embed="rId18">
            <a:alphaModFix/>
          </a:blip>
          <a:srcRect b="0" l="0" r="0" t="0"/>
          <a:stretch/>
        </p:blipFill>
        <p:spPr>
          <a:xfrm>
            <a:off x="-279452" y="2892425"/>
            <a:ext cx="1501980" cy="2927350"/>
          </a:xfrm>
          <a:prstGeom prst="rect">
            <a:avLst/>
          </a:prstGeom>
          <a:noFill/>
          <a:ln>
            <a:noFill/>
          </a:ln>
        </p:spPr>
      </p:pic>
      <p:pic>
        <p:nvPicPr>
          <p:cNvPr descr=" " id="763" name="Google Shape;763;g2ae0c428034_0_711"/>
          <p:cNvPicPr preferRelativeResize="0"/>
          <p:nvPr/>
        </p:nvPicPr>
        <p:blipFill rotWithShape="1">
          <a:blip r:embed="rId19">
            <a:alphaModFix/>
          </a:blip>
          <a:srcRect b="0" l="0" r="0" t="0"/>
          <a:stretch/>
        </p:blipFill>
        <p:spPr>
          <a:xfrm>
            <a:off x="21186248" y="12700000"/>
            <a:ext cx="3200800" cy="1016000"/>
          </a:xfrm>
          <a:prstGeom prst="rect">
            <a:avLst/>
          </a:prstGeom>
          <a:noFill/>
          <a:ln>
            <a:noFill/>
          </a:ln>
        </p:spPr>
      </p:pic>
      <p:pic>
        <p:nvPicPr>
          <p:cNvPr descr=" " id="764" name="Google Shape;764;g2ae0c428034_0_711"/>
          <p:cNvPicPr preferRelativeResize="0"/>
          <p:nvPr/>
        </p:nvPicPr>
        <p:blipFill rotWithShape="1">
          <a:blip r:embed="rId20">
            <a:alphaModFix/>
          </a:blip>
          <a:srcRect b="0" l="0" r="0" t="0"/>
          <a:stretch/>
        </p:blipFill>
        <p:spPr>
          <a:xfrm>
            <a:off x="8332241" y="3390900"/>
            <a:ext cx="14479810" cy="7861300"/>
          </a:xfrm>
          <a:prstGeom prst="rect">
            <a:avLst/>
          </a:prstGeom>
          <a:noFill/>
          <a:ln>
            <a:noFill/>
          </a:ln>
        </p:spPr>
      </p:pic>
      <p:sp>
        <p:nvSpPr>
          <p:cNvPr id="765" name="Google Shape;765;g2ae0c428034_0_711"/>
          <p:cNvSpPr/>
          <p:nvPr/>
        </p:nvSpPr>
        <p:spPr>
          <a:xfrm>
            <a:off x="8560870" y="1193800"/>
            <a:ext cx="143487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Fantasy Realm at a Glance</a:t>
            </a:r>
            <a:endParaRPr b="0" i="0" sz="8000" u="none" cap="none" strike="noStrike">
              <a:solidFill>
                <a:schemeClr val="dk1"/>
              </a:solidFill>
              <a:latin typeface="Calibri"/>
              <a:ea typeface="Calibri"/>
              <a:cs typeface="Calibri"/>
              <a:sym typeface="Calibri"/>
            </a:endParaRPr>
          </a:p>
        </p:txBody>
      </p:sp>
      <p:sp>
        <p:nvSpPr>
          <p:cNvPr id="766" name="Google Shape;766;g2ae0c428034_0_711"/>
          <p:cNvSpPr/>
          <p:nvPr/>
        </p:nvSpPr>
        <p:spPr>
          <a:xfrm>
            <a:off x="1130441" y="4419600"/>
            <a:ext cx="72018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g2ae0c428034_0_711"/>
          <p:cNvSpPr/>
          <p:nvPr/>
        </p:nvSpPr>
        <p:spPr>
          <a:xfrm>
            <a:off x="1130441" y="4419600"/>
            <a:ext cx="72018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2ae0c428034_0_711"/>
          <p:cNvSpPr/>
          <p:nvPr/>
        </p:nvSpPr>
        <p:spPr>
          <a:xfrm>
            <a:off x="1130441" y="4419600"/>
            <a:ext cx="74049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The Enchanted Forest</a:t>
            </a:r>
            <a:endParaRPr b="0" i="0" sz="4800" u="none" cap="none" strike="noStrike">
              <a:solidFill>
                <a:schemeClr val="dk1"/>
              </a:solidFill>
              <a:latin typeface="Calibri"/>
              <a:ea typeface="Calibri"/>
              <a:cs typeface="Calibri"/>
              <a:sym typeface="Calibri"/>
            </a:endParaRPr>
          </a:p>
        </p:txBody>
      </p:sp>
      <p:sp>
        <p:nvSpPr>
          <p:cNvPr id="769" name="Google Shape;769;g2ae0c428034_0_711"/>
          <p:cNvSpPr/>
          <p:nvPr/>
        </p:nvSpPr>
        <p:spPr>
          <a:xfrm>
            <a:off x="1130441" y="5346700"/>
            <a:ext cx="7337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770" name="Google Shape;770;g2ae0c428034_0_711"/>
          <p:cNvSpPr/>
          <p:nvPr/>
        </p:nvSpPr>
        <p:spPr>
          <a:xfrm>
            <a:off x="1130441" y="7035800"/>
            <a:ext cx="72018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g2ae0c428034_0_711"/>
          <p:cNvSpPr/>
          <p:nvPr/>
        </p:nvSpPr>
        <p:spPr>
          <a:xfrm>
            <a:off x="1130441" y="7035800"/>
            <a:ext cx="72018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2ae0c428034_0_711"/>
          <p:cNvSpPr/>
          <p:nvPr/>
        </p:nvSpPr>
        <p:spPr>
          <a:xfrm>
            <a:off x="1130441" y="7035800"/>
            <a:ext cx="74049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The Crystal Caves</a:t>
            </a:r>
            <a:endParaRPr b="0" i="0" sz="4800" u="none" cap="none" strike="noStrike">
              <a:solidFill>
                <a:schemeClr val="dk1"/>
              </a:solidFill>
              <a:latin typeface="Calibri"/>
              <a:ea typeface="Calibri"/>
              <a:cs typeface="Calibri"/>
              <a:sym typeface="Calibri"/>
            </a:endParaRPr>
          </a:p>
        </p:txBody>
      </p:sp>
      <p:sp>
        <p:nvSpPr>
          <p:cNvPr id="773" name="Google Shape;773;g2ae0c428034_0_711"/>
          <p:cNvSpPr/>
          <p:nvPr/>
        </p:nvSpPr>
        <p:spPr>
          <a:xfrm>
            <a:off x="1130441" y="7962900"/>
            <a:ext cx="73374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774" name="Google Shape;774;g2ae0c428034_0_711"/>
          <p:cNvSpPr/>
          <p:nvPr/>
        </p:nvSpPr>
        <p:spPr>
          <a:xfrm>
            <a:off x="1130441" y="10261600"/>
            <a:ext cx="72018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g2ae0c428034_0_711"/>
          <p:cNvSpPr/>
          <p:nvPr/>
        </p:nvSpPr>
        <p:spPr>
          <a:xfrm>
            <a:off x="1130441" y="10261600"/>
            <a:ext cx="72018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g2ae0c428034_0_711"/>
          <p:cNvSpPr/>
          <p:nvPr/>
        </p:nvSpPr>
        <p:spPr>
          <a:xfrm>
            <a:off x="1130441" y="10261600"/>
            <a:ext cx="74049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The Dragon's Lair</a:t>
            </a:r>
            <a:endParaRPr b="0" i="0" sz="4800" u="none" cap="none" strike="noStrike">
              <a:solidFill>
                <a:schemeClr val="dk1"/>
              </a:solidFill>
              <a:latin typeface="Calibri"/>
              <a:ea typeface="Calibri"/>
              <a:cs typeface="Calibri"/>
              <a:sym typeface="Calibri"/>
            </a:endParaRPr>
          </a:p>
        </p:txBody>
      </p:sp>
      <p:sp>
        <p:nvSpPr>
          <p:cNvPr id="777" name="Google Shape;777;g2ae0c428034_0_711"/>
          <p:cNvSpPr/>
          <p:nvPr/>
        </p:nvSpPr>
        <p:spPr>
          <a:xfrm>
            <a:off x="1130441" y="11188700"/>
            <a:ext cx="7337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782" name="Shape 782"/>
        <p:cNvGrpSpPr/>
        <p:nvPr/>
      </p:nvGrpSpPr>
      <p:grpSpPr>
        <a:xfrm>
          <a:off x="0" y="0"/>
          <a:ext cx="0" cy="0"/>
          <a:chOff x="0" y="0"/>
          <a:chExt cx="0" cy="0"/>
        </a:xfrm>
      </p:grpSpPr>
      <p:pic>
        <p:nvPicPr>
          <p:cNvPr descr=" " id="783" name="Google Shape;783;g2ae0c428034_0_746"/>
          <p:cNvPicPr preferRelativeResize="0"/>
          <p:nvPr/>
        </p:nvPicPr>
        <p:blipFill rotWithShape="1">
          <a:blip r:embed="rId3">
            <a:alphaModFix/>
          </a:blip>
          <a:srcRect b="0" l="0" r="0" t="0"/>
          <a:stretch/>
        </p:blipFill>
        <p:spPr>
          <a:xfrm>
            <a:off x="18836944" y="-4427463"/>
            <a:ext cx="12175457" cy="14235260"/>
          </a:xfrm>
          <a:prstGeom prst="rect">
            <a:avLst/>
          </a:prstGeom>
          <a:noFill/>
          <a:ln>
            <a:noFill/>
          </a:ln>
        </p:spPr>
      </p:pic>
      <p:pic>
        <p:nvPicPr>
          <p:cNvPr descr=" " id="784" name="Google Shape;784;g2ae0c428034_0_746"/>
          <p:cNvPicPr preferRelativeResize="0"/>
          <p:nvPr/>
        </p:nvPicPr>
        <p:blipFill rotWithShape="1">
          <a:blip r:embed="rId4">
            <a:alphaModFix/>
          </a:blip>
          <a:srcRect b="0" l="0" r="0" t="0"/>
          <a:stretch/>
        </p:blipFill>
        <p:spPr>
          <a:xfrm>
            <a:off x="-485836" y="10029825"/>
            <a:ext cx="7981938" cy="4898951"/>
          </a:xfrm>
          <a:prstGeom prst="rect">
            <a:avLst/>
          </a:prstGeom>
          <a:noFill/>
          <a:ln>
            <a:noFill/>
          </a:ln>
        </p:spPr>
      </p:pic>
      <p:pic>
        <p:nvPicPr>
          <p:cNvPr descr=" " id="785" name="Google Shape;785;g2ae0c428034_0_746"/>
          <p:cNvPicPr preferRelativeResize="0"/>
          <p:nvPr/>
        </p:nvPicPr>
        <p:blipFill rotWithShape="1">
          <a:blip r:embed="rId5">
            <a:alphaModFix/>
          </a:blip>
          <a:srcRect b="0" l="0" r="0" t="0"/>
          <a:stretch/>
        </p:blipFill>
        <p:spPr>
          <a:xfrm>
            <a:off x="17904680" y="-3763665"/>
            <a:ext cx="12990461" cy="15057810"/>
          </a:xfrm>
          <a:prstGeom prst="rect">
            <a:avLst/>
          </a:prstGeom>
          <a:noFill/>
          <a:ln>
            <a:noFill/>
          </a:ln>
        </p:spPr>
      </p:pic>
      <p:pic>
        <p:nvPicPr>
          <p:cNvPr descr=" " id="786" name="Google Shape;786;g2ae0c428034_0_746"/>
          <p:cNvPicPr preferRelativeResize="0"/>
          <p:nvPr/>
        </p:nvPicPr>
        <p:blipFill rotWithShape="1">
          <a:blip r:embed="rId6">
            <a:alphaModFix/>
          </a:blip>
          <a:srcRect b="0" l="0" r="0" t="0"/>
          <a:stretch/>
        </p:blipFill>
        <p:spPr>
          <a:xfrm>
            <a:off x="19445092" y="-2875260"/>
            <a:ext cx="6208468" cy="4503390"/>
          </a:xfrm>
          <a:prstGeom prst="rect">
            <a:avLst/>
          </a:prstGeom>
          <a:noFill/>
          <a:ln>
            <a:noFill/>
          </a:ln>
        </p:spPr>
      </p:pic>
      <p:pic>
        <p:nvPicPr>
          <p:cNvPr descr=" " id="787" name="Google Shape;787;g2ae0c428034_0_746"/>
          <p:cNvPicPr preferRelativeResize="0"/>
          <p:nvPr/>
        </p:nvPicPr>
        <p:blipFill rotWithShape="1">
          <a:blip r:embed="rId7">
            <a:alphaModFix/>
          </a:blip>
          <a:srcRect b="0" l="0" r="0" t="0"/>
          <a:stretch/>
        </p:blipFill>
        <p:spPr>
          <a:xfrm>
            <a:off x="21554572" y="-1503958"/>
            <a:ext cx="6179226" cy="11140255"/>
          </a:xfrm>
          <a:prstGeom prst="rect">
            <a:avLst/>
          </a:prstGeom>
          <a:noFill/>
          <a:ln>
            <a:noFill/>
          </a:ln>
        </p:spPr>
      </p:pic>
      <p:pic>
        <p:nvPicPr>
          <p:cNvPr descr=" " id="788" name="Google Shape;788;g2ae0c428034_0_746"/>
          <p:cNvPicPr preferRelativeResize="0"/>
          <p:nvPr/>
        </p:nvPicPr>
        <p:blipFill rotWithShape="1">
          <a:blip r:embed="rId8">
            <a:alphaModFix/>
          </a:blip>
          <a:srcRect b="0" l="0" r="0" t="0"/>
          <a:stretch/>
        </p:blipFill>
        <p:spPr>
          <a:xfrm>
            <a:off x="16432673" y="12138025"/>
            <a:ext cx="8330589" cy="3152006"/>
          </a:xfrm>
          <a:prstGeom prst="rect">
            <a:avLst/>
          </a:prstGeom>
          <a:noFill/>
          <a:ln>
            <a:noFill/>
          </a:ln>
        </p:spPr>
      </p:pic>
      <p:pic>
        <p:nvPicPr>
          <p:cNvPr descr=" " id="789" name="Google Shape;789;g2ae0c428034_0_746"/>
          <p:cNvPicPr preferRelativeResize="0"/>
          <p:nvPr/>
        </p:nvPicPr>
        <p:blipFill rotWithShape="1">
          <a:blip r:embed="rId9">
            <a:alphaModFix/>
          </a:blip>
          <a:srcRect b="0" l="0" r="0" t="0"/>
          <a:stretch/>
        </p:blipFill>
        <p:spPr>
          <a:xfrm>
            <a:off x="19846308" y="-1654572"/>
            <a:ext cx="2756390" cy="1963341"/>
          </a:xfrm>
          <a:prstGeom prst="rect">
            <a:avLst/>
          </a:prstGeom>
          <a:noFill/>
          <a:ln>
            <a:noFill/>
          </a:ln>
        </p:spPr>
      </p:pic>
      <p:pic>
        <p:nvPicPr>
          <p:cNvPr descr=" " id="790" name="Google Shape;790;g2ae0c428034_0_746"/>
          <p:cNvPicPr preferRelativeResize="0"/>
          <p:nvPr/>
        </p:nvPicPr>
        <p:blipFill rotWithShape="1">
          <a:blip r:embed="rId10">
            <a:alphaModFix/>
          </a:blip>
          <a:srcRect b="0" l="0" r="0" t="0"/>
          <a:stretch/>
        </p:blipFill>
        <p:spPr>
          <a:xfrm>
            <a:off x="21272768" y="348456"/>
            <a:ext cx="1457588" cy="1323901"/>
          </a:xfrm>
          <a:prstGeom prst="rect">
            <a:avLst/>
          </a:prstGeom>
          <a:noFill/>
          <a:ln>
            <a:noFill/>
          </a:ln>
        </p:spPr>
      </p:pic>
      <p:pic>
        <p:nvPicPr>
          <p:cNvPr descr=" " id="791" name="Google Shape;791;g2ae0c428034_0_746"/>
          <p:cNvPicPr preferRelativeResize="0"/>
          <p:nvPr/>
        </p:nvPicPr>
        <p:blipFill rotWithShape="1">
          <a:blip r:embed="rId11">
            <a:alphaModFix/>
          </a:blip>
          <a:srcRect b="0" l="0" r="0" t="0"/>
          <a:stretch/>
        </p:blipFill>
        <p:spPr>
          <a:xfrm>
            <a:off x="18542178" y="556667"/>
            <a:ext cx="565224" cy="565150"/>
          </a:xfrm>
          <a:prstGeom prst="rect">
            <a:avLst/>
          </a:prstGeom>
          <a:noFill/>
          <a:ln>
            <a:noFill/>
          </a:ln>
        </p:spPr>
      </p:pic>
      <p:pic>
        <p:nvPicPr>
          <p:cNvPr descr=" " id="792" name="Google Shape;792;g2ae0c428034_0_746"/>
          <p:cNvPicPr preferRelativeResize="0"/>
          <p:nvPr/>
        </p:nvPicPr>
        <p:blipFill rotWithShape="1">
          <a:blip r:embed="rId12">
            <a:alphaModFix/>
          </a:blip>
          <a:srcRect b="0" l="0" r="0" t="0"/>
          <a:stretch/>
        </p:blipFill>
        <p:spPr>
          <a:xfrm>
            <a:off x="10569470" y="14917415"/>
            <a:ext cx="1113008" cy="1113061"/>
          </a:xfrm>
          <a:prstGeom prst="rect">
            <a:avLst/>
          </a:prstGeom>
          <a:noFill/>
          <a:ln>
            <a:noFill/>
          </a:ln>
        </p:spPr>
      </p:pic>
      <p:pic>
        <p:nvPicPr>
          <p:cNvPr descr=" " id="793" name="Google Shape;793;g2ae0c428034_0_746"/>
          <p:cNvPicPr preferRelativeResize="0"/>
          <p:nvPr/>
        </p:nvPicPr>
        <p:blipFill rotWithShape="1">
          <a:blip r:embed="rId13">
            <a:alphaModFix/>
          </a:blip>
          <a:srcRect b="0" l="0" r="0" t="0"/>
          <a:stretch/>
        </p:blipFill>
        <p:spPr>
          <a:xfrm>
            <a:off x="21767066" y="3563169"/>
            <a:ext cx="305480" cy="304304"/>
          </a:xfrm>
          <a:prstGeom prst="rect">
            <a:avLst/>
          </a:prstGeom>
          <a:noFill/>
          <a:ln>
            <a:noFill/>
          </a:ln>
        </p:spPr>
      </p:pic>
      <p:pic>
        <p:nvPicPr>
          <p:cNvPr descr=" " id="794" name="Google Shape;794;g2ae0c428034_0_746"/>
          <p:cNvPicPr preferRelativeResize="0"/>
          <p:nvPr/>
        </p:nvPicPr>
        <p:blipFill rotWithShape="1">
          <a:blip r:embed="rId14">
            <a:alphaModFix/>
          </a:blip>
          <a:srcRect b="0" l="0" r="0" t="0"/>
          <a:stretch/>
        </p:blipFill>
        <p:spPr>
          <a:xfrm>
            <a:off x="23255038" y="1434654"/>
            <a:ext cx="298490" cy="298475"/>
          </a:xfrm>
          <a:prstGeom prst="rect">
            <a:avLst/>
          </a:prstGeom>
          <a:noFill/>
          <a:ln>
            <a:noFill/>
          </a:ln>
        </p:spPr>
      </p:pic>
      <p:pic>
        <p:nvPicPr>
          <p:cNvPr descr=" " id="795" name="Google Shape;795;g2ae0c428034_0_746"/>
          <p:cNvPicPr preferRelativeResize="0"/>
          <p:nvPr/>
        </p:nvPicPr>
        <p:blipFill rotWithShape="1">
          <a:blip r:embed="rId15">
            <a:alphaModFix/>
          </a:blip>
          <a:srcRect b="0" l="0" r="0" t="0"/>
          <a:stretch/>
        </p:blipFill>
        <p:spPr>
          <a:xfrm>
            <a:off x="21589446" y="12456765"/>
            <a:ext cx="3109672" cy="2542257"/>
          </a:xfrm>
          <a:prstGeom prst="rect">
            <a:avLst/>
          </a:prstGeom>
          <a:noFill/>
          <a:ln>
            <a:noFill/>
          </a:ln>
        </p:spPr>
      </p:pic>
      <p:pic>
        <p:nvPicPr>
          <p:cNvPr descr=" " id="796" name="Google Shape;796;g2ae0c428034_0_746"/>
          <p:cNvPicPr preferRelativeResize="0"/>
          <p:nvPr/>
        </p:nvPicPr>
        <p:blipFill rotWithShape="1">
          <a:blip r:embed="rId16">
            <a:alphaModFix/>
          </a:blip>
          <a:srcRect b="0" l="0" r="0" t="0"/>
          <a:stretch/>
        </p:blipFill>
        <p:spPr>
          <a:xfrm>
            <a:off x="-3175" y="441325"/>
            <a:ext cx="2168489" cy="4239196"/>
          </a:xfrm>
          <a:prstGeom prst="rect">
            <a:avLst/>
          </a:prstGeom>
          <a:noFill/>
          <a:ln>
            <a:noFill/>
          </a:ln>
        </p:spPr>
      </p:pic>
      <p:sp>
        <p:nvSpPr>
          <p:cNvPr id="797" name="Google Shape;797;g2ae0c428034_0_7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8" name="Google Shape;798;g2ae0c428034_0_746"/>
          <p:cNvPicPr preferRelativeResize="0"/>
          <p:nvPr/>
        </p:nvPicPr>
        <p:blipFill rotWithShape="1">
          <a:blip r:embed="rId17">
            <a:alphaModFix/>
          </a:blip>
          <a:srcRect b="0" l="0" r="0" t="0"/>
          <a:stretch/>
        </p:blipFill>
        <p:spPr>
          <a:xfrm>
            <a:off x="23523340" y="10820400"/>
            <a:ext cx="711289" cy="2590800"/>
          </a:xfrm>
          <a:prstGeom prst="rect">
            <a:avLst/>
          </a:prstGeom>
          <a:noFill/>
          <a:ln>
            <a:noFill/>
          </a:ln>
        </p:spPr>
      </p:pic>
      <p:sp>
        <p:nvSpPr>
          <p:cNvPr id="799" name="Google Shape;799;g2ae0c428034_0_746"/>
          <p:cNvSpPr/>
          <p:nvPr/>
        </p:nvSpPr>
        <p:spPr>
          <a:xfrm>
            <a:off x="10317923" y="11722100"/>
            <a:ext cx="12278100" cy="1722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The Timeline</a:t>
            </a:r>
            <a:endParaRPr b="0" i="0" sz="8000" u="none" cap="none" strike="noStrike">
              <a:solidFill>
                <a:schemeClr val="dk1"/>
              </a:solidFill>
              <a:latin typeface="Calibri"/>
              <a:ea typeface="Calibri"/>
              <a:cs typeface="Calibri"/>
              <a:sym typeface="Calibri"/>
            </a:endParaRPr>
          </a:p>
        </p:txBody>
      </p:sp>
      <p:pic>
        <p:nvPicPr>
          <p:cNvPr descr=" " id="800" name="Google Shape;800;g2ae0c428034_0_746"/>
          <p:cNvPicPr preferRelativeResize="0"/>
          <p:nvPr/>
        </p:nvPicPr>
        <p:blipFill rotWithShape="1">
          <a:blip r:embed="rId18">
            <a:alphaModFix/>
          </a:blip>
          <a:srcRect b="0" l="0" r="0" t="0"/>
          <a:stretch/>
        </p:blipFill>
        <p:spPr>
          <a:xfrm>
            <a:off x="0" y="914400"/>
            <a:ext cx="24387048" cy="12801600"/>
          </a:xfrm>
          <a:prstGeom prst="rect">
            <a:avLst/>
          </a:prstGeom>
          <a:noFill/>
          <a:ln>
            <a:noFill/>
          </a:ln>
        </p:spPr>
      </p:pic>
      <p:sp>
        <p:nvSpPr>
          <p:cNvPr id="801" name="Google Shape;801;g2ae0c428034_0_746"/>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2" name="Google Shape;802;g2ae0c428034_0_746"/>
          <p:cNvPicPr preferRelativeResize="0"/>
          <p:nvPr/>
        </p:nvPicPr>
        <p:blipFill rotWithShape="1">
          <a:blip r:embed="rId19">
            <a:alphaModFix/>
          </a:blip>
          <a:srcRect b="0" l="0" r="0" t="0"/>
          <a:stretch/>
        </p:blipFill>
        <p:spPr>
          <a:xfrm>
            <a:off x="0" y="6870700"/>
            <a:ext cx="24387048" cy="12700"/>
          </a:xfrm>
          <a:prstGeom prst="rect">
            <a:avLst/>
          </a:prstGeom>
          <a:noFill/>
          <a:ln>
            <a:noFill/>
          </a:ln>
        </p:spPr>
      </p:pic>
      <p:pic>
        <p:nvPicPr>
          <p:cNvPr descr=" " id="803" name="Google Shape;803;g2ae0c428034_0_746"/>
          <p:cNvPicPr preferRelativeResize="0"/>
          <p:nvPr/>
        </p:nvPicPr>
        <p:blipFill rotWithShape="1">
          <a:blip r:embed="rId20">
            <a:alphaModFix/>
          </a:blip>
          <a:srcRect b="0" l="0" r="0" t="0"/>
          <a:stretch/>
        </p:blipFill>
        <p:spPr>
          <a:xfrm>
            <a:off x="5207651" y="6781800"/>
            <a:ext cx="190524" cy="6934200"/>
          </a:xfrm>
          <a:prstGeom prst="rect">
            <a:avLst/>
          </a:prstGeom>
          <a:noFill/>
          <a:ln>
            <a:noFill/>
          </a:ln>
        </p:spPr>
      </p:pic>
      <p:pic>
        <p:nvPicPr>
          <p:cNvPr descr=" " id="804" name="Google Shape;804;g2ae0c428034_0_746"/>
          <p:cNvPicPr preferRelativeResize="0"/>
          <p:nvPr/>
        </p:nvPicPr>
        <p:blipFill rotWithShape="1">
          <a:blip r:embed="rId21">
            <a:alphaModFix/>
          </a:blip>
          <a:srcRect b="0" l="0" r="0" t="0"/>
          <a:stretch/>
        </p:blipFill>
        <p:spPr>
          <a:xfrm>
            <a:off x="9386473" y="4495800"/>
            <a:ext cx="190524" cy="2476500"/>
          </a:xfrm>
          <a:prstGeom prst="rect">
            <a:avLst/>
          </a:prstGeom>
          <a:noFill/>
          <a:ln>
            <a:noFill/>
          </a:ln>
        </p:spPr>
      </p:pic>
      <p:pic>
        <p:nvPicPr>
          <p:cNvPr descr=" " id="805" name="Google Shape;805;g2ae0c428034_0_746"/>
          <p:cNvPicPr preferRelativeResize="0"/>
          <p:nvPr/>
        </p:nvPicPr>
        <p:blipFill rotWithShape="1">
          <a:blip r:embed="rId22">
            <a:alphaModFix/>
          </a:blip>
          <a:srcRect b="0" l="0" r="0" t="0"/>
          <a:stretch/>
        </p:blipFill>
        <p:spPr>
          <a:xfrm>
            <a:off x="13565295" y="6781800"/>
            <a:ext cx="190524" cy="1854200"/>
          </a:xfrm>
          <a:prstGeom prst="rect">
            <a:avLst/>
          </a:prstGeom>
          <a:noFill/>
          <a:ln>
            <a:noFill/>
          </a:ln>
        </p:spPr>
      </p:pic>
      <p:pic>
        <p:nvPicPr>
          <p:cNvPr descr=" " id="806" name="Google Shape;806;g2ae0c428034_0_746"/>
          <p:cNvPicPr preferRelativeResize="0"/>
          <p:nvPr/>
        </p:nvPicPr>
        <p:blipFill rotWithShape="1">
          <a:blip r:embed="rId23">
            <a:alphaModFix/>
          </a:blip>
          <a:srcRect b="0" l="0" r="0" t="0"/>
          <a:stretch/>
        </p:blipFill>
        <p:spPr>
          <a:xfrm>
            <a:off x="17642505" y="1841500"/>
            <a:ext cx="393750" cy="5130800"/>
          </a:xfrm>
          <a:prstGeom prst="rect">
            <a:avLst/>
          </a:prstGeom>
          <a:noFill/>
          <a:ln>
            <a:noFill/>
          </a:ln>
        </p:spPr>
      </p:pic>
      <p:sp>
        <p:nvSpPr>
          <p:cNvPr id="807" name="Google Shape;807;g2ae0c428034_0_746"/>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8" name="Google Shape;808;g2ae0c428034_0_746"/>
          <p:cNvPicPr preferRelativeResize="0"/>
          <p:nvPr/>
        </p:nvPicPr>
        <p:blipFill rotWithShape="1">
          <a:blip r:embed="rId24">
            <a:alphaModFix/>
          </a:blip>
          <a:srcRect b="0" l="0" r="0" t="0"/>
          <a:stretch/>
        </p:blipFill>
        <p:spPr>
          <a:xfrm>
            <a:off x="1371771" y="914400"/>
            <a:ext cx="6350794" cy="3009900"/>
          </a:xfrm>
          <a:prstGeom prst="rect">
            <a:avLst/>
          </a:prstGeom>
          <a:noFill/>
          <a:ln>
            <a:noFill/>
          </a:ln>
        </p:spPr>
      </p:pic>
      <p:sp>
        <p:nvSpPr>
          <p:cNvPr id="809" name="Google Shape;809;g2ae0c428034_0_746"/>
          <p:cNvSpPr/>
          <p:nvPr/>
        </p:nvSpPr>
        <p:spPr>
          <a:xfrm>
            <a:off x="1371771" y="4229100"/>
            <a:ext cx="10542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2ae0c428034_0_746"/>
          <p:cNvSpPr/>
          <p:nvPr/>
        </p:nvSpPr>
        <p:spPr>
          <a:xfrm>
            <a:off x="1371771" y="4229100"/>
            <a:ext cx="1206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Eclipse</a:t>
            </a:r>
            <a:endParaRPr b="0" i="0" sz="3600" u="none" cap="none" strike="noStrike">
              <a:solidFill>
                <a:schemeClr val="dk1"/>
              </a:solidFill>
              <a:latin typeface="Calibri"/>
              <a:ea typeface="Calibri"/>
              <a:cs typeface="Calibri"/>
              <a:sym typeface="Calibri"/>
            </a:endParaRPr>
          </a:p>
        </p:txBody>
      </p:sp>
      <p:sp>
        <p:nvSpPr>
          <p:cNvPr id="811" name="Google Shape;811;g2ae0c428034_0_746"/>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g2ae0c428034_0_746"/>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813" name="Google Shape;813;g2ae0c428034_0_746"/>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g2ae0c428034_0_746"/>
          <p:cNvSpPr/>
          <p:nvPr/>
        </p:nvSpPr>
        <p:spPr>
          <a:xfrm>
            <a:off x="5550594" y="7391400"/>
            <a:ext cx="13209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g2ae0c428034_0_746"/>
          <p:cNvSpPr/>
          <p:nvPr/>
        </p:nvSpPr>
        <p:spPr>
          <a:xfrm>
            <a:off x="5550594" y="7391400"/>
            <a:ext cx="1473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Invasion</a:t>
            </a:r>
            <a:endParaRPr b="0" i="0" sz="3600" u="none" cap="none" strike="noStrike">
              <a:solidFill>
                <a:schemeClr val="dk1"/>
              </a:solidFill>
              <a:latin typeface="Calibri"/>
              <a:ea typeface="Calibri"/>
              <a:cs typeface="Calibri"/>
              <a:sym typeface="Calibri"/>
            </a:endParaRPr>
          </a:p>
        </p:txBody>
      </p:sp>
      <p:sp>
        <p:nvSpPr>
          <p:cNvPr id="816" name="Google Shape;816;g2ae0c428034_0_746"/>
          <p:cNvSpPr/>
          <p:nvPr/>
        </p:nvSpPr>
        <p:spPr>
          <a:xfrm>
            <a:off x="5550594" y="83185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g2ae0c428034_0_746"/>
          <p:cNvSpPr/>
          <p:nvPr/>
        </p:nvSpPr>
        <p:spPr>
          <a:xfrm>
            <a:off x="5550594" y="83185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818" name="Google Shape;818;g2ae0c428034_0_746"/>
          <p:cNvPicPr preferRelativeResize="0"/>
          <p:nvPr/>
        </p:nvPicPr>
        <p:blipFill rotWithShape="1">
          <a:blip r:embed="rId25">
            <a:alphaModFix/>
          </a:blip>
          <a:srcRect b="0" l="0" r="0" t="0"/>
          <a:stretch/>
        </p:blipFill>
        <p:spPr>
          <a:xfrm>
            <a:off x="5550594" y="9842500"/>
            <a:ext cx="4128016" cy="7708900"/>
          </a:xfrm>
          <a:prstGeom prst="rect">
            <a:avLst/>
          </a:prstGeom>
          <a:noFill/>
          <a:ln>
            <a:noFill/>
          </a:ln>
        </p:spPr>
      </p:pic>
      <p:sp>
        <p:nvSpPr>
          <p:cNvPr id="819" name="Google Shape;819;g2ae0c428034_0_746"/>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2ae0c428034_0_746"/>
          <p:cNvSpPr/>
          <p:nvPr/>
        </p:nvSpPr>
        <p:spPr>
          <a:xfrm>
            <a:off x="13908238" y="7391400"/>
            <a:ext cx="14100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g2ae0c428034_0_746"/>
          <p:cNvSpPr/>
          <p:nvPr/>
        </p:nvSpPr>
        <p:spPr>
          <a:xfrm>
            <a:off x="13908238" y="7391400"/>
            <a:ext cx="1562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Betrayal</a:t>
            </a:r>
            <a:endParaRPr b="0" i="0" sz="3600" u="none" cap="none" strike="noStrike">
              <a:solidFill>
                <a:schemeClr val="dk1"/>
              </a:solidFill>
              <a:latin typeface="Calibri"/>
              <a:ea typeface="Calibri"/>
              <a:cs typeface="Calibri"/>
              <a:sym typeface="Calibri"/>
            </a:endParaRPr>
          </a:p>
        </p:txBody>
      </p:sp>
      <p:sp>
        <p:nvSpPr>
          <p:cNvPr id="822" name="Google Shape;822;g2ae0c428034_0_746"/>
          <p:cNvSpPr/>
          <p:nvPr/>
        </p:nvSpPr>
        <p:spPr>
          <a:xfrm>
            <a:off x="13908238" y="83185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g2ae0c428034_0_746"/>
          <p:cNvSpPr/>
          <p:nvPr/>
        </p:nvSpPr>
        <p:spPr>
          <a:xfrm>
            <a:off x="13908238" y="83185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824" name="Google Shape;824;g2ae0c428034_0_746"/>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g2ae0c428034_0_746"/>
          <p:cNvSpPr/>
          <p:nvPr/>
        </p:nvSpPr>
        <p:spPr>
          <a:xfrm>
            <a:off x="9729416" y="4406900"/>
            <a:ext cx="8763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g2ae0c428034_0_746"/>
          <p:cNvSpPr/>
          <p:nvPr/>
        </p:nvSpPr>
        <p:spPr>
          <a:xfrm>
            <a:off x="9729416" y="4406900"/>
            <a:ext cx="1028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Quest</a:t>
            </a:r>
            <a:endParaRPr b="0" i="0" sz="3600" u="none" cap="none" strike="noStrike">
              <a:solidFill>
                <a:schemeClr val="dk1"/>
              </a:solidFill>
              <a:latin typeface="Calibri"/>
              <a:ea typeface="Calibri"/>
              <a:cs typeface="Calibri"/>
              <a:sym typeface="Calibri"/>
            </a:endParaRPr>
          </a:p>
        </p:txBody>
      </p:sp>
      <p:sp>
        <p:nvSpPr>
          <p:cNvPr id="827" name="Google Shape;827;g2ae0c428034_0_746"/>
          <p:cNvSpPr/>
          <p:nvPr/>
        </p:nvSpPr>
        <p:spPr>
          <a:xfrm>
            <a:off x="9729416" y="53340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g2ae0c428034_0_746"/>
          <p:cNvSpPr/>
          <p:nvPr/>
        </p:nvSpPr>
        <p:spPr>
          <a:xfrm>
            <a:off x="9729416" y="53340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829" name="Google Shape;829;g2ae0c428034_0_746"/>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0" name="Google Shape;830;g2ae0c428034_0_746"/>
          <p:cNvPicPr preferRelativeResize="0"/>
          <p:nvPr/>
        </p:nvPicPr>
        <p:blipFill rotWithShape="1">
          <a:blip r:embed="rId26">
            <a:alphaModFix/>
          </a:blip>
          <a:srcRect b="0" l="0" r="0" t="0"/>
          <a:stretch/>
        </p:blipFill>
        <p:spPr>
          <a:xfrm>
            <a:off x="18087061" y="1841500"/>
            <a:ext cx="4839305" cy="2082800"/>
          </a:xfrm>
          <a:prstGeom prst="rect">
            <a:avLst/>
          </a:prstGeom>
          <a:noFill/>
          <a:ln>
            <a:noFill/>
          </a:ln>
        </p:spPr>
      </p:pic>
      <p:sp>
        <p:nvSpPr>
          <p:cNvPr id="831" name="Google Shape;831;g2ae0c428034_0_746"/>
          <p:cNvSpPr/>
          <p:nvPr/>
        </p:nvSpPr>
        <p:spPr>
          <a:xfrm>
            <a:off x="18087061" y="4229100"/>
            <a:ext cx="10542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g2ae0c428034_0_746"/>
          <p:cNvSpPr/>
          <p:nvPr/>
        </p:nvSpPr>
        <p:spPr>
          <a:xfrm>
            <a:off x="18087061" y="4229100"/>
            <a:ext cx="1206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Obtain</a:t>
            </a:r>
            <a:endParaRPr b="0" i="0" sz="3600" u="none" cap="none" strike="noStrike">
              <a:solidFill>
                <a:schemeClr val="dk1"/>
              </a:solidFill>
              <a:latin typeface="Calibri"/>
              <a:ea typeface="Calibri"/>
              <a:cs typeface="Calibri"/>
              <a:sym typeface="Calibri"/>
            </a:endParaRPr>
          </a:p>
        </p:txBody>
      </p:sp>
      <p:sp>
        <p:nvSpPr>
          <p:cNvPr id="833" name="Google Shape;833;g2ae0c428034_0_746"/>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g2ae0c428034_0_746"/>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835" name="Google Shape;835;g2ae0c428034_0_746"/>
          <p:cNvPicPr preferRelativeResize="0"/>
          <p:nvPr/>
        </p:nvPicPr>
        <p:blipFill rotWithShape="1">
          <a:blip r:embed="rId27">
            <a:alphaModFix/>
          </a:blip>
          <a:srcRect b="0" l="0" r="0" t="0"/>
          <a:stretch/>
        </p:blipFill>
        <p:spPr>
          <a:xfrm>
            <a:off x="1028828" y="914400"/>
            <a:ext cx="190524" cy="6057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840" name="Shape 840"/>
        <p:cNvGrpSpPr/>
        <p:nvPr/>
      </p:nvGrpSpPr>
      <p:grpSpPr>
        <a:xfrm>
          <a:off x="0" y="0"/>
          <a:ext cx="0" cy="0"/>
          <a:chOff x="0" y="0"/>
          <a:chExt cx="0" cy="0"/>
        </a:xfrm>
      </p:grpSpPr>
      <p:pic>
        <p:nvPicPr>
          <p:cNvPr descr=" " id="841" name="Google Shape;841;g2ae0c428034_0_803"/>
          <p:cNvPicPr preferRelativeResize="0"/>
          <p:nvPr/>
        </p:nvPicPr>
        <p:blipFill rotWithShape="1">
          <a:blip r:embed="rId3">
            <a:alphaModFix/>
          </a:blip>
          <a:srcRect b="0" l="0" r="0" t="0"/>
          <a:stretch/>
        </p:blipFill>
        <p:spPr>
          <a:xfrm>
            <a:off x="14946593" y="-2200275"/>
            <a:ext cx="9443629" cy="8566150"/>
          </a:xfrm>
          <a:prstGeom prst="rect">
            <a:avLst/>
          </a:prstGeom>
          <a:noFill/>
          <a:ln>
            <a:noFill/>
          </a:ln>
        </p:spPr>
      </p:pic>
      <p:pic>
        <p:nvPicPr>
          <p:cNvPr descr=" " id="842" name="Google Shape;842;g2ae0c428034_0_803"/>
          <p:cNvPicPr preferRelativeResize="0"/>
          <p:nvPr/>
        </p:nvPicPr>
        <p:blipFill rotWithShape="1">
          <a:blip r:embed="rId4">
            <a:alphaModFix/>
          </a:blip>
          <a:srcRect b="0" l="0" r="0" t="0"/>
          <a:stretch/>
        </p:blipFill>
        <p:spPr>
          <a:xfrm>
            <a:off x="16445359" y="-981075"/>
            <a:ext cx="7944864" cy="6419849"/>
          </a:xfrm>
          <a:prstGeom prst="rect">
            <a:avLst/>
          </a:prstGeom>
          <a:noFill/>
          <a:ln>
            <a:noFill/>
          </a:ln>
        </p:spPr>
      </p:pic>
      <p:pic>
        <p:nvPicPr>
          <p:cNvPr descr=" " id="843" name="Google Shape;843;g2ae0c428034_0_803"/>
          <p:cNvPicPr preferRelativeResize="0"/>
          <p:nvPr/>
        </p:nvPicPr>
        <p:blipFill rotWithShape="1">
          <a:blip r:embed="rId5">
            <a:alphaModFix/>
          </a:blip>
          <a:srcRect b="0" l="0" r="0" t="0"/>
          <a:stretch/>
        </p:blipFill>
        <p:spPr>
          <a:xfrm>
            <a:off x="21373593" y="123825"/>
            <a:ext cx="3016630" cy="6597650"/>
          </a:xfrm>
          <a:prstGeom prst="rect">
            <a:avLst/>
          </a:prstGeom>
          <a:noFill/>
          <a:ln>
            <a:noFill/>
          </a:ln>
        </p:spPr>
      </p:pic>
      <p:pic>
        <p:nvPicPr>
          <p:cNvPr descr=" " id="844" name="Google Shape;844;g2ae0c428034_0_803"/>
          <p:cNvPicPr preferRelativeResize="0"/>
          <p:nvPr/>
        </p:nvPicPr>
        <p:blipFill rotWithShape="1">
          <a:blip r:embed="rId6">
            <a:alphaModFix/>
          </a:blip>
          <a:srcRect b="0" l="0" r="0" t="0"/>
          <a:stretch/>
        </p:blipFill>
        <p:spPr>
          <a:xfrm>
            <a:off x="23103602" y="466725"/>
            <a:ext cx="816663" cy="816694"/>
          </a:xfrm>
          <a:prstGeom prst="rect">
            <a:avLst/>
          </a:prstGeom>
          <a:noFill/>
          <a:ln>
            <a:noFill/>
          </a:ln>
        </p:spPr>
      </p:pic>
      <p:pic>
        <p:nvPicPr>
          <p:cNvPr descr=" " id="845" name="Google Shape;845;g2ae0c428034_0_803"/>
          <p:cNvPicPr preferRelativeResize="0"/>
          <p:nvPr/>
        </p:nvPicPr>
        <p:blipFill rotWithShape="1">
          <a:blip r:embed="rId7">
            <a:alphaModFix/>
          </a:blip>
          <a:srcRect b="0" l="0" r="0" t="0"/>
          <a:stretch/>
        </p:blipFill>
        <p:spPr>
          <a:xfrm>
            <a:off x="22046781" y="2282825"/>
            <a:ext cx="1060598" cy="793750"/>
          </a:xfrm>
          <a:prstGeom prst="rect">
            <a:avLst/>
          </a:prstGeom>
          <a:noFill/>
          <a:ln>
            <a:noFill/>
          </a:ln>
        </p:spPr>
      </p:pic>
      <p:pic>
        <p:nvPicPr>
          <p:cNvPr descr=" " id="846" name="Google Shape;846;g2ae0c428034_0_803"/>
          <p:cNvPicPr preferRelativeResize="0"/>
          <p:nvPr/>
        </p:nvPicPr>
        <p:blipFill rotWithShape="1">
          <a:blip r:embed="rId8">
            <a:alphaModFix/>
          </a:blip>
          <a:srcRect b="0" l="0" r="0" t="0"/>
          <a:stretch/>
        </p:blipFill>
        <p:spPr>
          <a:xfrm>
            <a:off x="21380313" y="11058525"/>
            <a:ext cx="2708539" cy="1523554"/>
          </a:xfrm>
          <a:prstGeom prst="rect">
            <a:avLst/>
          </a:prstGeom>
          <a:noFill/>
          <a:ln>
            <a:noFill/>
          </a:ln>
        </p:spPr>
      </p:pic>
      <p:pic>
        <p:nvPicPr>
          <p:cNvPr descr=" " id="847" name="Google Shape;847;g2ae0c428034_0_803"/>
          <p:cNvPicPr preferRelativeResize="0"/>
          <p:nvPr/>
        </p:nvPicPr>
        <p:blipFill rotWithShape="1">
          <a:blip r:embed="rId9">
            <a:alphaModFix/>
          </a:blip>
          <a:srcRect b="0" l="0" r="0" t="0"/>
          <a:stretch/>
        </p:blipFill>
        <p:spPr>
          <a:xfrm>
            <a:off x="291" y="6715125"/>
            <a:ext cx="6560369" cy="7142014"/>
          </a:xfrm>
          <a:prstGeom prst="rect">
            <a:avLst/>
          </a:prstGeom>
          <a:noFill/>
          <a:ln>
            <a:noFill/>
          </a:ln>
        </p:spPr>
      </p:pic>
      <p:pic>
        <p:nvPicPr>
          <p:cNvPr descr=" " id="848" name="Google Shape;848;g2ae0c428034_0_803"/>
          <p:cNvPicPr preferRelativeResize="0"/>
          <p:nvPr/>
        </p:nvPicPr>
        <p:blipFill rotWithShape="1">
          <a:blip r:embed="rId10">
            <a:alphaModFix/>
          </a:blip>
          <a:srcRect b="0" l="0" r="0" t="0"/>
          <a:stretch/>
        </p:blipFill>
        <p:spPr>
          <a:xfrm>
            <a:off x="-2430" y="8861425"/>
            <a:ext cx="6931438" cy="5406504"/>
          </a:xfrm>
          <a:prstGeom prst="rect">
            <a:avLst/>
          </a:prstGeom>
          <a:noFill/>
          <a:ln>
            <a:noFill/>
          </a:ln>
        </p:spPr>
      </p:pic>
      <p:pic>
        <p:nvPicPr>
          <p:cNvPr descr=" " id="849" name="Google Shape;849;g2ae0c428034_0_803"/>
          <p:cNvPicPr preferRelativeResize="0"/>
          <p:nvPr/>
        </p:nvPicPr>
        <p:blipFill rotWithShape="1">
          <a:blip r:embed="rId11">
            <a:alphaModFix/>
          </a:blip>
          <a:srcRect b="0" l="0" r="0" t="0"/>
          <a:stretch/>
        </p:blipFill>
        <p:spPr>
          <a:xfrm>
            <a:off x="-1273334" y="10766425"/>
            <a:ext cx="2550132" cy="2105695"/>
          </a:xfrm>
          <a:prstGeom prst="rect">
            <a:avLst/>
          </a:prstGeom>
          <a:noFill/>
          <a:ln>
            <a:noFill/>
          </a:ln>
        </p:spPr>
      </p:pic>
      <p:pic>
        <p:nvPicPr>
          <p:cNvPr descr=" " id="850" name="Google Shape;850;g2ae0c428034_0_803"/>
          <p:cNvPicPr preferRelativeResize="0"/>
          <p:nvPr/>
        </p:nvPicPr>
        <p:blipFill rotWithShape="1">
          <a:blip r:embed="rId12">
            <a:alphaModFix/>
          </a:blip>
          <a:srcRect b="0" l="0" r="0" t="0"/>
          <a:stretch/>
        </p:blipFill>
        <p:spPr>
          <a:xfrm>
            <a:off x="-3279" y="1241425"/>
            <a:ext cx="2372417" cy="2867546"/>
          </a:xfrm>
          <a:prstGeom prst="rect">
            <a:avLst/>
          </a:prstGeom>
          <a:noFill/>
          <a:ln>
            <a:noFill/>
          </a:ln>
        </p:spPr>
      </p:pic>
      <p:sp>
        <p:nvSpPr>
          <p:cNvPr id="851" name="Google Shape;851;g2ae0c428034_0_8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2" name="Google Shape;852;g2ae0c428034_0_803"/>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853" name="Google Shape;853;g2ae0c428034_0_803"/>
          <p:cNvSpPr/>
          <p:nvPr/>
        </p:nvSpPr>
        <p:spPr>
          <a:xfrm>
            <a:off x="6054423" y="2374900"/>
            <a:ext cx="12278100" cy="172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The Information</a:t>
            </a:r>
            <a:endParaRPr b="0" i="0" sz="8000" u="none" cap="none" strike="noStrike">
              <a:solidFill>
                <a:schemeClr val="dk1"/>
              </a:solidFill>
              <a:latin typeface="Calibri"/>
              <a:ea typeface="Calibri"/>
              <a:cs typeface="Calibri"/>
              <a:sym typeface="Calibri"/>
            </a:endParaRPr>
          </a:p>
        </p:txBody>
      </p:sp>
      <p:sp>
        <p:nvSpPr>
          <p:cNvPr id="854" name="Google Shape;854;g2ae0c428034_0_803"/>
          <p:cNvSpPr/>
          <p:nvPr/>
        </p:nvSpPr>
        <p:spPr>
          <a:xfrm>
            <a:off x="1714714" y="2374900"/>
            <a:ext cx="6122100" cy="73407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5" name="Google Shape;855;g2ae0c428034_0_803"/>
          <p:cNvPicPr preferRelativeResize="0"/>
          <p:nvPr/>
        </p:nvPicPr>
        <p:blipFill rotWithShape="1">
          <a:blip r:embed="rId14">
            <a:alphaModFix/>
          </a:blip>
          <a:srcRect b="0" l="0" r="0" t="0"/>
          <a:stretch/>
        </p:blipFill>
        <p:spPr>
          <a:xfrm>
            <a:off x="3962836" y="2679700"/>
            <a:ext cx="1625918" cy="1625600"/>
          </a:xfrm>
          <a:prstGeom prst="rect">
            <a:avLst/>
          </a:prstGeom>
          <a:noFill/>
          <a:ln>
            <a:noFill/>
          </a:ln>
        </p:spPr>
      </p:pic>
      <p:sp>
        <p:nvSpPr>
          <p:cNvPr id="856" name="Google Shape;856;g2ae0c428034_0_803"/>
          <p:cNvSpPr/>
          <p:nvPr/>
        </p:nvSpPr>
        <p:spPr>
          <a:xfrm>
            <a:off x="2121165" y="4610100"/>
            <a:ext cx="53094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2ae0c428034_0_803"/>
          <p:cNvSpPr/>
          <p:nvPr/>
        </p:nvSpPr>
        <p:spPr>
          <a:xfrm>
            <a:off x="2019552" y="4610100"/>
            <a:ext cx="5512500" cy="185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Spellcasting</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Competition</a:t>
            </a:r>
            <a:endParaRPr b="0" i="0" sz="4800" u="none" cap="none" strike="noStrike">
              <a:solidFill>
                <a:schemeClr val="dk1"/>
              </a:solidFill>
              <a:latin typeface="Calibri"/>
              <a:ea typeface="Calibri"/>
              <a:cs typeface="Calibri"/>
              <a:sym typeface="Calibri"/>
            </a:endParaRPr>
          </a:p>
        </p:txBody>
      </p:sp>
      <p:sp>
        <p:nvSpPr>
          <p:cNvPr id="858" name="Google Shape;858;g2ae0c428034_0_803"/>
          <p:cNvSpPr/>
          <p:nvPr/>
        </p:nvSpPr>
        <p:spPr>
          <a:xfrm>
            <a:off x="2121165" y="6362700"/>
            <a:ext cx="54447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859" name="Google Shape;859;g2ae0c428034_0_803"/>
          <p:cNvSpPr/>
          <p:nvPr/>
        </p:nvSpPr>
        <p:spPr>
          <a:xfrm>
            <a:off x="8751394" y="4203700"/>
            <a:ext cx="6122100" cy="73407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0" name="Google Shape;860;g2ae0c428034_0_803"/>
          <p:cNvPicPr preferRelativeResize="0"/>
          <p:nvPr/>
        </p:nvPicPr>
        <p:blipFill rotWithShape="1">
          <a:blip r:embed="rId15">
            <a:alphaModFix/>
          </a:blip>
          <a:srcRect b="0" l="0" r="0" t="0"/>
          <a:stretch/>
        </p:blipFill>
        <p:spPr>
          <a:xfrm>
            <a:off x="10980727" y="4508500"/>
            <a:ext cx="1663496" cy="1625600"/>
          </a:xfrm>
          <a:prstGeom prst="rect">
            <a:avLst/>
          </a:prstGeom>
          <a:noFill/>
          <a:ln>
            <a:noFill/>
          </a:ln>
        </p:spPr>
      </p:pic>
      <p:sp>
        <p:nvSpPr>
          <p:cNvPr id="861" name="Google Shape;861;g2ae0c428034_0_803"/>
          <p:cNvSpPr/>
          <p:nvPr/>
        </p:nvSpPr>
        <p:spPr>
          <a:xfrm>
            <a:off x="9157845" y="6438900"/>
            <a:ext cx="53094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g2ae0c428034_0_803"/>
          <p:cNvSpPr/>
          <p:nvPr/>
        </p:nvSpPr>
        <p:spPr>
          <a:xfrm>
            <a:off x="9056232" y="6438900"/>
            <a:ext cx="5512500" cy="185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Hunt</a:t>
            </a:r>
            <a:endParaRPr b="0" i="0" sz="4800" u="none" cap="none" strike="noStrike">
              <a:solidFill>
                <a:schemeClr val="dk1"/>
              </a:solidFill>
              <a:latin typeface="Calibri"/>
              <a:ea typeface="Calibri"/>
              <a:cs typeface="Calibri"/>
              <a:sym typeface="Calibri"/>
            </a:endParaRPr>
          </a:p>
        </p:txBody>
      </p:sp>
      <p:sp>
        <p:nvSpPr>
          <p:cNvPr id="863" name="Google Shape;863;g2ae0c428034_0_803"/>
          <p:cNvSpPr/>
          <p:nvPr/>
        </p:nvSpPr>
        <p:spPr>
          <a:xfrm>
            <a:off x="9157845" y="8191500"/>
            <a:ext cx="54447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864" name="Google Shape;864;g2ae0c428034_0_803"/>
          <p:cNvSpPr/>
          <p:nvPr/>
        </p:nvSpPr>
        <p:spPr>
          <a:xfrm>
            <a:off x="15788073" y="5651500"/>
            <a:ext cx="6122100" cy="73407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5" name="Google Shape;865;g2ae0c428034_0_803"/>
          <p:cNvPicPr preferRelativeResize="0"/>
          <p:nvPr/>
        </p:nvPicPr>
        <p:blipFill rotWithShape="1">
          <a:blip r:embed="rId16">
            <a:alphaModFix/>
          </a:blip>
          <a:srcRect b="0" l="0" r="0" t="0"/>
          <a:stretch/>
        </p:blipFill>
        <p:spPr>
          <a:xfrm>
            <a:off x="18008352" y="5956300"/>
            <a:ext cx="1681611" cy="1625600"/>
          </a:xfrm>
          <a:prstGeom prst="rect">
            <a:avLst/>
          </a:prstGeom>
          <a:noFill/>
          <a:ln>
            <a:noFill/>
          </a:ln>
        </p:spPr>
      </p:pic>
      <p:sp>
        <p:nvSpPr>
          <p:cNvPr id="866" name="Google Shape;866;g2ae0c428034_0_803"/>
          <p:cNvSpPr/>
          <p:nvPr/>
        </p:nvSpPr>
        <p:spPr>
          <a:xfrm>
            <a:off x="16194524" y="7886700"/>
            <a:ext cx="53094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g2ae0c428034_0_803"/>
          <p:cNvSpPr/>
          <p:nvPr/>
        </p:nvSpPr>
        <p:spPr>
          <a:xfrm>
            <a:off x="16092911" y="7886700"/>
            <a:ext cx="5512500" cy="185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Adventure</a:t>
            </a:r>
            <a:endParaRPr b="0" i="0" sz="4800" u="none" cap="none" strike="noStrike">
              <a:solidFill>
                <a:schemeClr val="dk1"/>
              </a:solidFill>
              <a:latin typeface="Calibri"/>
              <a:ea typeface="Calibri"/>
              <a:cs typeface="Calibri"/>
              <a:sym typeface="Calibri"/>
            </a:endParaRPr>
          </a:p>
        </p:txBody>
      </p:sp>
      <p:sp>
        <p:nvSpPr>
          <p:cNvPr id="868" name="Google Shape;868;g2ae0c428034_0_803"/>
          <p:cNvSpPr/>
          <p:nvPr/>
        </p:nvSpPr>
        <p:spPr>
          <a:xfrm>
            <a:off x="16194524" y="9639300"/>
            <a:ext cx="54447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873" name="Shape 873"/>
        <p:cNvGrpSpPr/>
        <p:nvPr/>
      </p:nvGrpSpPr>
      <p:grpSpPr>
        <a:xfrm>
          <a:off x="0" y="0"/>
          <a:ext cx="0" cy="0"/>
          <a:chOff x="0" y="0"/>
          <a:chExt cx="0" cy="0"/>
        </a:xfrm>
      </p:grpSpPr>
      <p:pic>
        <p:nvPicPr>
          <p:cNvPr descr=" " id="874" name="Google Shape;874;g2ae0c428034_0_835"/>
          <p:cNvPicPr preferRelativeResize="0"/>
          <p:nvPr/>
        </p:nvPicPr>
        <p:blipFill rotWithShape="1">
          <a:blip r:embed="rId3">
            <a:alphaModFix/>
          </a:blip>
          <a:srcRect b="0" l="0" r="0" t="0"/>
          <a:stretch/>
        </p:blipFill>
        <p:spPr>
          <a:xfrm>
            <a:off x="14946593" y="-2200275"/>
            <a:ext cx="9443629" cy="8566150"/>
          </a:xfrm>
          <a:prstGeom prst="rect">
            <a:avLst/>
          </a:prstGeom>
          <a:noFill/>
          <a:ln>
            <a:noFill/>
          </a:ln>
        </p:spPr>
      </p:pic>
      <p:pic>
        <p:nvPicPr>
          <p:cNvPr descr=" " id="875" name="Google Shape;875;g2ae0c428034_0_835"/>
          <p:cNvPicPr preferRelativeResize="0"/>
          <p:nvPr/>
        </p:nvPicPr>
        <p:blipFill rotWithShape="1">
          <a:blip r:embed="rId4">
            <a:alphaModFix/>
          </a:blip>
          <a:srcRect b="0" l="0" r="0" t="0"/>
          <a:stretch/>
        </p:blipFill>
        <p:spPr>
          <a:xfrm>
            <a:off x="16445359" y="-981075"/>
            <a:ext cx="7944864" cy="6419849"/>
          </a:xfrm>
          <a:prstGeom prst="rect">
            <a:avLst/>
          </a:prstGeom>
          <a:noFill/>
          <a:ln>
            <a:noFill/>
          </a:ln>
        </p:spPr>
      </p:pic>
      <p:pic>
        <p:nvPicPr>
          <p:cNvPr descr=" " id="876" name="Google Shape;876;g2ae0c428034_0_835"/>
          <p:cNvPicPr preferRelativeResize="0"/>
          <p:nvPr/>
        </p:nvPicPr>
        <p:blipFill rotWithShape="1">
          <a:blip r:embed="rId5">
            <a:alphaModFix/>
          </a:blip>
          <a:srcRect b="0" l="0" r="0" t="0"/>
          <a:stretch/>
        </p:blipFill>
        <p:spPr>
          <a:xfrm>
            <a:off x="21373593" y="123825"/>
            <a:ext cx="3016630" cy="6597650"/>
          </a:xfrm>
          <a:prstGeom prst="rect">
            <a:avLst/>
          </a:prstGeom>
          <a:noFill/>
          <a:ln>
            <a:noFill/>
          </a:ln>
        </p:spPr>
      </p:pic>
      <p:pic>
        <p:nvPicPr>
          <p:cNvPr descr=" " id="877" name="Google Shape;877;g2ae0c428034_0_835"/>
          <p:cNvPicPr preferRelativeResize="0"/>
          <p:nvPr/>
        </p:nvPicPr>
        <p:blipFill rotWithShape="1">
          <a:blip r:embed="rId6">
            <a:alphaModFix/>
          </a:blip>
          <a:srcRect b="0" l="0" r="0" t="0"/>
          <a:stretch/>
        </p:blipFill>
        <p:spPr>
          <a:xfrm>
            <a:off x="23103602" y="466725"/>
            <a:ext cx="816663" cy="816694"/>
          </a:xfrm>
          <a:prstGeom prst="rect">
            <a:avLst/>
          </a:prstGeom>
          <a:noFill/>
          <a:ln>
            <a:noFill/>
          </a:ln>
        </p:spPr>
      </p:pic>
      <p:pic>
        <p:nvPicPr>
          <p:cNvPr descr=" " id="878" name="Google Shape;878;g2ae0c428034_0_835"/>
          <p:cNvPicPr preferRelativeResize="0"/>
          <p:nvPr/>
        </p:nvPicPr>
        <p:blipFill rotWithShape="1">
          <a:blip r:embed="rId7">
            <a:alphaModFix/>
          </a:blip>
          <a:srcRect b="0" l="0" r="0" t="0"/>
          <a:stretch/>
        </p:blipFill>
        <p:spPr>
          <a:xfrm>
            <a:off x="22046781" y="2282825"/>
            <a:ext cx="1060598" cy="793750"/>
          </a:xfrm>
          <a:prstGeom prst="rect">
            <a:avLst/>
          </a:prstGeom>
          <a:noFill/>
          <a:ln>
            <a:noFill/>
          </a:ln>
        </p:spPr>
      </p:pic>
      <p:pic>
        <p:nvPicPr>
          <p:cNvPr descr=" " id="879" name="Google Shape;879;g2ae0c428034_0_835"/>
          <p:cNvPicPr preferRelativeResize="0"/>
          <p:nvPr/>
        </p:nvPicPr>
        <p:blipFill rotWithShape="1">
          <a:blip r:embed="rId8">
            <a:alphaModFix/>
          </a:blip>
          <a:srcRect b="0" l="0" r="0" t="0"/>
          <a:stretch/>
        </p:blipFill>
        <p:spPr>
          <a:xfrm>
            <a:off x="21380313" y="11058525"/>
            <a:ext cx="2708539" cy="1523554"/>
          </a:xfrm>
          <a:prstGeom prst="rect">
            <a:avLst/>
          </a:prstGeom>
          <a:noFill/>
          <a:ln>
            <a:noFill/>
          </a:ln>
        </p:spPr>
      </p:pic>
      <p:pic>
        <p:nvPicPr>
          <p:cNvPr descr=" " id="880" name="Google Shape;880;g2ae0c428034_0_835"/>
          <p:cNvPicPr preferRelativeResize="0"/>
          <p:nvPr/>
        </p:nvPicPr>
        <p:blipFill rotWithShape="1">
          <a:blip r:embed="rId9">
            <a:alphaModFix/>
          </a:blip>
          <a:srcRect b="0" l="0" r="0" t="0"/>
          <a:stretch/>
        </p:blipFill>
        <p:spPr>
          <a:xfrm>
            <a:off x="291" y="6715125"/>
            <a:ext cx="6560369" cy="7142014"/>
          </a:xfrm>
          <a:prstGeom prst="rect">
            <a:avLst/>
          </a:prstGeom>
          <a:noFill/>
          <a:ln>
            <a:noFill/>
          </a:ln>
        </p:spPr>
      </p:pic>
      <p:pic>
        <p:nvPicPr>
          <p:cNvPr descr=" " id="881" name="Google Shape;881;g2ae0c428034_0_835"/>
          <p:cNvPicPr preferRelativeResize="0"/>
          <p:nvPr/>
        </p:nvPicPr>
        <p:blipFill rotWithShape="1">
          <a:blip r:embed="rId10">
            <a:alphaModFix/>
          </a:blip>
          <a:srcRect b="0" l="0" r="0" t="0"/>
          <a:stretch/>
        </p:blipFill>
        <p:spPr>
          <a:xfrm>
            <a:off x="-2430" y="8861425"/>
            <a:ext cx="6931438" cy="5406504"/>
          </a:xfrm>
          <a:prstGeom prst="rect">
            <a:avLst/>
          </a:prstGeom>
          <a:noFill/>
          <a:ln>
            <a:noFill/>
          </a:ln>
        </p:spPr>
      </p:pic>
      <p:pic>
        <p:nvPicPr>
          <p:cNvPr descr=" " id="882" name="Google Shape;882;g2ae0c428034_0_835"/>
          <p:cNvPicPr preferRelativeResize="0"/>
          <p:nvPr/>
        </p:nvPicPr>
        <p:blipFill rotWithShape="1">
          <a:blip r:embed="rId11">
            <a:alphaModFix/>
          </a:blip>
          <a:srcRect b="0" l="0" r="0" t="0"/>
          <a:stretch/>
        </p:blipFill>
        <p:spPr>
          <a:xfrm>
            <a:off x="-1273334" y="10766425"/>
            <a:ext cx="2550132" cy="2105695"/>
          </a:xfrm>
          <a:prstGeom prst="rect">
            <a:avLst/>
          </a:prstGeom>
          <a:noFill/>
          <a:ln>
            <a:noFill/>
          </a:ln>
        </p:spPr>
      </p:pic>
      <p:pic>
        <p:nvPicPr>
          <p:cNvPr descr=" " id="883" name="Google Shape;883;g2ae0c428034_0_835"/>
          <p:cNvPicPr preferRelativeResize="0"/>
          <p:nvPr/>
        </p:nvPicPr>
        <p:blipFill rotWithShape="1">
          <a:blip r:embed="rId12">
            <a:alphaModFix/>
          </a:blip>
          <a:srcRect b="0" l="0" r="0" t="0"/>
          <a:stretch/>
        </p:blipFill>
        <p:spPr>
          <a:xfrm>
            <a:off x="-3279" y="1241425"/>
            <a:ext cx="2372417" cy="2867546"/>
          </a:xfrm>
          <a:prstGeom prst="rect">
            <a:avLst/>
          </a:prstGeom>
          <a:noFill/>
          <a:ln>
            <a:noFill/>
          </a:ln>
        </p:spPr>
      </p:pic>
      <p:sp>
        <p:nvSpPr>
          <p:cNvPr id="884" name="Google Shape;884;g2ae0c428034_0_8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5" name="Google Shape;885;g2ae0c428034_0_835"/>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886" name="Google Shape;886;g2ae0c428034_0_835"/>
          <p:cNvSpPr/>
          <p:nvPr/>
        </p:nvSpPr>
        <p:spPr>
          <a:xfrm>
            <a:off x="7883452" y="1955800"/>
            <a:ext cx="5851200" cy="172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Our Team</a:t>
            </a:r>
            <a:endParaRPr b="0" i="0" sz="8000" u="none" cap="none" strike="noStrike">
              <a:solidFill>
                <a:schemeClr val="dk1"/>
              </a:solidFill>
              <a:latin typeface="Calibri"/>
              <a:ea typeface="Calibri"/>
              <a:cs typeface="Calibri"/>
              <a:sym typeface="Calibri"/>
            </a:endParaRPr>
          </a:p>
        </p:txBody>
      </p:sp>
      <p:sp>
        <p:nvSpPr>
          <p:cNvPr id="887" name="Google Shape;887;g2ae0c428034_0_835"/>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8" name="Google Shape;888;g2ae0c428034_0_835"/>
          <p:cNvPicPr preferRelativeResize="0"/>
          <p:nvPr/>
        </p:nvPicPr>
        <p:blipFill rotWithShape="1">
          <a:blip r:embed="rId14">
            <a:alphaModFix/>
          </a:blip>
          <a:srcRect b="0" l="0" r="0" t="0"/>
          <a:stretch/>
        </p:blipFill>
        <p:spPr>
          <a:xfrm>
            <a:off x="2718140" y="3771900"/>
            <a:ext cx="5474384" cy="3073400"/>
          </a:xfrm>
          <a:prstGeom prst="rect">
            <a:avLst/>
          </a:prstGeom>
          <a:noFill/>
          <a:ln>
            <a:noFill/>
          </a:ln>
        </p:spPr>
      </p:pic>
      <p:sp>
        <p:nvSpPr>
          <p:cNvPr id="889" name="Google Shape;889;g2ae0c428034_0_835"/>
          <p:cNvSpPr/>
          <p:nvPr/>
        </p:nvSpPr>
        <p:spPr>
          <a:xfrm>
            <a:off x="8497362" y="45148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g2ae0c428034_0_835"/>
          <p:cNvSpPr/>
          <p:nvPr/>
        </p:nvSpPr>
        <p:spPr>
          <a:xfrm>
            <a:off x="8497362" y="45148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g2ae0c428034_0_835"/>
          <p:cNvSpPr/>
          <p:nvPr/>
        </p:nvSpPr>
        <p:spPr>
          <a:xfrm>
            <a:off x="8497362" y="45148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g2ae0c428034_0_835"/>
          <p:cNvSpPr/>
          <p:nvPr/>
        </p:nvSpPr>
        <p:spPr>
          <a:xfrm>
            <a:off x="8497362" y="4514850"/>
            <a:ext cx="1816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Eldruin</a:t>
            </a:r>
            <a:endParaRPr b="0" i="0" sz="4800" u="none" cap="none" strike="noStrike">
              <a:solidFill>
                <a:schemeClr val="dk1"/>
              </a:solidFill>
              <a:latin typeface="Calibri"/>
              <a:ea typeface="Calibri"/>
              <a:cs typeface="Calibri"/>
              <a:sym typeface="Calibri"/>
            </a:endParaRPr>
          </a:p>
        </p:txBody>
      </p:sp>
      <p:sp>
        <p:nvSpPr>
          <p:cNvPr id="893" name="Google Shape;893;g2ae0c428034_0_835"/>
          <p:cNvSpPr/>
          <p:nvPr/>
        </p:nvSpPr>
        <p:spPr>
          <a:xfrm>
            <a:off x="8497362" y="54927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894" name="Google Shape;894;g2ae0c428034_0_835"/>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5" name="Google Shape;895;g2ae0c428034_0_835"/>
          <p:cNvPicPr preferRelativeResize="0"/>
          <p:nvPr/>
        </p:nvPicPr>
        <p:blipFill rotWithShape="1">
          <a:blip r:embed="rId15">
            <a:alphaModFix/>
          </a:blip>
          <a:srcRect b="0" l="0" r="0" t="0"/>
          <a:stretch/>
        </p:blipFill>
        <p:spPr>
          <a:xfrm>
            <a:off x="12041105" y="8648700"/>
            <a:ext cx="5474384" cy="3073400"/>
          </a:xfrm>
          <a:prstGeom prst="rect">
            <a:avLst/>
          </a:prstGeom>
          <a:noFill/>
          <a:ln>
            <a:noFill/>
          </a:ln>
        </p:spPr>
      </p:pic>
      <p:sp>
        <p:nvSpPr>
          <p:cNvPr id="896" name="Google Shape;896;g2ae0c428034_0_835"/>
          <p:cNvSpPr/>
          <p:nvPr/>
        </p:nvSpPr>
        <p:spPr>
          <a:xfrm>
            <a:off x="17820327" y="93916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g2ae0c428034_0_835"/>
          <p:cNvSpPr/>
          <p:nvPr/>
        </p:nvSpPr>
        <p:spPr>
          <a:xfrm>
            <a:off x="17820327" y="93916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g2ae0c428034_0_835"/>
          <p:cNvSpPr/>
          <p:nvPr/>
        </p:nvSpPr>
        <p:spPr>
          <a:xfrm>
            <a:off x="17820327" y="93916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g2ae0c428034_0_835"/>
          <p:cNvSpPr/>
          <p:nvPr/>
        </p:nvSpPr>
        <p:spPr>
          <a:xfrm>
            <a:off x="17820327" y="9391650"/>
            <a:ext cx="1816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Eldruin</a:t>
            </a:r>
            <a:endParaRPr b="0" i="0" sz="4800" u="none" cap="none" strike="noStrike">
              <a:solidFill>
                <a:schemeClr val="dk1"/>
              </a:solidFill>
              <a:latin typeface="Calibri"/>
              <a:ea typeface="Calibri"/>
              <a:cs typeface="Calibri"/>
              <a:sym typeface="Calibri"/>
            </a:endParaRPr>
          </a:p>
        </p:txBody>
      </p:sp>
      <p:sp>
        <p:nvSpPr>
          <p:cNvPr id="900" name="Google Shape;900;g2ae0c428034_0_835"/>
          <p:cNvSpPr/>
          <p:nvPr/>
        </p:nvSpPr>
        <p:spPr>
          <a:xfrm>
            <a:off x="17820327" y="103695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901" name="Google Shape;901;g2ae0c428034_0_835"/>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2" name="Google Shape;902;g2ae0c428034_0_835"/>
          <p:cNvPicPr preferRelativeResize="0"/>
          <p:nvPr/>
        </p:nvPicPr>
        <p:blipFill rotWithShape="1">
          <a:blip r:embed="rId16">
            <a:alphaModFix/>
          </a:blip>
          <a:srcRect b="0" l="0" r="0" t="0"/>
          <a:stretch/>
        </p:blipFill>
        <p:spPr>
          <a:xfrm>
            <a:off x="2718140" y="8648700"/>
            <a:ext cx="5474384" cy="3073400"/>
          </a:xfrm>
          <a:prstGeom prst="rect">
            <a:avLst/>
          </a:prstGeom>
          <a:noFill/>
          <a:ln>
            <a:noFill/>
          </a:ln>
        </p:spPr>
      </p:pic>
      <p:sp>
        <p:nvSpPr>
          <p:cNvPr id="903" name="Google Shape;903;g2ae0c428034_0_835"/>
          <p:cNvSpPr/>
          <p:nvPr/>
        </p:nvSpPr>
        <p:spPr>
          <a:xfrm>
            <a:off x="8497362" y="93916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2ae0c428034_0_835"/>
          <p:cNvSpPr/>
          <p:nvPr/>
        </p:nvSpPr>
        <p:spPr>
          <a:xfrm>
            <a:off x="8497362" y="93916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g2ae0c428034_0_835"/>
          <p:cNvSpPr/>
          <p:nvPr/>
        </p:nvSpPr>
        <p:spPr>
          <a:xfrm>
            <a:off x="8497362" y="93916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g2ae0c428034_0_835"/>
          <p:cNvSpPr/>
          <p:nvPr/>
        </p:nvSpPr>
        <p:spPr>
          <a:xfrm>
            <a:off x="8497362" y="9391650"/>
            <a:ext cx="27561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Elementalen</a:t>
            </a:r>
            <a:endParaRPr b="0" i="0" sz="4800" u="none" cap="none" strike="noStrike">
              <a:solidFill>
                <a:schemeClr val="dk1"/>
              </a:solidFill>
              <a:latin typeface="Calibri"/>
              <a:ea typeface="Calibri"/>
              <a:cs typeface="Calibri"/>
              <a:sym typeface="Calibri"/>
            </a:endParaRPr>
          </a:p>
        </p:txBody>
      </p:sp>
      <p:sp>
        <p:nvSpPr>
          <p:cNvPr id="907" name="Google Shape;907;g2ae0c428034_0_835"/>
          <p:cNvSpPr/>
          <p:nvPr/>
        </p:nvSpPr>
        <p:spPr>
          <a:xfrm>
            <a:off x="8497362" y="1036955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908" name="Google Shape;908;g2ae0c428034_0_835"/>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9" name="Google Shape;909;g2ae0c428034_0_835"/>
          <p:cNvPicPr preferRelativeResize="0"/>
          <p:nvPr/>
        </p:nvPicPr>
        <p:blipFill rotWithShape="1">
          <a:blip r:embed="rId17">
            <a:alphaModFix/>
          </a:blip>
          <a:srcRect b="0" l="0" r="0" t="0"/>
          <a:stretch/>
        </p:blipFill>
        <p:spPr>
          <a:xfrm>
            <a:off x="12041105" y="3771900"/>
            <a:ext cx="5474384" cy="3073400"/>
          </a:xfrm>
          <a:prstGeom prst="rect">
            <a:avLst/>
          </a:prstGeom>
          <a:noFill/>
          <a:ln>
            <a:noFill/>
          </a:ln>
        </p:spPr>
      </p:pic>
      <p:sp>
        <p:nvSpPr>
          <p:cNvPr id="910" name="Google Shape;910;g2ae0c428034_0_835"/>
          <p:cNvSpPr/>
          <p:nvPr/>
        </p:nvSpPr>
        <p:spPr>
          <a:xfrm>
            <a:off x="17820327" y="45148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g2ae0c428034_0_835"/>
          <p:cNvSpPr/>
          <p:nvPr/>
        </p:nvSpPr>
        <p:spPr>
          <a:xfrm>
            <a:off x="17820327" y="45148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g2ae0c428034_0_835"/>
          <p:cNvSpPr/>
          <p:nvPr/>
        </p:nvSpPr>
        <p:spPr>
          <a:xfrm>
            <a:off x="17820327" y="4514850"/>
            <a:ext cx="12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g2ae0c428034_0_835"/>
          <p:cNvSpPr/>
          <p:nvPr/>
        </p:nvSpPr>
        <p:spPr>
          <a:xfrm>
            <a:off x="17820327" y="4514850"/>
            <a:ext cx="1867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Lunaria</a:t>
            </a:r>
            <a:endParaRPr b="0" i="0" sz="4800" u="none" cap="none" strike="noStrike">
              <a:solidFill>
                <a:schemeClr val="dk1"/>
              </a:solidFill>
              <a:latin typeface="Calibri"/>
              <a:ea typeface="Calibri"/>
              <a:cs typeface="Calibri"/>
              <a:sym typeface="Calibri"/>
            </a:endParaRPr>
          </a:p>
        </p:txBody>
      </p:sp>
      <p:sp>
        <p:nvSpPr>
          <p:cNvPr id="914" name="Google Shape;914;g2ae0c428034_0_835"/>
          <p:cNvSpPr/>
          <p:nvPr/>
        </p:nvSpPr>
        <p:spPr>
          <a:xfrm>
            <a:off x="17820327" y="549275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919" name="Shape 919"/>
        <p:cNvGrpSpPr/>
        <p:nvPr/>
      </p:nvGrpSpPr>
      <p:grpSpPr>
        <a:xfrm>
          <a:off x="0" y="0"/>
          <a:ext cx="0" cy="0"/>
          <a:chOff x="0" y="0"/>
          <a:chExt cx="0" cy="0"/>
        </a:xfrm>
      </p:grpSpPr>
      <p:pic>
        <p:nvPicPr>
          <p:cNvPr descr=" " id="920" name="Google Shape;920;g2ae0c428034_0_880"/>
          <p:cNvPicPr preferRelativeResize="0"/>
          <p:nvPr/>
        </p:nvPicPr>
        <p:blipFill rotWithShape="1">
          <a:blip r:embed="rId3">
            <a:alphaModFix/>
          </a:blip>
          <a:srcRect b="0" l="0" r="0" t="0"/>
          <a:stretch/>
        </p:blipFill>
        <p:spPr>
          <a:xfrm>
            <a:off x="-333417" y="-498549"/>
            <a:ext cx="4388398" cy="6064324"/>
          </a:xfrm>
          <a:prstGeom prst="rect">
            <a:avLst/>
          </a:prstGeom>
          <a:noFill/>
          <a:ln>
            <a:noFill/>
          </a:ln>
        </p:spPr>
      </p:pic>
      <p:pic>
        <p:nvPicPr>
          <p:cNvPr descr=" " id="921" name="Google Shape;921;g2ae0c428034_0_880"/>
          <p:cNvPicPr preferRelativeResize="0"/>
          <p:nvPr/>
        </p:nvPicPr>
        <p:blipFill rotWithShape="1">
          <a:blip r:embed="rId4">
            <a:alphaModFix/>
          </a:blip>
          <a:srcRect b="0" l="0" r="0" t="0"/>
          <a:stretch/>
        </p:blipFill>
        <p:spPr>
          <a:xfrm>
            <a:off x="-663658" y="10525125"/>
            <a:ext cx="4718640" cy="4146550"/>
          </a:xfrm>
          <a:prstGeom prst="rect">
            <a:avLst/>
          </a:prstGeom>
          <a:noFill/>
          <a:ln>
            <a:noFill/>
          </a:ln>
        </p:spPr>
      </p:pic>
      <p:pic>
        <p:nvPicPr>
          <p:cNvPr descr=" " id="922" name="Google Shape;922;g2ae0c428034_0_880"/>
          <p:cNvPicPr preferRelativeResize="0"/>
          <p:nvPr/>
        </p:nvPicPr>
        <p:blipFill rotWithShape="1">
          <a:blip r:embed="rId5">
            <a:alphaModFix/>
          </a:blip>
          <a:srcRect b="0" l="0" r="0" t="0"/>
          <a:stretch/>
        </p:blipFill>
        <p:spPr>
          <a:xfrm>
            <a:off x="-15520" y="1990799"/>
            <a:ext cx="1428572" cy="1795264"/>
          </a:xfrm>
          <a:prstGeom prst="rect">
            <a:avLst/>
          </a:prstGeom>
          <a:noFill/>
          <a:ln>
            <a:noFill/>
          </a:ln>
        </p:spPr>
      </p:pic>
      <p:pic>
        <p:nvPicPr>
          <p:cNvPr descr=" " id="923" name="Google Shape;923;g2ae0c428034_0_880"/>
          <p:cNvPicPr preferRelativeResize="0"/>
          <p:nvPr/>
        </p:nvPicPr>
        <p:blipFill rotWithShape="1">
          <a:blip r:embed="rId6">
            <a:alphaModFix/>
          </a:blip>
          <a:srcRect b="0" l="0" r="0" t="0"/>
          <a:stretch/>
        </p:blipFill>
        <p:spPr>
          <a:xfrm>
            <a:off x="860534" y="-267742"/>
            <a:ext cx="3270657" cy="1185317"/>
          </a:xfrm>
          <a:prstGeom prst="rect">
            <a:avLst/>
          </a:prstGeom>
          <a:noFill/>
          <a:ln>
            <a:noFill/>
          </a:ln>
        </p:spPr>
      </p:pic>
      <p:pic>
        <p:nvPicPr>
          <p:cNvPr descr=" " id="924" name="Google Shape;924;g2ae0c428034_0_880"/>
          <p:cNvPicPr preferRelativeResize="0"/>
          <p:nvPr/>
        </p:nvPicPr>
        <p:blipFill rotWithShape="1">
          <a:blip r:embed="rId7">
            <a:alphaModFix/>
          </a:blip>
          <a:srcRect b="0" l="0" r="0" t="0"/>
          <a:stretch/>
        </p:blipFill>
        <p:spPr>
          <a:xfrm>
            <a:off x="-130191" y="9804326"/>
            <a:ext cx="2660983" cy="2314649"/>
          </a:xfrm>
          <a:prstGeom prst="rect">
            <a:avLst/>
          </a:prstGeom>
          <a:noFill/>
          <a:ln>
            <a:noFill/>
          </a:ln>
        </p:spPr>
      </p:pic>
      <p:pic>
        <p:nvPicPr>
          <p:cNvPr descr=" " id="925" name="Google Shape;925;g2ae0c428034_0_880"/>
          <p:cNvPicPr preferRelativeResize="0"/>
          <p:nvPr/>
        </p:nvPicPr>
        <p:blipFill rotWithShape="1">
          <a:blip r:embed="rId8">
            <a:alphaModFix/>
          </a:blip>
          <a:srcRect b="0" l="0" r="0" t="0"/>
          <a:stretch/>
        </p:blipFill>
        <p:spPr>
          <a:xfrm>
            <a:off x="-331883" y="10158611"/>
            <a:ext cx="1503605" cy="1325364"/>
          </a:xfrm>
          <a:prstGeom prst="rect">
            <a:avLst/>
          </a:prstGeom>
          <a:noFill/>
          <a:ln>
            <a:noFill/>
          </a:ln>
        </p:spPr>
      </p:pic>
      <p:pic>
        <p:nvPicPr>
          <p:cNvPr descr=" " id="926" name="Google Shape;926;g2ae0c428034_0_880"/>
          <p:cNvPicPr preferRelativeResize="0"/>
          <p:nvPr/>
        </p:nvPicPr>
        <p:blipFill rotWithShape="1">
          <a:blip r:embed="rId9">
            <a:alphaModFix/>
          </a:blip>
          <a:srcRect b="0" l="0" r="0" t="0"/>
          <a:stretch/>
        </p:blipFill>
        <p:spPr>
          <a:xfrm>
            <a:off x="797025" y="4124325"/>
            <a:ext cx="577922" cy="577850"/>
          </a:xfrm>
          <a:prstGeom prst="rect">
            <a:avLst/>
          </a:prstGeom>
          <a:noFill/>
          <a:ln>
            <a:noFill/>
          </a:ln>
        </p:spPr>
      </p:pic>
      <p:pic>
        <p:nvPicPr>
          <p:cNvPr descr=" " id="927" name="Google Shape;927;g2ae0c428034_0_880"/>
          <p:cNvPicPr preferRelativeResize="0"/>
          <p:nvPr/>
        </p:nvPicPr>
        <p:blipFill rotWithShape="1">
          <a:blip r:embed="rId10">
            <a:alphaModFix/>
          </a:blip>
          <a:srcRect b="0" l="0" r="0" t="0"/>
          <a:stretch/>
        </p:blipFill>
        <p:spPr>
          <a:xfrm>
            <a:off x="-930391" y="3209925"/>
            <a:ext cx="3598745" cy="3646661"/>
          </a:xfrm>
          <a:prstGeom prst="rect">
            <a:avLst/>
          </a:prstGeom>
          <a:noFill/>
          <a:ln>
            <a:noFill/>
          </a:ln>
        </p:spPr>
      </p:pic>
      <p:pic>
        <p:nvPicPr>
          <p:cNvPr descr=" " id="928" name="Google Shape;928;g2ae0c428034_0_880"/>
          <p:cNvPicPr preferRelativeResize="0"/>
          <p:nvPr/>
        </p:nvPicPr>
        <p:blipFill rotWithShape="1">
          <a:blip r:embed="rId11">
            <a:alphaModFix/>
          </a:blip>
          <a:srcRect b="0" l="0" r="0" t="0"/>
          <a:stretch/>
        </p:blipFill>
        <p:spPr>
          <a:xfrm>
            <a:off x="21703838" y="327025"/>
            <a:ext cx="2940418" cy="3803650"/>
          </a:xfrm>
          <a:prstGeom prst="rect">
            <a:avLst/>
          </a:prstGeom>
          <a:noFill/>
          <a:ln>
            <a:noFill/>
          </a:ln>
        </p:spPr>
      </p:pic>
      <p:pic>
        <p:nvPicPr>
          <p:cNvPr descr=" " id="929" name="Google Shape;929;g2ae0c428034_0_880"/>
          <p:cNvPicPr preferRelativeResize="0"/>
          <p:nvPr/>
        </p:nvPicPr>
        <p:blipFill rotWithShape="1">
          <a:blip r:embed="rId12">
            <a:alphaModFix/>
          </a:blip>
          <a:srcRect b="0" l="0" r="0" t="0"/>
          <a:stretch/>
        </p:blipFill>
        <p:spPr>
          <a:xfrm>
            <a:off x="21233873" y="8391525"/>
            <a:ext cx="4071036" cy="2825750"/>
          </a:xfrm>
          <a:prstGeom prst="rect">
            <a:avLst/>
          </a:prstGeom>
          <a:noFill/>
          <a:ln>
            <a:noFill/>
          </a:ln>
        </p:spPr>
      </p:pic>
      <p:pic>
        <p:nvPicPr>
          <p:cNvPr descr=" " id="930" name="Google Shape;930;g2ae0c428034_0_880"/>
          <p:cNvPicPr preferRelativeResize="0"/>
          <p:nvPr/>
        </p:nvPicPr>
        <p:blipFill rotWithShape="1">
          <a:blip r:embed="rId13">
            <a:alphaModFix/>
          </a:blip>
          <a:srcRect b="0" l="0" r="0" t="0"/>
          <a:stretch/>
        </p:blipFill>
        <p:spPr>
          <a:xfrm>
            <a:off x="21500612" y="11528425"/>
            <a:ext cx="2708837" cy="2546350"/>
          </a:xfrm>
          <a:prstGeom prst="rect">
            <a:avLst/>
          </a:prstGeom>
          <a:noFill/>
          <a:ln>
            <a:noFill/>
          </a:ln>
        </p:spPr>
      </p:pic>
      <p:pic>
        <p:nvPicPr>
          <p:cNvPr descr=" " id="931" name="Google Shape;931;g2ae0c428034_0_880"/>
          <p:cNvPicPr preferRelativeResize="0"/>
          <p:nvPr/>
        </p:nvPicPr>
        <p:blipFill rotWithShape="1">
          <a:blip r:embed="rId14">
            <a:alphaModFix/>
          </a:blip>
          <a:srcRect b="0" l="0" r="0" t="0"/>
          <a:stretch/>
        </p:blipFill>
        <p:spPr>
          <a:xfrm>
            <a:off x="23672578" y="9369425"/>
            <a:ext cx="1781447" cy="1479228"/>
          </a:xfrm>
          <a:prstGeom prst="rect">
            <a:avLst/>
          </a:prstGeom>
          <a:noFill/>
          <a:ln>
            <a:noFill/>
          </a:ln>
        </p:spPr>
      </p:pic>
      <p:pic>
        <p:nvPicPr>
          <p:cNvPr descr=" " id="932" name="Google Shape;932;g2ae0c428034_0_880"/>
          <p:cNvPicPr preferRelativeResize="0"/>
          <p:nvPr/>
        </p:nvPicPr>
        <p:blipFill rotWithShape="1">
          <a:blip r:embed="rId15">
            <a:alphaModFix/>
          </a:blip>
          <a:srcRect b="0" l="0" r="0" t="0"/>
          <a:stretch/>
        </p:blipFill>
        <p:spPr>
          <a:xfrm>
            <a:off x="23647177" y="352475"/>
            <a:ext cx="1311827" cy="1327100"/>
          </a:xfrm>
          <a:prstGeom prst="rect">
            <a:avLst/>
          </a:prstGeom>
          <a:noFill/>
          <a:ln>
            <a:noFill/>
          </a:ln>
        </p:spPr>
      </p:pic>
      <p:pic>
        <p:nvPicPr>
          <p:cNvPr descr=" " id="933" name="Google Shape;933;g2ae0c428034_0_880"/>
          <p:cNvPicPr preferRelativeResize="0"/>
          <p:nvPr/>
        </p:nvPicPr>
        <p:blipFill rotWithShape="1">
          <a:blip r:embed="rId16">
            <a:alphaModFix/>
          </a:blip>
          <a:srcRect b="0" l="0" r="0" t="0"/>
          <a:stretch/>
        </p:blipFill>
        <p:spPr>
          <a:xfrm>
            <a:off x="23786898" y="504875"/>
            <a:ext cx="1045090" cy="1060400"/>
          </a:xfrm>
          <a:prstGeom prst="rect">
            <a:avLst/>
          </a:prstGeom>
          <a:noFill/>
          <a:ln>
            <a:noFill/>
          </a:ln>
        </p:spPr>
      </p:pic>
      <p:pic>
        <p:nvPicPr>
          <p:cNvPr descr=" " id="934" name="Google Shape;934;g2ae0c428034_0_880"/>
          <p:cNvPicPr preferRelativeResize="0"/>
          <p:nvPr/>
        </p:nvPicPr>
        <p:blipFill rotWithShape="1">
          <a:blip r:embed="rId17">
            <a:alphaModFix/>
          </a:blip>
          <a:srcRect b="0" l="0" r="0" t="0"/>
          <a:stretch/>
        </p:blipFill>
        <p:spPr>
          <a:xfrm>
            <a:off x="23342342" y="12633325"/>
            <a:ext cx="1618628" cy="1274638"/>
          </a:xfrm>
          <a:prstGeom prst="rect">
            <a:avLst/>
          </a:prstGeom>
          <a:noFill/>
          <a:ln>
            <a:noFill/>
          </a:ln>
        </p:spPr>
      </p:pic>
      <p:pic>
        <p:nvPicPr>
          <p:cNvPr descr=" " id="935" name="Google Shape;935;g2ae0c428034_0_880"/>
          <p:cNvPicPr preferRelativeResize="0"/>
          <p:nvPr/>
        </p:nvPicPr>
        <p:blipFill rotWithShape="1">
          <a:blip r:embed="rId18">
            <a:alphaModFix/>
          </a:blip>
          <a:srcRect b="0" l="0" r="0" t="0"/>
          <a:stretch/>
        </p:blipFill>
        <p:spPr>
          <a:xfrm>
            <a:off x="23164520" y="2892425"/>
            <a:ext cx="1501981" cy="2927350"/>
          </a:xfrm>
          <a:prstGeom prst="rect">
            <a:avLst/>
          </a:prstGeom>
          <a:noFill/>
          <a:ln>
            <a:noFill/>
          </a:ln>
        </p:spPr>
      </p:pic>
      <p:sp>
        <p:nvSpPr>
          <p:cNvPr id="936" name="Google Shape;936;g2ae0c428034_0_8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7" name="Google Shape;937;g2ae0c428034_0_880"/>
          <p:cNvPicPr preferRelativeResize="0"/>
          <p:nvPr/>
        </p:nvPicPr>
        <p:blipFill rotWithShape="1">
          <a:blip r:embed="rId19">
            <a:alphaModFix/>
          </a:blip>
          <a:srcRect b="0" l="0" r="0" t="0"/>
          <a:stretch/>
        </p:blipFill>
        <p:spPr>
          <a:xfrm>
            <a:off x="23523340" y="10820400"/>
            <a:ext cx="711289" cy="2590800"/>
          </a:xfrm>
          <a:prstGeom prst="rect">
            <a:avLst/>
          </a:prstGeom>
          <a:noFill/>
          <a:ln>
            <a:noFill/>
          </a:ln>
        </p:spPr>
      </p:pic>
      <p:pic>
        <p:nvPicPr>
          <p:cNvPr descr=" " id="938" name="Google Shape;938;g2ae0c428034_0_880"/>
          <p:cNvPicPr preferRelativeResize="0"/>
          <p:nvPr/>
        </p:nvPicPr>
        <p:blipFill rotWithShape="1">
          <a:blip r:embed="rId20">
            <a:alphaModFix/>
          </a:blip>
          <a:srcRect b="0" l="0" r="0" t="0"/>
          <a:stretch/>
        </p:blipFill>
        <p:spPr>
          <a:xfrm>
            <a:off x="-38105" y="-25400"/>
            <a:ext cx="7735267" cy="12395200"/>
          </a:xfrm>
          <a:prstGeom prst="rect">
            <a:avLst/>
          </a:prstGeom>
          <a:noFill/>
          <a:ln>
            <a:noFill/>
          </a:ln>
        </p:spPr>
      </p:pic>
      <p:sp>
        <p:nvSpPr>
          <p:cNvPr id="939" name="Google Shape;939;g2ae0c428034_0_880"/>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g2ae0c428034_0_880"/>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1" name="Google Shape;941;g2ae0c428034_0_880"/>
          <p:cNvPicPr preferRelativeResize="0"/>
          <p:nvPr/>
        </p:nvPicPr>
        <p:blipFill rotWithShape="1">
          <a:blip r:embed="rId21">
            <a:alphaModFix/>
          </a:blip>
          <a:srcRect b="0" l="0" r="0" t="0"/>
          <a:stretch/>
        </p:blipFill>
        <p:spPr>
          <a:xfrm>
            <a:off x="8814902" y="1054100"/>
            <a:ext cx="996572" cy="1016000"/>
          </a:xfrm>
          <a:prstGeom prst="rect">
            <a:avLst/>
          </a:prstGeom>
          <a:noFill/>
          <a:ln>
            <a:noFill/>
          </a:ln>
        </p:spPr>
      </p:pic>
      <p:pic>
        <p:nvPicPr>
          <p:cNvPr descr=" " id="942" name="Google Shape;942;g2ae0c428034_0_880"/>
          <p:cNvPicPr preferRelativeResize="0"/>
          <p:nvPr/>
        </p:nvPicPr>
        <p:blipFill rotWithShape="1">
          <a:blip r:embed="rId22">
            <a:alphaModFix/>
          </a:blip>
          <a:srcRect b="0" l="0" r="0" t="0"/>
          <a:stretch/>
        </p:blipFill>
        <p:spPr>
          <a:xfrm>
            <a:off x="9284860" y="2374900"/>
            <a:ext cx="38105" cy="1625600"/>
          </a:xfrm>
          <a:prstGeom prst="rect">
            <a:avLst/>
          </a:prstGeom>
          <a:noFill/>
          <a:ln>
            <a:noFill/>
          </a:ln>
        </p:spPr>
      </p:pic>
      <p:sp>
        <p:nvSpPr>
          <p:cNvPr id="943" name="Google Shape;943;g2ae0c428034_0_880"/>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4" name="Google Shape;944;g2ae0c428034_0_880"/>
          <p:cNvPicPr preferRelativeResize="0"/>
          <p:nvPr/>
        </p:nvPicPr>
        <p:blipFill rotWithShape="1">
          <a:blip r:embed="rId23">
            <a:alphaModFix/>
          </a:blip>
          <a:srcRect b="0" l="0" r="0" t="0"/>
          <a:stretch/>
        </p:blipFill>
        <p:spPr>
          <a:xfrm>
            <a:off x="8814902" y="4305300"/>
            <a:ext cx="1071470" cy="1016000"/>
          </a:xfrm>
          <a:prstGeom prst="rect">
            <a:avLst/>
          </a:prstGeom>
          <a:noFill/>
          <a:ln>
            <a:noFill/>
          </a:ln>
        </p:spPr>
      </p:pic>
      <p:pic>
        <p:nvPicPr>
          <p:cNvPr descr=" " id="945" name="Google Shape;945;g2ae0c428034_0_880"/>
          <p:cNvPicPr preferRelativeResize="0"/>
          <p:nvPr/>
        </p:nvPicPr>
        <p:blipFill rotWithShape="1">
          <a:blip r:embed="rId22">
            <a:alphaModFix/>
          </a:blip>
          <a:srcRect b="0" l="0" r="0" t="0"/>
          <a:stretch/>
        </p:blipFill>
        <p:spPr>
          <a:xfrm>
            <a:off x="9284860" y="5626100"/>
            <a:ext cx="38105" cy="1625600"/>
          </a:xfrm>
          <a:prstGeom prst="rect">
            <a:avLst/>
          </a:prstGeom>
          <a:noFill/>
          <a:ln>
            <a:noFill/>
          </a:ln>
        </p:spPr>
      </p:pic>
      <p:sp>
        <p:nvSpPr>
          <p:cNvPr id="946" name="Google Shape;946;g2ae0c428034_0_880"/>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7" name="Google Shape;947;g2ae0c428034_0_880"/>
          <p:cNvPicPr preferRelativeResize="0"/>
          <p:nvPr/>
        </p:nvPicPr>
        <p:blipFill rotWithShape="1">
          <a:blip r:embed="rId24">
            <a:alphaModFix/>
          </a:blip>
          <a:srcRect b="0" l="0" r="0" t="0"/>
          <a:stretch/>
        </p:blipFill>
        <p:spPr>
          <a:xfrm>
            <a:off x="8814902" y="7556500"/>
            <a:ext cx="714449" cy="1016000"/>
          </a:xfrm>
          <a:prstGeom prst="rect">
            <a:avLst/>
          </a:prstGeom>
          <a:noFill/>
          <a:ln>
            <a:noFill/>
          </a:ln>
        </p:spPr>
      </p:pic>
      <p:pic>
        <p:nvPicPr>
          <p:cNvPr descr=" " id="948" name="Google Shape;948;g2ae0c428034_0_880"/>
          <p:cNvPicPr preferRelativeResize="0"/>
          <p:nvPr/>
        </p:nvPicPr>
        <p:blipFill rotWithShape="1">
          <a:blip r:embed="rId22">
            <a:alphaModFix/>
          </a:blip>
          <a:srcRect b="0" l="0" r="0" t="0"/>
          <a:stretch/>
        </p:blipFill>
        <p:spPr>
          <a:xfrm>
            <a:off x="9284860" y="8877300"/>
            <a:ext cx="38105" cy="1625600"/>
          </a:xfrm>
          <a:prstGeom prst="rect">
            <a:avLst/>
          </a:prstGeom>
          <a:noFill/>
          <a:ln>
            <a:noFill/>
          </a:ln>
        </p:spPr>
      </p:pic>
      <p:sp>
        <p:nvSpPr>
          <p:cNvPr id="949" name="Google Shape;949;g2ae0c428034_0_880"/>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0" name="Google Shape;950;g2ae0c428034_0_880"/>
          <p:cNvPicPr preferRelativeResize="0"/>
          <p:nvPr/>
        </p:nvPicPr>
        <p:blipFill rotWithShape="1">
          <a:blip r:embed="rId25">
            <a:alphaModFix/>
          </a:blip>
          <a:srcRect b="0" l="0" r="0" t="0"/>
          <a:stretch/>
        </p:blipFill>
        <p:spPr>
          <a:xfrm>
            <a:off x="8814902" y="10807700"/>
            <a:ext cx="1011035" cy="1016000"/>
          </a:xfrm>
          <a:prstGeom prst="rect">
            <a:avLst/>
          </a:prstGeom>
          <a:noFill/>
          <a:ln>
            <a:noFill/>
          </a:ln>
        </p:spPr>
      </p:pic>
      <p:sp>
        <p:nvSpPr>
          <p:cNvPr id="951" name="Google Shape;951;g2ae0c428034_0_880"/>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952" name="Google Shape;952;g2ae0c428034_0_880"/>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953" name="Google Shape;953;g2ae0c428034_0_880"/>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954" name="Google Shape;954;g2ae0c428034_0_880"/>
          <p:cNvSpPr/>
          <p:nvPr/>
        </p:nvSpPr>
        <p:spPr>
          <a:xfrm>
            <a:off x="8878410" y="12446000"/>
            <a:ext cx="88107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959" name="Shape 959"/>
        <p:cNvGrpSpPr/>
        <p:nvPr/>
      </p:nvGrpSpPr>
      <p:grpSpPr>
        <a:xfrm>
          <a:off x="0" y="0"/>
          <a:ext cx="0" cy="0"/>
          <a:chOff x="0" y="0"/>
          <a:chExt cx="0" cy="0"/>
        </a:xfrm>
      </p:grpSpPr>
      <p:pic>
        <p:nvPicPr>
          <p:cNvPr descr=" " id="960" name="Google Shape;960;g2ae0c428034_0_919"/>
          <p:cNvPicPr preferRelativeResize="0"/>
          <p:nvPr/>
        </p:nvPicPr>
        <p:blipFill rotWithShape="1">
          <a:blip r:embed="rId3">
            <a:alphaModFix/>
          </a:blip>
          <a:srcRect b="0" l="0" r="0" t="0"/>
          <a:stretch/>
        </p:blipFill>
        <p:spPr>
          <a:xfrm>
            <a:off x="14946593" y="-2200275"/>
            <a:ext cx="9443629" cy="8566150"/>
          </a:xfrm>
          <a:prstGeom prst="rect">
            <a:avLst/>
          </a:prstGeom>
          <a:noFill/>
          <a:ln>
            <a:noFill/>
          </a:ln>
        </p:spPr>
      </p:pic>
      <p:pic>
        <p:nvPicPr>
          <p:cNvPr descr=" " id="961" name="Google Shape;961;g2ae0c428034_0_919"/>
          <p:cNvPicPr preferRelativeResize="0"/>
          <p:nvPr/>
        </p:nvPicPr>
        <p:blipFill rotWithShape="1">
          <a:blip r:embed="rId4">
            <a:alphaModFix/>
          </a:blip>
          <a:srcRect b="0" l="0" r="0" t="0"/>
          <a:stretch/>
        </p:blipFill>
        <p:spPr>
          <a:xfrm>
            <a:off x="16445359" y="-981075"/>
            <a:ext cx="7944864" cy="6419849"/>
          </a:xfrm>
          <a:prstGeom prst="rect">
            <a:avLst/>
          </a:prstGeom>
          <a:noFill/>
          <a:ln>
            <a:noFill/>
          </a:ln>
        </p:spPr>
      </p:pic>
      <p:pic>
        <p:nvPicPr>
          <p:cNvPr descr=" " id="962" name="Google Shape;962;g2ae0c428034_0_919"/>
          <p:cNvPicPr preferRelativeResize="0"/>
          <p:nvPr/>
        </p:nvPicPr>
        <p:blipFill rotWithShape="1">
          <a:blip r:embed="rId5">
            <a:alphaModFix/>
          </a:blip>
          <a:srcRect b="0" l="0" r="0" t="0"/>
          <a:stretch/>
        </p:blipFill>
        <p:spPr>
          <a:xfrm>
            <a:off x="21373593" y="123825"/>
            <a:ext cx="3016630" cy="6597650"/>
          </a:xfrm>
          <a:prstGeom prst="rect">
            <a:avLst/>
          </a:prstGeom>
          <a:noFill/>
          <a:ln>
            <a:noFill/>
          </a:ln>
        </p:spPr>
      </p:pic>
      <p:pic>
        <p:nvPicPr>
          <p:cNvPr descr=" " id="963" name="Google Shape;963;g2ae0c428034_0_919"/>
          <p:cNvPicPr preferRelativeResize="0"/>
          <p:nvPr/>
        </p:nvPicPr>
        <p:blipFill rotWithShape="1">
          <a:blip r:embed="rId6">
            <a:alphaModFix/>
          </a:blip>
          <a:srcRect b="0" l="0" r="0" t="0"/>
          <a:stretch/>
        </p:blipFill>
        <p:spPr>
          <a:xfrm>
            <a:off x="23103602" y="466725"/>
            <a:ext cx="816663" cy="816694"/>
          </a:xfrm>
          <a:prstGeom prst="rect">
            <a:avLst/>
          </a:prstGeom>
          <a:noFill/>
          <a:ln>
            <a:noFill/>
          </a:ln>
        </p:spPr>
      </p:pic>
      <p:pic>
        <p:nvPicPr>
          <p:cNvPr descr=" " id="964" name="Google Shape;964;g2ae0c428034_0_919"/>
          <p:cNvPicPr preferRelativeResize="0"/>
          <p:nvPr/>
        </p:nvPicPr>
        <p:blipFill rotWithShape="1">
          <a:blip r:embed="rId7">
            <a:alphaModFix/>
          </a:blip>
          <a:srcRect b="0" l="0" r="0" t="0"/>
          <a:stretch/>
        </p:blipFill>
        <p:spPr>
          <a:xfrm>
            <a:off x="22046781" y="2282825"/>
            <a:ext cx="1060598" cy="793750"/>
          </a:xfrm>
          <a:prstGeom prst="rect">
            <a:avLst/>
          </a:prstGeom>
          <a:noFill/>
          <a:ln>
            <a:noFill/>
          </a:ln>
        </p:spPr>
      </p:pic>
      <p:pic>
        <p:nvPicPr>
          <p:cNvPr descr=" " id="965" name="Google Shape;965;g2ae0c428034_0_919"/>
          <p:cNvPicPr preferRelativeResize="0"/>
          <p:nvPr/>
        </p:nvPicPr>
        <p:blipFill rotWithShape="1">
          <a:blip r:embed="rId8">
            <a:alphaModFix/>
          </a:blip>
          <a:srcRect b="0" l="0" r="0" t="0"/>
          <a:stretch/>
        </p:blipFill>
        <p:spPr>
          <a:xfrm>
            <a:off x="21380313" y="11058525"/>
            <a:ext cx="2708539" cy="1523554"/>
          </a:xfrm>
          <a:prstGeom prst="rect">
            <a:avLst/>
          </a:prstGeom>
          <a:noFill/>
          <a:ln>
            <a:noFill/>
          </a:ln>
        </p:spPr>
      </p:pic>
      <p:pic>
        <p:nvPicPr>
          <p:cNvPr descr=" " id="966" name="Google Shape;966;g2ae0c428034_0_919"/>
          <p:cNvPicPr preferRelativeResize="0"/>
          <p:nvPr/>
        </p:nvPicPr>
        <p:blipFill rotWithShape="1">
          <a:blip r:embed="rId9">
            <a:alphaModFix/>
          </a:blip>
          <a:srcRect b="0" l="0" r="0" t="0"/>
          <a:stretch/>
        </p:blipFill>
        <p:spPr>
          <a:xfrm>
            <a:off x="291" y="6715125"/>
            <a:ext cx="6560369" cy="7142014"/>
          </a:xfrm>
          <a:prstGeom prst="rect">
            <a:avLst/>
          </a:prstGeom>
          <a:noFill/>
          <a:ln>
            <a:noFill/>
          </a:ln>
        </p:spPr>
      </p:pic>
      <p:pic>
        <p:nvPicPr>
          <p:cNvPr descr=" " id="967" name="Google Shape;967;g2ae0c428034_0_919"/>
          <p:cNvPicPr preferRelativeResize="0"/>
          <p:nvPr/>
        </p:nvPicPr>
        <p:blipFill rotWithShape="1">
          <a:blip r:embed="rId10">
            <a:alphaModFix/>
          </a:blip>
          <a:srcRect b="0" l="0" r="0" t="0"/>
          <a:stretch/>
        </p:blipFill>
        <p:spPr>
          <a:xfrm>
            <a:off x="-2430" y="8861425"/>
            <a:ext cx="6931438" cy="5406529"/>
          </a:xfrm>
          <a:prstGeom prst="rect">
            <a:avLst/>
          </a:prstGeom>
          <a:noFill/>
          <a:ln>
            <a:noFill/>
          </a:ln>
        </p:spPr>
      </p:pic>
      <p:pic>
        <p:nvPicPr>
          <p:cNvPr descr=" " id="968" name="Google Shape;968;g2ae0c428034_0_919"/>
          <p:cNvPicPr preferRelativeResize="0"/>
          <p:nvPr/>
        </p:nvPicPr>
        <p:blipFill rotWithShape="1">
          <a:blip r:embed="rId11">
            <a:alphaModFix/>
          </a:blip>
          <a:srcRect b="0" l="0" r="0" t="0"/>
          <a:stretch/>
        </p:blipFill>
        <p:spPr>
          <a:xfrm>
            <a:off x="-1273334" y="10766425"/>
            <a:ext cx="2550132" cy="2105720"/>
          </a:xfrm>
          <a:prstGeom prst="rect">
            <a:avLst/>
          </a:prstGeom>
          <a:noFill/>
          <a:ln>
            <a:noFill/>
          </a:ln>
        </p:spPr>
      </p:pic>
      <p:pic>
        <p:nvPicPr>
          <p:cNvPr descr=" " id="969" name="Google Shape;969;g2ae0c428034_0_919"/>
          <p:cNvPicPr preferRelativeResize="0"/>
          <p:nvPr/>
        </p:nvPicPr>
        <p:blipFill rotWithShape="1">
          <a:blip r:embed="rId12">
            <a:alphaModFix/>
          </a:blip>
          <a:srcRect b="0" l="0" r="0" t="0"/>
          <a:stretch/>
        </p:blipFill>
        <p:spPr>
          <a:xfrm>
            <a:off x="-3279" y="1241425"/>
            <a:ext cx="2372417" cy="2867546"/>
          </a:xfrm>
          <a:prstGeom prst="rect">
            <a:avLst/>
          </a:prstGeom>
          <a:noFill/>
          <a:ln>
            <a:noFill/>
          </a:ln>
        </p:spPr>
      </p:pic>
      <p:sp>
        <p:nvSpPr>
          <p:cNvPr id="970" name="Google Shape;970;g2ae0c428034_0_9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1" name="Google Shape;971;g2ae0c428034_0_919"/>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972" name="Google Shape;972;g2ae0c428034_0_919"/>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3" name="Google Shape;973;g2ae0c428034_0_919"/>
          <p:cNvPicPr preferRelativeResize="0"/>
          <p:nvPr/>
        </p:nvPicPr>
        <p:blipFill rotWithShape="1">
          <a:blip r:embed="rId14">
            <a:alphaModFix/>
          </a:blip>
          <a:srcRect b="0" l="0" r="0" t="0"/>
          <a:stretch/>
        </p:blipFill>
        <p:spPr>
          <a:xfrm>
            <a:off x="10173972" y="3759200"/>
            <a:ext cx="5131441" cy="1549400"/>
          </a:xfrm>
          <a:prstGeom prst="rect">
            <a:avLst/>
          </a:prstGeom>
          <a:noFill/>
          <a:ln>
            <a:noFill/>
          </a:ln>
        </p:spPr>
      </p:pic>
      <p:sp>
        <p:nvSpPr>
          <p:cNvPr id="974" name="Google Shape;974;g2ae0c428034_0_919"/>
          <p:cNvSpPr/>
          <p:nvPr/>
        </p:nvSpPr>
        <p:spPr>
          <a:xfrm>
            <a:off x="10732841" y="36639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g2ae0c428034_0_919"/>
          <p:cNvSpPr/>
          <p:nvPr/>
        </p:nvSpPr>
        <p:spPr>
          <a:xfrm>
            <a:off x="11444130" y="38163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Chloe Ng</a:t>
            </a:r>
            <a:endParaRPr b="0" i="0" sz="3600" u="none" cap="none" strike="noStrike">
              <a:solidFill>
                <a:schemeClr val="dk1"/>
              </a:solidFill>
              <a:latin typeface="Calibri"/>
              <a:ea typeface="Calibri"/>
              <a:cs typeface="Calibri"/>
              <a:sym typeface="Calibri"/>
            </a:endParaRPr>
          </a:p>
        </p:txBody>
      </p:sp>
      <p:sp>
        <p:nvSpPr>
          <p:cNvPr id="976" name="Google Shape;976;g2ae0c428034_0_919"/>
          <p:cNvSpPr/>
          <p:nvPr/>
        </p:nvSpPr>
        <p:spPr>
          <a:xfrm>
            <a:off x="11444130" y="4641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977" name="Google Shape;977;g2ae0c428034_0_919"/>
          <p:cNvPicPr preferRelativeResize="0"/>
          <p:nvPr/>
        </p:nvPicPr>
        <p:blipFill rotWithShape="1">
          <a:blip r:embed="rId15">
            <a:alphaModFix/>
          </a:blip>
          <a:srcRect b="0" l="0" r="0" t="0"/>
          <a:stretch/>
        </p:blipFill>
        <p:spPr>
          <a:xfrm>
            <a:off x="10173972" y="3975100"/>
            <a:ext cx="1117740" cy="1117600"/>
          </a:xfrm>
          <a:prstGeom prst="rect">
            <a:avLst/>
          </a:prstGeom>
          <a:noFill/>
          <a:ln>
            <a:noFill/>
          </a:ln>
        </p:spPr>
      </p:pic>
      <p:pic>
        <p:nvPicPr>
          <p:cNvPr descr=" " id="978" name="Google Shape;978;g2ae0c428034_0_919"/>
          <p:cNvPicPr preferRelativeResize="0"/>
          <p:nvPr/>
        </p:nvPicPr>
        <p:blipFill rotWithShape="1">
          <a:blip r:embed="rId14">
            <a:alphaModFix/>
          </a:blip>
          <a:srcRect b="0" l="0" r="0" t="0"/>
          <a:stretch/>
        </p:blipFill>
        <p:spPr>
          <a:xfrm>
            <a:off x="787498" y="6121400"/>
            <a:ext cx="5131441" cy="1549400"/>
          </a:xfrm>
          <a:prstGeom prst="rect">
            <a:avLst/>
          </a:prstGeom>
          <a:noFill/>
          <a:ln>
            <a:noFill/>
          </a:ln>
        </p:spPr>
      </p:pic>
      <p:sp>
        <p:nvSpPr>
          <p:cNvPr id="979" name="Google Shape;979;g2ae0c428034_0_919"/>
          <p:cNvSpPr/>
          <p:nvPr/>
        </p:nvSpPr>
        <p:spPr>
          <a:xfrm>
            <a:off x="1346368" y="60261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g2ae0c428034_0_919"/>
          <p:cNvSpPr/>
          <p:nvPr/>
        </p:nvSpPr>
        <p:spPr>
          <a:xfrm>
            <a:off x="2057657" y="61785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Valtorin</a:t>
            </a:r>
            <a:endParaRPr b="0" i="0" sz="3600" u="none" cap="none" strike="noStrike">
              <a:solidFill>
                <a:schemeClr val="dk1"/>
              </a:solidFill>
              <a:latin typeface="Calibri"/>
              <a:ea typeface="Calibri"/>
              <a:cs typeface="Calibri"/>
              <a:sym typeface="Calibri"/>
            </a:endParaRPr>
          </a:p>
        </p:txBody>
      </p:sp>
      <p:sp>
        <p:nvSpPr>
          <p:cNvPr id="981" name="Google Shape;981;g2ae0c428034_0_919"/>
          <p:cNvSpPr/>
          <p:nvPr/>
        </p:nvSpPr>
        <p:spPr>
          <a:xfrm>
            <a:off x="2057657" y="7004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982" name="Google Shape;982;g2ae0c428034_0_919"/>
          <p:cNvPicPr preferRelativeResize="0"/>
          <p:nvPr/>
        </p:nvPicPr>
        <p:blipFill rotWithShape="1">
          <a:blip r:embed="rId16">
            <a:alphaModFix/>
          </a:blip>
          <a:srcRect b="0" l="0" r="0" t="0"/>
          <a:stretch/>
        </p:blipFill>
        <p:spPr>
          <a:xfrm>
            <a:off x="787498" y="6337300"/>
            <a:ext cx="1117740" cy="1117600"/>
          </a:xfrm>
          <a:prstGeom prst="rect">
            <a:avLst/>
          </a:prstGeom>
          <a:noFill/>
          <a:ln>
            <a:noFill/>
          </a:ln>
        </p:spPr>
      </p:pic>
      <p:pic>
        <p:nvPicPr>
          <p:cNvPr descr=" " id="983" name="Google Shape;983;g2ae0c428034_0_919"/>
          <p:cNvPicPr preferRelativeResize="0"/>
          <p:nvPr/>
        </p:nvPicPr>
        <p:blipFill rotWithShape="1">
          <a:blip r:embed="rId14">
            <a:alphaModFix/>
          </a:blip>
          <a:srcRect b="0" l="0" r="0" t="0"/>
          <a:stretch/>
        </p:blipFill>
        <p:spPr>
          <a:xfrm>
            <a:off x="787498" y="8483600"/>
            <a:ext cx="5131441" cy="1549400"/>
          </a:xfrm>
          <a:prstGeom prst="rect">
            <a:avLst/>
          </a:prstGeom>
          <a:noFill/>
          <a:ln>
            <a:noFill/>
          </a:ln>
        </p:spPr>
      </p:pic>
      <p:sp>
        <p:nvSpPr>
          <p:cNvPr id="984" name="Google Shape;984;g2ae0c428034_0_919"/>
          <p:cNvSpPr/>
          <p:nvPr/>
        </p:nvSpPr>
        <p:spPr>
          <a:xfrm>
            <a:off x="1346368" y="83883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g2ae0c428034_0_919"/>
          <p:cNvSpPr/>
          <p:nvPr/>
        </p:nvSpPr>
        <p:spPr>
          <a:xfrm>
            <a:off x="2057657" y="85407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Lyrisa</a:t>
            </a:r>
            <a:endParaRPr b="0" i="0" sz="3600" u="none" cap="none" strike="noStrike">
              <a:solidFill>
                <a:schemeClr val="dk1"/>
              </a:solidFill>
              <a:latin typeface="Calibri"/>
              <a:ea typeface="Calibri"/>
              <a:cs typeface="Calibri"/>
              <a:sym typeface="Calibri"/>
            </a:endParaRPr>
          </a:p>
        </p:txBody>
      </p:sp>
      <p:sp>
        <p:nvSpPr>
          <p:cNvPr id="986" name="Google Shape;986;g2ae0c428034_0_919"/>
          <p:cNvSpPr/>
          <p:nvPr/>
        </p:nvSpPr>
        <p:spPr>
          <a:xfrm>
            <a:off x="2057657" y="9366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987" name="Google Shape;987;g2ae0c428034_0_919"/>
          <p:cNvPicPr preferRelativeResize="0"/>
          <p:nvPr/>
        </p:nvPicPr>
        <p:blipFill rotWithShape="1">
          <a:blip r:embed="rId17">
            <a:alphaModFix/>
          </a:blip>
          <a:srcRect b="0" l="0" r="0" t="0"/>
          <a:stretch/>
        </p:blipFill>
        <p:spPr>
          <a:xfrm>
            <a:off x="787498" y="8699500"/>
            <a:ext cx="1117740" cy="1117600"/>
          </a:xfrm>
          <a:prstGeom prst="rect">
            <a:avLst/>
          </a:prstGeom>
          <a:noFill/>
          <a:ln>
            <a:noFill/>
          </a:ln>
        </p:spPr>
      </p:pic>
      <p:pic>
        <p:nvPicPr>
          <p:cNvPr descr=" " id="988" name="Google Shape;988;g2ae0c428034_0_919"/>
          <p:cNvPicPr preferRelativeResize="0"/>
          <p:nvPr/>
        </p:nvPicPr>
        <p:blipFill rotWithShape="1">
          <a:blip r:embed="rId14">
            <a:alphaModFix/>
          </a:blip>
          <a:srcRect b="0" l="0" r="0" t="0"/>
          <a:stretch/>
        </p:blipFill>
        <p:spPr>
          <a:xfrm>
            <a:off x="6681035" y="8483600"/>
            <a:ext cx="5131441" cy="1549400"/>
          </a:xfrm>
          <a:prstGeom prst="rect">
            <a:avLst/>
          </a:prstGeom>
          <a:noFill/>
          <a:ln>
            <a:noFill/>
          </a:ln>
        </p:spPr>
      </p:pic>
      <p:sp>
        <p:nvSpPr>
          <p:cNvPr id="989" name="Google Shape;989;g2ae0c428034_0_919"/>
          <p:cNvSpPr/>
          <p:nvPr/>
        </p:nvSpPr>
        <p:spPr>
          <a:xfrm>
            <a:off x="7239905" y="83883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g2ae0c428034_0_919"/>
          <p:cNvSpPr/>
          <p:nvPr/>
        </p:nvSpPr>
        <p:spPr>
          <a:xfrm>
            <a:off x="7951194" y="85407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Lucian</a:t>
            </a:r>
            <a:endParaRPr b="0" i="0" sz="3600" u="none" cap="none" strike="noStrike">
              <a:solidFill>
                <a:schemeClr val="dk1"/>
              </a:solidFill>
              <a:latin typeface="Calibri"/>
              <a:ea typeface="Calibri"/>
              <a:cs typeface="Calibri"/>
              <a:sym typeface="Calibri"/>
            </a:endParaRPr>
          </a:p>
        </p:txBody>
      </p:sp>
      <p:sp>
        <p:nvSpPr>
          <p:cNvPr id="991" name="Google Shape;991;g2ae0c428034_0_919"/>
          <p:cNvSpPr/>
          <p:nvPr/>
        </p:nvSpPr>
        <p:spPr>
          <a:xfrm>
            <a:off x="7951194" y="9366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992" name="Google Shape;992;g2ae0c428034_0_919"/>
          <p:cNvPicPr preferRelativeResize="0"/>
          <p:nvPr/>
        </p:nvPicPr>
        <p:blipFill rotWithShape="1">
          <a:blip r:embed="rId18">
            <a:alphaModFix/>
          </a:blip>
          <a:srcRect b="0" l="0" r="0" t="0"/>
          <a:stretch/>
        </p:blipFill>
        <p:spPr>
          <a:xfrm>
            <a:off x="6681035" y="8699500"/>
            <a:ext cx="1117740" cy="1117600"/>
          </a:xfrm>
          <a:prstGeom prst="rect">
            <a:avLst/>
          </a:prstGeom>
          <a:noFill/>
          <a:ln>
            <a:noFill/>
          </a:ln>
        </p:spPr>
      </p:pic>
      <p:pic>
        <p:nvPicPr>
          <p:cNvPr descr=" " id="993" name="Google Shape;993;g2ae0c428034_0_919"/>
          <p:cNvPicPr preferRelativeResize="0"/>
          <p:nvPr/>
        </p:nvPicPr>
        <p:blipFill rotWithShape="1">
          <a:blip r:embed="rId14">
            <a:alphaModFix/>
          </a:blip>
          <a:srcRect b="0" l="0" r="0" t="0"/>
          <a:stretch/>
        </p:blipFill>
        <p:spPr>
          <a:xfrm>
            <a:off x="6681035" y="10845800"/>
            <a:ext cx="5131441" cy="1549400"/>
          </a:xfrm>
          <a:prstGeom prst="rect">
            <a:avLst/>
          </a:prstGeom>
          <a:noFill/>
          <a:ln>
            <a:noFill/>
          </a:ln>
        </p:spPr>
      </p:pic>
      <p:sp>
        <p:nvSpPr>
          <p:cNvPr id="994" name="Google Shape;994;g2ae0c428034_0_919"/>
          <p:cNvSpPr/>
          <p:nvPr/>
        </p:nvSpPr>
        <p:spPr>
          <a:xfrm>
            <a:off x="7239905" y="107505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g2ae0c428034_0_919"/>
          <p:cNvSpPr/>
          <p:nvPr/>
        </p:nvSpPr>
        <p:spPr>
          <a:xfrm>
            <a:off x="7951194" y="109029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Cedric</a:t>
            </a:r>
            <a:endParaRPr b="0" i="0" sz="3600" u="none" cap="none" strike="noStrike">
              <a:solidFill>
                <a:schemeClr val="dk1"/>
              </a:solidFill>
              <a:latin typeface="Calibri"/>
              <a:ea typeface="Calibri"/>
              <a:cs typeface="Calibri"/>
              <a:sym typeface="Calibri"/>
            </a:endParaRPr>
          </a:p>
        </p:txBody>
      </p:sp>
      <p:sp>
        <p:nvSpPr>
          <p:cNvPr id="996" name="Google Shape;996;g2ae0c428034_0_919"/>
          <p:cNvSpPr/>
          <p:nvPr/>
        </p:nvSpPr>
        <p:spPr>
          <a:xfrm>
            <a:off x="7951194" y="11728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997" name="Google Shape;997;g2ae0c428034_0_919"/>
          <p:cNvPicPr preferRelativeResize="0"/>
          <p:nvPr/>
        </p:nvPicPr>
        <p:blipFill rotWithShape="1">
          <a:blip r:embed="rId19">
            <a:alphaModFix/>
          </a:blip>
          <a:srcRect b="0" l="0" r="0" t="0"/>
          <a:stretch/>
        </p:blipFill>
        <p:spPr>
          <a:xfrm>
            <a:off x="6681035" y="11061700"/>
            <a:ext cx="1117740" cy="1117600"/>
          </a:xfrm>
          <a:prstGeom prst="rect">
            <a:avLst/>
          </a:prstGeom>
          <a:noFill/>
          <a:ln>
            <a:noFill/>
          </a:ln>
        </p:spPr>
      </p:pic>
      <p:pic>
        <p:nvPicPr>
          <p:cNvPr descr=" " id="998" name="Google Shape;998;g2ae0c428034_0_919"/>
          <p:cNvPicPr preferRelativeResize="0"/>
          <p:nvPr/>
        </p:nvPicPr>
        <p:blipFill rotWithShape="1">
          <a:blip r:embed="rId14">
            <a:alphaModFix/>
          </a:blip>
          <a:srcRect b="0" l="0" r="0" t="0"/>
          <a:stretch/>
        </p:blipFill>
        <p:spPr>
          <a:xfrm>
            <a:off x="12574572" y="8483600"/>
            <a:ext cx="5131441" cy="1549400"/>
          </a:xfrm>
          <a:prstGeom prst="rect">
            <a:avLst/>
          </a:prstGeom>
          <a:noFill/>
          <a:ln>
            <a:noFill/>
          </a:ln>
        </p:spPr>
      </p:pic>
      <p:sp>
        <p:nvSpPr>
          <p:cNvPr id="999" name="Google Shape;999;g2ae0c428034_0_919"/>
          <p:cNvSpPr/>
          <p:nvPr/>
        </p:nvSpPr>
        <p:spPr>
          <a:xfrm>
            <a:off x="13133441" y="83883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g2ae0c428034_0_919"/>
          <p:cNvSpPr/>
          <p:nvPr/>
        </p:nvSpPr>
        <p:spPr>
          <a:xfrm>
            <a:off x="13844730" y="85407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Elvina</a:t>
            </a:r>
            <a:endParaRPr b="0" i="0" sz="3600" u="none" cap="none" strike="noStrike">
              <a:solidFill>
                <a:schemeClr val="dk1"/>
              </a:solidFill>
              <a:latin typeface="Calibri"/>
              <a:ea typeface="Calibri"/>
              <a:cs typeface="Calibri"/>
              <a:sym typeface="Calibri"/>
            </a:endParaRPr>
          </a:p>
        </p:txBody>
      </p:sp>
      <p:sp>
        <p:nvSpPr>
          <p:cNvPr id="1001" name="Google Shape;1001;g2ae0c428034_0_919"/>
          <p:cNvSpPr/>
          <p:nvPr/>
        </p:nvSpPr>
        <p:spPr>
          <a:xfrm>
            <a:off x="13844730" y="9366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1002" name="Google Shape;1002;g2ae0c428034_0_919"/>
          <p:cNvPicPr preferRelativeResize="0"/>
          <p:nvPr/>
        </p:nvPicPr>
        <p:blipFill rotWithShape="1">
          <a:blip r:embed="rId20">
            <a:alphaModFix/>
          </a:blip>
          <a:srcRect b="0" l="0" r="0" t="0"/>
          <a:stretch/>
        </p:blipFill>
        <p:spPr>
          <a:xfrm>
            <a:off x="12574572" y="8699500"/>
            <a:ext cx="1117740" cy="1117600"/>
          </a:xfrm>
          <a:prstGeom prst="rect">
            <a:avLst/>
          </a:prstGeom>
          <a:noFill/>
          <a:ln>
            <a:noFill/>
          </a:ln>
        </p:spPr>
      </p:pic>
      <p:pic>
        <p:nvPicPr>
          <p:cNvPr descr=" " id="1003" name="Google Shape;1003;g2ae0c428034_0_919"/>
          <p:cNvPicPr preferRelativeResize="0"/>
          <p:nvPr/>
        </p:nvPicPr>
        <p:blipFill rotWithShape="1">
          <a:blip r:embed="rId14">
            <a:alphaModFix/>
          </a:blip>
          <a:srcRect b="0" l="0" r="0" t="0"/>
          <a:stretch/>
        </p:blipFill>
        <p:spPr>
          <a:xfrm>
            <a:off x="12574572" y="10845800"/>
            <a:ext cx="5131441" cy="1549400"/>
          </a:xfrm>
          <a:prstGeom prst="rect">
            <a:avLst/>
          </a:prstGeom>
          <a:noFill/>
          <a:ln>
            <a:noFill/>
          </a:ln>
        </p:spPr>
      </p:pic>
      <p:sp>
        <p:nvSpPr>
          <p:cNvPr id="1004" name="Google Shape;1004;g2ae0c428034_0_919"/>
          <p:cNvSpPr/>
          <p:nvPr/>
        </p:nvSpPr>
        <p:spPr>
          <a:xfrm>
            <a:off x="13133441" y="107505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g2ae0c428034_0_919"/>
          <p:cNvSpPr/>
          <p:nvPr/>
        </p:nvSpPr>
        <p:spPr>
          <a:xfrm>
            <a:off x="13844730" y="109029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Seraphina</a:t>
            </a:r>
            <a:endParaRPr b="0" i="0" sz="3600" u="none" cap="none" strike="noStrike">
              <a:solidFill>
                <a:schemeClr val="dk1"/>
              </a:solidFill>
              <a:latin typeface="Calibri"/>
              <a:ea typeface="Calibri"/>
              <a:cs typeface="Calibri"/>
              <a:sym typeface="Calibri"/>
            </a:endParaRPr>
          </a:p>
        </p:txBody>
      </p:sp>
      <p:sp>
        <p:nvSpPr>
          <p:cNvPr id="1006" name="Google Shape;1006;g2ae0c428034_0_919"/>
          <p:cNvSpPr/>
          <p:nvPr/>
        </p:nvSpPr>
        <p:spPr>
          <a:xfrm>
            <a:off x="13844730" y="11728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1007" name="Google Shape;1007;g2ae0c428034_0_919"/>
          <p:cNvPicPr preferRelativeResize="0"/>
          <p:nvPr/>
        </p:nvPicPr>
        <p:blipFill rotWithShape="1">
          <a:blip r:embed="rId21">
            <a:alphaModFix/>
          </a:blip>
          <a:srcRect b="0" l="0" r="0" t="0"/>
          <a:stretch/>
        </p:blipFill>
        <p:spPr>
          <a:xfrm>
            <a:off x="12574572" y="11061700"/>
            <a:ext cx="1117740" cy="1117600"/>
          </a:xfrm>
          <a:prstGeom prst="rect">
            <a:avLst/>
          </a:prstGeom>
          <a:noFill/>
          <a:ln>
            <a:noFill/>
          </a:ln>
        </p:spPr>
      </p:pic>
      <p:pic>
        <p:nvPicPr>
          <p:cNvPr descr=" " id="1008" name="Google Shape;1008;g2ae0c428034_0_919"/>
          <p:cNvPicPr preferRelativeResize="0"/>
          <p:nvPr/>
        </p:nvPicPr>
        <p:blipFill rotWithShape="1">
          <a:blip r:embed="rId14">
            <a:alphaModFix/>
          </a:blip>
          <a:srcRect b="0" l="0" r="0" t="0"/>
          <a:stretch/>
        </p:blipFill>
        <p:spPr>
          <a:xfrm>
            <a:off x="18468108" y="8483600"/>
            <a:ext cx="5131441" cy="1549400"/>
          </a:xfrm>
          <a:prstGeom prst="rect">
            <a:avLst/>
          </a:prstGeom>
          <a:noFill/>
          <a:ln>
            <a:noFill/>
          </a:ln>
        </p:spPr>
      </p:pic>
      <p:sp>
        <p:nvSpPr>
          <p:cNvPr id="1009" name="Google Shape;1009;g2ae0c428034_0_919"/>
          <p:cNvSpPr/>
          <p:nvPr/>
        </p:nvSpPr>
        <p:spPr>
          <a:xfrm>
            <a:off x="19026978" y="83883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g2ae0c428034_0_919"/>
          <p:cNvSpPr/>
          <p:nvPr/>
        </p:nvSpPr>
        <p:spPr>
          <a:xfrm>
            <a:off x="19738267" y="85407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Kaelen</a:t>
            </a:r>
            <a:endParaRPr b="0" i="0" sz="3600" u="none" cap="none" strike="noStrike">
              <a:solidFill>
                <a:schemeClr val="dk1"/>
              </a:solidFill>
              <a:latin typeface="Calibri"/>
              <a:ea typeface="Calibri"/>
              <a:cs typeface="Calibri"/>
              <a:sym typeface="Calibri"/>
            </a:endParaRPr>
          </a:p>
        </p:txBody>
      </p:sp>
      <p:sp>
        <p:nvSpPr>
          <p:cNvPr id="1011" name="Google Shape;1011;g2ae0c428034_0_919"/>
          <p:cNvSpPr/>
          <p:nvPr/>
        </p:nvSpPr>
        <p:spPr>
          <a:xfrm>
            <a:off x="19738267" y="9366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1012" name="Google Shape;1012;g2ae0c428034_0_919"/>
          <p:cNvPicPr preferRelativeResize="0"/>
          <p:nvPr/>
        </p:nvPicPr>
        <p:blipFill rotWithShape="1">
          <a:blip r:embed="rId22">
            <a:alphaModFix/>
          </a:blip>
          <a:srcRect b="0" l="0" r="0" t="0"/>
          <a:stretch/>
        </p:blipFill>
        <p:spPr>
          <a:xfrm>
            <a:off x="18468108" y="8699500"/>
            <a:ext cx="1117740" cy="1117600"/>
          </a:xfrm>
          <a:prstGeom prst="rect">
            <a:avLst/>
          </a:prstGeom>
          <a:noFill/>
          <a:ln>
            <a:noFill/>
          </a:ln>
        </p:spPr>
      </p:pic>
      <p:pic>
        <p:nvPicPr>
          <p:cNvPr descr=" " id="1013" name="Google Shape;1013;g2ae0c428034_0_919"/>
          <p:cNvPicPr preferRelativeResize="0"/>
          <p:nvPr/>
        </p:nvPicPr>
        <p:blipFill rotWithShape="1">
          <a:blip r:embed="rId14">
            <a:alphaModFix/>
          </a:blip>
          <a:srcRect b="0" l="0" r="0" t="0"/>
          <a:stretch/>
        </p:blipFill>
        <p:spPr>
          <a:xfrm>
            <a:off x="6681035" y="6121400"/>
            <a:ext cx="5131441" cy="1549400"/>
          </a:xfrm>
          <a:prstGeom prst="rect">
            <a:avLst/>
          </a:prstGeom>
          <a:noFill/>
          <a:ln>
            <a:noFill/>
          </a:ln>
        </p:spPr>
      </p:pic>
      <p:sp>
        <p:nvSpPr>
          <p:cNvPr id="1014" name="Google Shape;1014;g2ae0c428034_0_919"/>
          <p:cNvSpPr/>
          <p:nvPr/>
        </p:nvSpPr>
        <p:spPr>
          <a:xfrm>
            <a:off x="7239905" y="60261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g2ae0c428034_0_919"/>
          <p:cNvSpPr/>
          <p:nvPr/>
        </p:nvSpPr>
        <p:spPr>
          <a:xfrm>
            <a:off x="7951194" y="61785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Aurielle</a:t>
            </a:r>
            <a:endParaRPr b="0" i="0" sz="3600" u="none" cap="none" strike="noStrike">
              <a:solidFill>
                <a:schemeClr val="dk1"/>
              </a:solidFill>
              <a:latin typeface="Calibri"/>
              <a:ea typeface="Calibri"/>
              <a:cs typeface="Calibri"/>
              <a:sym typeface="Calibri"/>
            </a:endParaRPr>
          </a:p>
        </p:txBody>
      </p:sp>
      <p:sp>
        <p:nvSpPr>
          <p:cNvPr id="1016" name="Google Shape;1016;g2ae0c428034_0_919"/>
          <p:cNvSpPr/>
          <p:nvPr/>
        </p:nvSpPr>
        <p:spPr>
          <a:xfrm>
            <a:off x="7951194" y="7004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1017" name="Google Shape;1017;g2ae0c428034_0_919"/>
          <p:cNvPicPr preferRelativeResize="0"/>
          <p:nvPr/>
        </p:nvPicPr>
        <p:blipFill rotWithShape="1">
          <a:blip r:embed="rId23">
            <a:alphaModFix/>
          </a:blip>
          <a:srcRect b="0" l="0" r="0" t="0"/>
          <a:stretch/>
        </p:blipFill>
        <p:spPr>
          <a:xfrm>
            <a:off x="6681035" y="6337300"/>
            <a:ext cx="1117740" cy="1117600"/>
          </a:xfrm>
          <a:prstGeom prst="rect">
            <a:avLst/>
          </a:prstGeom>
          <a:noFill/>
          <a:ln>
            <a:noFill/>
          </a:ln>
        </p:spPr>
      </p:pic>
      <p:pic>
        <p:nvPicPr>
          <p:cNvPr descr=" " id="1018" name="Google Shape;1018;g2ae0c428034_0_919"/>
          <p:cNvPicPr preferRelativeResize="0"/>
          <p:nvPr/>
        </p:nvPicPr>
        <p:blipFill rotWithShape="1">
          <a:blip r:embed="rId14">
            <a:alphaModFix/>
          </a:blip>
          <a:srcRect b="0" l="0" r="0" t="0"/>
          <a:stretch/>
        </p:blipFill>
        <p:spPr>
          <a:xfrm>
            <a:off x="18468108" y="6121400"/>
            <a:ext cx="5131441" cy="1549400"/>
          </a:xfrm>
          <a:prstGeom prst="rect">
            <a:avLst/>
          </a:prstGeom>
          <a:noFill/>
          <a:ln>
            <a:noFill/>
          </a:ln>
        </p:spPr>
      </p:pic>
      <p:sp>
        <p:nvSpPr>
          <p:cNvPr id="1019" name="Google Shape;1019;g2ae0c428034_0_919"/>
          <p:cNvSpPr/>
          <p:nvPr/>
        </p:nvSpPr>
        <p:spPr>
          <a:xfrm>
            <a:off x="19026978" y="60261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g2ae0c428034_0_919"/>
          <p:cNvSpPr/>
          <p:nvPr/>
        </p:nvSpPr>
        <p:spPr>
          <a:xfrm>
            <a:off x="19738267" y="61785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Dariana</a:t>
            </a:r>
            <a:endParaRPr b="0" i="0" sz="3600" u="none" cap="none" strike="noStrike">
              <a:solidFill>
                <a:schemeClr val="dk1"/>
              </a:solidFill>
              <a:latin typeface="Calibri"/>
              <a:ea typeface="Calibri"/>
              <a:cs typeface="Calibri"/>
              <a:sym typeface="Calibri"/>
            </a:endParaRPr>
          </a:p>
        </p:txBody>
      </p:sp>
      <p:sp>
        <p:nvSpPr>
          <p:cNvPr id="1021" name="Google Shape;1021;g2ae0c428034_0_919"/>
          <p:cNvSpPr/>
          <p:nvPr/>
        </p:nvSpPr>
        <p:spPr>
          <a:xfrm>
            <a:off x="19738267" y="7004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1022" name="Google Shape;1022;g2ae0c428034_0_919"/>
          <p:cNvPicPr preferRelativeResize="0"/>
          <p:nvPr/>
        </p:nvPicPr>
        <p:blipFill rotWithShape="1">
          <a:blip r:embed="rId24">
            <a:alphaModFix/>
          </a:blip>
          <a:srcRect b="0" l="0" r="0" t="0"/>
          <a:stretch/>
        </p:blipFill>
        <p:spPr>
          <a:xfrm>
            <a:off x="18468108" y="6337300"/>
            <a:ext cx="1117740" cy="1117600"/>
          </a:xfrm>
          <a:prstGeom prst="rect">
            <a:avLst/>
          </a:prstGeom>
          <a:noFill/>
          <a:ln>
            <a:noFill/>
          </a:ln>
        </p:spPr>
      </p:pic>
      <p:pic>
        <p:nvPicPr>
          <p:cNvPr descr=" " id="1023" name="Google Shape;1023;g2ae0c428034_0_919"/>
          <p:cNvPicPr preferRelativeResize="0"/>
          <p:nvPr/>
        </p:nvPicPr>
        <p:blipFill rotWithShape="1">
          <a:blip r:embed="rId14">
            <a:alphaModFix/>
          </a:blip>
          <a:srcRect b="0" l="0" r="0" t="0"/>
          <a:stretch/>
        </p:blipFill>
        <p:spPr>
          <a:xfrm>
            <a:off x="12574572" y="6121400"/>
            <a:ext cx="5131441" cy="1549400"/>
          </a:xfrm>
          <a:prstGeom prst="rect">
            <a:avLst/>
          </a:prstGeom>
          <a:noFill/>
          <a:ln>
            <a:noFill/>
          </a:ln>
        </p:spPr>
      </p:pic>
      <p:sp>
        <p:nvSpPr>
          <p:cNvPr id="1024" name="Google Shape;1024;g2ae0c428034_0_919"/>
          <p:cNvSpPr/>
          <p:nvPr/>
        </p:nvSpPr>
        <p:spPr>
          <a:xfrm>
            <a:off x="13133441" y="6026150"/>
            <a:ext cx="4572600" cy="1740000"/>
          </a:xfrm>
          <a:prstGeom prst="roundRect">
            <a:avLst>
              <a:gd fmla="val 315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g2ae0c428034_0_919"/>
          <p:cNvSpPr/>
          <p:nvPr/>
        </p:nvSpPr>
        <p:spPr>
          <a:xfrm>
            <a:off x="13844730" y="6178550"/>
            <a:ext cx="3810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Theronis</a:t>
            </a:r>
            <a:endParaRPr b="0" i="0" sz="3600" u="none" cap="none" strike="noStrike">
              <a:solidFill>
                <a:schemeClr val="dk1"/>
              </a:solidFill>
              <a:latin typeface="Calibri"/>
              <a:ea typeface="Calibri"/>
              <a:cs typeface="Calibri"/>
              <a:sym typeface="Calibri"/>
            </a:endParaRPr>
          </a:p>
        </p:txBody>
      </p:sp>
      <p:sp>
        <p:nvSpPr>
          <p:cNvPr id="1026" name="Google Shape;1026;g2ae0c428034_0_919"/>
          <p:cNvSpPr/>
          <p:nvPr/>
        </p:nvSpPr>
        <p:spPr>
          <a:xfrm>
            <a:off x="13844730" y="7004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1027" name="Google Shape;1027;g2ae0c428034_0_919"/>
          <p:cNvPicPr preferRelativeResize="0"/>
          <p:nvPr/>
        </p:nvPicPr>
        <p:blipFill rotWithShape="1">
          <a:blip r:embed="rId25">
            <a:alphaModFix/>
          </a:blip>
          <a:srcRect b="0" l="0" r="0" t="0"/>
          <a:stretch/>
        </p:blipFill>
        <p:spPr>
          <a:xfrm>
            <a:off x="12574572" y="6337300"/>
            <a:ext cx="1117740" cy="1117600"/>
          </a:xfrm>
          <a:prstGeom prst="rect">
            <a:avLst/>
          </a:prstGeom>
          <a:noFill/>
          <a:ln>
            <a:noFill/>
          </a:ln>
        </p:spPr>
      </p:pic>
      <p:pic>
        <p:nvPicPr>
          <p:cNvPr descr=" " id="1028" name="Google Shape;1028;g2ae0c428034_0_919"/>
          <p:cNvPicPr preferRelativeResize="0"/>
          <p:nvPr/>
        </p:nvPicPr>
        <p:blipFill rotWithShape="1">
          <a:blip r:embed="rId26">
            <a:alphaModFix/>
          </a:blip>
          <a:srcRect b="0" l="0" r="0" t="0"/>
          <a:stretch/>
        </p:blipFill>
        <p:spPr>
          <a:xfrm>
            <a:off x="3353219" y="5702300"/>
            <a:ext cx="17680610" cy="12700"/>
          </a:xfrm>
          <a:prstGeom prst="rect">
            <a:avLst/>
          </a:prstGeom>
          <a:noFill/>
          <a:ln>
            <a:noFill/>
          </a:ln>
        </p:spPr>
      </p:pic>
      <p:pic>
        <p:nvPicPr>
          <p:cNvPr descr=" " id="1029" name="Google Shape;1029;g2ae0c428034_0_919"/>
          <p:cNvPicPr preferRelativeResize="0"/>
          <p:nvPr/>
        </p:nvPicPr>
        <p:blipFill rotWithShape="1">
          <a:blip r:embed="rId27">
            <a:alphaModFix/>
          </a:blip>
          <a:srcRect b="0" l="0" r="0" t="0"/>
          <a:stretch/>
        </p:blipFill>
        <p:spPr>
          <a:xfrm>
            <a:off x="13006426" y="5308600"/>
            <a:ext cx="12702" cy="406400"/>
          </a:xfrm>
          <a:prstGeom prst="rect">
            <a:avLst/>
          </a:prstGeom>
          <a:noFill/>
          <a:ln>
            <a:noFill/>
          </a:ln>
        </p:spPr>
      </p:pic>
      <p:pic>
        <p:nvPicPr>
          <p:cNvPr descr=" " id="1030" name="Google Shape;1030;g2ae0c428034_0_919"/>
          <p:cNvPicPr preferRelativeResize="0"/>
          <p:nvPr/>
        </p:nvPicPr>
        <p:blipFill rotWithShape="1">
          <a:blip r:embed="rId28">
            <a:alphaModFix/>
          </a:blip>
          <a:srcRect b="0" l="0" r="0" t="0"/>
          <a:stretch/>
        </p:blipFill>
        <p:spPr>
          <a:xfrm>
            <a:off x="3353219" y="5715000"/>
            <a:ext cx="12702" cy="419100"/>
          </a:xfrm>
          <a:prstGeom prst="rect">
            <a:avLst/>
          </a:prstGeom>
          <a:noFill/>
          <a:ln>
            <a:noFill/>
          </a:ln>
        </p:spPr>
      </p:pic>
      <p:pic>
        <p:nvPicPr>
          <p:cNvPr descr=" " id="1031" name="Google Shape;1031;g2ae0c428034_0_919"/>
          <p:cNvPicPr preferRelativeResize="0"/>
          <p:nvPr/>
        </p:nvPicPr>
        <p:blipFill rotWithShape="1">
          <a:blip r:embed="rId28">
            <a:alphaModFix/>
          </a:blip>
          <a:srcRect b="0" l="0" r="0" t="0"/>
          <a:stretch/>
        </p:blipFill>
        <p:spPr>
          <a:xfrm>
            <a:off x="9513489" y="5715000"/>
            <a:ext cx="12702" cy="419100"/>
          </a:xfrm>
          <a:prstGeom prst="rect">
            <a:avLst/>
          </a:prstGeom>
          <a:noFill/>
          <a:ln>
            <a:noFill/>
          </a:ln>
        </p:spPr>
      </p:pic>
      <p:pic>
        <p:nvPicPr>
          <p:cNvPr descr=" " id="1032" name="Google Shape;1032;g2ae0c428034_0_919"/>
          <p:cNvPicPr preferRelativeResize="0"/>
          <p:nvPr/>
        </p:nvPicPr>
        <p:blipFill rotWithShape="1">
          <a:blip r:embed="rId28">
            <a:alphaModFix/>
          </a:blip>
          <a:srcRect b="0" l="0" r="0" t="0"/>
          <a:stretch/>
        </p:blipFill>
        <p:spPr>
          <a:xfrm>
            <a:off x="15407026" y="5715000"/>
            <a:ext cx="12702" cy="419100"/>
          </a:xfrm>
          <a:prstGeom prst="rect">
            <a:avLst/>
          </a:prstGeom>
          <a:noFill/>
          <a:ln>
            <a:noFill/>
          </a:ln>
        </p:spPr>
      </p:pic>
      <p:pic>
        <p:nvPicPr>
          <p:cNvPr descr=" " id="1033" name="Google Shape;1033;g2ae0c428034_0_919"/>
          <p:cNvPicPr preferRelativeResize="0"/>
          <p:nvPr/>
        </p:nvPicPr>
        <p:blipFill rotWithShape="1">
          <a:blip r:embed="rId28">
            <a:alphaModFix/>
          </a:blip>
          <a:srcRect b="0" l="0" r="0" t="0"/>
          <a:stretch/>
        </p:blipFill>
        <p:spPr>
          <a:xfrm>
            <a:off x="21021127" y="5715000"/>
            <a:ext cx="12702" cy="419100"/>
          </a:xfrm>
          <a:prstGeom prst="rect">
            <a:avLst/>
          </a:prstGeom>
          <a:noFill/>
          <a:ln>
            <a:noFill/>
          </a:ln>
        </p:spPr>
      </p:pic>
      <p:pic>
        <p:nvPicPr>
          <p:cNvPr descr=" " id="1034" name="Google Shape;1034;g2ae0c428034_0_919"/>
          <p:cNvPicPr preferRelativeResize="0"/>
          <p:nvPr/>
        </p:nvPicPr>
        <p:blipFill rotWithShape="1">
          <a:blip r:embed="rId29">
            <a:alphaModFix/>
          </a:blip>
          <a:srcRect b="0" l="0" r="0" t="0"/>
          <a:stretch/>
        </p:blipFill>
        <p:spPr>
          <a:xfrm>
            <a:off x="3353219" y="7670800"/>
            <a:ext cx="12702" cy="812800"/>
          </a:xfrm>
          <a:prstGeom prst="rect">
            <a:avLst/>
          </a:prstGeom>
          <a:noFill/>
          <a:ln>
            <a:noFill/>
          </a:ln>
        </p:spPr>
      </p:pic>
      <p:pic>
        <p:nvPicPr>
          <p:cNvPr descr=" " id="1035" name="Google Shape;1035;g2ae0c428034_0_919"/>
          <p:cNvPicPr preferRelativeResize="0"/>
          <p:nvPr/>
        </p:nvPicPr>
        <p:blipFill rotWithShape="1">
          <a:blip r:embed="rId29">
            <a:alphaModFix/>
          </a:blip>
          <a:srcRect b="0" l="0" r="0" t="0"/>
          <a:stretch/>
        </p:blipFill>
        <p:spPr>
          <a:xfrm>
            <a:off x="9513489" y="7670800"/>
            <a:ext cx="12702" cy="812800"/>
          </a:xfrm>
          <a:prstGeom prst="rect">
            <a:avLst/>
          </a:prstGeom>
          <a:noFill/>
          <a:ln>
            <a:noFill/>
          </a:ln>
        </p:spPr>
      </p:pic>
      <p:pic>
        <p:nvPicPr>
          <p:cNvPr descr=" " id="1036" name="Google Shape;1036;g2ae0c428034_0_919"/>
          <p:cNvPicPr preferRelativeResize="0"/>
          <p:nvPr/>
        </p:nvPicPr>
        <p:blipFill rotWithShape="1">
          <a:blip r:embed="rId29">
            <a:alphaModFix/>
          </a:blip>
          <a:srcRect b="0" l="0" r="0" t="0"/>
          <a:stretch/>
        </p:blipFill>
        <p:spPr>
          <a:xfrm>
            <a:off x="15407026" y="7670800"/>
            <a:ext cx="12702" cy="812800"/>
          </a:xfrm>
          <a:prstGeom prst="rect">
            <a:avLst/>
          </a:prstGeom>
          <a:noFill/>
          <a:ln>
            <a:noFill/>
          </a:ln>
        </p:spPr>
      </p:pic>
      <p:pic>
        <p:nvPicPr>
          <p:cNvPr descr=" " id="1037" name="Google Shape;1037;g2ae0c428034_0_919"/>
          <p:cNvPicPr preferRelativeResize="0"/>
          <p:nvPr/>
        </p:nvPicPr>
        <p:blipFill rotWithShape="1">
          <a:blip r:embed="rId29">
            <a:alphaModFix/>
          </a:blip>
          <a:srcRect b="0" l="0" r="0" t="0"/>
          <a:stretch/>
        </p:blipFill>
        <p:spPr>
          <a:xfrm>
            <a:off x="21021127" y="7670800"/>
            <a:ext cx="12702" cy="812800"/>
          </a:xfrm>
          <a:prstGeom prst="rect">
            <a:avLst/>
          </a:prstGeom>
          <a:noFill/>
          <a:ln>
            <a:noFill/>
          </a:ln>
        </p:spPr>
      </p:pic>
      <p:pic>
        <p:nvPicPr>
          <p:cNvPr descr=" " id="1038" name="Google Shape;1038;g2ae0c428034_0_919"/>
          <p:cNvPicPr preferRelativeResize="0"/>
          <p:nvPr/>
        </p:nvPicPr>
        <p:blipFill rotWithShape="1">
          <a:blip r:embed="rId29">
            <a:alphaModFix/>
          </a:blip>
          <a:srcRect b="0" l="0" r="0" t="0"/>
          <a:stretch/>
        </p:blipFill>
        <p:spPr>
          <a:xfrm>
            <a:off x="9513489" y="10033000"/>
            <a:ext cx="12702" cy="812800"/>
          </a:xfrm>
          <a:prstGeom prst="rect">
            <a:avLst/>
          </a:prstGeom>
          <a:noFill/>
          <a:ln>
            <a:noFill/>
          </a:ln>
        </p:spPr>
      </p:pic>
      <p:pic>
        <p:nvPicPr>
          <p:cNvPr descr=" " id="1039" name="Google Shape;1039;g2ae0c428034_0_919"/>
          <p:cNvPicPr preferRelativeResize="0"/>
          <p:nvPr/>
        </p:nvPicPr>
        <p:blipFill rotWithShape="1">
          <a:blip r:embed="rId29">
            <a:alphaModFix/>
          </a:blip>
          <a:srcRect b="0" l="0" r="0" t="0"/>
          <a:stretch/>
        </p:blipFill>
        <p:spPr>
          <a:xfrm>
            <a:off x="15407026" y="10033000"/>
            <a:ext cx="12702" cy="812800"/>
          </a:xfrm>
          <a:prstGeom prst="rect">
            <a:avLst/>
          </a:prstGeom>
          <a:noFill/>
          <a:ln>
            <a:noFill/>
          </a:ln>
        </p:spPr>
      </p:pic>
      <p:sp>
        <p:nvSpPr>
          <p:cNvPr id="1040" name="Google Shape;1040;g2ae0c428034_0_919"/>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3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1041" name="Google Shape;1041;g2ae0c428034_0_919"/>
          <p:cNvSpPr/>
          <p:nvPr/>
        </p:nvSpPr>
        <p:spPr>
          <a:xfrm>
            <a:off x="6816519" y="1676400"/>
            <a:ext cx="10754100" cy="172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1046" name="Shape 1046"/>
        <p:cNvGrpSpPr/>
        <p:nvPr/>
      </p:nvGrpSpPr>
      <p:grpSpPr>
        <a:xfrm>
          <a:off x="0" y="0"/>
          <a:ext cx="0" cy="0"/>
          <a:chOff x="0" y="0"/>
          <a:chExt cx="0" cy="0"/>
        </a:xfrm>
      </p:grpSpPr>
      <p:pic>
        <p:nvPicPr>
          <p:cNvPr descr=" " id="1047" name="Google Shape;1047;g2ae0c428034_0_1005"/>
          <p:cNvPicPr preferRelativeResize="0"/>
          <p:nvPr/>
        </p:nvPicPr>
        <p:blipFill rotWithShape="1">
          <a:blip r:embed="rId3">
            <a:alphaModFix/>
          </a:blip>
          <a:srcRect b="0" l="0" r="0" t="0"/>
          <a:stretch/>
        </p:blipFill>
        <p:spPr>
          <a:xfrm>
            <a:off x="-879585" y="-130175"/>
            <a:ext cx="5366576" cy="8031063"/>
          </a:xfrm>
          <a:prstGeom prst="rect">
            <a:avLst/>
          </a:prstGeom>
          <a:noFill/>
          <a:ln>
            <a:noFill/>
          </a:ln>
        </p:spPr>
      </p:pic>
      <p:pic>
        <p:nvPicPr>
          <p:cNvPr descr=" " id="1048" name="Google Shape;1048;g2ae0c428034_0_1005"/>
          <p:cNvPicPr preferRelativeResize="0"/>
          <p:nvPr/>
        </p:nvPicPr>
        <p:blipFill rotWithShape="1">
          <a:blip r:embed="rId4">
            <a:alphaModFix/>
          </a:blip>
          <a:srcRect b="0" l="0" r="0" t="0"/>
          <a:stretch/>
        </p:blipFill>
        <p:spPr>
          <a:xfrm>
            <a:off x="-879585" y="-130175"/>
            <a:ext cx="6484160" cy="14344651"/>
          </a:xfrm>
          <a:prstGeom prst="rect">
            <a:avLst/>
          </a:prstGeom>
          <a:noFill/>
          <a:ln>
            <a:noFill/>
          </a:ln>
        </p:spPr>
      </p:pic>
      <p:pic>
        <p:nvPicPr>
          <p:cNvPr descr=" " id="1049" name="Google Shape;1049;g2ae0c428034_0_1005"/>
          <p:cNvPicPr preferRelativeResize="0"/>
          <p:nvPr/>
        </p:nvPicPr>
        <p:blipFill rotWithShape="1">
          <a:blip r:embed="rId5">
            <a:alphaModFix/>
          </a:blip>
          <a:srcRect b="0" l="0" r="0" t="0"/>
          <a:stretch/>
        </p:blipFill>
        <p:spPr>
          <a:xfrm>
            <a:off x="187348" y="-130175"/>
            <a:ext cx="6344444" cy="14344651"/>
          </a:xfrm>
          <a:prstGeom prst="rect">
            <a:avLst/>
          </a:prstGeom>
          <a:noFill/>
          <a:ln>
            <a:noFill/>
          </a:ln>
        </p:spPr>
      </p:pic>
      <p:pic>
        <p:nvPicPr>
          <p:cNvPr descr=" " id="1050" name="Google Shape;1050;g2ae0c428034_0_1005"/>
          <p:cNvPicPr preferRelativeResize="0"/>
          <p:nvPr/>
        </p:nvPicPr>
        <p:blipFill rotWithShape="1">
          <a:blip r:embed="rId6">
            <a:alphaModFix/>
          </a:blip>
          <a:srcRect b="0" l="0" r="0" t="0"/>
          <a:stretch/>
        </p:blipFill>
        <p:spPr>
          <a:xfrm>
            <a:off x="822428" y="9826625"/>
            <a:ext cx="3359570" cy="4411117"/>
          </a:xfrm>
          <a:prstGeom prst="rect">
            <a:avLst/>
          </a:prstGeom>
          <a:noFill/>
          <a:ln>
            <a:noFill/>
          </a:ln>
        </p:spPr>
      </p:pic>
      <p:pic>
        <p:nvPicPr>
          <p:cNvPr descr=" " id="1051" name="Google Shape;1051;g2ae0c428034_0_1005"/>
          <p:cNvPicPr preferRelativeResize="0"/>
          <p:nvPr/>
        </p:nvPicPr>
        <p:blipFill rotWithShape="1">
          <a:blip r:embed="rId7">
            <a:alphaModFix/>
          </a:blip>
          <a:srcRect b="0" l="0" r="0" t="0"/>
          <a:stretch/>
        </p:blipFill>
        <p:spPr>
          <a:xfrm>
            <a:off x="-955794" y="4352925"/>
            <a:ext cx="2965821" cy="6898134"/>
          </a:xfrm>
          <a:prstGeom prst="rect">
            <a:avLst/>
          </a:prstGeom>
          <a:noFill/>
          <a:ln>
            <a:noFill/>
          </a:ln>
        </p:spPr>
      </p:pic>
      <p:pic>
        <p:nvPicPr>
          <p:cNvPr descr=" " id="1052" name="Google Shape;1052;g2ae0c428034_0_1005"/>
          <p:cNvPicPr preferRelativeResize="0"/>
          <p:nvPr/>
        </p:nvPicPr>
        <p:blipFill rotWithShape="1">
          <a:blip r:embed="rId8">
            <a:alphaModFix/>
          </a:blip>
          <a:srcRect b="0" l="0" r="0" t="0"/>
          <a:stretch/>
        </p:blipFill>
        <p:spPr>
          <a:xfrm>
            <a:off x="2651453" y="4276725"/>
            <a:ext cx="1746465" cy="3105150"/>
          </a:xfrm>
          <a:prstGeom prst="rect">
            <a:avLst/>
          </a:prstGeom>
          <a:noFill/>
          <a:ln>
            <a:noFill/>
          </a:ln>
        </p:spPr>
      </p:pic>
      <p:pic>
        <p:nvPicPr>
          <p:cNvPr descr=" " id="1053" name="Google Shape;1053;g2ae0c428034_0_1005"/>
          <p:cNvPicPr preferRelativeResize="0"/>
          <p:nvPr/>
        </p:nvPicPr>
        <p:blipFill rotWithShape="1">
          <a:blip r:embed="rId9">
            <a:alphaModFix/>
          </a:blip>
          <a:srcRect b="0" l="0" r="0" t="0"/>
          <a:stretch/>
        </p:blipFill>
        <p:spPr>
          <a:xfrm>
            <a:off x="3146818" y="10106025"/>
            <a:ext cx="755744" cy="768350"/>
          </a:xfrm>
          <a:prstGeom prst="rect">
            <a:avLst/>
          </a:prstGeom>
          <a:noFill/>
          <a:ln>
            <a:noFill/>
          </a:ln>
        </p:spPr>
      </p:pic>
      <p:pic>
        <p:nvPicPr>
          <p:cNvPr descr=" " id="1054" name="Google Shape;1054;g2ae0c428034_0_1005"/>
          <p:cNvPicPr preferRelativeResize="0"/>
          <p:nvPr/>
        </p:nvPicPr>
        <p:blipFill rotWithShape="1">
          <a:blip r:embed="rId10">
            <a:alphaModFix/>
          </a:blip>
          <a:srcRect b="0" l="0" r="0" t="0"/>
          <a:stretch/>
        </p:blipFill>
        <p:spPr>
          <a:xfrm>
            <a:off x="19542803" y="-231775"/>
            <a:ext cx="6412788" cy="15055849"/>
          </a:xfrm>
          <a:prstGeom prst="rect">
            <a:avLst/>
          </a:prstGeom>
          <a:noFill/>
          <a:ln>
            <a:noFill/>
          </a:ln>
        </p:spPr>
      </p:pic>
      <p:pic>
        <p:nvPicPr>
          <p:cNvPr descr=" " id="1055" name="Google Shape;1055;g2ae0c428034_0_1005"/>
          <p:cNvPicPr preferRelativeResize="0"/>
          <p:nvPr/>
        </p:nvPicPr>
        <p:blipFill rotWithShape="1">
          <a:blip r:embed="rId11">
            <a:alphaModFix/>
          </a:blip>
          <a:srcRect b="0" l="0" r="0" t="0"/>
          <a:stretch/>
        </p:blipFill>
        <p:spPr>
          <a:xfrm>
            <a:off x="20433189" y="8848030"/>
            <a:ext cx="5290701" cy="5976045"/>
          </a:xfrm>
          <a:prstGeom prst="rect">
            <a:avLst/>
          </a:prstGeom>
          <a:noFill/>
          <a:ln>
            <a:noFill/>
          </a:ln>
        </p:spPr>
      </p:pic>
      <p:pic>
        <p:nvPicPr>
          <p:cNvPr descr=" " id="1056" name="Google Shape;1056;g2ae0c428034_0_1005"/>
          <p:cNvPicPr preferRelativeResize="0"/>
          <p:nvPr/>
        </p:nvPicPr>
        <p:blipFill rotWithShape="1">
          <a:blip r:embed="rId12">
            <a:alphaModFix/>
          </a:blip>
          <a:srcRect b="0" l="0" r="0" t="0"/>
          <a:stretch/>
        </p:blipFill>
        <p:spPr>
          <a:xfrm>
            <a:off x="23939317" y="1889125"/>
            <a:ext cx="2114814" cy="6798023"/>
          </a:xfrm>
          <a:prstGeom prst="rect">
            <a:avLst/>
          </a:prstGeom>
          <a:noFill/>
          <a:ln>
            <a:noFill/>
          </a:ln>
        </p:spPr>
      </p:pic>
      <p:pic>
        <p:nvPicPr>
          <p:cNvPr descr=" " id="1057" name="Google Shape;1057;g2ae0c428034_0_1005"/>
          <p:cNvPicPr preferRelativeResize="0"/>
          <p:nvPr/>
        </p:nvPicPr>
        <p:blipFill rotWithShape="1">
          <a:blip r:embed="rId13">
            <a:alphaModFix/>
          </a:blip>
          <a:srcRect b="0" l="0" r="0" t="0"/>
          <a:stretch/>
        </p:blipFill>
        <p:spPr>
          <a:xfrm>
            <a:off x="21767346" y="-130175"/>
            <a:ext cx="2851506" cy="5797549"/>
          </a:xfrm>
          <a:prstGeom prst="rect">
            <a:avLst/>
          </a:prstGeom>
          <a:noFill/>
          <a:ln>
            <a:noFill/>
          </a:ln>
        </p:spPr>
      </p:pic>
      <p:pic>
        <p:nvPicPr>
          <p:cNvPr descr=" " id="1058" name="Google Shape;1058;g2ae0c428034_0_1005"/>
          <p:cNvPicPr preferRelativeResize="0"/>
          <p:nvPr/>
        </p:nvPicPr>
        <p:blipFill rotWithShape="1">
          <a:blip r:embed="rId14">
            <a:alphaModFix/>
          </a:blip>
          <a:srcRect b="0" l="0" r="0" t="0"/>
          <a:stretch/>
        </p:blipFill>
        <p:spPr>
          <a:xfrm>
            <a:off x="24371171" y="13115925"/>
            <a:ext cx="806551" cy="806450"/>
          </a:xfrm>
          <a:prstGeom prst="rect">
            <a:avLst/>
          </a:prstGeom>
          <a:noFill/>
          <a:ln>
            <a:noFill/>
          </a:ln>
        </p:spPr>
      </p:pic>
      <p:pic>
        <p:nvPicPr>
          <p:cNvPr descr=" " id="1059" name="Google Shape;1059;g2ae0c428034_0_1005"/>
          <p:cNvPicPr preferRelativeResize="0"/>
          <p:nvPr/>
        </p:nvPicPr>
        <p:blipFill rotWithShape="1">
          <a:blip r:embed="rId15">
            <a:alphaModFix/>
          </a:blip>
          <a:srcRect b="0" l="0" r="0" t="0"/>
          <a:stretch/>
        </p:blipFill>
        <p:spPr>
          <a:xfrm>
            <a:off x="22478634" y="8531225"/>
            <a:ext cx="793849" cy="793750"/>
          </a:xfrm>
          <a:prstGeom prst="rect">
            <a:avLst/>
          </a:prstGeom>
          <a:noFill/>
          <a:ln>
            <a:noFill/>
          </a:ln>
        </p:spPr>
      </p:pic>
      <p:pic>
        <p:nvPicPr>
          <p:cNvPr descr=" " id="1060" name="Google Shape;1060;g2ae0c428034_0_1005"/>
          <p:cNvPicPr preferRelativeResize="0"/>
          <p:nvPr/>
        </p:nvPicPr>
        <p:blipFill rotWithShape="1">
          <a:blip r:embed="rId16">
            <a:alphaModFix/>
          </a:blip>
          <a:srcRect b="0" l="0" r="0" t="0"/>
          <a:stretch/>
        </p:blipFill>
        <p:spPr>
          <a:xfrm>
            <a:off x="23037504" y="2892425"/>
            <a:ext cx="1746468" cy="2838450"/>
          </a:xfrm>
          <a:prstGeom prst="rect">
            <a:avLst/>
          </a:prstGeom>
          <a:noFill/>
          <a:ln>
            <a:noFill/>
          </a:ln>
        </p:spPr>
      </p:pic>
      <p:sp>
        <p:nvSpPr>
          <p:cNvPr id="1061" name="Google Shape;1061;g2ae0c428034_0_1005"/>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2" name="Google Shape;1062;g2ae0c428034_0_1005"/>
          <p:cNvPicPr preferRelativeResize="0"/>
          <p:nvPr/>
        </p:nvPicPr>
        <p:blipFill rotWithShape="1">
          <a:blip r:embed="rId17">
            <a:alphaModFix/>
          </a:blip>
          <a:srcRect b="0" l="0" r="0" t="0"/>
          <a:stretch/>
        </p:blipFill>
        <p:spPr>
          <a:xfrm>
            <a:off x="23523340" y="8788400"/>
            <a:ext cx="711289" cy="2590800"/>
          </a:xfrm>
          <a:prstGeom prst="rect">
            <a:avLst/>
          </a:prstGeom>
          <a:noFill/>
          <a:ln>
            <a:noFill/>
          </a:ln>
        </p:spPr>
      </p:pic>
      <p:sp>
        <p:nvSpPr>
          <p:cNvPr id="1063" name="Google Shape;1063;g2ae0c428034_0_1005"/>
          <p:cNvSpPr/>
          <p:nvPr/>
        </p:nvSpPr>
        <p:spPr>
          <a:xfrm>
            <a:off x="11799775" y="6083300"/>
            <a:ext cx="87726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1064" name="Google Shape;1064;g2ae0c428034_0_1005"/>
          <p:cNvSpPr/>
          <p:nvPr/>
        </p:nvSpPr>
        <p:spPr>
          <a:xfrm>
            <a:off x="11723565" y="2768600"/>
            <a:ext cx="8493000" cy="310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Thank you for choosing EaTemp</a:t>
            </a:r>
            <a:endParaRPr b="0" i="0" sz="8000" u="none" cap="none" strike="noStrike">
              <a:solidFill>
                <a:schemeClr val="dk1"/>
              </a:solidFill>
              <a:latin typeface="Calibri"/>
              <a:ea typeface="Calibri"/>
              <a:cs typeface="Calibri"/>
              <a:sym typeface="Calibri"/>
            </a:endParaRPr>
          </a:p>
        </p:txBody>
      </p:sp>
      <p:sp>
        <p:nvSpPr>
          <p:cNvPr id="1065" name="Google Shape;1065;g2ae0c428034_0_1005"/>
          <p:cNvSpPr/>
          <p:nvPr/>
        </p:nvSpPr>
        <p:spPr>
          <a:xfrm rot="-5400000">
            <a:off x="22204446" y="6294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1066" name="Google Shape;1066;g2ae0c428034_0_1005"/>
          <p:cNvPicPr preferRelativeResize="0"/>
          <p:nvPr/>
        </p:nvPicPr>
        <p:blipFill rotWithShape="1">
          <a:blip r:embed="rId19">
            <a:alphaModFix/>
          </a:blip>
          <a:srcRect b="0" l="0" r="0" t="0"/>
          <a:stretch/>
        </p:blipFill>
        <p:spPr>
          <a:xfrm>
            <a:off x="825603" y="1143000"/>
            <a:ext cx="10466108" cy="10464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59" name="Shape 59"/>
        <p:cNvGrpSpPr/>
        <p:nvPr/>
      </p:nvGrpSpPr>
      <p:grpSpPr>
        <a:xfrm>
          <a:off x="0" y="0"/>
          <a:ext cx="0" cy="0"/>
          <a:chOff x="0" y="0"/>
          <a:chExt cx="0" cy="0"/>
        </a:xfrm>
      </p:grpSpPr>
      <p:pic>
        <p:nvPicPr>
          <p:cNvPr descr=" " id="60" name="Google Shape;60;g2ae0c428034_0_42"/>
          <p:cNvPicPr preferRelativeResize="0"/>
          <p:nvPr/>
        </p:nvPicPr>
        <p:blipFill rotWithShape="1">
          <a:blip r:embed="rId3">
            <a:alphaModFix/>
          </a:blip>
          <a:srcRect b="0" l="0" r="0" t="0"/>
          <a:stretch/>
        </p:blipFill>
        <p:spPr>
          <a:xfrm>
            <a:off x="-333417" y="-498542"/>
            <a:ext cx="4388398" cy="6064317"/>
          </a:xfrm>
          <a:prstGeom prst="rect">
            <a:avLst/>
          </a:prstGeom>
          <a:noFill/>
          <a:ln>
            <a:noFill/>
          </a:ln>
        </p:spPr>
      </p:pic>
      <p:pic>
        <p:nvPicPr>
          <p:cNvPr descr=" " id="61" name="Google Shape;61;g2ae0c428034_0_42"/>
          <p:cNvPicPr preferRelativeResize="0"/>
          <p:nvPr/>
        </p:nvPicPr>
        <p:blipFill rotWithShape="1">
          <a:blip r:embed="rId4">
            <a:alphaModFix/>
          </a:blip>
          <a:srcRect b="0" l="0" r="0" t="0"/>
          <a:stretch/>
        </p:blipFill>
        <p:spPr>
          <a:xfrm>
            <a:off x="-663658" y="10525125"/>
            <a:ext cx="4718640" cy="4146550"/>
          </a:xfrm>
          <a:prstGeom prst="rect">
            <a:avLst/>
          </a:prstGeom>
          <a:noFill/>
          <a:ln>
            <a:noFill/>
          </a:ln>
        </p:spPr>
      </p:pic>
      <p:pic>
        <p:nvPicPr>
          <p:cNvPr descr=" " id="62" name="Google Shape;62;g2ae0c428034_0_42"/>
          <p:cNvPicPr preferRelativeResize="0"/>
          <p:nvPr/>
        </p:nvPicPr>
        <p:blipFill rotWithShape="1">
          <a:blip r:embed="rId5">
            <a:alphaModFix/>
          </a:blip>
          <a:srcRect b="0" l="0" r="0" t="0"/>
          <a:stretch/>
        </p:blipFill>
        <p:spPr>
          <a:xfrm>
            <a:off x="-15520" y="1990803"/>
            <a:ext cx="1428572" cy="1795261"/>
          </a:xfrm>
          <a:prstGeom prst="rect">
            <a:avLst/>
          </a:prstGeom>
          <a:noFill/>
          <a:ln>
            <a:noFill/>
          </a:ln>
        </p:spPr>
      </p:pic>
      <p:pic>
        <p:nvPicPr>
          <p:cNvPr descr=" " id="63" name="Google Shape;63;g2ae0c428034_0_42"/>
          <p:cNvPicPr preferRelativeResize="0"/>
          <p:nvPr/>
        </p:nvPicPr>
        <p:blipFill rotWithShape="1">
          <a:blip r:embed="rId6">
            <a:alphaModFix/>
          </a:blip>
          <a:srcRect b="0" l="0" r="0" t="0"/>
          <a:stretch/>
        </p:blipFill>
        <p:spPr>
          <a:xfrm>
            <a:off x="860534" y="-267732"/>
            <a:ext cx="3270657" cy="1185307"/>
          </a:xfrm>
          <a:prstGeom prst="rect">
            <a:avLst/>
          </a:prstGeom>
          <a:noFill/>
          <a:ln>
            <a:noFill/>
          </a:ln>
        </p:spPr>
      </p:pic>
      <p:pic>
        <p:nvPicPr>
          <p:cNvPr descr=" " id="64" name="Google Shape;64;g2ae0c428034_0_42"/>
          <p:cNvPicPr preferRelativeResize="0"/>
          <p:nvPr/>
        </p:nvPicPr>
        <p:blipFill rotWithShape="1">
          <a:blip r:embed="rId7">
            <a:alphaModFix/>
          </a:blip>
          <a:srcRect b="0" l="0" r="0" t="0"/>
          <a:stretch/>
        </p:blipFill>
        <p:spPr>
          <a:xfrm>
            <a:off x="-130191" y="9804316"/>
            <a:ext cx="2660983" cy="2314659"/>
          </a:xfrm>
          <a:prstGeom prst="rect">
            <a:avLst/>
          </a:prstGeom>
          <a:noFill/>
          <a:ln>
            <a:noFill/>
          </a:ln>
        </p:spPr>
      </p:pic>
      <p:pic>
        <p:nvPicPr>
          <p:cNvPr descr=" " id="65" name="Google Shape;65;g2ae0c428034_0_42"/>
          <p:cNvPicPr preferRelativeResize="0"/>
          <p:nvPr/>
        </p:nvPicPr>
        <p:blipFill rotWithShape="1">
          <a:blip r:embed="rId8">
            <a:alphaModFix/>
          </a:blip>
          <a:srcRect b="0" l="0" r="0" t="0"/>
          <a:stretch/>
        </p:blipFill>
        <p:spPr>
          <a:xfrm>
            <a:off x="-331883" y="10158602"/>
            <a:ext cx="1503605" cy="1325373"/>
          </a:xfrm>
          <a:prstGeom prst="rect">
            <a:avLst/>
          </a:prstGeom>
          <a:noFill/>
          <a:ln>
            <a:noFill/>
          </a:ln>
        </p:spPr>
      </p:pic>
      <p:pic>
        <p:nvPicPr>
          <p:cNvPr descr=" " id="66" name="Google Shape;66;g2ae0c428034_0_42"/>
          <p:cNvPicPr preferRelativeResize="0"/>
          <p:nvPr/>
        </p:nvPicPr>
        <p:blipFill rotWithShape="1">
          <a:blip r:embed="rId9">
            <a:alphaModFix/>
          </a:blip>
          <a:srcRect b="0" l="0" r="0" t="0"/>
          <a:stretch/>
        </p:blipFill>
        <p:spPr>
          <a:xfrm>
            <a:off x="797025" y="4124325"/>
            <a:ext cx="577922" cy="577850"/>
          </a:xfrm>
          <a:prstGeom prst="rect">
            <a:avLst/>
          </a:prstGeom>
          <a:noFill/>
          <a:ln>
            <a:noFill/>
          </a:ln>
        </p:spPr>
      </p:pic>
      <p:pic>
        <p:nvPicPr>
          <p:cNvPr descr=" " id="67" name="Google Shape;67;g2ae0c428034_0_42"/>
          <p:cNvPicPr preferRelativeResize="0"/>
          <p:nvPr/>
        </p:nvPicPr>
        <p:blipFill rotWithShape="1">
          <a:blip r:embed="rId10">
            <a:alphaModFix/>
          </a:blip>
          <a:srcRect b="0" l="0" r="0" t="0"/>
          <a:stretch/>
        </p:blipFill>
        <p:spPr>
          <a:xfrm>
            <a:off x="-930391" y="3209925"/>
            <a:ext cx="3598745" cy="3646658"/>
          </a:xfrm>
          <a:prstGeom prst="rect">
            <a:avLst/>
          </a:prstGeom>
          <a:noFill/>
          <a:ln>
            <a:noFill/>
          </a:ln>
        </p:spPr>
      </p:pic>
      <p:pic>
        <p:nvPicPr>
          <p:cNvPr descr=" " id="68" name="Google Shape;68;g2ae0c428034_0_42"/>
          <p:cNvPicPr preferRelativeResize="0"/>
          <p:nvPr/>
        </p:nvPicPr>
        <p:blipFill rotWithShape="1">
          <a:blip r:embed="rId11">
            <a:alphaModFix/>
          </a:blip>
          <a:srcRect b="0" l="0" r="0" t="0"/>
          <a:stretch/>
        </p:blipFill>
        <p:spPr>
          <a:xfrm>
            <a:off x="21703838" y="327025"/>
            <a:ext cx="2940418" cy="3803650"/>
          </a:xfrm>
          <a:prstGeom prst="rect">
            <a:avLst/>
          </a:prstGeom>
          <a:noFill/>
          <a:ln>
            <a:noFill/>
          </a:ln>
        </p:spPr>
      </p:pic>
      <p:pic>
        <p:nvPicPr>
          <p:cNvPr descr=" " id="69" name="Google Shape;69;g2ae0c428034_0_42"/>
          <p:cNvPicPr preferRelativeResize="0"/>
          <p:nvPr/>
        </p:nvPicPr>
        <p:blipFill rotWithShape="1">
          <a:blip r:embed="rId12">
            <a:alphaModFix/>
          </a:blip>
          <a:srcRect b="0" l="0" r="0" t="0"/>
          <a:stretch/>
        </p:blipFill>
        <p:spPr>
          <a:xfrm>
            <a:off x="21233873" y="8391525"/>
            <a:ext cx="4071036" cy="2825750"/>
          </a:xfrm>
          <a:prstGeom prst="rect">
            <a:avLst/>
          </a:prstGeom>
          <a:noFill/>
          <a:ln>
            <a:noFill/>
          </a:ln>
        </p:spPr>
      </p:pic>
      <p:pic>
        <p:nvPicPr>
          <p:cNvPr descr=" " id="70" name="Google Shape;70;g2ae0c428034_0_42"/>
          <p:cNvPicPr preferRelativeResize="0"/>
          <p:nvPr/>
        </p:nvPicPr>
        <p:blipFill rotWithShape="1">
          <a:blip r:embed="rId13">
            <a:alphaModFix/>
          </a:blip>
          <a:srcRect b="0" l="0" r="0" t="0"/>
          <a:stretch/>
        </p:blipFill>
        <p:spPr>
          <a:xfrm>
            <a:off x="21500612" y="11528425"/>
            <a:ext cx="2708837" cy="2546350"/>
          </a:xfrm>
          <a:prstGeom prst="rect">
            <a:avLst/>
          </a:prstGeom>
          <a:noFill/>
          <a:ln>
            <a:noFill/>
          </a:ln>
        </p:spPr>
      </p:pic>
      <p:pic>
        <p:nvPicPr>
          <p:cNvPr descr=" " id="71" name="Google Shape;71;g2ae0c428034_0_42"/>
          <p:cNvPicPr preferRelativeResize="0"/>
          <p:nvPr/>
        </p:nvPicPr>
        <p:blipFill rotWithShape="1">
          <a:blip r:embed="rId14">
            <a:alphaModFix/>
          </a:blip>
          <a:srcRect b="0" l="0" r="0" t="0"/>
          <a:stretch/>
        </p:blipFill>
        <p:spPr>
          <a:xfrm>
            <a:off x="23672578" y="9369425"/>
            <a:ext cx="1781447" cy="1479228"/>
          </a:xfrm>
          <a:prstGeom prst="rect">
            <a:avLst/>
          </a:prstGeom>
          <a:noFill/>
          <a:ln>
            <a:noFill/>
          </a:ln>
        </p:spPr>
      </p:pic>
      <p:pic>
        <p:nvPicPr>
          <p:cNvPr descr=" " id="72" name="Google Shape;72;g2ae0c428034_0_42"/>
          <p:cNvPicPr preferRelativeResize="0"/>
          <p:nvPr/>
        </p:nvPicPr>
        <p:blipFill rotWithShape="1">
          <a:blip r:embed="rId15">
            <a:alphaModFix/>
          </a:blip>
          <a:srcRect b="0" l="0" r="0" t="0"/>
          <a:stretch/>
        </p:blipFill>
        <p:spPr>
          <a:xfrm>
            <a:off x="23647177" y="352487"/>
            <a:ext cx="1311827" cy="1327088"/>
          </a:xfrm>
          <a:prstGeom prst="rect">
            <a:avLst/>
          </a:prstGeom>
          <a:noFill/>
          <a:ln>
            <a:noFill/>
          </a:ln>
        </p:spPr>
      </p:pic>
      <p:pic>
        <p:nvPicPr>
          <p:cNvPr descr=" " id="73" name="Google Shape;73;g2ae0c428034_0_42"/>
          <p:cNvPicPr preferRelativeResize="0"/>
          <p:nvPr/>
        </p:nvPicPr>
        <p:blipFill rotWithShape="1">
          <a:blip r:embed="rId16">
            <a:alphaModFix/>
          </a:blip>
          <a:srcRect b="0" l="0" r="0" t="0"/>
          <a:stretch/>
        </p:blipFill>
        <p:spPr>
          <a:xfrm>
            <a:off x="23786898" y="504884"/>
            <a:ext cx="1045090" cy="1060391"/>
          </a:xfrm>
          <a:prstGeom prst="rect">
            <a:avLst/>
          </a:prstGeom>
          <a:noFill/>
          <a:ln>
            <a:noFill/>
          </a:ln>
        </p:spPr>
      </p:pic>
      <p:pic>
        <p:nvPicPr>
          <p:cNvPr descr=" " id="74" name="Google Shape;74;g2ae0c428034_0_42"/>
          <p:cNvPicPr preferRelativeResize="0"/>
          <p:nvPr/>
        </p:nvPicPr>
        <p:blipFill rotWithShape="1">
          <a:blip r:embed="rId17">
            <a:alphaModFix/>
          </a:blip>
          <a:srcRect b="0" l="0" r="0" t="0"/>
          <a:stretch/>
        </p:blipFill>
        <p:spPr>
          <a:xfrm>
            <a:off x="23342342" y="12633325"/>
            <a:ext cx="1618628" cy="1274642"/>
          </a:xfrm>
          <a:prstGeom prst="rect">
            <a:avLst/>
          </a:prstGeom>
          <a:noFill/>
          <a:ln>
            <a:noFill/>
          </a:ln>
        </p:spPr>
      </p:pic>
      <p:pic>
        <p:nvPicPr>
          <p:cNvPr descr=" " id="75" name="Google Shape;75;g2ae0c428034_0_42"/>
          <p:cNvPicPr preferRelativeResize="0"/>
          <p:nvPr/>
        </p:nvPicPr>
        <p:blipFill rotWithShape="1">
          <a:blip r:embed="rId18">
            <a:alphaModFix/>
          </a:blip>
          <a:srcRect b="0" l="0" r="0" t="0"/>
          <a:stretch/>
        </p:blipFill>
        <p:spPr>
          <a:xfrm>
            <a:off x="23164520" y="2892425"/>
            <a:ext cx="1501981" cy="2927350"/>
          </a:xfrm>
          <a:prstGeom prst="rect">
            <a:avLst/>
          </a:prstGeom>
          <a:noFill/>
          <a:ln>
            <a:noFill/>
          </a:ln>
        </p:spPr>
      </p:pic>
      <p:pic>
        <p:nvPicPr>
          <p:cNvPr descr=" " id="76" name="Google Shape;76;g2ae0c428034_0_42"/>
          <p:cNvPicPr preferRelativeResize="0"/>
          <p:nvPr/>
        </p:nvPicPr>
        <p:blipFill rotWithShape="1">
          <a:blip r:embed="rId19">
            <a:alphaModFix/>
          </a:blip>
          <a:srcRect b="0" l="0" r="0" t="0"/>
          <a:stretch/>
        </p:blipFill>
        <p:spPr>
          <a:xfrm>
            <a:off x="4712289" y="4165600"/>
            <a:ext cx="8433854" cy="8432800"/>
          </a:xfrm>
          <a:prstGeom prst="rect">
            <a:avLst/>
          </a:prstGeom>
          <a:noFill/>
          <a:ln>
            <a:noFill/>
          </a:ln>
        </p:spPr>
      </p:pic>
      <p:pic>
        <p:nvPicPr>
          <p:cNvPr descr=" " id="77" name="Google Shape;77;g2ae0c428034_0_42"/>
          <p:cNvPicPr preferRelativeResize="0"/>
          <p:nvPr/>
        </p:nvPicPr>
        <p:blipFill rotWithShape="1">
          <a:blip r:embed="rId20">
            <a:alphaModFix/>
          </a:blip>
          <a:srcRect b="0" l="0" r="0" t="0"/>
          <a:stretch/>
        </p:blipFill>
        <p:spPr>
          <a:xfrm>
            <a:off x="21186248" y="12674600"/>
            <a:ext cx="3200800" cy="1016000"/>
          </a:xfrm>
          <a:prstGeom prst="rect">
            <a:avLst/>
          </a:prstGeom>
          <a:noFill/>
          <a:ln>
            <a:noFill/>
          </a:ln>
        </p:spPr>
      </p:pic>
      <p:sp>
        <p:nvSpPr>
          <p:cNvPr id="78" name="Google Shape;78;g2ae0c428034_0_42"/>
          <p:cNvSpPr/>
          <p:nvPr/>
        </p:nvSpPr>
        <p:spPr>
          <a:xfrm rot="-5400000">
            <a:off x="-747910" y="5392701"/>
            <a:ext cx="103350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12800"/>
              <a:buFont typeface="Seaweed Script"/>
              <a:buNone/>
            </a:pPr>
            <a:r>
              <a:rPr b="0" i="0" lang="en-US" sz="12800" u="none" cap="none" strike="noStrike">
                <a:solidFill>
                  <a:srgbClr val="086D77"/>
                </a:solidFill>
                <a:latin typeface="Seaweed Script"/>
                <a:ea typeface="Seaweed Script"/>
                <a:cs typeface="Seaweed Script"/>
                <a:sym typeface="Seaweed Script"/>
              </a:rPr>
              <a:t>Table of Contents</a:t>
            </a:r>
            <a:endParaRPr b="0" i="0" sz="12800" u="none" cap="none" strike="noStrike">
              <a:solidFill>
                <a:schemeClr val="dk1"/>
              </a:solidFill>
              <a:latin typeface="Calibri"/>
              <a:ea typeface="Calibri"/>
              <a:cs typeface="Calibri"/>
              <a:sym typeface="Calibri"/>
            </a:endParaRPr>
          </a:p>
        </p:txBody>
      </p:sp>
      <p:sp>
        <p:nvSpPr>
          <p:cNvPr id="79" name="Google Shape;79;g2ae0c428034_0_42"/>
          <p:cNvSpPr/>
          <p:nvPr/>
        </p:nvSpPr>
        <p:spPr>
          <a:xfrm>
            <a:off x="10199375"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ae0c428034_0_42"/>
          <p:cNvPicPr preferRelativeResize="0"/>
          <p:nvPr/>
        </p:nvPicPr>
        <p:blipFill rotWithShape="1">
          <a:blip r:embed="rId21">
            <a:alphaModFix/>
          </a:blip>
          <a:srcRect b="0" l="0" r="0" t="0"/>
          <a:stretch/>
        </p:blipFill>
        <p:spPr>
          <a:xfrm>
            <a:off x="10199375" y="1638300"/>
            <a:ext cx="1625803" cy="1625600"/>
          </a:xfrm>
          <a:prstGeom prst="rect">
            <a:avLst/>
          </a:prstGeom>
          <a:noFill/>
          <a:ln>
            <a:noFill/>
          </a:ln>
        </p:spPr>
      </p:pic>
      <p:sp>
        <p:nvSpPr>
          <p:cNvPr id="81" name="Google Shape;81;g2ae0c428034_0_42"/>
          <p:cNvSpPr/>
          <p:nvPr/>
        </p:nvSpPr>
        <p:spPr>
          <a:xfrm>
            <a:off x="10199375"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ae0c428034_0_42"/>
          <p:cNvSpPr/>
          <p:nvPr/>
        </p:nvSpPr>
        <p:spPr>
          <a:xfrm>
            <a:off x="10637580" y="1936750"/>
            <a:ext cx="7494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eaweed Script"/>
              <a:buNone/>
            </a:pPr>
            <a:r>
              <a:rPr b="0" i="0" lang="en-US" sz="4800" u="none" cap="none" strike="noStrike">
                <a:solidFill>
                  <a:srgbClr val="000000"/>
                </a:solidFill>
                <a:latin typeface="Seaweed Script"/>
                <a:ea typeface="Seaweed Script"/>
                <a:cs typeface="Seaweed Script"/>
                <a:sym typeface="Seaweed Script"/>
              </a:rPr>
              <a:t>01</a:t>
            </a:r>
            <a:endParaRPr b="0" i="0" sz="4800" u="none" cap="none" strike="noStrike">
              <a:solidFill>
                <a:schemeClr val="dk1"/>
              </a:solidFill>
              <a:latin typeface="Calibri"/>
              <a:ea typeface="Calibri"/>
              <a:cs typeface="Calibri"/>
              <a:sym typeface="Calibri"/>
            </a:endParaRPr>
          </a:p>
        </p:txBody>
      </p:sp>
      <p:sp>
        <p:nvSpPr>
          <p:cNvPr id="83" name="Google Shape;83;g2ae0c428034_0_42"/>
          <p:cNvSpPr/>
          <p:nvPr/>
        </p:nvSpPr>
        <p:spPr>
          <a:xfrm>
            <a:off x="12028403" y="1682750"/>
            <a:ext cx="5931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ae0c428034_0_42"/>
          <p:cNvSpPr/>
          <p:nvPr/>
        </p:nvSpPr>
        <p:spPr>
          <a:xfrm>
            <a:off x="12028403" y="1682750"/>
            <a:ext cx="6135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Introduction</a:t>
            </a:r>
            <a:endParaRPr b="0" i="0" sz="4800" u="none" cap="none" strike="noStrike">
              <a:solidFill>
                <a:schemeClr val="dk1"/>
              </a:solidFill>
              <a:latin typeface="Calibri"/>
              <a:ea typeface="Calibri"/>
              <a:cs typeface="Calibri"/>
              <a:sym typeface="Calibri"/>
            </a:endParaRPr>
          </a:p>
        </p:txBody>
      </p:sp>
      <p:sp>
        <p:nvSpPr>
          <p:cNvPr id="85" name="Google Shape;85;g2ae0c428034_0_42"/>
          <p:cNvSpPr/>
          <p:nvPr/>
        </p:nvSpPr>
        <p:spPr>
          <a:xfrm>
            <a:off x="12028403" y="26098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86" name="Google Shape;86;g2ae0c428034_0_42"/>
          <p:cNvSpPr/>
          <p:nvPr/>
        </p:nvSpPr>
        <p:spPr>
          <a:xfrm>
            <a:off x="12028403"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ae0c428034_0_42"/>
          <p:cNvPicPr preferRelativeResize="0"/>
          <p:nvPr/>
        </p:nvPicPr>
        <p:blipFill rotWithShape="1">
          <a:blip r:embed="rId21">
            <a:alphaModFix/>
          </a:blip>
          <a:srcRect b="0" l="0" r="0" t="0"/>
          <a:stretch/>
        </p:blipFill>
        <p:spPr>
          <a:xfrm>
            <a:off x="12028403" y="4356100"/>
            <a:ext cx="1625803" cy="1625600"/>
          </a:xfrm>
          <a:prstGeom prst="rect">
            <a:avLst/>
          </a:prstGeom>
          <a:noFill/>
          <a:ln>
            <a:noFill/>
          </a:ln>
        </p:spPr>
      </p:pic>
      <p:sp>
        <p:nvSpPr>
          <p:cNvPr id="88" name="Google Shape;88;g2ae0c428034_0_42"/>
          <p:cNvSpPr/>
          <p:nvPr/>
        </p:nvSpPr>
        <p:spPr>
          <a:xfrm>
            <a:off x="12028403"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ae0c428034_0_42"/>
          <p:cNvSpPr/>
          <p:nvPr/>
        </p:nvSpPr>
        <p:spPr>
          <a:xfrm>
            <a:off x="12434854" y="4654550"/>
            <a:ext cx="8130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eaweed Script"/>
              <a:buNone/>
            </a:pPr>
            <a:r>
              <a:rPr b="0" i="0" lang="en-US" sz="4800" u="none" cap="none" strike="noStrike">
                <a:solidFill>
                  <a:srgbClr val="000000"/>
                </a:solidFill>
                <a:latin typeface="Seaweed Script"/>
                <a:ea typeface="Seaweed Script"/>
                <a:cs typeface="Seaweed Script"/>
                <a:sym typeface="Seaweed Script"/>
              </a:rPr>
              <a:t>02</a:t>
            </a:r>
            <a:endParaRPr b="0" i="0" sz="4800" u="none" cap="none" strike="noStrike">
              <a:solidFill>
                <a:schemeClr val="dk1"/>
              </a:solidFill>
              <a:latin typeface="Calibri"/>
              <a:ea typeface="Calibri"/>
              <a:cs typeface="Calibri"/>
              <a:sym typeface="Calibri"/>
            </a:endParaRPr>
          </a:p>
        </p:txBody>
      </p:sp>
      <p:sp>
        <p:nvSpPr>
          <p:cNvPr id="90" name="Google Shape;90;g2ae0c428034_0_42"/>
          <p:cNvSpPr/>
          <p:nvPr/>
        </p:nvSpPr>
        <p:spPr>
          <a:xfrm>
            <a:off x="13857432" y="4400550"/>
            <a:ext cx="5931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ae0c428034_0_42"/>
          <p:cNvSpPr/>
          <p:nvPr/>
        </p:nvSpPr>
        <p:spPr>
          <a:xfrm>
            <a:off x="13857432" y="4400550"/>
            <a:ext cx="6135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Encounters</a:t>
            </a:r>
            <a:endParaRPr b="0" i="0" sz="4800" u="none" cap="none" strike="noStrike">
              <a:solidFill>
                <a:schemeClr val="dk1"/>
              </a:solidFill>
              <a:latin typeface="Calibri"/>
              <a:ea typeface="Calibri"/>
              <a:cs typeface="Calibri"/>
              <a:sym typeface="Calibri"/>
            </a:endParaRPr>
          </a:p>
        </p:txBody>
      </p:sp>
      <p:sp>
        <p:nvSpPr>
          <p:cNvPr id="92" name="Google Shape;92;g2ae0c428034_0_42"/>
          <p:cNvSpPr/>
          <p:nvPr/>
        </p:nvSpPr>
        <p:spPr>
          <a:xfrm>
            <a:off x="13857432" y="53276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93" name="Google Shape;93;g2ae0c428034_0_42"/>
          <p:cNvSpPr/>
          <p:nvPr/>
        </p:nvSpPr>
        <p:spPr>
          <a:xfrm>
            <a:off x="13857432"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ae0c428034_0_42"/>
          <p:cNvPicPr preferRelativeResize="0"/>
          <p:nvPr/>
        </p:nvPicPr>
        <p:blipFill rotWithShape="1">
          <a:blip r:embed="rId21">
            <a:alphaModFix/>
          </a:blip>
          <a:srcRect b="0" l="0" r="0" t="0"/>
          <a:stretch/>
        </p:blipFill>
        <p:spPr>
          <a:xfrm>
            <a:off x="13857432" y="7073900"/>
            <a:ext cx="1625803" cy="1625600"/>
          </a:xfrm>
          <a:prstGeom prst="rect">
            <a:avLst/>
          </a:prstGeom>
          <a:noFill/>
          <a:ln>
            <a:noFill/>
          </a:ln>
        </p:spPr>
      </p:pic>
      <p:sp>
        <p:nvSpPr>
          <p:cNvPr id="95" name="Google Shape;95;g2ae0c428034_0_42"/>
          <p:cNvSpPr/>
          <p:nvPr/>
        </p:nvSpPr>
        <p:spPr>
          <a:xfrm>
            <a:off x="13857432"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ae0c428034_0_42"/>
          <p:cNvSpPr/>
          <p:nvPr/>
        </p:nvSpPr>
        <p:spPr>
          <a:xfrm>
            <a:off x="14257532" y="7372350"/>
            <a:ext cx="8256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eaweed Script"/>
              <a:buNone/>
            </a:pPr>
            <a:r>
              <a:rPr b="0" i="0" lang="en-US" sz="4800" u="none" cap="none" strike="noStrike">
                <a:solidFill>
                  <a:srgbClr val="000000"/>
                </a:solidFill>
                <a:latin typeface="Seaweed Script"/>
                <a:ea typeface="Seaweed Script"/>
                <a:cs typeface="Seaweed Script"/>
                <a:sym typeface="Seaweed Script"/>
              </a:rPr>
              <a:t>03</a:t>
            </a:r>
            <a:endParaRPr b="0" i="0" sz="4800" u="none" cap="none" strike="noStrike">
              <a:solidFill>
                <a:schemeClr val="dk1"/>
              </a:solidFill>
              <a:latin typeface="Calibri"/>
              <a:ea typeface="Calibri"/>
              <a:cs typeface="Calibri"/>
              <a:sym typeface="Calibri"/>
            </a:endParaRPr>
          </a:p>
        </p:txBody>
      </p:sp>
      <p:sp>
        <p:nvSpPr>
          <p:cNvPr id="97" name="Google Shape;97;g2ae0c428034_0_42"/>
          <p:cNvSpPr/>
          <p:nvPr/>
        </p:nvSpPr>
        <p:spPr>
          <a:xfrm>
            <a:off x="15686461" y="7118350"/>
            <a:ext cx="5931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ae0c428034_0_42"/>
          <p:cNvSpPr/>
          <p:nvPr/>
        </p:nvSpPr>
        <p:spPr>
          <a:xfrm>
            <a:off x="15686461" y="7118350"/>
            <a:ext cx="6135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Wonders</a:t>
            </a:r>
            <a:endParaRPr b="0" i="0" sz="4800" u="none" cap="none" strike="noStrike">
              <a:solidFill>
                <a:schemeClr val="dk1"/>
              </a:solidFill>
              <a:latin typeface="Calibri"/>
              <a:ea typeface="Calibri"/>
              <a:cs typeface="Calibri"/>
              <a:sym typeface="Calibri"/>
            </a:endParaRPr>
          </a:p>
        </p:txBody>
      </p:sp>
      <p:sp>
        <p:nvSpPr>
          <p:cNvPr id="99" name="Google Shape;99;g2ae0c428034_0_42"/>
          <p:cNvSpPr/>
          <p:nvPr/>
        </p:nvSpPr>
        <p:spPr>
          <a:xfrm>
            <a:off x="15686461" y="80454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100" name="Google Shape;100;g2ae0c428034_0_42"/>
          <p:cNvSpPr/>
          <p:nvPr/>
        </p:nvSpPr>
        <p:spPr>
          <a:xfrm>
            <a:off x="15686461"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ae0c428034_0_42"/>
          <p:cNvPicPr preferRelativeResize="0"/>
          <p:nvPr/>
        </p:nvPicPr>
        <p:blipFill rotWithShape="1">
          <a:blip r:embed="rId21">
            <a:alphaModFix/>
          </a:blip>
          <a:srcRect b="0" l="0" r="0" t="0"/>
          <a:stretch/>
        </p:blipFill>
        <p:spPr>
          <a:xfrm>
            <a:off x="15686461" y="9791700"/>
            <a:ext cx="1625803" cy="1625600"/>
          </a:xfrm>
          <a:prstGeom prst="rect">
            <a:avLst/>
          </a:prstGeom>
          <a:noFill/>
          <a:ln>
            <a:noFill/>
          </a:ln>
        </p:spPr>
      </p:pic>
      <p:sp>
        <p:nvSpPr>
          <p:cNvPr id="102" name="Google Shape;102;g2ae0c428034_0_42"/>
          <p:cNvSpPr/>
          <p:nvPr/>
        </p:nvSpPr>
        <p:spPr>
          <a:xfrm>
            <a:off x="15686461"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ae0c428034_0_42"/>
          <p:cNvSpPr/>
          <p:nvPr/>
        </p:nvSpPr>
        <p:spPr>
          <a:xfrm>
            <a:off x="16092911" y="10090150"/>
            <a:ext cx="8130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Seaweed Script"/>
              <a:buNone/>
            </a:pPr>
            <a:r>
              <a:rPr b="0" i="0" lang="en-US" sz="4800" u="none" cap="none" strike="noStrike">
                <a:solidFill>
                  <a:srgbClr val="000000"/>
                </a:solidFill>
                <a:latin typeface="Seaweed Script"/>
                <a:ea typeface="Seaweed Script"/>
                <a:cs typeface="Seaweed Script"/>
                <a:sym typeface="Seaweed Script"/>
              </a:rPr>
              <a:t>04</a:t>
            </a:r>
            <a:endParaRPr b="0" i="0" sz="4800" u="none" cap="none" strike="noStrike">
              <a:solidFill>
                <a:schemeClr val="dk1"/>
              </a:solidFill>
              <a:latin typeface="Calibri"/>
              <a:ea typeface="Calibri"/>
              <a:cs typeface="Calibri"/>
              <a:sym typeface="Calibri"/>
            </a:endParaRPr>
          </a:p>
        </p:txBody>
      </p:sp>
      <p:sp>
        <p:nvSpPr>
          <p:cNvPr id="104" name="Google Shape;104;g2ae0c428034_0_42"/>
          <p:cNvSpPr/>
          <p:nvPr/>
        </p:nvSpPr>
        <p:spPr>
          <a:xfrm>
            <a:off x="17515489" y="9836150"/>
            <a:ext cx="5931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ae0c428034_0_42"/>
          <p:cNvSpPr/>
          <p:nvPr/>
        </p:nvSpPr>
        <p:spPr>
          <a:xfrm>
            <a:off x="17515489" y="9836150"/>
            <a:ext cx="6135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Magic</a:t>
            </a:r>
            <a:endParaRPr b="0" i="0" sz="4800" u="none" cap="none" strike="noStrike">
              <a:solidFill>
                <a:schemeClr val="dk1"/>
              </a:solidFill>
              <a:latin typeface="Calibri"/>
              <a:ea typeface="Calibri"/>
              <a:cs typeface="Calibri"/>
              <a:sym typeface="Calibri"/>
            </a:endParaRPr>
          </a:p>
        </p:txBody>
      </p:sp>
      <p:sp>
        <p:nvSpPr>
          <p:cNvPr id="106" name="Google Shape;106;g2ae0c428034_0_42"/>
          <p:cNvSpPr/>
          <p:nvPr/>
        </p:nvSpPr>
        <p:spPr>
          <a:xfrm>
            <a:off x="17515489" y="107632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107" name="Google Shape;107;g2ae0c428034_0_42"/>
          <p:cNvSpPr/>
          <p:nvPr/>
        </p:nvSpPr>
        <p:spPr>
          <a:xfrm>
            <a:off x="10262883"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ae0c428034_0_42"/>
          <p:cNvPicPr preferRelativeResize="0"/>
          <p:nvPr/>
        </p:nvPicPr>
        <p:blipFill rotWithShape="1">
          <a:blip r:embed="rId22">
            <a:alphaModFix/>
          </a:blip>
          <a:srcRect b="0" l="0" r="0" t="0"/>
          <a:stretch/>
        </p:blipFill>
        <p:spPr>
          <a:xfrm>
            <a:off x="10262883" y="3771900"/>
            <a:ext cx="9322965" cy="38100"/>
          </a:xfrm>
          <a:prstGeom prst="rect">
            <a:avLst/>
          </a:prstGeom>
          <a:noFill/>
          <a:ln>
            <a:noFill/>
          </a:ln>
        </p:spPr>
      </p:pic>
      <p:sp>
        <p:nvSpPr>
          <p:cNvPr id="109" name="Google Shape;109;g2ae0c428034_0_42"/>
          <p:cNvSpPr/>
          <p:nvPr/>
        </p:nvSpPr>
        <p:spPr>
          <a:xfrm>
            <a:off x="12193524"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ae0c428034_0_42"/>
          <p:cNvPicPr preferRelativeResize="0"/>
          <p:nvPr/>
        </p:nvPicPr>
        <p:blipFill rotWithShape="1">
          <a:blip r:embed="rId22">
            <a:alphaModFix/>
          </a:blip>
          <a:srcRect b="0" l="0" r="0" t="0"/>
          <a:stretch/>
        </p:blipFill>
        <p:spPr>
          <a:xfrm>
            <a:off x="12193524" y="6489700"/>
            <a:ext cx="9322965" cy="38100"/>
          </a:xfrm>
          <a:prstGeom prst="rect">
            <a:avLst/>
          </a:prstGeom>
          <a:noFill/>
          <a:ln>
            <a:noFill/>
          </a:ln>
        </p:spPr>
      </p:pic>
      <p:sp>
        <p:nvSpPr>
          <p:cNvPr id="111" name="Google Shape;111;g2ae0c428034_0_42"/>
          <p:cNvSpPr/>
          <p:nvPr/>
        </p:nvSpPr>
        <p:spPr>
          <a:xfrm>
            <a:off x="13857432"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ae0c428034_0_42"/>
          <p:cNvPicPr preferRelativeResize="0"/>
          <p:nvPr/>
        </p:nvPicPr>
        <p:blipFill rotWithShape="1">
          <a:blip r:embed="rId22">
            <a:alphaModFix/>
          </a:blip>
          <a:srcRect b="0" l="0" r="0" t="0"/>
          <a:stretch/>
        </p:blipFill>
        <p:spPr>
          <a:xfrm>
            <a:off x="13857432"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117" name="Shape 117"/>
        <p:cNvGrpSpPr/>
        <p:nvPr/>
      </p:nvGrpSpPr>
      <p:grpSpPr>
        <a:xfrm>
          <a:off x="0" y="0"/>
          <a:ext cx="0" cy="0"/>
          <a:chOff x="0" y="0"/>
          <a:chExt cx="0" cy="0"/>
        </a:xfrm>
      </p:grpSpPr>
      <p:pic>
        <p:nvPicPr>
          <p:cNvPr descr=" " id="118" name="Google Shape;118;g2ae0c428034_0_99"/>
          <p:cNvPicPr preferRelativeResize="0"/>
          <p:nvPr/>
        </p:nvPicPr>
        <p:blipFill rotWithShape="1">
          <a:blip r:embed="rId3">
            <a:alphaModFix/>
          </a:blip>
          <a:srcRect b="0" l="0" r="0" t="0"/>
          <a:stretch/>
        </p:blipFill>
        <p:spPr>
          <a:xfrm>
            <a:off x="18836944" y="-4427444"/>
            <a:ext cx="12175457" cy="14235243"/>
          </a:xfrm>
          <a:prstGeom prst="rect">
            <a:avLst/>
          </a:prstGeom>
          <a:noFill/>
          <a:ln>
            <a:noFill/>
          </a:ln>
        </p:spPr>
      </p:pic>
      <p:pic>
        <p:nvPicPr>
          <p:cNvPr descr=" " id="119" name="Google Shape;119;g2ae0c428034_0_99"/>
          <p:cNvPicPr preferRelativeResize="0"/>
          <p:nvPr/>
        </p:nvPicPr>
        <p:blipFill rotWithShape="1">
          <a:blip r:embed="rId4">
            <a:alphaModFix/>
          </a:blip>
          <a:srcRect b="0" l="0" r="0" t="0"/>
          <a:stretch/>
        </p:blipFill>
        <p:spPr>
          <a:xfrm>
            <a:off x="-485836" y="10029825"/>
            <a:ext cx="7981938" cy="4898951"/>
          </a:xfrm>
          <a:prstGeom prst="rect">
            <a:avLst/>
          </a:prstGeom>
          <a:noFill/>
          <a:ln>
            <a:noFill/>
          </a:ln>
        </p:spPr>
      </p:pic>
      <p:pic>
        <p:nvPicPr>
          <p:cNvPr descr=" " id="120" name="Google Shape;120;g2ae0c428034_0_99"/>
          <p:cNvPicPr preferRelativeResize="0"/>
          <p:nvPr/>
        </p:nvPicPr>
        <p:blipFill rotWithShape="1">
          <a:blip r:embed="rId5">
            <a:alphaModFix/>
          </a:blip>
          <a:srcRect b="0" l="0" r="0" t="0"/>
          <a:stretch/>
        </p:blipFill>
        <p:spPr>
          <a:xfrm>
            <a:off x="17904680" y="-3763680"/>
            <a:ext cx="12990461" cy="15057813"/>
          </a:xfrm>
          <a:prstGeom prst="rect">
            <a:avLst/>
          </a:prstGeom>
          <a:noFill/>
          <a:ln>
            <a:noFill/>
          </a:ln>
        </p:spPr>
      </p:pic>
      <p:pic>
        <p:nvPicPr>
          <p:cNvPr descr=" " id="121" name="Google Shape;121;g2ae0c428034_0_99"/>
          <p:cNvPicPr preferRelativeResize="0"/>
          <p:nvPr/>
        </p:nvPicPr>
        <p:blipFill rotWithShape="1">
          <a:blip r:embed="rId6">
            <a:alphaModFix/>
          </a:blip>
          <a:srcRect b="0" l="0" r="0" t="0"/>
          <a:stretch/>
        </p:blipFill>
        <p:spPr>
          <a:xfrm>
            <a:off x="19445092" y="-2875269"/>
            <a:ext cx="6208468" cy="4503375"/>
          </a:xfrm>
          <a:prstGeom prst="rect">
            <a:avLst/>
          </a:prstGeom>
          <a:noFill/>
          <a:ln>
            <a:noFill/>
          </a:ln>
        </p:spPr>
      </p:pic>
      <p:pic>
        <p:nvPicPr>
          <p:cNvPr descr=" " id="122" name="Google Shape;122;g2ae0c428034_0_99"/>
          <p:cNvPicPr preferRelativeResize="0"/>
          <p:nvPr/>
        </p:nvPicPr>
        <p:blipFill rotWithShape="1">
          <a:blip r:embed="rId7">
            <a:alphaModFix/>
          </a:blip>
          <a:srcRect b="0" l="0" r="0" t="0"/>
          <a:stretch/>
        </p:blipFill>
        <p:spPr>
          <a:xfrm>
            <a:off x="21554572" y="-1503961"/>
            <a:ext cx="6179226" cy="11140266"/>
          </a:xfrm>
          <a:prstGeom prst="rect">
            <a:avLst/>
          </a:prstGeom>
          <a:noFill/>
          <a:ln>
            <a:noFill/>
          </a:ln>
        </p:spPr>
      </p:pic>
      <p:pic>
        <p:nvPicPr>
          <p:cNvPr descr=" " id="123" name="Google Shape;123;g2ae0c428034_0_99"/>
          <p:cNvPicPr preferRelativeResize="0"/>
          <p:nvPr/>
        </p:nvPicPr>
        <p:blipFill rotWithShape="1">
          <a:blip r:embed="rId8">
            <a:alphaModFix/>
          </a:blip>
          <a:srcRect b="0" l="0" r="0" t="0"/>
          <a:stretch/>
        </p:blipFill>
        <p:spPr>
          <a:xfrm>
            <a:off x="16432673" y="12138025"/>
            <a:ext cx="8330589" cy="3152006"/>
          </a:xfrm>
          <a:prstGeom prst="rect">
            <a:avLst/>
          </a:prstGeom>
          <a:noFill/>
          <a:ln>
            <a:noFill/>
          </a:ln>
        </p:spPr>
      </p:pic>
      <p:pic>
        <p:nvPicPr>
          <p:cNvPr descr=" " id="124" name="Google Shape;124;g2ae0c428034_0_99"/>
          <p:cNvPicPr preferRelativeResize="0"/>
          <p:nvPr/>
        </p:nvPicPr>
        <p:blipFill rotWithShape="1">
          <a:blip r:embed="rId9">
            <a:alphaModFix/>
          </a:blip>
          <a:srcRect b="0" l="0" r="0" t="0"/>
          <a:stretch/>
        </p:blipFill>
        <p:spPr>
          <a:xfrm>
            <a:off x="19846308" y="-1654566"/>
            <a:ext cx="2756390" cy="1963347"/>
          </a:xfrm>
          <a:prstGeom prst="rect">
            <a:avLst/>
          </a:prstGeom>
          <a:noFill/>
          <a:ln>
            <a:noFill/>
          </a:ln>
        </p:spPr>
      </p:pic>
      <p:pic>
        <p:nvPicPr>
          <p:cNvPr descr=" " id="125" name="Google Shape;125;g2ae0c428034_0_99"/>
          <p:cNvPicPr preferRelativeResize="0"/>
          <p:nvPr/>
        </p:nvPicPr>
        <p:blipFill rotWithShape="1">
          <a:blip r:embed="rId10">
            <a:alphaModFix/>
          </a:blip>
          <a:srcRect b="0" l="0" r="0" t="0"/>
          <a:stretch/>
        </p:blipFill>
        <p:spPr>
          <a:xfrm>
            <a:off x="21272768" y="348456"/>
            <a:ext cx="1457588" cy="1323894"/>
          </a:xfrm>
          <a:prstGeom prst="rect">
            <a:avLst/>
          </a:prstGeom>
          <a:noFill/>
          <a:ln>
            <a:noFill/>
          </a:ln>
        </p:spPr>
      </p:pic>
      <p:pic>
        <p:nvPicPr>
          <p:cNvPr descr=" " id="126" name="Google Shape;126;g2ae0c428034_0_99"/>
          <p:cNvPicPr preferRelativeResize="0"/>
          <p:nvPr/>
        </p:nvPicPr>
        <p:blipFill rotWithShape="1">
          <a:blip r:embed="rId11">
            <a:alphaModFix/>
          </a:blip>
          <a:srcRect b="0" l="0" r="0" t="0"/>
          <a:stretch/>
        </p:blipFill>
        <p:spPr>
          <a:xfrm>
            <a:off x="18542178" y="556661"/>
            <a:ext cx="565224" cy="565153"/>
          </a:xfrm>
          <a:prstGeom prst="rect">
            <a:avLst/>
          </a:prstGeom>
          <a:noFill/>
          <a:ln>
            <a:noFill/>
          </a:ln>
        </p:spPr>
      </p:pic>
      <p:pic>
        <p:nvPicPr>
          <p:cNvPr descr=" " id="127" name="Google Shape;127;g2ae0c428034_0_99"/>
          <p:cNvPicPr preferRelativeResize="0"/>
          <p:nvPr/>
        </p:nvPicPr>
        <p:blipFill rotWithShape="1">
          <a:blip r:embed="rId12">
            <a:alphaModFix/>
          </a:blip>
          <a:srcRect b="0" l="0" r="0" t="0"/>
          <a:stretch/>
        </p:blipFill>
        <p:spPr>
          <a:xfrm>
            <a:off x="10569470" y="14917403"/>
            <a:ext cx="1113008" cy="1113067"/>
          </a:xfrm>
          <a:prstGeom prst="rect">
            <a:avLst/>
          </a:prstGeom>
          <a:noFill/>
          <a:ln>
            <a:noFill/>
          </a:ln>
        </p:spPr>
      </p:pic>
      <p:pic>
        <p:nvPicPr>
          <p:cNvPr descr=" " id="128" name="Google Shape;128;g2ae0c428034_0_99"/>
          <p:cNvPicPr preferRelativeResize="0"/>
          <p:nvPr/>
        </p:nvPicPr>
        <p:blipFill rotWithShape="1">
          <a:blip r:embed="rId13">
            <a:alphaModFix/>
          </a:blip>
          <a:srcRect b="0" l="0" r="0" t="0"/>
          <a:stretch/>
        </p:blipFill>
        <p:spPr>
          <a:xfrm>
            <a:off x="21767066" y="3563153"/>
            <a:ext cx="305480" cy="304301"/>
          </a:xfrm>
          <a:prstGeom prst="rect">
            <a:avLst/>
          </a:prstGeom>
          <a:noFill/>
          <a:ln>
            <a:noFill/>
          </a:ln>
        </p:spPr>
      </p:pic>
      <p:pic>
        <p:nvPicPr>
          <p:cNvPr descr=" " id="129" name="Google Shape;129;g2ae0c428034_0_99"/>
          <p:cNvPicPr preferRelativeResize="0"/>
          <p:nvPr/>
        </p:nvPicPr>
        <p:blipFill rotWithShape="1">
          <a:blip r:embed="rId14">
            <a:alphaModFix/>
          </a:blip>
          <a:srcRect b="0" l="0" r="0" t="0"/>
          <a:stretch/>
        </p:blipFill>
        <p:spPr>
          <a:xfrm>
            <a:off x="23255038" y="1434672"/>
            <a:ext cx="298490" cy="298450"/>
          </a:xfrm>
          <a:prstGeom prst="rect">
            <a:avLst/>
          </a:prstGeom>
          <a:noFill/>
          <a:ln>
            <a:noFill/>
          </a:ln>
        </p:spPr>
      </p:pic>
      <p:pic>
        <p:nvPicPr>
          <p:cNvPr descr=" " id="130" name="Google Shape;130;g2ae0c428034_0_99"/>
          <p:cNvPicPr preferRelativeResize="0"/>
          <p:nvPr/>
        </p:nvPicPr>
        <p:blipFill rotWithShape="1">
          <a:blip r:embed="rId15">
            <a:alphaModFix/>
          </a:blip>
          <a:srcRect b="0" l="0" r="0" t="0"/>
          <a:stretch/>
        </p:blipFill>
        <p:spPr>
          <a:xfrm>
            <a:off x="21589446" y="12456747"/>
            <a:ext cx="3109672" cy="2542276"/>
          </a:xfrm>
          <a:prstGeom prst="rect">
            <a:avLst/>
          </a:prstGeom>
          <a:noFill/>
          <a:ln>
            <a:noFill/>
          </a:ln>
        </p:spPr>
      </p:pic>
      <p:pic>
        <p:nvPicPr>
          <p:cNvPr descr=" " id="131" name="Google Shape;131;g2ae0c428034_0_99"/>
          <p:cNvPicPr preferRelativeResize="0"/>
          <p:nvPr/>
        </p:nvPicPr>
        <p:blipFill rotWithShape="1">
          <a:blip r:embed="rId16">
            <a:alphaModFix/>
          </a:blip>
          <a:srcRect b="0" l="0" r="0" t="0"/>
          <a:stretch/>
        </p:blipFill>
        <p:spPr>
          <a:xfrm>
            <a:off x="-3175" y="441322"/>
            <a:ext cx="2168489" cy="4239189"/>
          </a:xfrm>
          <a:prstGeom prst="rect">
            <a:avLst/>
          </a:prstGeom>
          <a:noFill/>
          <a:ln>
            <a:noFill/>
          </a:ln>
        </p:spPr>
      </p:pic>
      <p:sp>
        <p:nvSpPr>
          <p:cNvPr id="132" name="Google Shape;132;g2ae0c428034_0_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ae0c428034_0_99"/>
          <p:cNvPicPr preferRelativeResize="0"/>
          <p:nvPr/>
        </p:nvPicPr>
        <p:blipFill rotWithShape="1">
          <a:blip r:embed="rId17">
            <a:alphaModFix/>
          </a:blip>
          <a:srcRect b="0" l="0" r="0" t="0"/>
          <a:stretch/>
        </p:blipFill>
        <p:spPr>
          <a:xfrm>
            <a:off x="23523340" y="10820400"/>
            <a:ext cx="711289" cy="2590800"/>
          </a:xfrm>
          <a:prstGeom prst="rect">
            <a:avLst/>
          </a:prstGeom>
          <a:noFill/>
          <a:ln>
            <a:noFill/>
          </a:ln>
        </p:spPr>
      </p:pic>
      <p:sp>
        <p:nvSpPr>
          <p:cNvPr id="134" name="Google Shape;134;g2ae0c428034_0_99"/>
          <p:cNvSpPr/>
          <p:nvPr/>
        </p:nvSpPr>
        <p:spPr>
          <a:xfrm>
            <a:off x="2959470" y="2603500"/>
            <a:ext cx="119607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The Realm of the Extraordinary</a:t>
            </a:r>
            <a:endParaRPr b="0" i="0" sz="8000" u="none" cap="none" strike="noStrike">
              <a:solidFill>
                <a:schemeClr val="dk1"/>
              </a:solidFill>
              <a:latin typeface="Calibri"/>
              <a:ea typeface="Calibri"/>
              <a:cs typeface="Calibri"/>
              <a:sym typeface="Calibri"/>
            </a:endParaRPr>
          </a:p>
        </p:txBody>
      </p:sp>
      <p:sp>
        <p:nvSpPr>
          <p:cNvPr id="135" name="Google Shape;135;g2ae0c428034_0_99"/>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36" name="Google Shape;136;g2ae0c428034_0_99"/>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141" name="Shape 141"/>
        <p:cNvGrpSpPr/>
        <p:nvPr/>
      </p:nvGrpSpPr>
      <p:grpSpPr>
        <a:xfrm>
          <a:off x="0" y="0"/>
          <a:ext cx="0" cy="0"/>
          <a:chOff x="0" y="0"/>
          <a:chExt cx="0" cy="0"/>
        </a:xfrm>
      </p:grpSpPr>
      <p:pic>
        <p:nvPicPr>
          <p:cNvPr descr=" " id="142" name="Google Shape;142;g2ae0c428034_0_122"/>
          <p:cNvPicPr preferRelativeResize="0"/>
          <p:nvPr/>
        </p:nvPicPr>
        <p:blipFill rotWithShape="1">
          <a:blip r:embed="rId3">
            <a:alphaModFix/>
          </a:blip>
          <a:srcRect b="0" l="0" r="0" t="0"/>
          <a:stretch/>
        </p:blipFill>
        <p:spPr>
          <a:xfrm>
            <a:off x="14946593" y="-2200275"/>
            <a:ext cx="9443629" cy="8566150"/>
          </a:xfrm>
          <a:prstGeom prst="rect">
            <a:avLst/>
          </a:prstGeom>
          <a:noFill/>
          <a:ln>
            <a:noFill/>
          </a:ln>
        </p:spPr>
      </p:pic>
      <p:pic>
        <p:nvPicPr>
          <p:cNvPr descr=" " id="143" name="Google Shape;143;g2ae0c428034_0_122"/>
          <p:cNvPicPr preferRelativeResize="0"/>
          <p:nvPr/>
        </p:nvPicPr>
        <p:blipFill rotWithShape="1">
          <a:blip r:embed="rId4">
            <a:alphaModFix/>
          </a:blip>
          <a:srcRect b="0" l="0" r="0" t="0"/>
          <a:stretch/>
        </p:blipFill>
        <p:spPr>
          <a:xfrm>
            <a:off x="16445359" y="-981075"/>
            <a:ext cx="7944864" cy="6419849"/>
          </a:xfrm>
          <a:prstGeom prst="rect">
            <a:avLst/>
          </a:prstGeom>
          <a:noFill/>
          <a:ln>
            <a:noFill/>
          </a:ln>
        </p:spPr>
      </p:pic>
      <p:pic>
        <p:nvPicPr>
          <p:cNvPr descr=" " id="144" name="Google Shape;144;g2ae0c428034_0_122"/>
          <p:cNvPicPr preferRelativeResize="0"/>
          <p:nvPr/>
        </p:nvPicPr>
        <p:blipFill rotWithShape="1">
          <a:blip r:embed="rId5">
            <a:alphaModFix/>
          </a:blip>
          <a:srcRect b="0" l="0" r="0" t="0"/>
          <a:stretch/>
        </p:blipFill>
        <p:spPr>
          <a:xfrm>
            <a:off x="21373593" y="123825"/>
            <a:ext cx="3016630" cy="6597650"/>
          </a:xfrm>
          <a:prstGeom prst="rect">
            <a:avLst/>
          </a:prstGeom>
          <a:noFill/>
          <a:ln>
            <a:noFill/>
          </a:ln>
        </p:spPr>
      </p:pic>
      <p:pic>
        <p:nvPicPr>
          <p:cNvPr descr=" " id="145" name="Google Shape;145;g2ae0c428034_0_122"/>
          <p:cNvPicPr preferRelativeResize="0"/>
          <p:nvPr/>
        </p:nvPicPr>
        <p:blipFill rotWithShape="1">
          <a:blip r:embed="rId6">
            <a:alphaModFix/>
          </a:blip>
          <a:srcRect b="0" l="0" r="0" t="0"/>
          <a:stretch/>
        </p:blipFill>
        <p:spPr>
          <a:xfrm>
            <a:off x="23103602" y="466725"/>
            <a:ext cx="816663" cy="816707"/>
          </a:xfrm>
          <a:prstGeom prst="rect">
            <a:avLst/>
          </a:prstGeom>
          <a:noFill/>
          <a:ln>
            <a:noFill/>
          </a:ln>
        </p:spPr>
      </p:pic>
      <p:pic>
        <p:nvPicPr>
          <p:cNvPr descr=" " id="146" name="Google Shape;146;g2ae0c428034_0_122"/>
          <p:cNvPicPr preferRelativeResize="0"/>
          <p:nvPr/>
        </p:nvPicPr>
        <p:blipFill rotWithShape="1">
          <a:blip r:embed="rId7">
            <a:alphaModFix/>
          </a:blip>
          <a:srcRect b="0" l="0" r="0" t="0"/>
          <a:stretch/>
        </p:blipFill>
        <p:spPr>
          <a:xfrm>
            <a:off x="22046781" y="2282819"/>
            <a:ext cx="1060598" cy="793756"/>
          </a:xfrm>
          <a:prstGeom prst="rect">
            <a:avLst/>
          </a:prstGeom>
          <a:noFill/>
          <a:ln>
            <a:noFill/>
          </a:ln>
        </p:spPr>
      </p:pic>
      <p:pic>
        <p:nvPicPr>
          <p:cNvPr descr=" " id="147" name="Google Shape;147;g2ae0c428034_0_122"/>
          <p:cNvPicPr preferRelativeResize="0"/>
          <p:nvPr/>
        </p:nvPicPr>
        <p:blipFill rotWithShape="1">
          <a:blip r:embed="rId8">
            <a:alphaModFix/>
          </a:blip>
          <a:srcRect b="0" l="0" r="0" t="0"/>
          <a:stretch/>
        </p:blipFill>
        <p:spPr>
          <a:xfrm>
            <a:off x="21380313" y="11058525"/>
            <a:ext cx="2708539" cy="1523547"/>
          </a:xfrm>
          <a:prstGeom prst="rect">
            <a:avLst/>
          </a:prstGeom>
          <a:noFill/>
          <a:ln>
            <a:noFill/>
          </a:ln>
        </p:spPr>
      </p:pic>
      <p:pic>
        <p:nvPicPr>
          <p:cNvPr descr=" " id="148" name="Google Shape;148;g2ae0c428034_0_122"/>
          <p:cNvPicPr preferRelativeResize="0"/>
          <p:nvPr/>
        </p:nvPicPr>
        <p:blipFill rotWithShape="1">
          <a:blip r:embed="rId9">
            <a:alphaModFix/>
          </a:blip>
          <a:srcRect b="0" l="0" r="0" t="0"/>
          <a:stretch/>
        </p:blipFill>
        <p:spPr>
          <a:xfrm>
            <a:off x="291" y="6715125"/>
            <a:ext cx="6560369" cy="7142007"/>
          </a:xfrm>
          <a:prstGeom prst="rect">
            <a:avLst/>
          </a:prstGeom>
          <a:noFill/>
          <a:ln>
            <a:noFill/>
          </a:ln>
        </p:spPr>
      </p:pic>
      <p:pic>
        <p:nvPicPr>
          <p:cNvPr descr=" " id="149" name="Google Shape;149;g2ae0c428034_0_122"/>
          <p:cNvPicPr preferRelativeResize="0"/>
          <p:nvPr/>
        </p:nvPicPr>
        <p:blipFill rotWithShape="1">
          <a:blip r:embed="rId10">
            <a:alphaModFix/>
          </a:blip>
          <a:srcRect b="0" l="0" r="0" t="0"/>
          <a:stretch/>
        </p:blipFill>
        <p:spPr>
          <a:xfrm>
            <a:off x="-2430" y="8861425"/>
            <a:ext cx="6931438" cy="5406504"/>
          </a:xfrm>
          <a:prstGeom prst="rect">
            <a:avLst/>
          </a:prstGeom>
          <a:noFill/>
          <a:ln>
            <a:noFill/>
          </a:ln>
        </p:spPr>
      </p:pic>
      <p:pic>
        <p:nvPicPr>
          <p:cNvPr descr=" " id="150" name="Google Shape;150;g2ae0c428034_0_122"/>
          <p:cNvPicPr preferRelativeResize="0"/>
          <p:nvPr/>
        </p:nvPicPr>
        <p:blipFill rotWithShape="1">
          <a:blip r:embed="rId11">
            <a:alphaModFix/>
          </a:blip>
          <a:srcRect b="0" l="0" r="0" t="0"/>
          <a:stretch/>
        </p:blipFill>
        <p:spPr>
          <a:xfrm>
            <a:off x="-1273334" y="10766425"/>
            <a:ext cx="2550132" cy="2105701"/>
          </a:xfrm>
          <a:prstGeom prst="rect">
            <a:avLst/>
          </a:prstGeom>
          <a:noFill/>
          <a:ln>
            <a:noFill/>
          </a:ln>
        </p:spPr>
      </p:pic>
      <p:pic>
        <p:nvPicPr>
          <p:cNvPr descr=" " id="151" name="Google Shape;151;g2ae0c428034_0_122"/>
          <p:cNvPicPr preferRelativeResize="0"/>
          <p:nvPr/>
        </p:nvPicPr>
        <p:blipFill rotWithShape="1">
          <a:blip r:embed="rId12">
            <a:alphaModFix/>
          </a:blip>
          <a:srcRect b="0" l="0" r="0" t="0"/>
          <a:stretch/>
        </p:blipFill>
        <p:spPr>
          <a:xfrm>
            <a:off x="-3279" y="1241425"/>
            <a:ext cx="2372417" cy="2867552"/>
          </a:xfrm>
          <a:prstGeom prst="rect">
            <a:avLst/>
          </a:prstGeom>
          <a:noFill/>
          <a:ln>
            <a:noFill/>
          </a:ln>
        </p:spPr>
      </p:pic>
      <p:sp>
        <p:nvSpPr>
          <p:cNvPr id="152" name="Google Shape;152;g2ae0c428034_0_1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ae0c428034_0_122"/>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154" name="Google Shape;154;g2ae0c428034_0_122"/>
          <p:cNvPicPr preferRelativeResize="0"/>
          <p:nvPr/>
        </p:nvPicPr>
        <p:blipFill rotWithShape="1">
          <a:blip r:embed="rId14">
            <a:alphaModFix/>
          </a:blip>
          <a:srcRect b="0" l="0" r="0" t="0"/>
          <a:stretch/>
        </p:blipFill>
        <p:spPr>
          <a:xfrm>
            <a:off x="13260457" y="1270000"/>
            <a:ext cx="9818327" cy="12446000"/>
          </a:xfrm>
          <a:prstGeom prst="rect">
            <a:avLst/>
          </a:prstGeom>
          <a:noFill/>
          <a:ln>
            <a:noFill/>
          </a:ln>
        </p:spPr>
      </p:pic>
      <p:sp>
        <p:nvSpPr>
          <p:cNvPr id="155" name="Google Shape;155;g2ae0c428034_0_122"/>
          <p:cNvSpPr/>
          <p:nvPr/>
        </p:nvSpPr>
        <p:spPr>
          <a:xfrm>
            <a:off x="2502213" y="2489200"/>
            <a:ext cx="7875000" cy="47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ae0c428034_0_122"/>
          <p:cNvPicPr preferRelativeResize="0"/>
          <p:nvPr/>
        </p:nvPicPr>
        <p:blipFill rotWithShape="1">
          <a:blip r:embed="rId15">
            <a:alphaModFix/>
          </a:blip>
          <a:srcRect b="0" l="0" r="0" t="0"/>
          <a:stretch/>
        </p:blipFill>
        <p:spPr>
          <a:xfrm>
            <a:off x="2502213" y="2489200"/>
            <a:ext cx="1014536" cy="1016000"/>
          </a:xfrm>
          <a:prstGeom prst="rect">
            <a:avLst/>
          </a:prstGeom>
          <a:noFill/>
          <a:ln>
            <a:noFill/>
          </a:ln>
        </p:spPr>
      </p:pic>
      <p:sp>
        <p:nvSpPr>
          <p:cNvPr id="157" name="Google Shape;157;g2ae0c428034_0_122"/>
          <p:cNvSpPr/>
          <p:nvPr/>
        </p:nvSpPr>
        <p:spPr>
          <a:xfrm>
            <a:off x="2502213" y="38100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ae0c428034_0_122"/>
          <p:cNvSpPr/>
          <p:nvPr/>
        </p:nvSpPr>
        <p:spPr>
          <a:xfrm>
            <a:off x="2502213" y="3810000"/>
            <a:ext cx="80781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Unicorn Sightings</a:t>
            </a:r>
            <a:endParaRPr b="0" i="0" sz="4800" u="none" cap="none" strike="noStrike">
              <a:solidFill>
                <a:schemeClr val="dk1"/>
              </a:solidFill>
              <a:latin typeface="Calibri"/>
              <a:ea typeface="Calibri"/>
              <a:cs typeface="Calibri"/>
              <a:sym typeface="Calibri"/>
            </a:endParaRPr>
          </a:p>
        </p:txBody>
      </p:sp>
      <p:sp>
        <p:nvSpPr>
          <p:cNvPr id="159" name="Google Shape;159;g2ae0c428034_0_122"/>
          <p:cNvSpPr/>
          <p:nvPr/>
        </p:nvSpPr>
        <p:spPr>
          <a:xfrm>
            <a:off x="2502213" y="48387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60" name="Google Shape;160;g2ae0c428034_0_122"/>
          <p:cNvSpPr/>
          <p:nvPr/>
        </p:nvSpPr>
        <p:spPr>
          <a:xfrm>
            <a:off x="2502213" y="8001000"/>
            <a:ext cx="7875000" cy="47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ae0c428034_0_122"/>
          <p:cNvPicPr preferRelativeResize="0"/>
          <p:nvPr/>
        </p:nvPicPr>
        <p:blipFill rotWithShape="1">
          <a:blip r:embed="rId16">
            <a:alphaModFix/>
          </a:blip>
          <a:srcRect b="0" l="0" r="0" t="0"/>
          <a:stretch/>
        </p:blipFill>
        <p:spPr>
          <a:xfrm>
            <a:off x="2502213" y="8001000"/>
            <a:ext cx="1048241" cy="1016000"/>
          </a:xfrm>
          <a:prstGeom prst="rect">
            <a:avLst/>
          </a:prstGeom>
          <a:noFill/>
          <a:ln>
            <a:noFill/>
          </a:ln>
        </p:spPr>
      </p:pic>
      <p:sp>
        <p:nvSpPr>
          <p:cNvPr id="162" name="Google Shape;162;g2ae0c428034_0_122"/>
          <p:cNvSpPr/>
          <p:nvPr/>
        </p:nvSpPr>
        <p:spPr>
          <a:xfrm>
            <a:off x="2502213" y="93218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ae0c428034_0_122"/>
          <p:cNvSpPr/>
          <p:nvPr/>
        </p:nvSpPr>
        <p:spPr>
          <a:xfrm>
            <a:off x="2502213" y="9321800"/>
            <a:ext cx="80781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Dragon Taming</a:t>
            </a:r>
            <a:endParaRPr b="0" i="0" sz="4800" u="none" cap="none" strike="noStrike">
              <a:solidFill>
                <a:schemeClr val="dk1"/>
              </a:solidFill>
              <a:latin typeface="Calibri"/>
              <a:ea typeface="Calibri"/>
              <a:cs typeface="Calibri"/>
              <a:sym typeface="Calibri"/>
            </a:endParaRPr>
          </a:p>
        </p:txBody>
      </p:sp>
      <p:sp>
        <p:nvSpPr>
          <p:cNvPr id="164" name="Google Shape;164;g2ae0c428034_0_122"/>
          <p:cNvSpPr/>
          <p:nvPr/>
        </p:nvSpPr>
        <p:spPr>
          <a:xfrm>
            <a:off x="2502213" y="103505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169" name="Shape 169"/>
        <p:cNvGrpSpPr/>
        <p:nvPr/>
      </p:nvGrpSpPr>
      <p:grpSpPr>
        <a:xfrm>
          <a:off x="0" y="0"/>
          <a:ext cx="0" cy="0"/>
          <a:chOff x="0" y="0"/>
          <a:chExt cx="0" cy="0"/>
        </a:xfrm>
      </p:grpSpPr>
      <p:pic>
        <p:nvPicPr>
          <p:cNvPr descr=" " id="170" name="Google Shape;170;g2ae0c428034_0_149"/>
          <p:cNvPicPr preferRelativeResize="0"/>
          <p:nvPr/>
        </p:nvPicPr>
        <p:blipFill rotWithShape="1">
          <a:blip r:embed="rId3">
            <a:alphaModFix/>
          </a:blip>
          <a:srcRect b="0" l="0" r="0" t="0"/>
          <a:stretch/>
        </p:blipFill>
        <p:spPr>
          <a:xfrm>
            <a:off x="-333417" y="-498543"/>
            <a:ext cx="4388398" cy="6064318"/>
          </a:xfrm>
          <a:prstGeom prst="rect">
            <a:avLst/>
          </a:prstGeom>
          <a:noFill/>
          <a:ln>
            <a:noFill/>
          </a:ln>
        </p:spPr>
      </p:pic>
      <p:pic>
        <p:nvPicPr>
          <p:cNvPr descr=" " id="171" name="Google Shape;171;g2ae0c428034_0_149"/>
          <p:cNvPicPr preferRelativeResize="0"/>
          <p:nvPr/>
        </p:nvPicPr>
        <p:blipFill rotWithShape="1">
          <a:blip r:embed="rId4">
            <a:alphaModFix/>
          </a:blip>
          <a:srcRect b="0" l="0" r="0" t="0"/>
          <a:stretch/>
        </p:blipFill>
        <p:spPr>
          <a:xfrm>
            <a:off x="-663658" y="10525125"/>
            <a:ext cx="4718640" cy="4146550"/>
          </a:xfrm>
          <a:prstGeom prst="rect">
            <a:avLst/>
          </a:prstGeom>
          <a:noFill/>
          <a:ln>
            <a:noFill/>
          </a:ln>
        </p:spPr>
      </p:pic>
      <p:pic>
        <p:nvPicPr>
          <p:cNvPr descr=" " id="172" name="Google Shape;172;g2ae0c428034_0_149"/>
          <p:cNvPicPr preferRelativeResize="0"/>
          <p:nvPr/>
        </p:nvPicPr>
        <p:blipFill rotWithShape="1">
          <a:blip r:embed="rId5">
            <a:alphaModFix/>
          </a:blip>
          <a:srcRect b="0" l="0" r="0" t="0"/>
          <a:stretch/>
        </p:blipFill>
        <p:spPr>
          <a:xfrm>
            <a:off x="-15520" y="1990799"/>
            <a:ext cx="1428572" cy="1795264"/>
          </a:xfrm>
          <a:prstGeom prst="rect">
            <a:avLst/>
          </a:prstGeom>
          <a:noFill/>
          <a:ln>
            <a:noFill/>
          </a:ln>
        </p:spPr>
      </p:pic>
      <p:pic>
        <p:nvPicPr>
          <p:cNvPr descr=" " id="173" name="Google Shape;173;g2ae0c428034_0_149"/>
          <p:cNvPicPr preferRelativeResize="0"/>
          <p:nvPr/>
        </p:nvPicPr>
        <p:blipFill rotWithShape="1">
          <a:blip r:embed="rId6">
            <a:alphaModFix/>
          </a:blip>
          <a:srcRect b="0" l="0" r="0" t="0"/>
          <a:stretch/>
        </p:blipFill>
        <p:spPr>
          <a:xfrm>
            <a:off x="860534" y="-267736"/>
            <a:ext cx="3270657" cy="1185311"/>
          </a:xfrm>
          <a:prstGeom prst="rect">
            <a:avLst/>
          </a:prstGeom>
          <a:noFill/>
          <a:ln>
            <a:noFill/>
          </a:ln>
        </p:spPr>
      </p:pic>
      <p:pic>
        <p:nvPicPr>
          <p:cNvPr descr=" " id="174" name="Google Shape;174;g2ae0c428034_0_149"/>
          <p:cNvPicPr preferRelativeResize="0"/>
          <p:nvPr/>
        </p:nvPicPr>
        <p:blipFill rotWithShape="1">
          <a:blip r:embed="rId7">
            <a:alphaModFix/>
          </a:blip>
          <a:srcRect b="0" l="0" r="0" t="0"/>
          <a:stretch/>
        </p:blipFill>
        <p:spPr>
          <a:xfrm>
            <a:off x="-130191" y="9804313"/>
            <a:ext cx="2660983" cy="2314662"/>
          </a:xfrm>
          <a:prstGeom prst="rect">
            <a:avLst/>
          </a:prstGeom>
          <a:noFill/>
          <a:ln>
            <a:noFill/>
          </a:ln>
        </p:spPr>
      </p:pic>
      <p:pic>
        <p:nvPicPr>
          <p:cNvPr descr=" " id="175" name="Google Shape;175;g2ae0c428034_0_149"/>
          <p:cNvPicPr preferRelativeResize="0"/>
          <p:nvPr/>
        </p:nvPicPr>
        <p:blipFill rotWithShape="1">
          <a:blip r:embed="rId8">
            <a:alphaModFix/>
          </a:blip>
          <a:srcRect b="0" l="0" r="0" t="0"/>
          <a:stretch/>
        </p:blipFill>
        <p:spPr>
          <a:xfrm>
            <a:off x="-331883" y="10158605"/>
            <a:ext cx="1503605" cy="1325370"/>
          </a:xfrm>
          <a:prstGeom prst="rect">
            <a:avLst/>
          </a:prstGeom>
          <a:noFill/>
          <a:ln>
            <a:noFill/>
          </a:ln>
        </p:spPr>
      </p:pic>
      <p:pic>
        <p:nvPicPr>
          <p:cNvPr descr=" " id="176" name="Google Shape;176;g2ae0c428034_0_149"/>
          <p:cNvPicPr preferRelativeResize="0"/>
          <p:nvPr/>
        </p:nvPicPr>
        <p:blipFill rotWithShape="1">
          <a:blip r:embed="rId9">
            <a:alphaModFix/>
          </a:blip>
          <a:srcRect b="0" l="0" r="0" t="0"/>
          <a:stretch/>
        </p:blipFill>
        <p:spPr>
          <a:xfrm>
            <a:off x="797025" y="4124325"/>
            <a:ext cx="577922" cy="577850"/>
          </a:xfrm>
          <a:prstGeom prst="rect">
            <a:avLst/>
          </a:prstGeom>
          <a:noFill/>
          <a:ln>
            <a:noFill/>
          </a:ln>
        </p:spPr>
      </p:pic>
      <p:pic>
        <p:nvPicPr>
          <p:cNvPr descr=" " id="177" name="Google Shape;177;g2ae0c428034_0_149"/>
          <p:cNvPicPr preferRelativeResize="0"/>
          <p:nvPr/>
        </p:nvPicPr>
        <p:blipFill rotWithShape="1">
          <a:blip r:embed="rId10">
            <a:alphaModFix/>
          </a:blip>
          <a:srcRect b="0" l="0" r="0" t="0"/>
          <a:stretch/>
        </p:blipFill>
        <p:spPr>
          <a:xfrm>
            <a:off x="-930391" y="3209925"/>
            <a:ext cx="3598745" cy="3646655"/>
          </a:xfrm>
          <a:prstGeom prst="rect">
            <a:avLst/>
          </a:prstGeom>
          <a:noFill/>
          <a:ln>
            <a:noFill/>
          </a:ln>
        </p:spPr>
      </p:pic>
      <p:pic>
        <p:nvPicPr>
          <p:cNvPr descr=" " id="178" name="Google Shape;178;g2ae0c428034_0_149"/>
          <p:cNvPicPr preferRelativeResize="0"/>
          <p:nvPr/>
        </p:nvPicPr>
        <p:blipFill rotWithShape="1">
          <a:blip r:embed="rId11">
            <a:alphaModFix/>
          </a:blip>
          <a:srcRect b="0" l="0" r="0" t="0"/>
          <a:stretch/>
        </p:blipFill>
        <p:spPr>
          <a:xfrm>
            <a:off x="21703838" y="327025"/>
            <a:ext cx="2940418" cy="3803650"/>
          </a:xfrm>
          <a:prstGeom prst="rect">
            <a:avLst/>
          </a:prstGeom>
          <a:noFill/>
          <a:ln>
            <a:noFill/>
          </a:ln>
        </p:spPr>
      </p:pic>
      <p:pic>
        <p:nvPicPr>
          <p:cNvPr descr=" " id="179" name="Google Shape;179;g2ae0c428034_0_149"/>
          <p:cNvPicPr preferRelativeResize="0"/>
          <p:nvPr/>
        </p:nvPicPr>
        <p:blipFill rotWithShape="1">
          <a:blip r:embed="rId12">
            <a:alphaModFix/>
          </a:blip>
          <a:srcRect b="0" l="0" r="0" t="0"/>
          <a:stretch/>
        </p:blipFill>
        <p:spPr>
          <a:xfrm>
            <a:off x="21233873" y="8391525"/>
            <a:ext cx="4071036" cy="2825750"/>
          </a:xfrm>
          <a:prstGeom prst="rect">
            <a:avLst/>
          </a:prstGeom>
          <a:noFill/>
          <a:ln>
            <a:noFill/>
          </a:ln>
        </p:spPr>
      </p:pic>
      <p:pic>
        <p:nvPicPr>
          <p:cNvPr descr=" " id="180" name="Google Shape;180;g2ae0c428034_0_149"/>
          <p:cNvPicPr preferRelativeResize="0"/>
          <p:nvPr/>
        </p:nvPicPr>
        <p:blipFill rotWithShape="1">
          <a:blip r:embed="rId13">
            <a:alphaModFix/>
          </a:blip>
          <a:srcRect b="0" l="0" r="0" t="0"/>
          <a:stretch/>
        </p:blipFill>
        <p:spPr>
          <a:xfrm>
            <a:off x="21500612" y="11528425"/>
            <a:ext cx="2708837" cy="2546350"/>
          </a:xfrm>
          <a:prstGeom prst="rect">
            <a:avLst/>
          </a:prstGeom>
          <a:noFill/>
          <a:ln>
            <a:noFill/>
          </a:ln>
        </p:spPr>
      </p:pic>
      <p:pic>
        <p:nvPicPr>
          <p:cNvPr descr=" " id="181" name="Google Shape;181;g2ae0c428034_0_149"/>
          <p:cNvPicPr preferRelativeResize="0"/>
          <p:nvPr/>
        </p:nvPicPr>
        <p:blipFill rotWithShape="1">
          <a:blip r:embed="rId14">
            <a:alphaModFix/>
          </a:blip>
          <a:srcRect b="0" l="0" r="0" t="0"/>
          <a:stretch/>
        </p:blipFill>
        <p:spPr>
          <a:xfrm>
            <a:off x="23672578" y="9369425"/>
            <a:ext cx="1781447" cy="1479228"/>
          </a:xfrm>
          <a:prstGeom prst="rect">
            <a:avLst/>
          </a:prstGeom>
          <a:noFill/>
          <a:ln>
            <a:noFill/>
          </a:ln>
        </p:spPr>
      </p:pic>
      <p:pic>
        <p:nvPicPr>
          <p:cNvPr descr=" " id="182" name="Google Shape;182;g2ae0c428034_0_149"/>
          <p:cNvPicPr preferRelativeResize="0"/>
          <p:nvPr/>
        </p:nvPicPr>
        <p:blipFill rotWithShape="1">
          <a:blip r:embed="rId15">
            <a:alphaModFix/>
          </a:blip>
          <a:srcRect b="0" l="0" r="0" t="0"/>
          <a:stretch/>
        </p:blipFill>
        <p:spPr>
          <a:xfrm>
            <a:off x="23647177" y="352487"/>
            <a:ext cx="1311827" cy="1327088"/>
          </a:xfrm>
          <a:prstGeom prst="rect">
            <a:avLst/>
          </a:prstGeom>
          <a:noFill/>
          <a:ln>
            <a:noFill/>
          </a:ln>
        </p:spPr>
      </p:pic>
      <p:pic>
        <p:nvPicPr>
          <p:cNvPr descr=" " id="183" name="Google Shape;183;g2ae0c428034_0_149"/>
          <p:cNvPicPr preferRelativeResize="0"/>
          <p:nvPr/>
        </p:nvPicPr>
        <p:blipFill rotWithShape="1">
          <a:blip r:embed="rId16">
            <a:alphaModFix/>
          </a:blip>
          <a:srcRect b="0" l="0" r="0" t="0"/>
          <a:stretch/>
        </p:blipFill>
        <p:spPr>
          <a:xfrm>
            <a:off x="23786898" y="504887"/>
            <a:ext cx="1045090" cy="1060388"/>
          </a:xfrm>
          <a:prstGeom prst="rect">
            <a:avLst/>
          </a:prstGeom>
          <a:noFill/>
          <a:ln>
            <a:noFill/>
          </a:ln>
        </p:spPr>
      </p:pic>
      <p:pic>
        <p:nvPicPr>
          <p:cNvPr descr=" " id="184" name="Google Shape;184;g2ae0c428034_0_149"/>
          <p:cNvPicPr preferRelativeResize="0"/>
          <p:nvPr/>
        </p:nvPicPr>
        <p:blipFill rotWithShape="1">
          <a:blip r:embed="rId17">
            <a:alphaModFix/>
          </a:blip>
          <a:srcRect b="0" l="0" r="0" t="0"/>
          <a:stretch/>
        </p:blipFill>
        <p:spPr>
          <a:xfrm>
            <a:off x="23342342" y="12633325"/>
            <a:ext cx="1618628" cy="1274645"/>
          </a:xfrm>
          <a:prstGeom prst="rect">
            <a:avLst/>
          </a:prstGeom>
          <a:noFill/>
          <a:ln>
            <a:noFill/>
          </a:ln>
        </p:spPr>
      </p:pic>
      <p:pic>
        <p:nvPicPr>
          <p:cNvPr descr=" " id="185" name="Google Shape;185;g2ae0c428034_0_149"/>
          <p:cNvPicPr preferRelativeResize="0"/>
          <p:nvPr/>
        </p:nvPicPr>
        <p:blipFill rotWithShape="1">
          <a:blip r:embed="rId18">
            <a:alphaModFix/>
          </a:blip>
          <a:srcRect b="0" l="0" r="0" t="0"/>
          <a:stretch/>
        </p:blipFill>
        <p:spPr>
          <a:xfrm>
            <a:off x="23164520" y="2892425"/>
            <a:ext cx="1501981" cy="2927350"/>
          </a:xfrm>
          <a:prstGeom prst="rect">
            <a:avLst/>
          </a:prstGeom>
          <a:noFill/>
          <a:ln>
            <a:noFill/>
          </a:ln>
        </p:spPr>
      </p:pic>
      <p:sp>
        <p:nvSpPr>
          <p:cNvPr id="186" name="Google Shape;186;g2ae0c428034_0_1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ae0c428034_0_149"/>
          <p:cNvPicPr preferRelativeResize="0"/>
          <p:nvPr/>
        </p:nvPicPr>
        <p:blipFill rotWithShape="1">
          <a:blip r:embed="rId19">
            <a:alphaModFix/>
          </a:blip>
          <a:srcRect b="0" l="0" r="0" t="0"/>
          <a:stretch/>
        </p:blipFill>
        <p:spPr>
          <a:xfrm>
            <a:off x="23523340" y="10820400"/>
            <a:ext cx="711289" cy="2590800"/>
          </a:xfrm>
          <a:prstGeom prst="rect">
            <a:avLst/>
          </a:prstGeom>
          <a:noFill/>
          <a:ln>
            <a:noFill/>
          </a:ln>
        </p:spPr>
      </p:pic>
      <p:sp>
        <p:nvSpPr>
          <p:cNvPr id="188" name="Google Shape;188;g2ae0c428034_0_149"/>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ae0c428034_0_149"/>
          <p:cNvPicPr preferRelativeResize="0"/>
          <p:nvPr/>
        </p:nvPicPr>
        <p:blipFill rotWithShape="1">
          <a:blip r:embed="rId20">
            <a:alphaModFix/>
          </a:blip>
          <a:srcRect b="0" l="0" r="0" t="0"/>
          <a:stretch/>
        </p:blipFill>
        <p:spPr>
          <a:xfrm>
            <a:off x="800200" y="1181100"/>
            <a:ext cx="7049381" cy="5295900"/>
          </a:xfrm>
          <a:prstGeom prst="rect">
            <a:avLst/>
          </a:prstGeom>
          <a:noFill/>
          <a:ln>
            <a:noFill/>
          </a:ln>
        </p:spPr>
      </p:pic>
      <p:sp>
        <p:nvSpPr>
          <p:cNvPr id="190" name="Google Shape;190;g2ae0c428034_0_149"/>
          <p:cNvSpPr/>
          <p:nvPr/>
        </p:nvSpPr>
        <p:spPr>
          <a:xfrm>
            <a:off x="2362495" y="7086600"/>
            <a:ext cx="39249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ae0c428034_0_149"/>
          <p:cNvSpPr/>
          <p:nvPr/>
        </p:nvSpPr>
        <p:spPr>
          <a:xfrm>
            <a:off x="2362495" y="7086600"/>
            <a:ext cx="4128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Unicorn Sightings</a:t>
            </a:r>
            <a:endParaRPr b="0" i="0" sz="4800" u="none" cap="none" strike="noStrike">
              <a:solidFill>
                <a:schemeClr val="dk1"/>
              </a:solidFill>
              <a:latin typeface="Calibri"/>
              <a:ea typeface="Calibri"/>
              <a:cs typeface="Calibri"/>
              <a:sym typeface="Calibri"/>
            </a:endParaRPr>
          </a:p>
        </p:txBody>
      </p:sp>
      <p:sp>
        <p:nvSpPr>
          <p:cNvPr id="192" name="Google Shape;192;g2ae0c428034_0_149"/>
          <p:cNvSpPr/>
          <p:nvPr/>
        </p:nvSpPr>
        <p:spPr>
          <a:xfrm>
            <a:off x="800200" y="8521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ae0c428034_0_149"/>
          <p:cNvSpPr/>
          <p:nvPr/>
        </p:nvSpPr>
        <p:spPr>
          <a:xfrm>
            <a:off x="732458" y="8521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94" name="Google Shape;194;g2ae0c428034_0_149"/>
          <p:cNvSpPr/>
          <p:nvPr/>
        </p:nvSpPr>
        <p:spPr>
          <a:xfrm>
            <a:off x="3854932" y="11569700"/>
            <a:ext cx="9399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ae0c428034_0_149"/>
          <p:cNvSpPr/>
          <p:nvPr/>
        </p:nvSpPr>
        <p:spPr>
          <a:xfrm>
            <a:off x="3854932" y="11569700"/>
            <a:ext cx="1143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4800"/>
              <a:buFont typeface="Seaweed Script"/>
              <a:buNone/>
            </a:pPr>
            <a:r>
              <a:rPr b="0" i="0" lang="en-US" sz="4800" u="none" cap="none" strike="noStrike">
                <a:solidFill>
                  <a:srgbClr val="F8593A"/>
                </a:solidFill>
                <a:latin typeface="Seaweed Script"/>
                <a:ea typeface="Seaweed Script"/>
                <a:cs typeface="Seaweed Script"/>
                <a:sym typeface="Seaweed Script"/>
              </a:rPr>
              <a:t>45%</a:t>
            </a:r>
            <a:endParaRPr b="0" i="0" sz="4800" u="none" cap="none" strike="noStrike">
              <a:solidFill>
                <a:schemeClr val="dk1"/>
              </a:solidFill>
              <a:latin typeface="Calibri"/>
              <a:ea typeface="Calibri"/>
              <a:cs typeface="Calibri"/>
              <a:sym typeface="Calibri"/>
            </a:endParaRPr>
          </a:p>
        </p:txBody>
      </p:sp>
      <p:sp>
        <p:nvSpPr>
          <p:cNvPr id="196" name="Google Shape;196;g2ae0c428034_0_149"/>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ae0c428034_0_149"/>
          <p:cNvPicPr preferRelativeResize="0"/>
          <p:nvPr/>
        </p:nvPicPr>
        <p:blipFill rotWithShape="1">
          <a:blip r:embed="rId21">
            <a:alphaModFix/>
          </a:blip>
          <a:srcRect b="0" l="0" r="0" t="0"/>
          <a:stretch/>
        </p:blipFill>
        <p:spPr>
          <a:xfrm>
            <a:off x="16016702" y="1181100"/>
            <a:ext cx="7049381" cy="5295900"/>
          </a:xfrm>
          <a:prstGeom prst="rect">
            <a:avLst/>
          </a:prstGeom>
          <a:noFill/>
          <a:ln>
            <a:noFill/>
          </a:ln>
        </p:spPr>
      </p:pic>
      <p:sp>
        <p:nvSpPr>
          <p:cNvPr id="198" name="Google Shape;198;g2ae0c428034_0_149"/>
          <p:cNvSpPr/>
          <p:nvPr/>
        </p:nvSpPr>
        <p:spPr>
          <a:xfrm>
            <a:off x="17578997" y="7086600"/>
            <a:ext cx="39249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ae0c428034_0_149"/>
          <p:cNvSpPr/>
          <p:nvPr/>
        </p:nvSpPr>
        <p:spPr>
          <a:xfrm>
            <a:off x="17578997" y="7086600"/>
            <a:ext cx="4128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Unicorn Sightings</a:t>
            </a:r>
            <a:endParaRPr b="0" i="0" sz="4800" u="none" cap="none" strike="noStrike">
              <a:solidFill>
                <a:schemeClr val="dk1"/>
              </a:solidFill>
              <a:latin typeface="Calibri"/>
              <a:ea typeface="Calibri"/>
              <a:cs typeface="Calibri"/>
              <a:sym typeface="Calibri"/>
            </a:endParaRPr>
          </a:p>
        </p:txBody>
      </p:sp>
      <p:sp>
        <p:nvSpPr>
          <p:cNvPr id="200" name="Google Shape;200;g2ae0c428034_0_149"/>
          <p:cNvSpPr/>
          <p:nvPr/>
        </p:nvSpPr>
        <p:spPr>
          <a:xfrm>
            <a:off x="16016702" y="8521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ae0c428034_0_149"/>
          <p:cNvSpPr/>
          <p:nvPr/>
        </p:nvSpPr>
        <p:spPr>
          <a:xfrm>
            <a:off x="15948960" y="8521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202" name="Google Shape;202;g2ae0c428034_0_149"/>
          <p:cNvSpPr/>
          <p:nvPr/>
        </p:nvSpPr>
        <p:spPr>
          <a:xfrm>
            <a:off x="19071434" y="11569700"/>
            <a:ext cx="9399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ae0c428034_0_149"/>
          <p:cNvSpPr/>
          <p:nvPr/>
        </p:nvSpPr>
        <p:spPr>
          <a:xfrm>
            <a:off x="19071434" y="11569700"/>
            <a:ext cx="1143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4800"/>
              <a:buFont typeface="Seaweed Script"/>
              <a:buNone/>
            </a:pPr>
            <a:r>
              <a:rPr b="0" i="0" lang="en-US" sz="4800" u="none" cap="none" strike="noStrike">
                <a:solidFill>
                  <a:srgbClr val="F8593A"/>
                </a:solidFill>
                <a:latin typeface="Seaweed Script"/>
                <a:ea typeface="Seaweed Script"/>
                <a:cs typeface="Seaweed Script"/>
                <a:sym typeface="Seaweed Script"/>
              </a:rPr>
              <a:t>45%</a:t>
            </a:r>
            <a:endParaRPr b="0" i="0" sz="4800" u="none" cap="none" strike="noStrike">
              <a:solidFill>
                <a:schemeClr val="dk1"/>
              </a:solidFill>
              <a:latin typeface="Calibri"/>
              <a:ea typeface="Calibri"/>
              <a:cs typeface="Calibri"/>
              <a:sym typeface="Calibri"/>
            </a:endParaRPr>
          </a:p>
        </p:txBody>
      </p:sp>
      <p:sp>
        <p:nvSpPr>
          <p:cNvPr id="204" name="Google Shape;204;g2ae0c428034_0_149"/>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ae0c428034_0_149"/>
          <p:cNvSpPr/>
          <p:nvPr/>
        </p:nvSpPr>
        <p:spPr>
          <a:xfrm>
            <a:off x="10269233" y="1181100"/>
            <a:ext cx="33279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ae0c428034_0_149"/>
          <p:cNvSpPr/>
          <p:nvPr/>
        </p:nvSpPr>
        <p:spPr>
          <a:xfrm>
            <a:off x="10269233" y="1181100"/>
            <a:ext cx="3531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Dragon Taming</a:t>
            </a:r>
            <a:endParaRPr b="0" i="0" sz="4800" u="none" cap="none" strike="noStrike">
              <a:solidFill>
                <a:schemeClr val="dk1"/>
              </a:solidFill>
              <a:latin typeface="Calibri"/>
              <a:ea typeface="Calibri"/>
              <a:cs typeface="Calibri"/>
              <a:sym typeface="Calibri"/>
            </a:endParaRPr>
          </a:p>
        </p:txBody>
      </p:sp>
      <p:sp>
        <p:nvSpPr>
          <p:cNvPr id="207" name="Google Shape;207;g2ae0c428034_0_149"/>
          <p:cNvSpPr/>
          <p:nvPr/>
        </p:nvSpPr>
        <p:spPr>
          <a:xfrm>
            <a:off x="8408451" y="2616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ae0c428034_0_149"/>
          <p:cNvSpPr/>
          <p:nvPr/>
        </p:nvSpPr>
        <p:spPr>
          <a:xfrm>
            <a:off x="8340709" y="2616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209" name="Google Shape;209;g2ae0c428034_0_149"/>
          <p:cNvPicPr preferRelativeResize="0"/>
          <p:nvPr/>
        </p:nvPicPr>
        <p:blipFill rotWithShape="1">
          <a:blip r:embed="rId22">
            <a:alphaModFix/>
          </a:blip>
          <a:srcRect b="0" l="0" r="0" t="0"/>
          <a:stretch/>
        </p:blipFill>
        <p:spPr>
          <a:xfrm>
            <a:off x="8408451" y="5664200"/>
            <a:ext cx="7049381" cy="5295900"/>
          </a:xfrm>
          <a:prstGeom prst="rect">
            <a:avLst/>
          </a:prstGeom>
          <a:noFill/>
          <a:ln>
            <a:noFill/>
          </a:ln>
        </p:spPr>
      </p:pic>
      <p:sp>
        <p:nvSpPr>
          <p:cNvPr id="210" name="Google Shape;210;g2ae0c428034_0_149"/>
          <p:cNvSpPr/>
          <p:nvPr/>
        </p:nvSpPr>
        <p:spPr>
          <a:xfrm>
            <a:off x="11475884" y="11569700"/>
            <a:ext cx="9144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ae0c428034_0_149"/>
          <p:cNvSpPr/>
          <p:nvPr/>
        </p:nvSpPr>
        <p:spPr>
          <a:xfrm>
            <a:off x="11475884" y="11569700"/>
            <a:ext cx="1117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8593A"/>
              </a:buClr>
              <a:buSzPts val="4800"/>
              <a:buFont typeface="Seaweed Script"/>
              <a:buNone/>
            </a:pPr>
            <a:r>
              <a:rPr b="0" i="0" lang="en-US" sz="4800" u="none" cap="none" strike="noStrike">
                <a:solidFill>
                  <a:srgbClr val="F8593A"/>
                </a:solidFill>
                <a:latin typeface="Seaweed Script"/>
                <a:ea typeface="Seaweed Script"/>
                <a:cs typeface="Seaweed Script"/>
                <a:sym typeface="Seaweed Script"/>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216" name="Shape 216"/>
        <p:cNvGrpSpPr/>
        <p:nvPr/>
      </p:nvGrpSpPr>
      <p:grpSpPr>
        <a:xfrm>
          <a:off x="0" y="0"/>
          <a:ext cx="0" cy="0"/>
          <a:chOff x="0" y="0"/>
          <a:chExt cx="0" cy="0"/>
        </a:xfrm>
      </p:grpSpPr>
      <p:pic>
        <p:nvPicPr>
          <p:cNvPr descr=" " id="217" name="Google Shape;217;g2ae0c428034_0_195"/>
          <p:cNvPicPr preferRelativeResize="0"/>
          <p:nvPr/>
        </p:nvPicPr>
        <p:blipFill rotWithShape="1">
          <a:blip r:embed="rId3">
            <a:alphaModFix/>
          </a:blip>
          <a:srcRect b="0" l="0" r="0" t="0"/>
          <a:stretch/>
        </p:blipFill>
        <p:spPr>
          <a:xfrm>
            <a:off x="-879585" y="-130175"/>
            <a:ext cx="5366576" cy="8031063"/>
          </a:xfrm>
          <a:prstGeom prst="rect">
            <a:avLst/>
          </a:prstGeom>
          <a:noFill/>
          <a:ln>
            <a:noFill/>
          </a:ln>
        </p:spPr>
      </p:pic>
      <p:pic>
        <p:nvPicPr>
          <p:cNvPr descr=" " id="218" name="Google Shape;218;g2ae0c428034_0_195"/>
          <p:cNvPicPr preferRelativeResize="0"/>
          <p:nvPr/>
        </p:nvPicPr>
        <p:blipFill rotWithShape="1">
          <a:blip r:embed="rId4">
            <a:alphaModFix/>
          </a:blip>
          <a:srcRect b="0" l="0" r="0" t="0"/>
          <a:stretch/>
        </p:blipFill>
        <p:spPr>
          <a:xfrm>
            <a:off x="-879585" y="-130175"/>
            <a:ext cx="6484160" cy="14344651"/>
          </a:xfrm>
          <a:prstGeom prst="rect">
            <a:avLst/>
          </a:prstGeom>
          <a:noFill/>
          <a:ln>
            <a:noFill/>
          </a:ln>
        </p:spPr>
      </p:pic>
      <p:pic>
        <p:nvPicPr>
          <p:cNvPr descr=" " id="219" name="Google Shape;219;g2ae0c428034_0_195"/>
          <p:cNvPicPr preferRelativeResize="0"/>
          <p:nvPr/>
        </p:nvPicPr>
        <p:blipFill rotWithShape="1">
          <a:blip r:embed="rId5">
            <a:alphaModFix/>
          </a:blip>
          <a:srcRect b="0" l="0" r="0" t="0"/>
          <a:stretch/>
        </p:blipFill>
        <p:spPr>
          <a:xfrm>
            <a:off x="187348" y="-130175"/>
            <a:ext cx="6344444" cy="14344651"/>
          </a:xfrm>
          <a:prstGeom prst="rect">
            <a:avLst/>
          </a:prstGeom>
          <a:noFill/>
          <a:ln>
            <a:noFill/>
          </a:ln>
        </p:spPr>
      </p:pic>
      <p:pic>
        <p:nvPicPr>
          <p:cNvPr descr=" " id="220" name="Google Shape;220;g2ae0c428034_0_195"/>
          <p:cNvPicPr preferRelativeResize="0"/>
          <p:nvPr/>
        </p:nvPicPr>
        <p:blipFill rotWithShape="1">
          <a:blip r:embed="rId6">
            <a:alphaModFix/>
          </a:blip>
          <a:srcRect b="0" l="0" r="0" t="0"/>
          <a:stretch/>
        </p:blipFill>
        <p:spPr>
          <a:xfrm>
            <a:off x="822428" y="9826625"/>
            <a:ext cx="3359570" cy="4411092"/>
          </a:xfrm>
          <a:prstGeom prst="rect">
            <a:avLst/>
          </a:prstGeom>
          <a:noFill/>
          <a:ln>
            <a:noFill/>
          </a:ln>
        </p:spPr>
      </p:pic>
      <p:pic>
        <p:nvPicPr>
          <p:cNvPr descr=" " id="221" name="Google Shape;221;g2ae0c428034_0_195"/>
          <p:cNvPicPr preferRelativeResize="0"/>
          <p:nvPr/>
        </p:nvPicPr>
        <p:blipFill rotWithShape="1">
          <a:blip r:embed="rId7">
            <a:alphaModFix/>
          </a:blip>
          <a:srcRect b="0" l="0" r="0" t="0"/>
          <a:stretch/>
        </p:blipFill>
        <p:spPr>
          <a:xfrm>
            <a:off x="-955794" y="4352925"/>
            <a:ext cx="2965821" cy="6898140"/>
          </a:xfrm>
          <a:prstGeom prst="rect">
            <a:avLst/>
          </a:prstGeom>
          <a:noFill/>
          <a:ln>
            <a:noFill/>
          </a:ln>
        </p:spPr>
      </p:pic>
      <p:pic>
        <p:nvPicPr>
          <p:cNvPr descr=" " id="222" name="Google Shape;222;g2ae0c428034_0_195"/>
          <p:cNvPicPr preferRelativeResize="0"/>
          <p:nvPr/>
        </p:nvPicPr>
        <p:blipFill rotWithShape="1">
          <a:blip r:embed="rId8">
            <a:alphaModFix/>
          </a:blip>
          <a:srcRect b="0" l="0" r="0" t="0"/>
          <a:stretch/>
        </p:blipFill>
        <p:spPr>
          <a:xfrm>
            <a:off x="2651453" y="4276719"/>
            <a:ext cx="1746465" cy="3105156"/>
          </a:xfrm>
          <a:prstGeom prst="rect">
            <a:avLst/>
          </a:prstGeom>
          <a:noFill/>
          <a:ln>
            <a:noFill/>
          </a:ln>
        </p:spPr>
      </p:pic>
      <p:pic>
        <p:nvPicPr>
          <p:cNvPr descr=" " id="223" name="Google Shape;223;g2ae0c428034_0_195"/>
          <p:cNvPicPr preferRelativeResize="0"/>
          <p:nvPr/>
        </p:nvPicPr>
        <p:blipFill rotWithShape="1">
          <a:blip r:embed="rId9">
            <a:alphaModFix/>
          </a:blip>
          <a:srcRect b="0" l="0" r="0" t="0"/>
          <a:stretch/>
        </p:blipFill>
        <p:spPr>
          <a:xfrm>
            <a:off x="3146818" y="10106025"/>
            <a:ext cx="755744" cy="768350"/>
          </a:xfrm>
          <a:prstGeom prst="rect">
            <a:avLst/>
          </a:prstGeom>
          <a:noFill/>
          <a:ln>
            <a:noFill/>
          </a:ln>
        </p:spPr>
      </p:pic>
      <p:pic>
        <p:nvPicPr>
          <p:cNvPr descr=" " id="224" name="Google Shape;224;g2ae0c428034_0_195"/>
          <p:cNvPicPr preferRelativeResize="0"/>
          <p:nvPr/>
        </p:nvPicPr>
        <p:blipFill rotWithShape="1">
          <a:blip r:embed="rId10">
            <a:alphaModFix/>
          </a:blip>
          <a:srcRect b="0" l="0" r="0" t="0"/>
          <a:stretch/>
        </p:blipFill>
        <p:spPr>
          <a:xfrm>
            <a:off x="18502526" y="-231775"/>
            <a:ext cx="4390882" cy="15055849"/>
          </a:xfrm>
          <a:prstGeom prst="rect">
            <a:avLst/>
          </a:prstGeom>
          <a:noFill/>
          <a:ln>
            <a:noFill/>
          </a:ln>
        </p:spPr>
      </p:pic>
      <p:pic>
        <p:nvPicPr>
          <p:cNvPr descr=" " id="225" name="Google Shape;225;g2ae0c428034_0_195"/>
          <p:cNvPicPr preferRelativeResize="0"/>
          <p:nvPr/>
        </p:nvPicPr>
        <p:blipFill rotWithShape="1">
          <a:blip r:embed="rId11">
            <a:alphaModFix/>
          </a:blip>
          <a:srcRect b="0" l="0" r="0" t="0"/>
          <a:stretch/>
        </p:blipFill>
        <p:spPr>
          <a:xfrm>
            <a:off x="19542803" y="-231775"/>
            <a:ext cx="6412788" cy="15055849"/>
          </a:xfrm>
          <a:prstGeom prst="rect">
            <a:avLst/>
          </a:prstGeom>
          <a:noFill/>
          <a:ln>
            <a:noFill/>
          </a:ln>
        </p:spPr>
      </p:pic>
      <p:pic>
        <p:nvPicPr>
          <p:cNvPr descr=" " id="226" name="Google Shape;226;g2ae0c428034_0_195"/>
          <p:cNvPicPr preferRelativeResize="0"/>
          <p:nvPr/>
        </p:nvPicPr>
        <p:blipFill rotWithShape="1">
          <a:blip r:embed="rId12">
            <a:alphaModFix/>
          </a:blip>
          <a:srcRect b="0" l="0" r="0" t="0"/>
          <a:stretch/>
        </p:blipFill>
        <p:spPr>
          <a:xfrm>
            <a:off x="20433189" y="8848024"/>
            <a:ext cx="5290701" cy="5976051"/>
          </a:xfrm>
          <a:prstGeom prst="rect">
            <a:avLst/>
          </a:prstGeom>
          <a:noFill/>
          <a:ln>
            <a:noFill/>
          </a:ln>
        </p:spPr>
      </p:pic>
      <p:pic>
        <p:nvPicPr>
          <p:cNvPr descr=" " id="227" name="Google Shape;227;g2ae0c428034_0_195"/>
          <p:cNvPicPr preferRelativeResize="0"/>
          <p:nvPr/>
        </p:nvPicPr>
        <p:blipFill rotWithShape="1">
          <a:blip r:embed="rId13">
            <a:alphaModFix/>
          </a:blip>
          <a:srcRect b="0" l="0" r="0" t="0"/>
          <a:stretch/>
        </p:blipFill>
        <p:spPr>
          <a:xfrm>
            <a:off x="23939317" y="1889125"/>
            <a:ext cx="2114814" cy="6798011"/>
          </a:xfrm>
          <a:prstGeom prst="rect">
            <a:avLst/>
          </a:prstGeom>
          <a:noFill/>
          <a:ln>
            <a:noFill/>
          </a:ln>
        </p:spPr>
      </p:pic>
      <p:pic>
        <p:nvPicPr>
          <p:cNvPr descr=" " id="228" name="Google Shape;228;g2ae0c428034_0_195"/>
          <p:cNvPicPr preferRelativeResize="0"/>
          <p:nvPr/>
        </p:nvPicPr>
        <p:blipFill rotWithShape="1">
          <a:blip r:embed="rId14">
            <a:alphaModFix/>
          </a:blip>
          <a:srcRect b="0" l="0" r="0" t="0"/>
          <a:stretch/>
        </p:blipFill>
        <p:spPr>
          <a:xfrm>
            <a:off x="21767346" y="-130175"/>
            <a:ext cx="2851506" cy="5797549"/>
          </a:xfrm>
          <a:prstGeom prst="rect">
            <a:avLst/>
          </a:prstGeom>
          <a:noFill/>
          <a:ln>
            <a:noFill/>
          </a:ln>
        </p:spPr>
      </p:pic>
      <p:pic>
        <p:nvPicPr>
          <p:cNvPr descr=" " id="229" name="Google Shape;229;g2ae0c428034_0_195"/>
          <p:cNvPicPr preferRelativeResize="0"/>
          <p:nvPr/>
        </p:nvPicPr>
        <p:blipFill rotWithShape="1">
          <a:blip r:embed="rId15">
            <a:alphaModFix/>
          </a:blip>
          <a:srcRect b="0" l="0" r="0" t="0"/>
          <a:stretch/>
        </p:blipFill>
        <p:spPr>
          <a:xfrm>
            <a:off x="24371171" y="13115925"/>
            <a:ext cx="806551" cy="806450"/>
          </a:xfrm>
          <a:prstGeom prst="rect">
            <a:avLst/>
          </a:prstGeom>
          <a:noFill/>
          <a:ln>
            <a:noFill/>
          </a:ln>
        </p:spPr>
      </p:pic>
      <p:pic>
        <p:nvPicPr>
          <p:cNvPr descr=" " id="230" name="Google Shape;230;g2ae0c428034_0_195"/>
          <p:cNvPicPr preferRelativeResize="0"/>
          <p:nvPr/>
        </p:nvPicPr>
        <p:blipFill rotWithShape="1">
          <a:blip r:embed="rId16">
            <a:alphaModFix/>
          </a:blip>
          <a:srcRect b="0" l="0" r="0" t="0"/>
          <a:stretch/>
        </p:blipFill>
        <p:spPr>
          <a:xfrm>
            <a:off x="22478634" y="8531225"/>
            <a:ext cx="793849" cy="793750"/>
          </a:xfrm>
          <a:prstGeom prst="rect">
            <a:avLst/>
          </a:prstGeom>
          <a:noFill/>
          <a:ln>
            <a:noFill/>
          </a:ln>
        </p:spPr>
      </p:pic>
      <p:pic>
        <p:nvPicPr>
          <p:cNvPr descr=" " id="231" name="Google Shape;231;g2ae0c428034_0_195"/>
          <p:cNvPicPr preferRelativeResize="0"/>
          <p:nvPr/>
        </p:nvPicPr>
        <p:blipFill rotWithShape="1">
          <a:blip r:embed="rId17">
            <a:alphaModFix/>
          </a:blip>
          <a:srcRect b="0" l="0" r="0" t="0"/>
          <a:stretch/>
        </p:blipFill>
        <p:spPr>
          <a:xfrm>
            <a:off x="23037504" y="2892413"/>
            <a:ext cx="1746468" cy="2838462"/>
          </a:xfrm>
          <a:prstGeom prst="rect">
            <a:avLst/>
          </a:prstGeom>
          <a:noFill/>
          <a:ln>
            <a:noFill/>
          </a:ln>
        </p:spPr>
      </p:pic>
      <p:sp>
        <p:nvSpPr>
          <p:cNvPr id="232" name="Google Shape;232;g2ae0c428034_0_1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ae0c428034_0_195"/>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pic>
        <p:nvPicPr>
          <p:cNvPr descr=" " id="234" name="Google Shape;234;g2ae0c428034_0_195"/>
          <p:cNvPicPr preferRelativeResize="0"/>
          <p:nvPr/>
        </p:nvPicPr>
        <p:blipFill rotWithShape="1">
          <a:blip r:embed="rId19">
            <a:alphaModFix/>
          </a:blip>
          <a:srcRect b="0" l="0" r="0" t="0"/>
          <a:stretch/>
        </p:blipFill>
        <p:spPr>
          <a:xfrm>
            <a:off x="0" y="1498600"/>
            <a:ext cx="5966698" cy="4437887"/>
          </a:xfrm>
          <a:prstGeom prst="rect">
            <a:avLst/>
          </a:prstGeom>
          <a:noFill/>
          <a:ln>
            <a:noFill/>
          </a:ln>
        </p:spPr>
      </p:pic>
      <p:sp>
        <p:nvSpPr>
          <p:cNvPr id="235" name="Google Shape;235;g2ae0c428034_0_195"/>
          <p:cNvSpPr/>
          <p:nvPr/>
        </p:nvSpPr>
        <p:spPr>
          <a:xfrm>
            <a:off x="5398175" y="4749800"/>
            <a:ext cx="136035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ae0c428034_0_195"/>
          <p:cNvSpPr/>
          <p:nvPr/>
        </p:nvSpPr>
        <p:spPr>
          <a:xfrm>
            <a:off x="5398175" y="4749800"/>
            <a:ext cx="13806600" cy="350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37" name="Google Shape;237;g2ae0c428034_0_195"/>
          <p:cNvSpPr/>
          <p:nvPr/>
        </p:nvSpPr>
        <p:spPr>
          <a:xfrm>
            <a:off x="15927791" y="8356600"/>
            <a:ext cx="32262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aweed Script"/>
              <a:buNone/>
            </a:pPr>
            <a:r>
              <a:rPr b="0" i="0" lang="en-US" sz="3600" u="none" cap="none" strike="noStrike">
                <a:solidFill>
                  <a:srgbClr val="0E0E0E"/>
                </a:solidFill>
                <a:latin typeface="Seaweed Script"/>
                <a:ea typeface="Seaweed Script"/>
                <a:cs typeface="Seaweed Script"/>
                <a:sym typeface="Seaweed Script"/>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242" name="Shape 242"/>
        <p:cNvGrpSpPr/>
        <p:nvPr/>
      </p:nvGrpSpPr>
      <p:grpSpPr>
        <a:xfrm>
          <a:off x="0" y="0"/>
          <a:ext cx="0" cy="0"/>
          <a:chOff x="0" y="0"/>
          <a:chExt cx="0" cy="0"/>
        </a:xfrm>
      </p:grpSpPr>
      <p:pic>
        <p:nvPicPr>
          <p:cNvPr descr=" " id="243" name="Google Shape;243;g2ae0c428034_0_220"/>
          <p:cNvPicPr preferRelativeResize="0"/>
          <p:nvPr/>
        </p:nvPicPr>
        <p:blipFill rotWithShape="1">
          <a:blip r:embed="rId3">
            <a:alphaModFix/>
          </a:blip>
          <a:srcRect b="0" l="0" r="0" t="0"/>
          <a:stretch/>
        </p:blipFill>
        <p:spPr>
          <a:xfrm>
            <a:off x="18836944" y="-4427451"/>
            <a:ext cx="12175457" cy="14235249"/>
          </a:xfrm>
          <a:prstGeom prst="rect">
            <a:avLst/>
          </a:prstGeom>
          <a:noFill/>
          <a:ln>
            <a:noFill/>
          </a:ln>
        </p:spPr>
      </p:pic>
      <p:pic>
        <p:nvPicPr>
          <p:cNvPr descr=" " id="244" name="Google Shape;244;g2ae0c428034_0_220"/>
          <p:cNvPicPr preferRelativeResize="0"/>
          <p:nvPr/>
        </p:nvPicPr>
        <p:blipFill rotWithShape="1">
          <a:blip r:embed="rId4">
            <a:alphaModFix/>
          </a:blip>
          <a:srcRect b="0" l="0" r="0" t="0"/>
          <a:stretch/>
        </p:blipFill>
        <p:spPr>
          <a:xfrm>
            <a:off x="-485836" y="10029825"/>
            <a:ext cx="7981938" cy="4898951"/>
          </a:xfrm>
          <a:prstGeom prst="rect">
            <a:avLst/>
          </a:prstGeom>
          <a:noFill/>
          <a:ln>
            <a:noFill/>
          </a:ln>
        </p:spPr>
      </p:pic>
      <p:pic>
        <p:nvPicPr>
          <p:cNvPr descr=" " id="245" name="Google Shape;245;g2ae0c428034_0_220"/>
          <p:cNvPicPr preferRelativeResize="0"/>
          <p:nvPr/>
        </p:nvPicPr>
        <p:blipFill rotWithShape="1">
          <a:blip r:embed="rId5">
            <a:alphaModFix/>
          </a:blip>
          <a:srcRect b="0" l="0" r="0" t="0"/>
          <a:stretch/>
        </p:blipFill>
        <p:spPr>
          <a:xfrm>
            <a:off x="17904680" y="-3763677"/>
            <a:ext cx="12990461" cy="15057810"/>
          </a:xfrm>
          <a:prstGeom prst="rect">
            <a:avLst/>
          </a:prstGeom>
          <a:noFill/>
          <a:ln>
            <a:noFill/>
          </a:ln>
        </p:spPr>
      </p:pic>
      <p:pic>
        <p:nvPicPr>
          <p:cNvPr descr=" " id="246" name="Google Shape;246;g2ae0c428034_0_220"/>
          <p:cNvPicPr preferRelativeResize="0"/>
          <p:nvPr/>
        </p:nvPicPr>
        <p:blipFill rotWithShape="1">
          <a:blip r:embed="rId6">
            <a:alphaModFix/>
          </a:blip>
          <a:srcRect b="0" l="0" r="0" t="0"/>
          <a:stretch/>
        </p:blipFill>
        <p:spPr>
          <a:xfrm>
            <a:off x="19445092" y="-2875273"/>
            <a:ext cx="6208468" cy="4503378"/>
          </a:xfrm>
          <a:prstGeom prst="rect">
            <a:avLst/>
          </a:prstGeom>
          <a:noFill/>
          <a:ln>
            <a:noFill/>
          </a:ln>
        </p:spPr>
      </p:pic>
      <p:pic>
        <p:nvPicPr>
          <p:cNvPr descr=" " id="247" name="Google Shape;247;g2ae0c428034_0_220"/>
          <p:cNvPicPr preferRelativeResize="0"/>
          <p:nvPr/>
        </p:nvPicPr>
        <p:blipFill rotWithShape="1">
          <a:blip r:embed="rId7">
            <a:alphaModFix/>
          </a:blip>
          <a:srcRect b="0" l="0" r="0" t="0"/>
          <a:stretch/>
        </p:blipFill>
        <p:spPr>
          <a:xfrm>
            <a:off x="21554572" y="-1503970"/>
            <a:ext cx="6179226" cy="11140268"/>
          </a:xfrm>
          <a:prstGeom prst="rect">
            <a:avLst/>
          </a:prstGeom>
          <a:noFill/>
          <a:ln>
            <a:noFill/>
          </a:ln>
        </p:spPr>
      </p:pic>
      <p:pic>
        <p:nvPicPr>
          <p:cNvPr descr=" " id="248" name="Google Shape;248;g2ae0c428034_0_220"/>
          <p:cNvPicPr preferRelativeResize="0"/>
          <p:nvPr/>
        </p:nvPicPr>
        <p:blipFill rotWithShape="1">
          <a:blip r:embed="rId8">
            <a:alphaModFix/>
          </a:blip>
          <a:srcRect b="0" l="0" r="0" t="0"/>
          <a:stretch/>
        </p:blipFill>
        <p:spPr>
          <a:xfrm>
            <a:off x="16432673" y="12138025"/>
            <a:ext cx="8330589" cy="3152018"/>
          </a:xfrm>
          <a:prstGeom prst="rect">
            <a:avLst/>
          </a:prstGeom>
          <a:noFill/>
          <a:ln>
            <a:noFill/>
          </a:ln>
        </p:spPr>
      </p:pic>
      <p:pic>
        <p:nvPicPr>
          <p:cNvPr descr=" " id="249" name="Google Shape;249;g2ae0c428034_0_220"/>
          <p:cNvPicPr preferRelativeResize="0"/>
          <p:nvPr/>
        </p:nvPicPr>
        <p:blipFill rotWithShape="1">
          <a:blip r:embed="rId9">
            <a:alphaModFix/>
          </a:blip>
          <a:srcRect b="0" l="0" r="0" t="0"/>
          <a:stretch/>
        </p:blipFill>
        <p:spPr>
          <a:xfrm>
            <a:off x="19846308" y="-1654559"/>
            <a:ext cx="2756390" cy="1963353"/>
          </a:xfrm>
          <a:prstGeom prst="rect">
            <a:avLst/>
          </a:prstGeom>
          <a:noFill/>
          <a:ln>
            <a:noFill/>
          </a:ln>
        </p:spPr>
      </p:pic>
      <p:pic>
        <p:nvPicPr>
          <p:cNvPr descr=" " id="250" name="Google Shape;250;g2ae0c428034_0_220"/>
          <p:cNvPicPr preferRelativeResize="0"/>
          <p:nvPr/>
        </p:nvPicPr>
        <p:blipFill rotWithShape="1">
          <a:blip r:embed="rId10">
            <a:alphaModFix/>
          </a:blip>
          <a:srcRect b="0" l="0" r="0" t="0"/>
          <a:stretch/>
        </p:blipFill>
        <p:spPr>
          <a:xfrm>
            <a:off x="21272768" y="348456"/>
            <a:ext cx="1457588" cy="1323901"/>
          </a:xfrm>
          <a:prstGeom prst="rect">
            <a:avLst/>
          </a:prstGeom>
          <a:noFill/>
          <a:ln>
            <a:noFill/>
          </a:ln>
        </p:spPr>
      </p:pic>
      <p:pic>
        <p:nvPicPr>
          <p:cNvPr descr=" " id="251" name="Google Shape;251;g2ae0c428034_0_220"/>
          <p:cNvPicPr preferRelativeResize="0"/>
          <p:nvPr/>
        </p:nvPicPr>
        <p:blipFill rotWithShape="1">
          <a:blip r:embed="rId11">
            <a:alphaModFix/>
          </a:blip>
          <a:srcRect b="0" l="0" r="0" t="0"/>
          <a:stretch/>
        </p:blipFill>
        <p:spPr>
          <a:xfrm>
            <a:off x="18542178" y="556654"/>
            <a:ext cx="565224" cy="565150"/>
          </a:xfrm>
          <a:prstGeom prst="rect">
            <a:avLst/>
          </a:prstGeom>
          <a:noFill/>
          <a:ln>
            <a:noFill/>
          </a:ln>
        </p:spPr>
      </p:pic>
      <p:pic>
        <p:nvPicPr>
          <p:cNvPr descr=" " id="252" name="Google Shape;252;g2ae0c428034_0_220"/>
          <p:cNvPicPr preferRelativeResize="0"/>
          <p:nvPr/>
        </p:nvPicPr>
        <p:blipFill rotWithShape="1">
          <a:blip r:embed="rId12">
            <a:alphaModFix/>
          </a:blip>
          <a:srcRect b="0" l="0" r="0" t="0"/>
          <a:stretch/>
        </p:blipFill>
        <p:spPr>
          <a:xfrm>
            <a:off x="10569470" y="14917415"/>
            <a:ext cx="1113008" cy="1113061"/>
          </a:xfrm>
          <a:prstGeom prst="rect">
            <a:avLst/>
          </a:prstGeom>
          <a:noFill/>
          <a:ln>
            <a:noFill/>
          </a:ln>
        </p:spPr>
      </p:pic>
      <p:pic>
        <p:nvPicPr>
          <p:cNvPr descr=" " id="253" name="Google Shape;253;g2ae0c428034_0_220"/>
          <p:cNvPicPr preferRelativeResize="0"/>
          <p:nvPr/>
        </p:nvPicPr>
        <p:blipFill rotWithShape="1">
          <a:blip r:embed="rId13">
            <a:alphaModFix/>
          </a:blip>
          <a:srcRect b="0" l="0" r="0" t="0"/>
          <a:stretch/>
        </p:blipFill>
        <p:spPr>
          <a:xfrm>
            <a:off x="21767066" y="3563156"/>
            <a:ext cx="305480" cy="304292"/>
          </a:xfrm>
          <a:prstGeom prst="rect">
            <a:avLst/>
          </a:prstGeom>
          <a:noFill/>
          <a:ln>
            <a:noFill/>
          </a:ln>
        </p:spPr>
      </p:pic>
      <p:pic>
        <p:nvPicPr>
          <p:cNvPr descr=" " id="254" name="Google Shape;254;g2ae0c428034_0_220"/>
          <p:cNvPicPr preferRelativeResize="0"/>
          <p:nvPr/>
        </p:nvPicPr>
        <p:blipFill rotWithShape="1">
          <a:blip r:embed="rId14">
            <a:alphaModFix/>
          </a:blip>
          <a:srcRect b="0" l="0" r="0" t="0"/>
          <a:stretch/>
        </p:blipFill>
        <p:spPr>
          <a:xfrm>
            <a:off x="23255038" y="1434678"/>
            <a:ext cx="298490" cy="298450"/>
          </a:xfrm>
          <a:prstGeom prst="rect">
            <a:avLst/>
          </a:prstGeom>
          <a:noFill/>
          <a:ln>
            <a:noFill/>
          </a:ln>
        </p:spPr>
      </p:pic>
      <p:pic>
        <p:nvPicPr>
          <p:cNvPr descr=" " id="255" name="Google Shape;255;g2ae0c428034_0_220"/>
          <p:cNvPicPr preferRelativeResize="0"/>
          <p:nvPr/>
        </p:nvPicPr>
        <p:blipFill rotWithShape="1">
          <a:blip r:embed="rId15">
            <a:alphaModFix/>
          </a:blip>
          <a:srcRect b="0" l="0" r="0" t="0"/>
          <a:stretch/>
        </p:blipFill>
        <p:spPr>
          <a:xfrm>
            <a:off x="21589446" y="12456753"/>
            <a:ext cx="3109672" cy="2542270"/>
          </a:xfrm>
          <a:prstGeom prst="rect">
            <a:avLst/>
          </a:prstGeom>
          <a:noFill/>
          <a:ln>
            <a:noFill/>
          </a:ln>
        </p:spPr>
      </p:pic>
      <p:pic>
        <p:nvPicPr>
          <p:cNvPr descr=" " id="256" name="Google Shape;256;g2ae0c428034_0_220"/>
          <p:cNvPicPr preferRelativeResize="0"/>
          <p:nvPr/>
        </p:nvPicPr>
        <p:blipFill rotWithShape="1">
          <a:blip r:embed="rId16">
            <a:alphaModFix/>
          </a:blip>
          <a:srcRect b="0" l="0" r="0" t="0"/>
          <a:stretch/>
        </p:blipFill>
        <p:spPr>
          <a:xfrm>
            <a:off x="-3175" y="441325"/>
            <a:ext cx="2168489" cy="4239183"/>
          </a:xfrm>
          <a:prstGeom prst="rect">
            <a:avLst/>
          </a:prstGeom>
          <a:noFill/>
          <a:ln>
            <a:noFill/>
          </a:ln>
        </p:spPr>
      </p:pic>
      <p:sp>
        <p:nvSpPr>
          <p:cNvPr id="257" name="Google Shape;257;g2ae0c428034_0_2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ae0c428034_0_220"/>
          <p:cNvPicPr preferRelativeResize="0"/>
          <p:nvPr/>
        </p:nvPicPr>
        <p:blipFill rotWithShape="1">
          <a:blip r:embed="rId17">
            <a:alphaModFix/>
          </a:blip>
          <a:srcRect b="0" l="0" r="0" t="0"/>
          <a:stretch/>
        </p:blipFill>
        <p:spPr>
          <a:xfrm>
            <a:off x="23523340" y="10820400"/>
            <a:ext cx="711289" cy="2590800"/>
          </a:xfrm>
          <a:prstGeom prst="rect">
            <a:avLst/>
          </a:prstGeom>
          <a:noFill/>
          <a:ln>
            <a:noFill/>
          </a:ln>
        </p:spPr>
      </p:pic>
      <p:pic>
        <p:nvPicPr>
          <p:cNvPr descr=" " id="259" name="Google Shape;259;g2ae0c428034_0_220"/>
          <p:cNvPicPr preferRelativeResize="0"/>
          <p:nvPr/>
        </p:nvPicPr>
        <p:blipFill rotWithShape="1">
          <a:blip r:embed="rId18">
            <a:alphaModFix/>
          </a:blip>
          <a:srcRect b="0" l="0" r="0" t="0"/>
          <a:stretch/>
        </p:blipFill>
        <p:spPr>
          <a:xfrm>
            <a:off x="8395749" y="1155700"/>
            <a:ext cx="7595549" cy="11404600"/>
          </a:xfrm>
          <a:prstGeom prst="rect">
            <a:avLst/>
          </a:prstGeom>
          <a:noFill/>
          <a:ln>
            <a:noFill/>
          </a:ln>
        </p:spPr>
      </p:pic>
      <p:sp>
        <p:nvSpPr>
          <p:cNvPr id="260" name="Google Shape;260;g2ae0c428034_0_220"/>
          <p:cNvSpPr/>
          <p:nvPr/>
        </p:nvSpPr>
        <p:spPr>
          <a:xfrm>
            <a:off x="2235479" y="8712200"/>
            <a:ext cx="50679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ae0c428034_0_220"/>
          <p:cNvSpPr/>
          <p:nvPr/>
        </p:nvSpPr>
        <p:spPr>
          <a:xfrm>
            <a:off x="2235479" y="8712200"/>
            <a:ext cx="52713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Dragon Taming Technique</a:t>
            </a:r>
            <a:endParaRPr b="0" i="0" sz="4800" u="none" cap="none" strike="noStrike">
              <a:solidFill>
                <a:schemeClr val="dk1"/>
              </a:solidFill>
              <a:latin typeface="Calibri"/>
              <a:ea typeface="Calibri"/>
              <a:cs typeface="Calibri"/>
              <a:sym typeface="Calibri"/>
            </a:endParaRPr>
          </a:p>
        </p:txBody>
      </p:sp>
      <p:sp>
        <p:nvSpPr>
          <p:cNvPr id="262" name="Google Shape;262;g2ae0c428034_0_220"/>
          <p:cNvSpPr/>
          <p:nvPr/>
        </p:nvSpPr>
        <p:spPr>
          <a:xfrm>
            <a:off x="2235479" y="10668000"/>
            <a:ext cx="5203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63" name="Google Shape;263;g2ae0c428034_0_220"/>
          <p:cNvSpPr/>
          <p:nvPr/>
        </p:nvSpPr>
        <p:spPr>
          <a:xfrm>
            <a:off x="16715289" y="1155700"/>
            <a:ext cx="54363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ae0c428034_0_220"/>
          <p:cNvSpPr/>
          <p:nvPr/>
        </p:nvSpPr>
        <p:spPr>
          <a:xfrm>
            <a:off x="16715289" y="1155700"/>
            <a:ext cx="56394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The Art of Unicorn Sighting</a:t>
            </a:r>
            <a:endParaRPr b="0" i="0" sz="4800" u="none" cap="none" strike="noStrike">
              <a:solidFill>
                <a:schemeClr val="dk1"/>
              </a:solidFill>
              <a:latin typeface="Calibri"/>
              <a:ea typeface="Calibri"/>
              <a:cs typeface="Calibri"/>
              <a:sym typeface="Calibri"/>
            </a:endParaRPr>
          </a:p>
        </p:txBody>
      </p:sp>
      <p:sp>
        <p:nvSpPr>
          <p:cNvPr id="265" name="Google Shape;265;g2ae0c428034_0_220"/>
          <p:cNvSpPr/>
          <p:nvPr/>
        </p:nvSpPr>
        <p:spPr>
          <a:xfrm>
            <a:off x="16715289" y="3111500"/>
            <a:ext cx="5571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66" name="Google Shape;266;g2ae0c428034_0_220"/>
          <p:cNvPicPr preferRelativeResize="0"/>
          <p:nvPr/>
        </p:nvPicPr>
        <p:blipFill rotWithShape="1">
          <a:blip r:embed="rId19">
            <a:alphaModFix/>
          </a:blip>
          <a:srcRect b="0" l="0" r="0" t="0"/>
          <a:stretch/>
        </p:blipFill>
        <p:spPr>
          <a:xfrm>
            <a:off x="2235479" y="1155700"/>
            <a:ext cx="5436279" cy="4305300"/>
          </a:xfrm>
          <a:prstGeom prst="rect">
            <a:avLst/>
          </a:prstGeom>
          <a:noFill/>
          <a:ln>
            <a:noFill/>
          </a:ln>
        </p:spPr>
      </p:pic>
      <p:pic>
        <p:nvPicPr>
          <p:cNvPr descr=" " id="267" name="Google Shape;267;g2ae0c428034_0_220"/>
          <p:cNvPicPr preferRelativeResize="0"/>
          <p:nvPr/>
        </p:nvPicPr>
        <p:blipFill rotWithShape="1">
          <a:blip r:embed="rId20">
            <a:alphaModFix/>
          </a:blip>
          <a:srcRect b="0" l="0" r="0" t="0"/>
          <a:stretch/>
        </p:blipFill>
        <p:spPr>
          <a:xfrm>
            <a:off x="16715289" y="6858000"/>
            <a:ext cx="5436279" cy="5702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5"/>
        </a:solidFill>
      </p:bgPr>
    </p:bg>
    <p:spTree>
      <p:nvGrpSpPr>
        <p:cNvPr id="272" name="Shape 272"/>
        <p:cNvGrpSpPr/>
        <p:nvPr/>
      </p:nvGrpSpPr>
      <p:grpSpPr>
        <a:xfrm>
          <a:off x="0" y="0"/>
          <a:ext cx="0" cy="0"/>
          <a:chOff x="0" y="0"/>
          <a:chExt cx="0" cy="0"/>
        </a:xfrm>
      </p:grpSpPr>
      <p:pic>
        <p:nvPicPr>
          <p:cNvPr descr=" " id="273" name="Google Shape;273;g2ae0c428034_0_249"/>
          <p:cNvPicPr preferRelativeResize="0"/>
          <p:nvPr/>
        </p:nvPicPr>
        <p:blipFill rotWithShape="1">
          <a:blip r:embed="rId3">
            <a:alphaModFix/>
          </a:blip>
          <a:srcRect b="0" l="0" r="0" t="0"/>
          <a:stretch/>
        </p:blipFill>
        <p:spPr>
          <a:xfrm>
            <a:off x="14946593" y="-2200275"/>
            <a:ext cx="9443629" cy="8566150"/>
          </a:xfrm>
          <a:prstGeom prst="rect">
            <a:avLst/>
          </a:prstGeom>
          <a:noFill/>
          <a:ln>
            <a:noFill/>
          </a:ln>
        </p:spPr>
      </p:pic>
      <p:pic>
        <p:nvPicPr>
          <p:cNvPr descr=" " id="274" name="Google Shape;274;g2ae0c428034_0_249"/>
          <p:cNvPicPr preferRelativeResize="0"/>
          <p:nvPr/>
        </p:nvPicPr>
        <p:blipFill rotWithShape="1">
          <a:blip r:embed="rId4">
            <a:alphaModFix/>
          </a:blip>
          <a:srcRect b="0" l="0" r="0" t="0"/>
          <a:stretch/>
        </p:blipFill>
        <p:spPr>
          <a:xfrm>
            <a:off x="16445359" y="-981075"/>
            <a:ext cx="7944864" cy="6419849"/>
          </a:xfrm>
          <a:prstGeom prst="rect">
            <a:avLst/>
          </a:prstGeom>
          <a:noFill/>
          <a:ln>
            <a:noFill/>
          </a:ln>
        </p:spPr>
      </p:pic>
      <p:pic>
        <p:nvPicPr>
          <p:cNvPr descr=" " id="275" name="Google Shape;275;g2ae0c428034_0_249"/>
          <p:cNvPicPr preferRelativeResize="0"/>
          <p:nvPr/>
        </p:nvPicPr>
        <p:blipFill rotWithShape="1">
          <a:blip r:embed="rId5">
            <a:alphaModFix/>
          </a:blip>
          <a:srcRect b="0" l="0" r="0" t="0"/>
          <a:stretch/>
        </p:blipFill>
        <p:spPr>
          <a:xfrm>
            <a:off x="21373593" y="123825"/>
            <a:ext cx="3016630" cy="6597650"/>
          </a:xfrm>
          <a:prstGeom prst="rect">
            <a:avLst/>
          </a:prstGeom>
          <a:noFill/>
          <a:ln>
            <a:noFill/>
          </a:ln>
        </p:spPr>
      </p:pic>
      <p:pic>
        <p:nvPicPr>
          <p:cNvPr descr=" " id="276" name="Google Shape;276;g2ae0c428034_0_249"/>
          <p:cNvPicPr preferRelativeResize="0"/>
          <p:nvPr/>
        </p:nvPicPr>
        <p:blipFill rotWithShape="1">
          <a:blip r:embed="rId6">
            <a:alphaModFix/>
          </a:blip>
          <a:srcRect b="0" l="0" r="0" t="0"/>
          <a:stretch/>
        </p:blipFill>
        <p:spPr>
          <a:xfrm>
            <a:off x="23103602" y="466725"/>
            <a:ext cx="816663" cy="816707"/>
          </a:xfrm>
          <a:prstGeom prst="rect">
            <a:avLst/>
          </a:prstGeom>
          <a:noFill/>
          <a:ln>
            <a:noFill/>
          </a:ln>
        </p:spPr>
      </p:pic>
      <p:pic>
        <p:nvPicPr>
          <p:cNvPr descr=" " id="277" name="Google Shape;277;g2ae0c428034_0_249"/>
          <p:cNvPicPr preferRelativeResize="0"/>
          <p:nvPr/>
        </p:nvPicPr>
        <p:blipFill rotWithShape="1">
          <a:blip r:embed="rId7">
            <a:alphaModFix/>
          </a:blip>
          <a:srcRect b="0" l="0" r="0" t="0"/>
          <a:stretch/>
        </p:blipFill>
        <p:spPr>
          <a:xfrm>
            <a:off x="22046781" y="2282825"/>
            <a:ext cx="1060598" cy="793750"/>
          </a:xfrm>
          <a:prstGeom prst="rect">
            <a:avLst/>
          </a:prstGeom>
          <a:noFill/>
          <a:ln>
            <a:noFill/>
          </a:ln>
        </p:spPr>
      </p:pic>
      <p:pic>
        <p:nvPicPr>
          <p:cNvPr descr=" " id="278" name="Google Shape;278;g2ae0c428034_0_249"/>
          <p:cNvPicPr preferRelativeResize="0"/>
          <p:nvPr/>
        </p:nvPicPr>
        <p:blipFill rotWithShape="1">
          <a:blip r:embed="rId8">
            <a:alphaModFix/>
          </a:blip>
          <a:srcRect b="0" l="0" r="0" t="0"/>
          <a:stretch/>
        </p:blipFill>
        <p:spPr>
          <a:xfrm>
            <a:off x="21380313" y="11058525"/>
            <a:ext cx="2708539" cy="1523541"/>
          </a:xfrm>
          <a:prstGeom prst="rect">
            <a:avLst/>
          </a:prstGeom>
          <a:noFill/>
          <a:ln>
            <a:noFill/>
          </a:ln>
        </p:spPr>
      </p:pic>
      <p:pic>
        <p:nvPicPr>
          <p:cNvPr descr=" " id="279" name="Google Shape;279;g2ae0c428034_0_249"/>
          <p:cNvPicPr preferRelativeResize="0"/>
          <p:nvPr/>
        </p:nvPicPr>
        <p:blipFill rotWithShape="1">
          <a:blip r:embed="rId9">
            <a:alphaModFix/>
          </a:blip>
          <a:srcRect b="0" l="0" r="0" t="0"/>
          <a:stretch/>
        </p:blipFill>
        <p:spPr>
          <a:xfrm>
            <a:off x="291" y="6715125"/>
            <a:ext cx="6560369" cy="7142001"/>
          </a:xfrm>
          <a:prstGeom prst="rect">
            <a:avLst/>
          </a:prstGeom>
          <a:noFill/>
          <a:ln>
            <a:noFill/>
          </a:ln>
        </p:spPr>
      </p:pic>
      <p:pic>
        <p:nvPicPr>
          <p:cNvPr descr=" " id="280" name="Google Shape;280;g2ae0c428034_0_249"/>
          <p:cNvPicPr preferRelativeResize="0"/>
          <p:nvPr/>
        </p:nvPicPr>
        <p:blipFill rotWithShape="1">
          <a:blip r:embed="rId10">
            <a:alphaModFix/>
          </a:blip>
          <a:srcRect b="0" l="0" r="0" t="0"/>
          <a:stretch/>
        </p:blipFill>
        <p:spPr>
          <a:xfrm>
            <a:off x="-2430" y="8861425"/>
            <a:ext cx="6931438" cy="5406504"/>
          </a:xfrm>
          <a:prstGeom prst="rect">
            <a:avLst/>
          </a:prstGeom>
          <a:noFill/>
          <a:ln>
            <a:noFill/>
          </a:ln>
        </p:spPr>
      </p:pic>
      <p:pic>
        <p:nvPicPr>
          <p:cNvPr descr=" " id="281" name="Google Shape;281;g2ae0c428034_0_249"/>
          <p:cNvPicPr preferRelativeResize="0"/>
          <p:nvPr/>
        </p:nvPicPr>
        <p:blipFill rotWithShape="1">
          <a:blip r:embed="rId11">
            <a:alphaModFix/>
          </a:blip>
          <a:srcRect b="0" l="0" r="0" t="0"/>
          <a:stretch/>
        </p:blipFill>
        <p:spPr>
          <a:xfrm>
            <a:off x="-1273334" y="10766425"/>
            <a:ext cx="2550132" cy="2105707"/>
          </a:xfrm>
          <a:prstGeom prst="rect">
            <a:avLst/>
          </a:prstGeom>
          <a:noFill/>
          <a:ln>
            <a:noFill/>
          </a:ln>
        </p:spPr>
      </p:pic>
      <p:pic>
        <p:nvPicPr>
          <p:cNvPr descr=" " id="282" name="Google Shape;282;g2ae0c428034_0_249"/>
          <p:cNvPicPr preferRelativeResize="0"/>
          <p:nvPr/>
        </p:nvPicPr>
        <p:blipFill rotWithShape="1">
          <a:blip r:embed="rId12">
            <a:alphaModFix/>
          </a:blip>
          <a:srcRect b="0" l="0" r="0" t="0"/>
          <a:stretch/>
        </p:blipFill>
        <p:spPr>
          <a:xfrm>
            <a:off x="-3279" y="1241425"/>
            <a:ext cx="2372417" cy="2867546"/>
          </a:xfrm>
          <a:prstGeom prst="rect">
            <a:avLst/>
          </a:prstGeom>
          <a:noFill/>
          <a:ln>
            <a:noFill/>
          </a:ln>
        </p:spPr>
      </p:pic>
      <p:sp>
        <p:nvSpPr>
          <p:cNvPr id="283" name="Google Shape;283;g2ae0c428034_0_249"/>
          <p:cNvSpPr/>
          <p:nvPr/>
        </p:nvSpPr>
        <p:spPr>
          <a:xfrm>
            <a:off x="1621569" y="1422400"/>
            <a:ext cx="20216700" cy="172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86D77"/>
              </a:buClr>
              <a:buSzPts val="8000"/>
              <a:buFont typeface="Seaweed Script"/>
              <a:buNone/>
            </a:pPr>
            <a:r>
              <a:rPr b="0" i="0" lang="en-US" sz="8000" u="none" cap="none" strike="noStrike">
                <a:solidFill>
                  <a:srgbClr val="086D77"/>
                </a:solidFill>
                <a:latin typeface="Seaweed Script"/>
                <a:ea typeface="Seaweed Script"/>
                <a:cs typeface="Seaweed Script"/>
                <a:sym typeface="Seaweed Script"/>
              </a:rPr>
              <a:t>The Magic of Dragons: A Research</a:t>
            </a:r>
            <a:endParaRPr b="0" i="0" sz="8000" u="none" cap="none" strike="noStrike">
              <a:solidFill>
                <a:schemeClr val="dk1"/>
              </a:solidFill>
              <a:latin typeface="Calibri"/>
              <a:ea typeface="Calibri"/>
              <a:cs typeface="Calibri"/>
              <a:sym typeface="Calibri"/>
            </a:endParaRPr>
          </a:p>
        </p:txBody>
      </p:sp>
      <p:sp>
        <p:nvSpPr>
          <p:cNvPr id="284" name="Google Shape;284;g2ae0c428034_0_2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5" name="Google Shape;285;g2ae0c428034_0_249"/>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286" name="Google Shape;286;g2ae0c428034_0_249"/>
          <p:cNvSpPr/>
          <p:nvPr/>
        </p:nvSpPr>
        <p:spPr>
          <a:xfrm>
            <a:off x="2121165" y="3695700"/>
            <a:ext cx="6096900" cy="6096000"/>
          </a:xfrm>
          <a:prstGeom prst="roundRect">
            <a:avLst>
              <a:gd fmla="val 2083350" name="adj"/>
            </a:avLst>
          </a:prstGeom>
          <a:noFill/>
          <a:ln cap="flat" cmpd="sng" w="38100">
            <a:solidFill>
              <a:srgbClr val="F859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7" name="Google Shape;287;g2ae0c428034_0_249"/>
          <p:cNvPicPr preferRelativeResize="0"/>
          <p:nvPr/>
        </p:nvPicPr>
        <p:blipFill rotWithShape="1">
          <a:blip r:embed="rId14">
            <a:alphaModFix/>
          </a:blip>
          <a:srcRect b="0" l="0" r="0" t="0"/>
          <a:stretch/>
        </p:blipFill>
        <p:spPr>
          <a:xfrm>
            <a:off x="4354604" y="5365750"/>
            <a:ext cx="1629887" cy="1625600"/>
          </a:xfrm>
          <a:prstGeom prst="rect">
            <a:avLst/>
          </a:prstGeom>
          <a:noFill/>
          <a:ln>
            <a:noFill/>
          </a:ln>
        </p:spPr>
      </p:pic>
      <p:sp>
        <p:nvSpPr>
          <p:cNvPr id="288" name="Google Shape;288;g2ae0c428034_0_249"/>
          <p:cNvSpPr/>
          <p:nvPr/>
        </p:nvSpPr>
        <p:spPr>
          <a:xfrm>
            <a:off x="2273584" y="7296150"/>
            <a:ext cx="57918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ae0c428034_0_249"/>
          <p:cNvSpPr/>
          <p:nvPr/>
        </p:nvSpPr>
        <p:spPr>
          <a:xfrm>
            <a:off x="2171971" y="7296150"/>
            <a:ext cx="59952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Unicorn Sighting</a:t>
            </a:r>
            <a:endParaRPr b="0" i="0" sz="4800" u="none" cap="none" strike="noStrike">
              <a:solidFill>
                <a:schemeClr val="dk1"/>
              </a:solidFill>
              <a:latin typeface="Calibri"/>
              <a:ea typeface="Calibri"/>
              <a:cs typeface="Calibri"/>
              <a:sym typeface="Calibri"/>
            </a:endParaRPr>
          </a:p>
        </p:txBody>
      </p:sp>
      <p:sp>
        <p:nvSpPr>
          <p:cNvPr id="290" name="Google Shape;290;g2ae0c428034_0_249"/>
          <p:cNvSpPr/>
          <p:nvPr/>
        </p:nvSpPr>
        <p:spPr>
          <a:xfrm>
            <a:off x="9145143" y="3695700"/>
            <a:ext cx="6096900" cy="6096000"/>
          </a:xfrm>
          <a:prstGeom prst="roundRect">
            <a:avLst>
              <a:gd fmla="val 2083350" name="adj"/>
            </a:avLst>
          </a:prstGeom>
          <a:noFill/>
          <a:ln cap="flat" cmpd="sng" w="38100">
            <a:solidFill>
              <a:srgbClr val="F859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1" name="Google Shape;291;g2ae0c428034_0_249"/>
          <p:cNvPicPr preferRelativeResize="0"/>
          <p:nvPr/>
        </p:nvPicPr>
        <p:blipFill rotWithShape="1">
          <a:blip r:embed="rId15">
            <a:alphaModFix/>
          </a:blip>
          <a:srcRect b="0" l="0" r="0" t="0"/>
          <a:stretch/>
        </p:blipFill>
        <p:spPr>
          <a:xfrm>
            <a:off x="11338328" y="5365750"/>
            <a:ext cx="1710388" cy="1625600"/>
          </a:xfrm>
          <a:prstGeom prst="rect">
            <a:avLst/>
          </a:prstGeom>
          <a:noFill/>
          <a:ln>
            <a:noFill/>
          </a:ln>
        </p:spPr>
      </p:pic>
      <p:sp>
        <p:nvSpPr>
          <p:cNvPr id="292" name="Google Shape;292;g2ae0c428034_0_249"/>
          <p:cNvSpPr/>
          <p:nvPr/>
        </p:nvSpPr>
        <p:spPr>
          <a:xfrm>
            <a:off x="9297562" y="7296150"/>
            <a:ext cx="57918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ae0c428034_0_249"/>
          <p:cNvSpPr/>
          <p:nvPr/>
        </p:nvSpPr>
        <p:spPr>
          <a:xfrm>
            <a:off x="9195949" y="7296150"/>
            <a:ext cx="59952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Dragon Taming</a:t>
            </a:r>
            <a:endParaRPr b="0" i="0" sz="4800" u="none" cap="none" strike="noStrike">
              <a:solidFill>
                <a:schemeClr val="dk1"/>
              </a:solidFill>
              <a:latin typeface="Calibri"/>
              <a:ea typeface="Calibri"/>
              <a:cs typeface="Calibri"/>
              <a:sym typeface="Calibri"/>
            </a:endParaRPr>
          </a:p>
        </p:txBody>
      </p:sp>
      <p:sp>
        <p:nvSpPr>
          <p:cNvPr id="294" name="Google Shape;294;g2ae0c428034_0_249"/>
          <p:cNvSpPr/>
          <p:nvPr/>
        </p:nvSpPr>
        <p:spPr>
          <a:xfrm>
            <a:off x="16169121" y="3695700"/>
            <a:ext cx="6096900" cy="6096000"/>
          </a:xfrm>
          <a:prstGeom prst="roundRect">
            <a:avLst>
              <a:gd fmla="val 2083350" name="adj"/>
            </a:avLst>
          </a:prstGeom>
          <a:noFill/>
          <a:ln cap="flat" cmpd="sng" w="38100">
            <a:solidFill>
              <a:srgbClr val="F859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5" name="Google Shape;295;g2ae0c428034_0_249"/>
          <p:cNvPicPr preferRelativeResize="0"/>
          <p:nvPr/>
        </p:nvPicPr>
        <p:blipFill rotWithShape="1">
          <a:blip r:embed="rId16">
            <a:alphaModFix/>
          </a:blip>
          <a:srcRect b="0" l="0" r="0" t="0"/>
          <a:stretch/>
        </p:blipFill>
        <p:spPr>
          <a:xfrm>
            <a:off x="18384283" y="5365750"/>
            <a:ext cx="1666438" cy="1625600"/>
          </a:xfrm>
          <a:prstGeom prst="rect">
            <a:avLst/>
          </a:prstGeom>
          <a:noFill/>
          <a:ln>
            <a:noFill/>
          </a:ln>
        </p:spPr>
      </p:pic>
      <p:sp>
        <p:nvSpPr>
          <p:cNvPr id="296" name="Google Shape;296;g2ae0c428034_0_249"/>
          <p:cNvSpPr/>
          <p:nvPr/>
        </p:nvSpPr>
        <p:spPr>
          <a:xfrm>
            <a:off x="16321540" y="7296150"/>
            <a:ext cx="57918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ae0c428034_0_249"/>
          <p:cNvSpPr/>
          <p:nvPr/>
        </p:nvSpPr>
        <p:spPr>
          <a:xfrm>
            <a:off x="16219927" y="7296150"/>
            <a:ext cx="59952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aweed Script"/>
              <a:buNone/>
            </a:pPr>
            <a:r>
              <a:rPr b="0" i="0" lang="en-US" sz="4800" u="none" cap="none" strike="noStrike">
                <a:solidFill>
                  <a:srgbClr val="0E0E0E"/>
                </a:solidFill>
                <a:latin typeface="Seaweed Script"/>
                <a:ea typeface="Seaweed Script"/>
                <a:cs typeface="Seaweed Script"/>
                <a:sym typeface="Seaweed Script"/>
              </a:rPr>
              <a:t>Rainbow Seeing</a:t>
            </a:r>
            <a:endParaRPr b="0" i="0" sz="4800" u="none" cap="none" strike="noStrike">
              <a:solidFill>
                <a:schemeClr val="dk1"/>
              </a:solidFill>
              <a:latin typeface="Calibri"/>
              <a:ea typeface="Calibri"/>
              <a:cs typeface="Calibri"/>
              <a:sym typeface="Calibri"/>
            </a:endParaRPr>
          </a:p>
        </p:txBody>
      </p:sp>
      <p:sp>
        <p:nvSpPr>
          <p:cNvPr id="298" name="Google Shape;298;g2ae0c428034_0_249"/>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ae0c428034_0_249"/>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ae0c428034_0_249"/>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301" name="Google Shape;301;g2ae0c428034_0_249"/>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ae0c428034_0_249"/>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ae0c428034_0_249"/>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304" name="Google Shape;304;g2ae0c428034_0_249"/>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ae0c428034_0_249"/>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ae0c428034_0_249"/>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2024-01-11T02:09:39Z</dcterms:created>
  <dc:creator>PptxGenJS</dc:creator>
</cp:coreProperties>
</file>