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
      <p:font typeface="Nanum Pen Script"/>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g4NsFmmrb35S0Rrm015NBmeHdX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schemas.openxmlformats.org/officeDocument/2006/relationships/font" Target="fonts/NanumPenScript-regular.fnt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5221370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5221370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5221370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55221370a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655221370a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655221370a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55221370a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655221370a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2655221370a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655221370a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655221370a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2655221370a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55221370a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655221370a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655221370a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655221370a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655221370a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655221370a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655221370a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655221370a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655221370a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655221370a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655221370a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655221370a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655221370a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655221370a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655221370a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655221370a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655221370a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655221370a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55221370a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655221370a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655221370a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55221370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55221370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55221370a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55221370a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655221370a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655221370a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55221370a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655221370a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655221370a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655221370a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655221370a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2655221370a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655221370a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655221370a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655221370a_0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655221370a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655221370a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655221370a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55221370a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655221370a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655221370a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655221370a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655221370a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655221370a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655221370a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2655221370a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2655221370a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55221370a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655221370a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655221370a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55221370a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655221370a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655221370a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55221370a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655221370a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655221370a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70.png"/><Relationship Id="rId5" Type="http://schemas.openxmlformats.org/officeDocument/2006/relationships/image" Target="../media/image7.png"/><Relationship Id="rId6" Type="http://schemas.openxmlformats.org/officeDocument/2006/relationships/image" Target="../media/image60.png"/><Relationship Id="rId7"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76.png"/><Relationship Id="rId7"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65.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94.png"/><Relationship Id="rId21" Type="http://schemas.openxmlformats.org/officeDocument/2006/relationships/image" Target="../media/image87.png"/><Relationship Id="rId24" Type="http://schemas.openxmlformats.org/officeDocument/2006/relationships/image" Target="../media/image99.png"/><Relationship Id="rId23" Type="http://schemas.openxmlformats.org/officeDocument/2006/relationships/image" Target="../media/image18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1.png"/><Relationship Id="rId26" Type="http://schemas.openxmlformats.org/officeDocument/2006/relationships/image" Target="../media/image101.png"/><Relationship Id="rId25" Type="http://schemas.openxmlformats.org/officeDocument/2006/relationships/image" Target="../media/image96.png"/><Relationship Id="rId28" Type="http://schemas.openxmlformats.org/officeDocument/2006/relationships/image" Target="../media/image95.png"/><Relationship Id="rId27" Type="http://schemas.openxmlformats.org/officeDocument/2006/relationships/image" Target="../media/image97.png"/><Relationship Id="rId5" Type="http://schemas.openxmlformats.org/officeDocument/2006/relationships/image" Target="../media/image7.png"/><Relationship Id="rId6" Type="http://schemas.openxmlformats.org/officeDocument/2006/relationships/image" Target="../media/image82.png"/><Relationship Id="rId29" Type="http://schemas.openxmlformats.org/officeDocument/2006/relationships/image" Target="../media/image106.png"/><Relationship Id="rId7" Type="http://schemas.openxmlformats.org/officeDocument/2006/relationships/image" Target="../media/image77.png"/><Relationship Id="rId8" Type="http://schemas.openxmlformats.org/officeDocument/2006/relationships/image" Target="../media/image104.png"/><Relationship Id="rId11" Type="http://schemas.openxmlformats.org/officeDocument/2006/relationships/image" Target="../media/image84.png"/><Relationship Id="rId10" Type="http://schemas.openxmlformats.org/officeDocument/2006/relationships/image" Target="../media/image83.png"/><Relationship Id="rId13" Type="http://schemas.openxmlformats.org/officeDocument/2006/relationships/image" Target="../media/image115.png"/><Relationship Id="rId12" Type="http://schemas.openxmlformats.org/officeDocument/2006/relationships/image" Target="../media/image85.png"/><Relationship Id="rId15" Type="http://schemas.openxmlformats.org/officeDocument/2006/relationships/image" Target="../media/image92.png"/><Relationship Id="rId14" Type="http://schemas.openxmlformats.org/officeDocument/2006/relationships/image" Target="../media/image93.png"/><Relationship Id="rId17" Type="http://schemas.openxmlformats.org/officeDocument/2006/relationships/image" Target="../media/image116.png"/><Relationship Id="rId16" Type="http://schemas.openxmlformats.org/officeDocument/2006/relationships/image" Target="../media/image91.png"/><Relationship Id="rId19" Type="http://schemas.openxmlformats.org/officeDocument/2006/relationships/image" Target="../media/image88.png"/><Relationship Id="rId18" Type="http://schemas.openxmlformats.org/officeDocument/2006/relationships/image" Target="../media/image1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5.png"/><Relationship Id="rId9" Type="http://schemas.openxmlformats.org/officeDocument/2006/relationships/image" Target="../media/image120.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7.png"/><Relationship Id="rId8" Type="http://schemas.openxmlformats.org/officeDocument/2006/relationships/image" Target="../media/image1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4.png"/><Relationship Id="rId4" Type="http://schemas.openxmlformats.org/officeDocument/2006/relationships/image" Target="../media/image136.png"/><Relationship Id="rId5" Type="http://schemas.openxmlformats.org/officeDocument/2006/relationships/image" Target="../media/image7.png"/><Relationship Id="rId6" Type="http://schemas.openxmlformats.org/officeDocument/2006/relationships/image" Target="../media/image111.png"/><Relationship Id="rId7"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70.png"/><Relationship Id="rId5" Type="http://schemas.openxmlformats.org/officeDocument/2006/relationships/image" Target="../media/image7.png"/><Relationship Id="rId6" Type="http://schemas.openxmlformats.org/officeDocument/2006/relationships/image" Target="../media/image112.png"/><Relationship Id="rId7" Type="http://schemas.openxmlformats.org/officeDocument/2006/relationships/image" Target="../media/image1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4.png"/><Relationship Id="rId4" Type="http://schemas.openxmlformats.org/officeDocument/2006/relationships/image" Target="../media/image136.png"/><Relationship Id="rId5" Type="http://schemas.openxmlformats.org/officeDocument/2006/relationships/image" Target="../media/image1.png"/><Relationship Id="rId6" Type="http://schemas.openxmlformats.org/officeDocument/2006/relationships/image" Target="../media/image1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6.png"/><Relationship Id="rId10"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80.png"/><Relationship Id="rId8"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70.png"/><Relationship Id="rId9" Type="http://schemas.openxmlformats.org/officeDocument/2006/relationships/image" Target="../media/image125.png"/><Relationship Id="rId5" Type="http://schemas.openxmlformats.org/officeDocument/2006/relationships/image" Target="../media/image7.png"/><Relationship Id="rId6" Type="http://schemas.openxmlformats.org/officeDocument/2006/relationships/image" Target="../media/image171.png"/><Relationship Id="rId7" Type="http://schemas.openxmlformats.org/officeDocument/2006/relationships/image" Target="../media/image127.png"/><Relationship Id="rId8" Type="http://schemas.openxmlformats.org/officeDocument/2006/relationships/image" Target="../media/image166.png"/><Relationship Id="rId11" Type="http://schemas.openxmlformats.org/officeDocument/2006/relationships/image" Target="../media/image141.png"/><Relationship Id="rId10" Type="http://schemas.openxmlformats.org/officeDocument/2006/relationships/image" Target="../media/image123.png"/><Relationship Id="rId13" Type="http://schemas.openxmlformats.org/officeDocument/2006/relationships/image" Target="../media/image138.png"/><Relationship Id="rId12" Type="http://schemas.openxmlformats.org/officeDocument/2006/relationships/image" Target="../media/image129.png"/><Relationship Id="rId15" Type="http://schemas.openxmlformats.org/officeDocument/2006/relationships/image" Target="../media/image190.png"/><Relationship Id="rId14" Type="http://schemas.openxmlformats.org/officeDocument/2006/relationships/image" Target="../media/image1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63.png"/><Relationship Id="rId5" Type="http://schemas.openxmlformats.org/officeDocument/2006/relationships/image" Target="../media/image7.png"/><Relationship Id="rId6" Type="http://schemas.openxmlformats.org/officeDocument/2006/relationships/image" Target="../media/image146.png"/><Relationship Id="rId7" Type="http://schemas.openxmlformats.org/officeDocument/2006/relationships/image" Target="../media/image145.png"/><Relationship Id="rId8" Type="http://schemas.openxmlformats.org/officeDocument/2006/relationships/image" Target="../media/image178.png"/></Relationships>
</file>

<file path=ppt/slides/_rels/slide22.xml.rels><?xml version="1.0" encoding="UTF-8" standalone="yes"?><Relationships xmlns="http://schemas.openxmlformats.org/package/2006/relationships"><Relationship Id="rId20" Type="http://schemas.openxmlformats.org/officeDocument/2006/relationships/image" Target="../media/image168.png"/><Relationship Id="rId22" Type="http://schemas.openxmlformats.org/officeDocument/2006/relationships/hyperlink" Target="https://eatemp.com/powerpoint-org-chart-template/" TargetMode="External"/><Relationship Id="rId21"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62.png"/><Relationship Id="rId5" Type="http://schemas.openxmlformats.org/officeDocument/2006/relationships/image" Target="../media/image7.png"/><Relationship Id="rId6" Type="http://schemas.openxmlformats.org/officeDocument/2006/relationships/image" Target="../media/image150.png"/><Relationship Id="rId7" Type="http://schemas.openxmlformats.org/officeDocument/2006/relationships/image" Target="../media/image161.png"/><Relationship Id="rId8" Type="http://schemas.openxmlformats.org/officeDocument/2006/relationships/image" Target="../media/image142.png"/><Relationship Id="rId11" Type="http://schemas.openxmlformats.org/officeDocument/2006/relationships/image" Target="../media/image156.png"/><Relationship Id="rId10" Type="http://schemas.openxmlformats.org/officeDocument/2006/relationships/image" Target="../media/image147.png"/><Relationship Id="rId13" Type="http://schemas.openxmlformats.org/officeDocument/2006/relationships/image" Target="../media/image187.png"/><Relationship Id="rId12" Type="http://schemas.openxmlformats.org/officeDocument/2006/relationships/image" Target="../media/image155.png"/><Relationship Id="rId15" Type="http://schemas.openxmlformats.org/officeDocument/2006/relationships/image" Target="../media/image159.png"/><Relationship Id="rId14" Type="http://schemas.openxmlformats.org/officeDocument/2006/relationships/image" Target="../media/image173.png"/><Relationship Id="rId17" Type="http://schemas.openxmlformats.org/officeDocument/2006/relationships/image" Target="../media/image164.png"/><Relationship Id="rId16" Type="http://schemas.openxmlformats.org/officeDocument/2006/relationships/image" Target="../media/image186.png"/><Relationship Id="rId19" Type="http://schemas.openxmlformats.org/officeDocument/2006/relationships/image" Target="../media/image192.png"/><Relationship Id="rId18" Type="http://schemas.openxmlformats.org/officeDocument/2006/relationships/image" Target="../media/image1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88.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png"/><Relationship Id="rId7" Type="http://schemas.openxmlformats.org/officeDocument/2006/relationships/image" Target="../media/image18.png"/><Relationship Id="rId8"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23.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2.png"/><Relationship Id="rId7" Type="http://schemas.openxmlformats.org/officeDocument/2006/relationships/image" Target="../media/image2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5.png"/><Relationship Id="rId9" Type="http://schemas.openxmlformats.org/officeDocument/2006/relationships/image" Target="../media/image67.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7.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4.png"/><Relationship Id="rId7" Type="http://schemas.openxmlformats.org/officeDocument/2006/relationships/image" Target="../media/image57.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65.png"/><Relationship Id="rId5" Type="http://schemas.openxmlformats.org/officeDocument/2006/relationships/image" Target="../media/image7.png"/><Relationship Id="rId6" Type="http://schemas.openxmlformats.org/officeDocument/2006/relationships/image" Target="../media/image86.png"/><Relationship Id="rId7" Type="http://schemas.openxmlformats.org/officeDocument/2006/relationships/image" Target="../media/image51.png"/><Relationship Id="rId8"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15" name="Shape 15"/>
        <p:cNvGrpSpPr/>
        <p:nvPr/>
      </p:nvGrpSpPr>
      <p:grpSpPr>
        <a:xfrm>
          <a:off x="0" y="0"/>
          <a:ext cx="0" cy="0"/>
          <a:chOff x="0" y="0"/>
          <a:chExt cx="0" cy="0"/>
        </a:xfrm>
      </p:grpSpPr>
      <p:pic>
        <p:nvPicPr>
          <p:cNvPr descr=" " id="16" name="Google Shape;16;g2655221370a_0_0"/>
          <p:cNvPicPr preferRelativeResize="0"/>
          <p:nvPr/>
        </p:nvPicPr>
        <p:blipFill rotWithShape="1">
          <a:blip r:embed="rId3">
            <a:alphaModFix/>
          </a:blip>
          <a:srcRect b="0" l="0" r="0" t="0"/>
          <a:stretch/>
        </p:blipFill>
        <p:spPr>
          <a:xfrm>
            <a:off x="-6172972" y="9321800"/>
            <a:ext cx="17372424" cy="5673733"/>
          </a:xfrm>
          <a:prstGeom prst="rect">
            <a:avLst/>
          </a:prstGeom>
          <a:noFill/>
          <a:ln>
            <a:noFill/>
          </a:ln>
        </p:spPr>
      </p:pic>
      <p:pic>
        <p:nvPicPr>
          <p:cNvPr descr=" " id="17" name="Google Shape;17;g2655221370a_0_0"/>
          <p:cNvPicPr preferRelativeResize="0"/>
          <p:nvPr/>
        </p:nvPicPr>
        <p:blipFill rotWithShape="1">
          <a:blip r:embed="rId4">
            <a:alphaModFix/>
          </a:blip>
          <a:srcRect b="0" l="0" r="0" t="0"/>
          <a:stretch/>
        </p:blipFill>
        <p:spPr>
          <a:xfrm>
            <a:off x="17960045" y="-1511300"/>
            <a:ext cx="8762001" cy="5810586"/>
          </a:xfrm>
          <a:prstGeom prst="rect">
            <a:avLst/>
          </a:prstGeom>
          <a:noFill/>
          <a:ln>
            <a:noFill/>
          </a:ln>
        </p:spPr>
      </p:pic>
      <p:pic>
        <p:nvPicPr>
          <p:cNvPr descr=" " id="18" name="Google Shape;18;g2655221370a_0_0"/>
          <p:cNvPicPr preferRelativeResize="0"/>
          <p:nvPr/>
        </p:nvPicPr>
        <p:blipFill rotWithShape="1">
          <a:blip r:embed="rId5">
            <a:alphaModFix/>
          </a:blip>
          <a:srcRect b="0" l="0" r="0" t="0"/>
          <a:stretch/>
        </p:blipFill>
        <p:spPr>
          <a:xfrm>
            <a:off x="4699587" y="1041400"/>
            <a:ext cx="14973182" cy="13928165"/>
          </a:xfrm>
          <a:prstGeom prst="rect">
            <a:avLst/>
          </a:prstGeom>
          <a:noFill/>
          <a:ln>
            <a:noFill/>
          </a:ln>
        </p:spPr>
      </p:pic>
      <p:sp>
        <p:nvSpPr>
          <p:cNvPr id="19" name="Google Shape;19;g2655221370a_0_0"/>
          <p:cNvSpPr/>
          <p:nvPr/>
        </p:nvSpPr>
        <p:spPr>
          <a:xfrm>
            <a:off x="5309264" y="800100"/>
            <a:ext cx="147972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Nanum Pen Script"/>
              <a:buNone/>
            </a:pPr>
            <a:r>
              <a:rPr b="0" i="0" lang="en-US" sz="24000" u="none" cap="none" strike="noStrike">
                <a:solidFill>
                  <a:srgbClr val="272727"/>
                </a:solidFill>
                <a:latin typeface="Nanum Pen Script"/>
                <a:ea typeface="Nanum Pen Script"/>
                <a:cs typeface="Nanum Pen Script"/>
                <a:sym typeface="Nanum Pen Script"/>
              </a:rPr>
              <a:t>Homelessness</a:t>
            </a:r>
            <a:endParaRPr b="0" i="0" sz="24000" u="none" cap="none" strike="noStrike">
              <a:solidFill>
                <a:schemeClr val="dk1"/>
              </a:solidFill>
              <a:latin typeface="Calibri"/>
              <a:ea typeface="Calibri"/>
              <a:cs typeface="Calibri"/>
              <a:sym typeface="Calibri"/>
            </a:endParaRPr>
          </a:p>
        </p:txBody>
      </p:sp>
      <p:sp>
        <p:nvSpPr>
          <p:cNvPr id="20" name="Google Shape;20;g2655221370a_0_0"/>
          <p:cNvSpPr/>
          <p:nvPr/>
        </p:nvSpPr>
        <p:spPr>
          <a:xfrm>
            <a:off x="5715714" y="38989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655221370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655221370a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655221370a_0_0"/>
          <p:cNvPicPr preferRelativeResize="0"/>
          <p:nvPr/>
        </p:nvPicPr>
        <p:blipFill rotWithShape="1">
          <a:blip r:embed="rId7">
            <a:alphaModFix/>
          </a:blip>
          <a:srcRect b="0" l="0" r="0" t="0"/>
          <a:stretch/>
        </p:blipFill>
        <p:spPr>
          <a:xfrm>
            <a:off x="5106038" y="6184900"/>
            <a:ext cx="12854007" cy="75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226" name="Shape 226"/>
        <p:cNvGrpSpPr/>
        <p:nvPr/>
      </p:nvGrpSpPr>
      <p:grpSpPr>
        <a:xfrm>
          <a:off x="0" y="0"/>
          <a:ext cx="0" cy="0"/>
          <a:chOff x="0" y="0"/>
          <a:chExt cx="0" cy="0"/>
        </a:xfrm>
      </p:grpSpPr>
      <p:pic>
        <p:nvPicPr>
          <p:cNvPr descr=" " id="227" name="Google Shape;227;g2655221370a_0_202"/>
          <p:cNvPicPr preferRelativeResize="0"/>
          <p:nvPr/>
        </p:nvPicPr>
        <p:blipFill rotWithShape="1">
          <a:blip r:embed="rId3">
            <a:alphaModFix/>
          </a:blip>
          <a:srcRect b="0" l="0" r="0" t="0"/>
          <a:stretch/>
        </p:blipFill>
        <p:spPr>
          <a:xfrm>
            <a:off x="-6807356" y="-6275053"/>
            <a:ext cx="17940239" cy="19652643"/>
          </a:xfrm>
          <a:prstGeom prst="rect">
            <a:avLst/>
          </a:prstGeom>
          <a:noFill/>
          <a:ln>
            <a:noFill/>
          </a:ln>
        </p:spPr>
      </p:pic>
      <p:pic>
        <p:nvPicPr>
          <p:cNvPr descr=" " id="228" name="Google Shape;228;g2655221370a_0_202"/>
          <p:cNvPicPr preferRelativeResize="0"/>
          <p:nvPr/>
        </p:nvPicPr>
        <p:blipFill rotWithShape="1">
          <a:blip r:embed="rId4">
            <a:alphaModFix/>
          </a:blip>
          <a:srcRect b="0" l="0" r="0" t="0"/>
          <a:stretch/>
        </p:blipFill>
        <p:spPr>
          <a:xfrm>
            <a:off x="16191761" y="-1285701"/>
            <a:ext cx="11920678" cy="24185911"/>
          </a:xfrm>
          <a:prstGeom prst="rect">
            <a:avLst/>
          </a:prstGeom>
          <a:noFill/>
          <a:ln>
            <a:noFill/>
          </a:ln>
        </p:spPr>
      </p:pic>
      <p:sp>
        <p:nvSpPr>
          <p:cNvPr id="229" name="Google Shape;229;g2655221370a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655221370a_0_2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1" name="Google Shape;231;g2655221370a_0_202"/>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32" name="Google Shape;232;g2655221370a_0_202"/>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33" name="Google Shape;233;g2655221370a_0_202"/>
          <p:cNvSpPr/>
          <p:nvPr/>
        </p:nvSpPr>
        <p:spPr>
          <a:xfrm>
            <a:off x="1752819" y="1346200"/>
            <a:ext cx="5639400" cy="5638800"/>
          </a:xfrm>
          <a:prstGeom prst="roundRect">
            <a:avLst>
              <a:gd fmla="val 75081" name="adj"/>
            </a:avLst>
          </a:prstGeom>
          <a:solidFill>
            <a:srgbClr val="D2B4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55221370a_0_202"/>
          <p:cNvSpPr/>
          <p:nvPr/>
        </p:nvSpPr>
        <p:spPr>
          <a:xfrm>
            <a:off x="3962895" y="2413000"/>
            <a:ext cx="22356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Nanum Pen Script"/>
              <a:buNone/>
            </a:pPr>
            <a:r>
              <a:rPr b="0" i="0" lang="en-US" sz="24000" u="none" cap="none" strike="noStrike">
                <a:solidFill>
                  <a:srgbClr val="FFFFFF"/>
                </a:solidFill>
                <a:latin typeface="Nanum Pen Script"/>
                <a:ea typeface="Nanum Pen Script"/>
                <a:cs typeface="Nanum Pen Script"/>
                <a:sym typeface="Nanum Pen Script"/>
              </a:rPr>
              <a:t>S</a:t>
            </a:r>
            <a:endParaRPr b="0" i="0" sz="24000" u="none" cap="none" strike="noStrike">
              <a:solidFill>
                <a:schemeClr val="dk1"/>
              </a:solidFill>
              <a:latin typeface="Calibri"/>
              <a:ea typeface="Calibri"/>
              <a:cs typeface="Calibri"/>
              <a:sym typeface="Calibri"/>
            </a:endParaRPr>
          </a:p>
        </p:txBody>
      </p:sp>
      <p:sp>
        <p:nvSpPr>
          <p:cNvPr id="235" name="Google Shape;235;g2655221370a_0_202"/>
          <p:cNvSpPr/>
          <p:nvPr/>
        </p:nvSpPr>
        <p:spPr>
          <a:xfrm>
            <a:off x="2286286" y="7899400"/>
            <a:ext cx="45726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55221370a_0_202"/>
          <p:cNvSpPr/>
          <p:nvPr/>
        </p:nvSpPr>
        <p:spPr>
          <a:xfrm>
            <a:off x="2286286"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55221370a_0_202"/>
          <p:cNvSpPr/>
          <p:nvPr/>
        </p:nvSpPr>
        <p:spPr>
          <a:xfrm>
            <a:off x="2286286"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655221370a_0_202"/>
          <p:cNvSpPr/>
          <p:nvPr/>
        </p:nvSpPr>
        <p:spPr>
          <a:xfrm>
            <a:off x="2286286" y="78994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Eclipse</a:t>
            </a:r>
            <a:endParaRPr b="0" i="0" sz="3600" u="none" cap="none" strike="noStrike">
              <a:solidFill>
                <a:schemeClr val="dk1"/>
              </a:solidFill>
              <a:latin typeface="Calibri"/>
              <a:ea typeface="Calibri"/>
              <a:cs typeface="Calibri"/>
              <a:sym typeface="Calibri"/>
            </a:endParaRPr>
          </a:p>
        </p:txBody>
      </p:sp>
      <p:sp>
        <p:nvSpPr>
          <p:cNvPr id="239" name="Google Shape;239;g2655221370a_0_20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0" name="Google Shape;240;g2655221370a_0_202"/>
          <p:cNvSpPr/>
          <p:nvPr/>
        </p:nvSpPr>
        <p:spPr>
          <a:xfrm>
            <a:off x="2286286"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55221370a_0_202"/>
          <p:cNvSpPr/>
          <p:nvPr/>
        </p:nvSpPr>
        <p:spPr>
          <a:xfrm>
            <a:off x="2286286"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55221370a_0_202"/>
          <p:cNvSpPr/>
          <p:nvPr/>
        </p:nvSpPr>
        <p:spPr>
          <a:xfrm>
            <a:off x="2286286" y="102489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Quest</a:t>
            </a:r>
            <a:endParaRPr b="0" i="0" sz="3600" u="none" cap="none" strike="noStrike">
              <a:solidFill>
                <a:schemeClr val="dk1"/>
              </a:solidFill>
              <a:latin typeface="Calibri"/>
              <a:ea typeface="Calibri"/>
              <a:cs typeface="Calibri"/>
              <a:sym typeface="Calibri"/>
            </a:endParaRPr>
          </a:p>
        </p:txBody>
      </p:sp>
      <p:sp>
        <p:nvSpPr>
          <p:cNvPr id="243" name="Google Shape;243;g2655221370a_0_202"/>
          <p:cNvSpPr/>
          <p:nvPr/>
        </p:nvSpPr>
        <p:spPr>
          <a:xfrm>
            <a:off x="2286286" y="10972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4" name="Google Shape;244;g2655221370a_0_202"/>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45" name="Google Shape;245;g2655221370a_0_202"/>
          <p:cNvSpPr/>
          <p:nvPr/>
        </p:nvSpPr>
        <p:spPr>
          <a:xfrm>
            <a:off x="6833454" y="1346200"/>
            <a:ext cx="5639400" cy="5638800"/>
          </a:xfrm>
          <a:prstGeom prst="roundRect">
            <a:avLst>
              <a:gd fmla="val 75081" name="adj"/>
            </a:avLst>
          </a:prstGeom>
          <a:solidFill>
            <a:srgbClr val="603D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5221370a_0_202"/>
          <p:cNvSpPr/>
          <p:nvPr/>
        </p:nvSpPr>
        <p:spPr>
          <a:xfrm>
            <a:off x="8662483" y="2413000"/>
            <a:ext cx="29976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Nanum Pen Script"/>
              <a:buNone/>
            </a:pPr>
            <a:r>
              <a:rPr b="0" i="0" lang="en-US" sz="24000" u="none" cap="none" strike="noStrike">
                <a:solidFill>
                  <a:srgbClr val="FFFFFF"/>
                </a:solidFill>
                <a:latin typeface="Nanum Pen Script"/>
                <a:ea typeface="Nanum Pen Script"/>
                <a:cs typeface="Nanum Pen Script"/>
                <a:sym typeface="Nanum Pen Script"/>
              </a:rPr>
              <a:t>W</a:t>
            </a:r>
            <a:endParaRPr b="0" i="0" sz="24000" u="none" cap="none" strike="noStrike">
              <a:solidFill>
                <a:schemeClr val="dk1"/>
              </a:solidFill>
              <a:latin typeface="Calibri"/>
              <a:ea typeface="Calibri"/>
              <a:cs typeface="Calibri"/>
              <a:sym typeface="Calibri"/>
            </a:endParaRPr>
          </a:p>
        </p:txBody>
      </p:sp>
      <p:sp>
        <p:nvSpPr>
          <p:cNvPr id="247" name="Google Shape;247;g2655221370a_0_202"/>
          <p:cNvSpPr/>
          <p:nvPr/>
        </p:nvSpPr>
        <p:spPr>
          <a:xfrm>
            <a:off x="7366921" y="7899400"/>
            <a:ext cx="45726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55221370a_0_202"/>
          <p:cNvSpPr/>
          <p:nvPr/>
        </p:nvSpPr>
        <p:spPr>
          <a:xfrm>
            <a:off x="7366921"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55221370a_0_202"/>
          <p:cNvSpPr/>
          <p:nvPr/>
        </p:nvSpPr>
        <p:spPr>
          <a:xfrm>
            <a:off x="7366921"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55221370a_0_202"/>
          <p:cNvSpPr/>
          <p:nvPr/>
        </p:nvSpPr>
        <p:spPr>
          <a:xfrm>
            <a:off x="7366921" y="78994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Obtain</a:t>
            </a:r>
            <a:endParaRPr b="0" i="0" sz="3600" u="none" cap="none" strike="noStrike">
              <a:solidFill>
                <a:schemeClr val="dk1"/>
              </a:solidFill>
              <a:latin typeface="Calibri"/>
              <a:ea typeface="Calibri"/>
              <a:cs typeface="Calibri"/>
              <a:sym typeface="Calibri"/>
            </a:endParaRPr>
          </a:p>
        </p:txBody>
      </p:sp>
      <p:sp>
        <p:nvSpPr>
          <p:cNvPr id="251" name="Google Shape;251;g2655221370a_0_20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2" name="Google Shape;252;g2655221370a_0_202"/>
          <p:cNvSpPr/>
          <p:nvPr/>
        </p:nvSpPr>
        <p:spPr>
          <a:xfrm>
            <a:off x="7366921"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5221370a_0_202"/>
          <p:cNvSpPr/>
          <p:nvPr/>
        </p:nvSpPr>
        <p:spPr>
          <a:xfrm>
            <a:off x="7366921"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5221370a_0_202"/>
          <p:cNvSpPr/>
          <p:nvPr/>
        </p:nvSpPr>
        <p:spPr>
          <a:xfrm>
            <a:off x="7366921" y="102489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Foundation</a:t>
            </a:r>
            <a:endParaRPr b="0" i="0" sz="3600" u="none" cap="none" strike="noStrike">
              <a:solidFill>
                <a:schemeClr val="dk1"/>
              </a:solidFill>
              <a:latin typeface="Calibri"/>
              <a:ea typeface="Calibri"/>
              <a:cs typeface="Calibri"/>
              <a:sym typeface="Calibri"/>
            </a:endParaRPr>
          </a:p>
        </p:txBody>
      </p:sp>
      <p:sp>
        <p:nvSpPr>
          <p:cNvPr id="255" name="Google Shape;255;g2655221370a_0_202"/>
          <p:cNvSpPr/>
          <p:nvPr/>
        </p:nvSpPr>
        <p:spPr>
          <a:xfrm>
            <a:off x="7366921" y="10972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6" name="Google Shape;256;g2655221370a_0_202"/>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57" name="Google Shape;257;g2655221370a_0_202"/>
          <p:cNvSpPr/>
          <p:nvPr/>
        </p:nvSpPr>
        <p:spPr>
          <a:xfrm>
            <a:off x="11914089" y="1346200"/>
            <a:ext cx="5639400" cy="5638800"/>
          </a:xfrm>
          <a:prstGeom prst="roundRect">
            <a:avLst>
              <a:gd fmla="val 75081" name="adj"/>
            </a:avLst>
          </a:prstGeom>
          <a:solidFill>
            <a:srgbClr val="D2B4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5221370a_0_202"/>
          <p:cNvSpPr/>
          <p:nvPr/>
        </p:nvSpPr>
        <p:spPr>
          <a:xfrm>
            <a:off x="14060657" y="2413000"/>
            <a:ext cx="23625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Nanum Pen Script"/>
              <a:buNone/>
            </a:pPr>
            <a:r>
              <a:rPr b="0" i="0" lang="en-US" sz="24000" u="none" cap="none" strike="noStrike">
                <a:solidFill>
                  <a:srgbClr val="FFFFFF"/>
                </a:solidFill>
                <a:latin typeface="Nanum Pen Script"/>
                <a:ea typeface="Nanum Pen Script"/>
                <a:cs typeface="Nanum Pen Script"/>
                <a:sym typeface="Nanum Pen Script"/>
              </a:rPr>
              <a:t>O</a:t>
            </a:r>
            <a:endParaRPr b="0" i="0" sz="24000" u="none" cap="none" strike="noStrike">
              <a:solidFill>
                <a:schemeClr val="dk1"/>
              </a:solidFill>
              <a:latin typeface="Calibri"/>
              <a:ea typeface="Calibri"/>
              <a:cs typeface="Calibri"/>
              <a:sym typeface="Calibri"/>
            </a:endParaRPr>
          </a:p>
        </p:txBody>
      </p:sp>
      <p:sp>
        <p:nvSpPr>
          <p:cNvPr id="259" name="Google Shape;259;g2655221370a_0_202"/>
          <p:cNvSpPr/>
          <p:nvPr/>
        </p:nvSpPr>
        <p:spPr>
          <a:xfrm>
            <a:off x="12447556" y="7899400"/>
            <a:ext cx="45726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55221370a_0_202"/>
          <p:cNvSpPr/>
          <p:nvPr/>
        </p:nvSpPr>
        <p:spPr>
          <a:xfrm>
            <a:off x="12447556"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55221370a_0_202"/>
          <p:cNvSpPr/>
          <p:nvPr/>
        </p:nvSpPr>
        <p:spPr>
          <a:xfrm>
            <a:off x="12447556"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55221370a_0_202"/>
          <p:cNvSpPr/>
          <p:nvPr/>
        </p:nvSpPr>
        <p:spPr>
          <a:xfrm>
            <a:off x="12447556" y="78994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War</a:t>
            </a:r>
            <a:endParaRPr b="0" i="0" sz="3600" u="none" cap="none" strike="noStrike">
              <a:solidFill>
                <a:schemeClr val="dk1"/>
              </a:solidFill>
              <a:latin typeface="Calibri"/>
              <a:ea typeface="Calibri"/>
              <a:cs typeface="Calibri"/>
              <a:sym typeface="Calibri"/>
            </a:endParaRPr>
          </a:p>
        </p:txBody>
      </p:sp>
      <p:sp>
        <p:nvSpPr>
          <p:cNvPr id="263" name="Google Shape;263;g2655221370a_0_20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4" name="Google Shape;264;g2655221370a_0_202"/>
          <p:cNvSpPr/>
          <p:nvPr/>
        </p:nvSpPr>
        <p:spPr>
          <a:xfrm>
            <a:off x="12447556"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55221370a_0_202"/>
          <p:cNvSpPr/>
          <p:nvPr/>
        </p:nvSpPr>
        <p:spPr>
          <a:xfrm>
            <a:off x="12447556"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5221370a_0_202"/>
          <p:cNvSpPr/>
          <p:nvPr/>
        </p:nvSpPr>
        <p:spPr>
          <a:xfrm>
            <a:off x="12447556" y="102489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Transformation</a:t>
            </a:r>
            <a:endParaRPr b="0" i="0" sz="3600" u="none" cap="none" strike="noStrike">
              <a:solidFill>
                <a:schemeClr val="dk1"/>
              </a:solidFill>
              <a:latin typeface="Calibri"/>
              <a:ea typeface="Calibri"/>
              <a:cs typeface="Calibri"/>
              <a:sym typeface="Calibri"/>
            </a:endParaRPr>
          </a:p>
        </p:txBody>
      </p:sp>
      <p:sp>
        <p:nvSpPr>
          <p:cNvPr id="267" name="Google Shape;267;g2655221370a_0_202"/>
          <p:cNvSpPr/>
          <p:nvPr/>
        </p:nvSpPr>
        <p:spPr>
          <a:xfrm>
            <a:off x="12447556" y="10972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8" name="Google Shape;268;g2655221370a_0_202"/>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69" name="Google Shape;269;g2655221370a_0_202"/>
          <p:cNvSpPr/>
          <p:nvPr/>
        </p:nvSpPr>
        <p:spPr>
          <a:xfrm>
            <a:off x="16994724" y="1346200"/>
            <a:ext cx="5639400" cy="5638800"/>
          </a:xfrm>
          <a:prstGeom prst="roundRect">
            <a:avLst>
              <a:gd fmla="val 75081" name="adj"/>
            </a:avLst>
          </a:prstGeom>
          <a:solidFill>
            <a:srgbClr val="603D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5221370a_0_202"/>
          <p:cNvSpPr/>
          <p:nvPr/>
        </p:nvSpPr>
        <p:spPr>
          <a:xfrm>
            <a:off x="19058732" y="2413000"/>
            <a:ext cx="2527500" cy="452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Nanum Pen Script"/>
              <a:buNone/>
            </a:pPr>
            <a:r>
              <a:rPr b="0" i="0" lang="en-US" sz="24000" u="none" cap="none" strike="noStrike">
                <a:solidFill>
                  <a:srgbClr val="FFFFFF"/>
                </a:solidFill>
                <a:latin typeface="Nanum Pen Script"/>
                <a:ea typeface="Nanum Pen Script"/>
                <a:cs typeface="Nanum Pen Script"/>
                <a:sym typeface="Nanum Pen Script"/>
              </a:rPr>
              <a:t>T</a:t>
            </a:r>
            <a:endParaRPr b="0" i="0" sz="24000" u="none" cap="none" strike="noStrike">
              <a:solidFill>
                <a:schemeClr val="dk1"/>
              </a:solidFill>
              <a:latin typeface="Calibri"/>
              <a:ea typeface="Calibri"/>
              <a:cs typeface="Calibri"/>
              <a:sym typeface="Calibri"/>
            </a:endParaRPr>
          </a:p>
        </p:txBody>
      </p:sp>
      <p:sp>
        <p:nvSpPr>
          <p:cNvPr id="271" name="Google Shape;271;g2655221370a_0_202"/>
          <p:cNvSpPr/>
          <p:nvPr/>
        </p:nvSpPr>
        <p:spPr>
          <a:xfrm>
            <a:off x="17528191" y="7899400"/>
            <a:ext cx="45726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55221370a_0_202"/>
          <p:cNvSpPr/>
          <p:nvPr/>
        </p:nvSpPr>
        <p:spPr>
          <a:xfrm>
            <a:off x="17528191"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5221370a_0_202"/>
          <p:cNvSpPr/>
          <p:nvPr/>
        </p:nvSpPr>
        <p:spPr>
          <a:xfrm>
            <a:off x="17528191" y="78994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55221370a_0_202"/>
          <p:cNvSpPr/>
          <p:nvPr/>
        </p:nvSpPr>
        <p:spPr>
          <a:xfrm>
            <a:off x="17528191" y="78994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Invasion</a:t>
            </a:r>
            <a:endParaRPr b="0" i="0" sz="3600" u="none" cap="none" strike="noStrike">
              <a:solidFill>
                <a:schemeClr val="dk1"/>
              </a:solidFill>
              <a:latin typeface="Calibri"/>
              <a:ea typeface="Calibri"/>
              <a:cs typeface="Calibri"/>
              <a:sym typeface="Calibri"/>
            </a:endParaRPr>
          </a:p>
        </p:txBody>
      </p:sp>
      <p:sp>
        <p:nvSpPr>
          <p:cNvPr id="275" name="Google Shape;275;g2655221370a_0_20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6" name="Google Shape;276;g2655221370a_0_202"/>
          <p:cNvSpPr/>
          <p:nvPr/>
        </p:nvSpPr>
        <p:spPr>
          <a:xfrm>
            <a:off x="17528191"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55221370a_0_202"/>
          <p:cNvSpPr/>
          <p:nvPr/>
        </p:nvSpPr>
        <p:spPr>
          <a:xfrm>
            <a:off x="17528191" y="1024890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5221370a_0_202"/>
          <p:cNvSpPr/>
          <p:nvPr/>
        </p:nvSpPr>
        <p:spPr>
          <a:xfrm>
            <a:off x="17528191" y="1024890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Betrayal</a:t>
            </a:r>
            <a:endParaRPr b="0" i="0" sz="3600" u="none" cap="none" strike="noStrike">
              <a:solidFill>
                <a:schemeClr val="dk1"/>
              </a:solidFill>
              <a:latin typeface="Calibri"/>
              <a:ea typeface="Calibri"/>
              <a:cs typeface="Calibri"/>
              <a:sym typeface="Calibri"/>
            </a:endParaRPr>
          </a:p>
        </p:txBody>
      </p:sp>
      <p:sp>
        <p:nvSpPr>
          <p:cNvPr id="279" name="Google Shape;279;g2655221370a_0_202"/>
          <p:cNvSpPr/>
          <p:nvPr/>
        </p:nvSpPr>
        <p:spPr>
          <a:xfrm>
            <a:off x="17528191" y="10972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284" name="Shape 284"/>
        <p:cNvGrpSpPr/>
        <p:nvPr/>
      </p:nvGrpSpPr>
      <p:grpSpPr>
        <a:xfrm>
          <a:off x="0" y="0"/>
          <a:ext cx="0" cy="0"/>
          <a:chOff x="0" y="0"/>
          <a:chExt cx="0" cy="0"/>
        </a:xfrm>
      </p:grpSpPr>
      <p:pic>
        <p:nvPicPr>
          <p:cNvPr descr=" " id="285" name="Google Shape;285;g2655221370a_0_259"/>
          <p:cNvPicPr preferRelativeResize="0"/>
          <p:nvPr/>
        </p:nvPicPr>
        <p:blipFill rotWithShape="1">
          <a:blip r:embed="rId3">
            <a:alphaModFix/>
          </a:blip>
          <a:srcRect b="0" l="0" r="0" t="0"/>
          <a:stretch/>
        </p:blipFill>
        <p:spPr>
          <a:xfrm>
            <a:off x="-6172972" y="9321800"/>
            <a:ext cx="17372424" cy="5673737"/>
          </a:xfrm>
          <a:prstGeom prst="rect">
            <a:avLst/>
          </a:prstGeom>
          <a:noFill/>
          <a:ln>
            <a:noFill/>
          </a:ln>
        </p:spPr>
      </p:pic>
      <p:pic>
        <p:nvPicPr>
          <p:cNvPr descr=" " id="286" name="Google Shape;286;g2655221370a_0_259"/>
          <p:cNvPicPr preferRelativeResize="0"/>
          <p:nvPr/>
        </p:nvPicPr>
        <p:blipFill rotWithShape="1">
          <a:blip r:embed="rId4">
            <a:alphaModFix/>
          </a:blip>
          <a:srcRect b="0" l="0" r="0" t="0"/>
          <a:stretch/>
        </p:blipFill>
        <p:spPr>
          <a:xfrm>
            <a:off x="17960045" y="-1511300"/>
            <a:ext cx="8762001" cy="5810585"/>
          </a:xfrm>
          <a:prstGeom prst="rect">
            <a:avLst/>
          </a:prstGeom>
          <a:noFill/>
          <a:ln>
            <a:noFill/>
          </a:ln>
        </p:spPr>
      </p:pic>
      <p:sp>
        <p:nvSpPr>
          <p:cNvPr id="287" name="Google Shape;287;g2655221370a_0_2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2655221370a_0_2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9" name="Google Shape;289;g2655221370a_0_259"/>
          <p:cNvPicPr preferRelativeResize="0"/>
          <p:nvPr/>
        </p:nvPicPr>
        <p:blipFill rotWithShape="1">
          <a:blip r:embed="rId6">
            <a:alphaModFix/>
          </a:blip>
          <a:srcRect b="0" l="0" r="0" t="0"/>
          <a:stretch/>
        </p:blipFill>
        <p:spPr>
          <a:xfrm>
            <a:off x="6490511" y="1257300"/>
            <a:ext cx="6084060" cy="12369800"/>
          </a:xfrm>
          <a:prstGeom prst="rect">
            <a:avLst/>
          </a:prstGeom>
          <a:noFill/>
          <a:ln>
            <a:noFill/>
          </a:ln>
        </p:spPr>
      </p:pic>
      <p:pic>
        <p:nvPicPr>
          <p:cNvPr descr=" " id="290" name="Google Shape;290;g2655221370a_0_259"/>
          <p:cNvPicPr preferRelativeResize="0"/>
          <p:nvPr/>
        </p:nvPicPr>
        <p:blipFill rotWithShape="1">
          <a:blip r:embed="rId7">
            <a:alphaModFix/>
          </a:blip>
          <a:srcRect b="0" l="0" r="0" t="0"/>
          <a:stretch/>
        </p:blipFill>
        <p:spPr>
          <a:xfrm>
            <a:off x="0" y="1257300"/>
            <a:ext cx="6084060" cy="12369800"/>
          </a:xfrm>
          <a:prstGeom prst="rect">
            <a:avLst/>
          </a:prstGeom>
          <a:noFill/>
          <a:ln>
            <a:noFill/>
          </a:ln>
        </p:spPr>
      </p:pic>
      <p:sp>
        <p:nvSpPr>
          <p:cNvPr id="291" name="Google Shape;291;g2655221370a_0_259"/>
          <p:cNvSpPr/>
          <p:nvPr/>
        </p:nvSpPr>
        <p:spPr>
          <a:xfrm>
            <a:off x="13882835" y="3238500"/>
            <a:ext cx="10690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Nanum Pen Script"/>
              <a:buNone/>
            </a:pPr>
            <a:r>
              <a:rPr b="0" i="0" lang="en-US" sz="8000" u="none" cap="none" strike="noStrike">
                <a:solidFill>
                  <a:srgbClr val="0E0E0E"/>
                </a:solidFill>
                <a:latin typeface="Nanum Pen Script"/>
                <a:ea typeface="Nanum Pen Script"/>
                <a:cs typeface="Nanum Pen Script"/>
                <a:sym typeface="Nanum Pen Script"/>
              </a:rPr>
              <a:t>Some Data</a:t>
            </a:r>
            <a:endParaRPr b="0" i="0" sz="8000" u="none" cap="none" strike="noStrike">
              <a:solidFill>
                <a:schemeClr val="dk1"/>
              </a:solidFill>
              <a:latin typeface="Calibri"/>
              <a:ea typeface="Calibri"/>
              <a:cs typeface="Calibri"/>
              <a:sym typeface="Calibri"/>
            </a:endParaRPr>
          </a:p>
        </p:txBody>
      </p:sp>
      <p:sp>
        <p:nvSpPr>
          <p:cNvPr id="292" name="Google Shape;292;g2655221370a_0_259"/>
          <p:cNvSpPr/>
          <p:nvPr/>
        </p:nvSpPr>
        <p:spPr>
          <a:xfrm>
            <a:off x="13730416" y="6121400"/>
            <a:ext cx="8573700" cy="552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5221370a_0_259"/>
          <p:cNvSpPr/>
          <p:nvPr/>
        </p:nvSpPr>
        <p:spPr>
          <a:xfrm>
            <a:off x="13730416" y="6121400"/>
            <a:ext cx="8573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5221370a_0_259"/>
          <p:cNvSpPr/>
          <p:nvPr/>
        </p:nvSpPr>
        <p:spPr>
          <a:xfrm>
            <a:off x="13730416" y="6153150"/>
            <a:ext cx="13719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5221370a_0_259"/>
          <p:cNvSpPr/>
          <p:nvPr/>
        </p:nvSpPr>
        <p:spPr>
          <a:xfrm>
            <a:off x="13730416" y="6153150"/>
            <a:ext cx="1710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75%</a:t>
            </a:r>
            <a:endParaRPr b="0" i="0" sz="8000" u="none" cap="none" strike="noStrike">
              <a:solidFill>
                <a:schemeClr val="dk1"/>
              </a:solidFill>
              <a:latin typeface="Calibri"/>
              <a:ea typeface="Calibri"/>
              <a:cs typeface="Calibri"/>
              <a:sym typeface="Calibri"/>
            </a:endParaRPr>
          </a:p>
        </p:txBody>
      </p:sp>
      <p:sp>
        <p:nvSpPr>
          <p:cNvPr id="296" name="Google Shape;296;g2655221370a_0_259"/>
          <p:cNvSpPr/>
          <p:nvPr/>
        </p:nvSpPr>
        <p:spPr>
          <a:xfrm>
            <a:off x="15305413" y="6121400"/>
            <a:ext cx="6998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5221370a_0_259"/>
          <p:cNvSpPr/>
          <p:nvPr/>
        </p:nvSpPr>
        <p:spPr>
          <a:xfrm>
            <a:off x="15305413" y="6121400"/>
            <a:ext cx="7151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Enchanted Creatures</a:t>
            </a:r>
            <a:endParaRPr b="0" i="0" sz="3600" u="none" cap="none" strike="noStrike">
              <a:solidFill>
                <a:schemeClr val="dk1"/>
              </a:solidFill>
              <a:latin typeface="Calibri"/>
              <a:ea typeface="Calibri"/>
              <a:cs typeface="Calibri"/>
              <a:sym typeface="Calibri"/>
            </a:endParaRPr>
          </a:p>
        </p:txBody>
      </p:sp>
      <p:sp>
        <p:nvSpPr>
          <p:cNvPr id="298" name="Google Shape;298;g2655221370a_0_259"/>
          <p:cNvSpPr/>
          <p:nvPr/>
        </p:nvSpPr>
        <p:spPr>
          <a:xfrm>
            <a:off x="15305413" y="6743700"/>
            <a:ext cx="7134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9" name="Google Shape;299;g2655221370a_0_259"/>
          <p:cNvSpPr/>
          <p:nvPr/>
        </p:nvSpPr>
        <p:spPr>
          <a:xfrm>
            <a:off x="13730416" y="7962900"/>
            <a:ext cx="8573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5221370a_0_259"/>
          <p:cNvSpPr/>
          <p:nvPr/>
        </p:nvSpPr>
        <p:spPr>
          <a:xfrm>
            <a:off x="13730416" y="7994650"/>
            <a:ext cx="12957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55221370a_0_259"/>
          <p:cNvSpPr/>
          <p:nvPr/>
        </p:nvSpPr>
        <p:spPr>
          <a:xfrm>
            <a:off x="13730416" y="7994650"/>
            <a:ext cx="16344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60%</a:t>
            </a:r>
            <a:endParaRPr b="0" i="0" sz="8000" u="none" cap="none" strike="noStrike">
              <a:solidFill>
                <a:schemeClr val="dk1"/>
              </a:solidFill>
              <a:latin typeface="Calibri"/>
              <a:ea typeface="Calibri"/>
              <a:cs typeface="Calibri"/>
              <a:sym typeface="Calibri"/>
            </a:endParaRPr>
          </a:p>
        </p:txBody>
      </p:sp>
      <p:sp>
        <p:nvSpPr>
          <p:cNvPr id="302" name="Google Shape;302;g2655221370a_0_259"/>
          <p:cNvSpPr/>
          <p:nvPr/>
        </p:nvSpPr>
        <p:spPr>
          <a:xfrm>
            <a:off x="15229203" y="7962900"/>
            <a:ext cx="70749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5221370a_0_259"/>
          <p:cNvSpPr/>
          <p:nvPr/>
        </p:nvSpPr>
        <p:spPr>
          <a:xfrm>
            <a:off x="15229203" y="7962900"/>
            <a:ext cx="7227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Magic-Wielding Individuals</a:t>
            </a:r>
            <a:endParaRPr b="0" i="0" sz="3600" u="none" cap="none" strike="noStrike">
              <a:solidFill>
                <a:schemeClr val="dk1"/>
              </a:solidFill>
              <a:latin typeface="Calibri"/>
              <a:ea typeface="Calibri"/>
              <a:cs typeface="Calibri"/>
              <a:sym typeface="Calibri"/>
            </a:endParaRPr>
          </a:p>
        </p:txBody>
      </p:sp>
      <p:sp>
        <p:nvSpPr>
          <p:cNvPr id="304" name="Google Shape;304;g2655221370a_0_259"/>
          <p:cNvSpPr/>
          <p:nvPr/>
        </p:nvSpPr>
        <p:spPr>
          <a:xfrm>
            <a:off x="15229203" y="8585200"/>
            <a:ext cx="7210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5" name="Google Shape;305;g2655221370a_0_259"/>
          <p:cNvSpPr/>
          <p:nvPr/>
        </p:nvSpPr>
        <p:spPr>
          <a:xfrm>
            <a:off x="13730416" y="98044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55221370a_0_259"/>
          <p:cNvSpPr/>
          <p:nvPr/>
        </p:nvSpPr>
        <p:spPr>
          <a:xfrm>
            <a:off x="13730416" y="10140950"/>
            <a:ext cx="13719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55221370a_0_259"/>
          <p:cNvSpPr/>
          <p:nvPr/>
        </p:nvSpPr>
        <p:spPr>
          <a:xfrm>
            <a:off x="13730416" y="10140950"/>
            <a:ext cx="1710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90%</a:t>
            </a:r>
            <a:endParaRPr b="0" i="0" sz="8000" u="none" cap="none" strike="noStrike">
              <a:solidFill>
                <a:schemeClr val="dk1"/>
              </a:solidFill>
              <a:latin typeface="Calibri"/>
              <a:ea typeface="Calibri"/>
              <a:cs typeface="Calibri"/>
              <a:sym typeface="Calibri"/>
            </a:endParaRPr>
          </a:p>
        </p:txBody>
      </p:sp>
      <p:sp>
        <p:nvSpPr>
          <p:cNvPr id="308" name="Google Shape;308;g2655221370a_0_259"/>
          <p:cNvSpPr/>
          <p:nvPr/>
        </p:nvSpPr>
        <p:spPr>
          <a:xfrm>
            <a:off x="15305413" y="9804400"/>
            <a:ext cx="6998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55221370a_0_259"/>
          <p:cNvSpPr/>
          <p:nvPr/>
        </p:nvSpPr>
        <p:spPr>
          <a:xfrm>
            <a:off x="15305413" y="9804400"/>
            <a:ext cx="7151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Spells Cast</a:t>
            </a:r>
            <a:endParaRPr b="0" i="0" sz="3600" u="none" cap="none" strike="noStrike">
              <a:solidFill>
                <a:schemeClr val="dk1"/>
              </a:solidFill>
              <a:latin typeface="Calibri"/>
              <a:ea typeface="Calibri"/>
              <a:cs typeface="Calibri"/>
              <a:sym typeface="Calibri"/>
            </a:endParaRPr>
          </a:p>
        </p:txBody>
      </p:sp>
      <p:sp>
        <p:nvSpPr>
          <p:cNvPr id="310" name="Google Shape;310;g2655221370a_0_259"/>
          <p:cNvSpPr/>
          <p:nvPr/>
        </p:nvSpPr>
        <p:spPr>
          <a:xfrm>
            <a:off x="15305413" y="10426700"/>
            <a:ext cx="7134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315" name="Shape 315"/>
        <p:cNvGrpSpPr/>
        <p:nvPr/>
      </p:nvGrpSpPr>
      <p:grpSpPr>
        <a:xfrm>
          <a:off x="0" y="0"/>
          <a:ext cx="0" cy="0"/>
          <a:chOff x="0" y="0"/>
          <a:chExt cx="0" cy="0"/>
        </a:xfrm>
      </p:grpSpPr>
      <p:pic>
        <p:nvPicPr>
          <p:cNvPr descr=" " id="316" name="Google Shape;316;g2655221370a_0_289"/>
          <p:cNvPicPr preferRelativeResize="0"/>
          <p:nvPr/>
        </p:nvPicPr>
        <p:blipFill rotWithShape="1">
          <a:blip r:embed="rId3">
            <a:alphaModFix/>
          </a:blip>
          <a:srcRect b="0" l="0" r="0" t="0"/>
          <a:stretch/>
        </p:blipFill>
        <p:spPr>
          <a:xfrm>
            <a:off x="17655207" y="10426700"/>
            <a:ext cx="8762001" cy="5810585"/>
          </a:xfrm>
          <a:prstGeom prst="rect">
            <a:avLst/>
          </a:prstGeom>
          <a:noFill/>
          <a:ln>
            <a:noFill/>
          </a:ln>
        </p:spPr>
      </p:pic>
      <p:pic>
        <p:nvPicPr>
          <p:cNvPr descr=" " id="317" name="Google Shape;317;g2655221370a_0_289"/>
          <p:cNvPicPr preferRelativeResize="0"/>
          <p:nvPr/>
        </p:nvPicPr>
        <p:blipFill rotWithShape="1">
          <a:blip r:embed="rId4">
            <a:alphaModFix/>
          </a:blip>
          <a:srcRect b="0" l="0" r="0" t="0"/>
          <a:stretch/>
        </p:blipFill>
        <p:spPr>
          <a:xfrm>
            <a:off x="-762095" y="1066800"/>
            <a:ext cx="5052475" cy="2382081"/>
          </a:xfrm>
          <a:prstGeom prst="rect">
            <a:avLst/>
          </a:prstGeom>
          <a:noFill/>
          <a:ln>
            <a:noFill/>
          </a:ln>
        </p:spPr>
      </p:pic>
      <p:pic>
        <p:nvPicPr>
          <p:cNvPr descr=" " id="318" name="Google Shape;318;g2655221370a_0_289"/>
          <p:cNvPicPr preferRelativeResize="0"/>
          <p:nvPr/>
        </p:nvPicPr>
        <p:blipFill rotWithShape="1">
          <a:blip r:embed="rId5">
            <a:alphaModFix/>
          </a:blip>
          <a:srcRect b="0" l="0" r="0" t="0"/>
          <a:stretch/>
        </p:blipFill>
        <p:spPr>
          <a:xfrm>
            <a:off x="11342518" y="-2222500"/>
            <a:ext cx="17372424" cy="5673737"/>
          </a:xfrm>
          <a:prstGeom prst="rect">
            <a:avLst/>
          </a:prstGeom>
          <a:noFill/>
          <a:ln>
            <a:noFill/>
          </a:ln>
        </p:spPr>
      </p:pic>
      <p:pic>
        <p:nvPicPr>
          <p:cNvPr descr=" " id="319" name="Google Shape;319;g2655221370a_0_289"/>
          <p:cNvPicPr preferRelativeResize="0"/>
          <p:nvPr/>
        </p:nvPicPr>
        <p:blipFill rotWithShape="1">
          <a:blip r:embed="rId6">
            <a:alphaModFix/>
          </a:blip>
          <a:srcRect b="0" l="0" r="0" t="0"/>
          <a:stretch/>
        </p:blipFill>
        <p:spPr>
          <a:xfrm>
            <a:off x="-355644" y="10960100"/>
            <a:ext cx="5007784" cy="2370572"/>
          </a:xfrm>
          <a:prstGeom prst="rect">
            <a:avLst/>
          </a:prstGeom>
          <a:noFill/>
          <a:ln>
            <a:noFill/>
          </a:ln>
        </p:spPr>
      </p:pic>
      <p:sp>
        <p:nvSpPr>
          <p:cNvPr id="320" name="Google Shape;320;g2655221370a_0_2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655221370a_0_28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2" name="Google Shape;322;g2655221370a_0_289"/>
          <p:cNvSpPr/>
          <p:nvPr/>
        </p:nvSpPr>
        <p:spPr>
          <a:xfrm>
            <a:off x="4318540" y="3581400"/>
            <a:ext cx="15762600" cy="65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5221370a_0_289"/>
          <p:cNvSpPr/>
          <p:nvPr/>
        </p:nvSpPr>
        <p:spPr>
          <a:xfrm>
            <a:off x="4318540" y="3581400"/>
            <a:ext cx="15762600" cy="492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5221370a_0_289"/>
          <p:cNvSpPr/>
          <p:nvPr/>
        </p:nvSpPr>
        <p:spPr>
          <a:xfrm>
            <a:off x="8021053" y="3581400"/>
            <a:ext cx="8357700" cy="452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Nanum Pen Script"/>
              <a:buNone/>
            </a:pPr>
            <a:r>
              <a:rPr b="0" i="0" lang="en-US" sz="24000" u="none" cap="none" strike="noStrike">
                <a:solidFill>
                  <a:srgbClr val="272727"/>
                </a:solidFill>
                <a:latin typeface="Nanum Pen Script"/>
                <a:ea typeface="Nanum Pen Script"/>
                <a:cs typeface="Nanum Pen Script"/>
                <a:sym typeface="Nanum Pen Script"/>
              </a:rPr>
              <a:t>234,567</a:t>
            </a:r>
            <a:endParaRPr b="0" i="0" sz="24000" u="none" cap="none" strike="noStrike">
              <a:solidFill>
                <a:schemeClr val="dk1"/>
              </a:solidFill>
              <a:latin typeface="Calibri"/>
              <a:ea typeface="Calibri"/>
              <a:cs typeface="Calibri"/>
              <a:sym typeface="Calibri"/>
            </a:endParaRPr>
          </a:p>
        </p:txBody>
      </p:sp>
      <p:sp>
        <p:nvSpPr>
          <p:cNvPr id="325" name="Google Shape;325;g2655221370a_0_289"/>
          <p:cNvSpPr/>
          <p:nvPr/>
        </p:nvSpPr>
        <p:spPr>
          <a:xfrm>
            <a:off x="4183056" y="7289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g2655221370a_0_289"/>
          <p:cNvSpPr/>
          <p:nvPr/>
        </p:nvSpPr>
        <p:spPr>
          <a:xfrm>
            <a:off x="7496054" y="8915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331" name="Shape 331"/>
        <p:cNvGrpSpPr/>
        <p:nvPr/>
      </p:nvGrpSpPr>
      <p:grpSpPr>
        <a:xfrm>
          <a:off x="0" y="0"/>
          <a:ext cx="0" cy="0"/>
          <a:chOff x="0" y="0"/>
          <a:chExt cx="0" cy="0"/>
        </a:xfrm>
      </p:grpSpPr>
      <p:pic>
        <p:nvPicPr>
          <p:cNvPr descr=" " id="332" name="Google Shape;332;g2655221370a_0_304"/>
          <p:cNvPicPr preferRelativeResize="0"/>
          <p:nvPr/>
        </p:nvPicPr>
        <p:blipFill rotWithShape="1">
          <a:blip r:embed="rId3">
            <a:alphaModFix/>
          </a:blip>
          <a:srcRect b="0" l="0" r="0" t="0"/>
          <a:stretch/>
        </p:blipFill>
        <p:spPr>
          <a:xfrm>
            <a:off x="19446130" y="2996481"/>
            <a:ext cx="5548560" cy="9097826"/>
          </a:xfrm>
          <a:prstGeom prst="rect">
            <a:avLst/>
          </a:prstGeom>
          <a:noFill/>
          <a:ln>
            <a:noFill/>
          </a:ln>
        </p:spPr>
      </p:pic>
      <p:pic>
        <p:nvPicPr>
          <p:cNvPr descr=" " id="333" name="Google Shape;333;g2655221370a_0_304"/>
          <p:cNvPicPr preferRelativeResize="0"/>
          <p:nvPr/>
        </p:nvPicPr>
        <p:blipFill rotWithShape="1">
          <a:blip r:embed="rId4">
            <a:alphaModFix/>
          </a:blip>
          <a:srcRect b="0" l="0" r="0" t="0"/>
          <a:stretch/>
        </p:blipFill>
        <p:spPr>
          <a:xfrm>
            <a:off x="-2044427" y="-1513036"/>
            <a:ext cx="7001578" cy="11787883"/>
          </a:xfrm>
          <a:prstGeom prst="rect">
            <a:avLst/>
          </a:prstGeom>
          <a:noFill/>
          <a:ln>
            <a:noFill/>
          </a:ln>
        </p:spPr>
      </p:pic>
      <p:sp>
        <p:nvSpPr>
          <p:cNvPr id="334" name="Google Shape;334;g2655221370a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655221370a_0_3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6" name="Google Shape;336;g2655221370a_0_304"/>
          <p:cNvSpPr/>
          <p:nvPr/>
        </p:nvSpPr>
        <p:spPr>
          <a:xfrm>
            <a:off x="4318540" y="37211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5221370a_0_304"/>
          <p:cNvSpPr/>
          <p:nvPr/>
        </p:nvSpPr>
        <p:spPr>
          <a:xfrm>
            <a:off x="5798275" y="3721100"/>
            <a:ext cx="49155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5221370a_0_304"/>
          <p:cNvSpPr/>
          <p:nvPr/>
        </p:nvSpPr>
        <p:spPr>
          <a:xfrm>
            <a:off x="5798275" y="3721100"/>
            <a:ext cx="54573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233 Coins</a:t>
            </a:r>
            <a:endParaRPr b="0" i="0" sz="12800" u="none" cap="none" strike="noStrike">
              <a:solidFill>
                <a:schemeClr val="dk1"/>
              </a:solidFill>
              <a:latin typeface="Calibri"/>
              <a:ea typeface="Calibri"/>
              <a:cs typeface="Calibri"/>
              <a:sym typeface="Calibri"/>
            </a:endParaRPr>
          </a:p>
        </p:txBody>
      </p:sp>
      <p:sp>
        <p:nvSpPr>
          <p:cNvPr id="339" name="Google Shape;339;g2655221370a_0_304"/>
          <p:cNvSpPr/>
          <p:nvPr/>
        </p:nvSpPr>
        <p:spPr>
          <a:xfrm>
            <a:off x="4318540" y="558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5221370a_0_304"/>
          <p:cNvSpPr/>
          <p:nvPr/>
        </p:nvSpPr>
        <p:spPr>
          <a:xfrm>
            <a:off x="4250798" y="558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1" name="Google Shape;341;g2655221370a_0_304"/>
          <p:cNvSpPr/>
          <p:nvPr/>
        </p:nvSpPr>
        <p:spPr>
          <a:xfrm>
            <a:off x="4318540" y="74422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5221370a_0_304"/>
          <p:cNvSpPr/>
          <p:nvPr/>
        </p:nvSpPr>
        <p:spPr>
          <a:xfrm>
            <a:off x="5499787" y="7442200"/>
            <a:ext cx="55125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55221370a_0_304"/>
          <p:cNvSpPr/>
          <p:nvPr/>
        </p:nvSpPr>
        <p:spPr>
          <a:xfrm>
            <a:off x="5499787" y="7442200"/>
            <a:ext cx="60543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456 Hours</a:t>
            </a:r>
            <a:endParaRPr b="0" i="0" sz="12800" u="none" cap="none" strike="noStrike">
              <a:solidFill>
                <a:schemeClr val="dk1"/>
              </a:solidFill>
              <a:latin typeface="Calibri"/>
              <a:ea typeface="Calibri"/>
              <a:cs typeface="Calibri"/>
              <a:sym typeface="Calibri"/>
            </a:endParaRPr>
          </a:p>
        </p:txBody>
      </p:sp>
      <p:sp>
        <p:nvSpPr>
          <p:cNvPr id="344" name="Google Shape;344;g2655221370a_0_304"/>
          <p:cNvSpPr/>
          <p:nvPr/>
        </p:nvSpPr>
        <p:spPr>
          <a:xfrm>
            <a:off x="4318540" y="9309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5221370a_0_304"/>
          <p:cNvSpPr/>
          <p:nvPr/>
        </p:nvSpPr>
        <p:spPr>
          <a:xfrm>
            <a:off x="4250798" y="9309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6" name="Google Shape;346;g2655221370a_0_304"/>
          <p:cNvSpPr/>
          <p:nvPr/>
        </p:nvSpPr>
        <p:spPr>
          <a:xfrm>
            <a:off x="12193524" y="37211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5221370a_0_304"/>
          <p:cNvSpPr/>
          <p:nvPr/>
        </p:nvSpPr>
        <p:spPr>
          <a:xfrm>
            <a:off x="15051381" y="3721100"/>
            <a:ext cx="21594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655221370a_0_304"/>
          <p:cNvSpPr/>
          <p:nvPr/>
        </p:nvSpPr>
        <p:spPr>
          <a:xfrm>
            <a:off x="15051381" y="3721100"/>
            <a:ext cx="27012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85%</a:t>
            </a:r>
            <a:endParaRPr b="0" i="0" sz="12800" u="none" cap="none" strike="noStrike">
              <a:solidFill>
                <a:schemeClr val="dk1"/>
              </a:solidFill>
              <a:latin typeface="Calibri"/>
              <a:ea typeface="Calibri"/>
              <a:cs typeface="Calibri"/>
              <a:sym typeface="Calibri"/>
            </a:endParaRPr>
          </a:p>
        </p:txBody>
      </p:sp>
      <p:sp>
        <p:nvSpPr>
          <p:cNvPr id="349" name="Google Shape;349;g2655221370a_0_304"/>
          <p:cNvSpPr/>
          <p:nvPr/>
        </p:nvSpPr>
        <p:spPr>
          <a:xfrm>
            <a:off x="12193524" y="558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5221370a_0_304"/>
          <p:cNvSpPr/>
          <p:nvPr/>
        </p:nvSpPr>
        <p:spPr>
          <a:xfrm>
            <a:off x="12125782" y="558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1" name="Google Shape;351;g2655221370a_0_304"/>
          <p:cNvSpPr/>
          <p:nvPr/>
        </p:nvSpPr>
        <p:spPr>
          <a:xfrm>
            <a:off x="12193524" y="74422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5221370a_0_304"/>
          <p:cNvSpPr/>
          <p:nvPr/>
        </p:nvSpPr>
        <p:spPr>
          <a:xfrm>
            <a:off x="14168621" y="7442200"/>
            <a:ext cx="39249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5221370a_0_304"/>
          <p:cNvSpPr/>
          <p:nvPr/>
        </p:nvSpPr>
        <p:spPr>
          <a:xfrm>
            <a:off x="14168621" y="7442200"/>
            <a:ext cx="44667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535 Km</a:t>
            </a:r>
            <a:endParaRPr b="0" i="0" sz="12800" u="none" cap="none" strike="noStrike">
              <a:solidFill>
                <a:schemeClr val="dk1"/>
              </a:solidFill>
              <a:latin typeface="Calibri"/>
              <a:ea typeface="Calibri"/>
              <a:cs typeface="Calibri"/>
              <a:sym typeface="Calibri"/>
            </a:endParaRPr>
          </a:p>
        </p:txBody>
      </p:sp>
      <p:sp>
        <p:nvSpPr>
          <p:cNvPr id="354" name="Google Shape;354;g2655221370a_0_304"/>
          <p:cNvSpPr/>
          <p:nvPr/>
        </p:nvSpPr>
        <p:spPr>
          <a:xfrm>
            <a:off x="12193524" y="9309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55221370a_0_304"/>
          <p:cNvSpPr/>
          <p:nvPr/>
        </p:nvSpPr>
        <p:spPr>
          <a:xfrm>
            <a:off x="12125782" y="9309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360" name="Shape 360"/>
        <p:cNvGrpSpPr/>
        <p:nvPr/>
      </p:nvGrpSpPr>
      <p:grpSpPr>
        <a:xfrm>
          <a:off x="0" y="0"/>
          <a:ext cx="0" cy="0"/>
          <a:chOff x="0" y="0"/>
          <a:chExt cx="0" cy="0"/>
        </a:xfrm>
      </p:grpSpPr>
      <p:pic>
        <p:nvPicPr>
          <p:cNvPr descr=" " id="361" name="Google Shape;361;g2655221370a_0_332"/>
          <p:cNvPicPr preferRelativeResize="0"/>
          <p:nvPr/>
        </p:nvPicPr>
        <p:blipFill rotWithShape="1">
          <a:blip r:embed="rId3">
            <a:alphaModFix/>
          </a:blip>
          <a:srcRect b="0" l="0" r="0" t="0"/>
          <a:stretch/>
        </p:blipFill>
        <p:spPr>
          <a:xfrm>
            <a:off x="-6172972" y="9321800"/>
            <a:ext cx="17372424" cy="5673725"/>
          </a:xfrm>
          <a:prstGeom prst="rect">
            <a:avLst/>
          </a:prstGeom>
          <a:noFill/>
          <a:ln>
            <a:noFill/>
          </a:ln>
        </p:spPr>
      </p:pic>
      <p:pic>
        <p:nvPicPr>
          <p:cNvPr descr=" " id="362" name="Google Shape;362;g2655221370a_0_332"/>
          <p:cNvPicPr preferRelativeResize="0"/>
          <p:nvPr/>
        </p:nvPicPr>
        <p:blipFill rotWithShape="1">
          <a:blip r:embed="rId4">
            <a:alphaModFix/>
          </a:blip>
          <a:srcRect b="0" l="0" r="0" t="0"/>
          <a:stretch/>
        </p:blipFill>
        <p:spPr>
          <a:xfrm>
            <a:off x="17960045" y="-1511300"/>
            <a:ext cx="8762001" cy="5810597"/>
          </a:xfrm>
          <a:prstGeom prst="rect">
            <a:avLst/>
          </a:prstGeom>
          <a:noFill/>
          <a:ln>
            <a:noFill/>
          </a:ln>
        </p:spPr>
      </p:pic>
      <p:sp>
        <p:nvSpPr>
          <p:cNvPr id="363" name="Google Shape;363;g2655221370a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4" name="Google Shape;364;g2655221370a_0_3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5" name="Google Shape;365;g2655221370a_0_332"/>
          <p:cNvSpPr/>
          <p:nvPr/>
        </p:nvSpPr>
        <p:spPr>
          <a:xfrm>
            <a:off x="6841922" y="1701800"/>
            <a:ext cx="106905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Some Graph</a:t>
            </a:r>
            <a:endParaRPr b="0" i="0" sz="8000" u="none" cap="none" strike="noStrike">
              <a:solidFill>
                <a:schemeClr val="dk1"/>
              </a:solidFill>
              <a:latin typeface="Calibri"/>
              <a:ea typeface="Calibri"/>
              <a:cs typeface="Calibri"/>
              <a:sym typeface="Calibri"/>
            </a:endParaRPr>
          </a:p>
        </p:txBody>
      </p:sp>
      <p:sp>
        <p:nvSpPr>
          <p:cNvPr id="366" name="Google Shape;366;g2655221370a_0_33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5221370a_0_33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8" name="Google Shape;368;g2655221370a_0_33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9" name="Google Shape;369;g2655221370a_0_33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0" name="Google Shape;370;g2655221370a_0_33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1" name="Google Shape;371;g2655221370a_0_33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2" name="Google Shape;372;g2655221370a_0_33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3" name="Google Shape;373;g2655221370a_0_33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4" name="Google Shape;374;g2655221370a_0_33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5" name="Google Shape;375;g2655221370a_0_33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2185"/>
              <a:buFont typeface="Lato"/>
              <a:buNone/>
            </a:pPr>
            <a:r>
              <a:rPr b="0" i="0" lang="en-US" sz="2185" u="none" cap="none" strike="noStrike">
                <a:solidFill>
                  <a:srgbClr val="603D2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6" name="Google Shape;376;g2655221370a_0_33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7" name="Google Shape;377;g2655221370a_0_33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8" name="Google Shape;378;g2655221370a_0_33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9" name="Google Shape;379;g2655221370a_0_33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0" name="Google Shape;380;g2655221370a_0_33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1" name="Google Shape;381;g2655221370a_0_33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2" name="Google Shape;382;g2655221370a_0_33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3" name="Google Shape;383;g2655221370a_0_33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4" name="Google Shape;384;g2655221370a_0_33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5" name="Google Shape;385;g2655221370a_0_33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1820"/>
              <a:buFont typeface="Lato"/>
              <a:buNone/>
            </a:pPr>
            <a:r>
              <a:rPr b="0" i="0" lang="en-US" sz="1820" u="none" cap="none" strike="noStrike">
                <a:solidFill>
                  <a:srgbClr val="603D2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6" name="Google Shape;386;g2655221370a_0_332"/>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7" name="Google Shape;387;g2655221370a_0_332"/>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8" name="Google Shape;388;g2655221370a_0_332"/>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9" name="Google Shape;389;g2655221370a_0_332"/>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0" name="Google Shape;390;g2655221370a_0_332"/>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1" name="Google Shape;391;g2655221370a_0_332"/>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2" name="Google Shape;392;g2655221370a_0_332"/>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3" name="Google Shape;393;g2655221370a_0_332"/>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4" name="Google Shape;394;g2655221370a_0_332"/>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95" name="Google Shape;395;g2655221370a_0_332"/>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96" name="Google Shape;396;g2655221370a_0_332"/>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7" name="Google Shape;397;g2655221370a_0_332"/>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8" name="Google Shape;398;g2655221370a_0_332"/>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9" name="Google Shape;399;g2655221370a_0_332"/>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0" name="Google Shape;400;g2655221370a_0_332"/>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1" name="Google Shape;401;g2655221370a_0_332"/>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2" name="Google Shape;402;g2655221370a_0_332"/>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3" name="Google Shape;403;g2655221370a_0_332"/>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4" name="Google Shape;404;g2655221370a_0_332"/>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5" name="Google Shape;405;g2655221370a_0_332"/>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6" name="Google Shape;406;g2655221370a_0_332"/>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7" name="Google Shape;407;g2655221370a_0_332"/>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8" name="Google Shape;408;g2655221370a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655221370a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655221370a_0_33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1" name="Google Shape;411;g2655221370a_0_33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2" name="Google Shape;412;g2655221370a_0_332"/>
          <p:cNvSpPr/>
          <p:nvPr/>
        </p:nvSpPr>
        <p:spPr>
          <a:xfrm>
            <a:off x="16537467" y="6365379"/>
            <a:ext cx="1320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55221370a_0_332"/>
          <p:cNvSpPr/>
          <p:nvPr/>
        </p:nvSpPr>
        <p:spPr>
          <a:xfrm>
            <a:off x="16537467" y="6324600"/>
            <a:ext cx="1524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34.574</a:t>
            </a:r>
            <a:endParaRPr b="0" i="0" sz="4800" u="none" cap="none" strike="noStrike">
              <a:solidFill>
                <a:schemeClr val="dk1"/>
              </a:solidFill>
              <a:latin typeface="Calibri"/>
              <a:ea typeface="Calibri"/>
              <a:cs typeface="Calibri"/>
              <a:sym typeface="Calibri"/>
            </a:endParaRPr>
          </a:p>
        </p:txBody>
      </p:sp>
      <p:sp>
        <p:nvSpPr>
          <p:cNvPr id="414" name="Google Shape;414;g2655221370a_0_332"/>
          <p:cNvSpPr/>
          <p:nvPr/>
        </p:nvSpPr>
        <p:spPr>
          <a:xfrm>
            <a:off x="16696237" y="70231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5" name="Google Shape;415;g2655221370a_0_332"/>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655221370a_0_332"/>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55221370a_0_332"/>
          <p:cNvSpPr/>
          <p:nvPr/>
        </p:nvSpPr>
        <p:spPr>
          <a:xfrm>
            <a:off x="13158845"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Treasure Found</a:t>
            </a:r>
            <a:endParaRPr b="0" i="0" sz="4800" u="none" cap="none" strike="noStrike">
              <a:solidFill>
                <a:schemeClr val="dk1"/>
              </a:solidFill>
              <a:latin typeface="Calibri"/>
              <a:ea typeface="Calibri"/>
              <a:cs typeface="Calibri"/>
              <a:sym typeface="Calibri"/>
            </a:endParaRPr>
          </a:p>
        </p:txBody>
      </p:sp>
      <p:sp>
        <p:nvSpPr>
          <p:cNvPr id="418" name="Google Shape;418;g2655221370a_0_332"/>
          <p:cNvSpPr/>
          <p:nvPr/>
        </p:nvSpPr>
        <p:spPr>
          <a:xfrm>
            <a:off x="13192716"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9" name="Google Shape;419;g2655221370a_0_332"/>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5221370a_0_332"/>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55221370a_0_332"/>
          <p:cNvSpPr/>
          <p:nvPr/>
        </p:nvSpPr>
        <p:spPr>
          <a:xfrm>
            <a:off x="3149994"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Spellcasting Progress</a:t>
            </a:r>
            <a:endParaRPr b="0" i="0" sz="4800" u="none" cap="none" strike="noStrike">
              <a:solidFill>
                <a:schemeClr val="dk1"/>
              </a:solidFill>
              <a:latin typeface="Calibri"/>
              <a:ea typeface="Calibri"/>
              <a:cs typeface="Calibri"/>
              <a:sym typeface="Calibri"/>
            </a:endParaRPr>
          </a:p>
        </p:txBody>
      </p:sp>
      <p:sp>
        <p:nvSpPr>
          <p:cNvPr id="422" name="Google Shape;422;g2655221370a_0_332"/>
          <p:cNvSpPr/>
          <p:nvPr/>
        </p:nvSpPr>
        <p:spPr>
          <a:xfrm>
            <a:off x="3183865"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27" name="Shape 427"/>
        <p:cNvGrpSpPr/>
        <p:nvPr/>
      </p:nvGrpSpPr>
      <p:grpSpPr>
        <a:xfrm>
          <a:off x="0" y="0"/>
          <a:ext cx="0" cy="0"/>
          <a:chOff x="0" y="0"/>
          <a:chExt cx="0" cy="0"/>
        </a:xfrm>
      </p:grpSpPr>
      <p:pic>
        <p:nvPicPr>
          <p:cNvPr descr=" " id="428" name="Google Shape;428;g2655221370a_0_398"/>
          <p:cNvPicPr preferRelativeResize="0"/>
          <p:nvPr/>
        </p:nvPicPr>
        <p:blipFill rotWithShape="1">
          <a:blip r:embed="rId3">
            <a:alphaModFix/>
          </a:blip>
          <a:srcRect b="0" l="0" r="0" t="0"/>
          <a:stretch/>
        </p:blipFill>
        <p:spPr>
          <a:xfrm>
            <a:off x="17655207" y="10426700"/>
            <a:ext cx="8762001" cy="5810597"/>
          </a:xfrm>
          <a:prstGeom prst="rect">
            <a:avLst/>
          </a:prstGeom>
          <a:noFill/>
          <a:ln>
            <a:noFill/>
          </a:ln>
        </p:spPr>
      </p:pic>
      <p:pic>
        <p:nvPicPr>
          <p:cNvPr descr=" " id="429" name="Google Shape;429;g2655221370a_0_398"/>
          <p:cNvPicPr preferRelativeResize="0"/>
          <p:nvPr/>
        </p:nvPicPr>
        <p:blipFill rotWithShape="1">
          <a:blip r:embed="rId4">
            <a:alphaModFix/>
          </a:blip>
          <a:srcRect b="0" l="0" r="0" t="0"/>
          <a:stretch/>
        </p:blipFill>
        <p:spPr>
          <a:xfrm>
            <a:off x="-762095" y="1066800"/>
            <a:ext cx="5052475" cy="2382093"/>
          </a:xfrm>
          <a:prstGeom prst="rect">
            <a:avLst/>
          </a:prstGeom>
          <a:noFill/>
          <a:ln>
            <a:noFill/>
          </a:ln>
        </p:spPr>
      </p:pic>
      <p:pic>
        <p:nvPicPr>
          <p:cNvPr descr=" " id="430" name="Google Shape;430;g2655221370a_0_398"/>
          <p:cNvPicPr preferRelativeResize="0"/>
          <p:nvPr/>
        </p:nvPicPr>
        <p:blipFill rotWithShape="1">
          <a:blip r:embed="rId5">
            <a:alphaModFix/>
          </a:blip>
          <a:srcRect b="0" l="0" r="0" t="0"/>
          <a:stretch/>
        </p:blipFill>
        <p:spPr>
          <a:xfrm>
            <a:off x="11342518" y="-2222500"/>
            <a:ext cx="17372424" cy="5673725"/>
          </a:xfrm>
          <a:prstGeom prst="rect">
            <a:avLst/>
          </a:prstGeom>
          <a:noFill/>
          <a:ln>
            <a:noFill/>
          </a:ln>
        </p:spPr>
      </p:pic>
      <p:pic>
        <p:nvPicPr>
          <p:cNvPr descr=" " id="431" name="Google Shape;431;g2655221370a_0_398"/>
          <p:cNvPicPr preferRelativeResize="0"/>
          <p:nvPr/>
        </p:nvPicPr>
        <p:blipFill rotWithShape="1">
          <a:blip r:embed="rId6">
            <a:alphaModFix/>
          </a:blip>
          <a:srcRect b="0" l="0" r="0" t="0"/>
          <a:stretch/>
        </p:blipFill>
        <p:spPr>
          <a:xfrm>
            <a:off x="-355644" y="10960100"/>
            <a:ext cx="5007784" cy="2370559"/>
          </a:xfrm>
          <a:prstGeom prst="rect">
            <a:avLst/>
          </a:prstGeom>
          <a:noFill/>
          <a:ln>
            <a:noFill/>
          </a:ln>
        </p:spPr>
      </p:pic>
      <p:sp>
        <p:nvSpPr>
          <p:cNvPr id="432" name="Google Shape;432;g2655221370a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655221370a_0_39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4" name="Google Shape;434;g2655221370a_0_398"/>
          <p:cNvSpPr/>
          <p:nvPr/>
        </p:nvSpPr>
        <p:spPr>
          <a:xfrm>
            <a:off x="15470534" y="6553200"/>
            <a:ext cx="4712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655221370a_0_398"/>
          <p:cNvSpPr/>
          <p:nvPr/>
        </p:nvSpPr>
        <p:spPr>
          <a:xfrm>
            <a:off x="15470534" y="6553200"/>
            <a:ext cx="4712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5221370a_0_398"/>
          <p:cNvSpPr/>
          <p:nvPr/>
        </p:nvSpPr>
        <p:spPr>
          <a:xfrm>
            <a:off x="15470534" y="6553200"/>
            <a:ext cx="4915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A web application</a:t>
            </a:r>
            <a:endParaRPr b="0" i="0" sz="4800" u="none" cap="none" strike="noStrike">
              <a:solidFill>
                <a:schemeClr val="dk1"/>
              </a:solidFill>
              <a:latin typeface="Calibri"/>
              <a:ea typeface="Calibri"/>
              <a:cs typeface="Calibri"/>
              <a:sym typeface="Calibri"/>
            </a:endParaRPr>
          </a:p>
        </p:txBody>
      </p:sp>
      <p:sp>
        <p:nvSpPr>
          <p:cNvPr id="437" name="Google Shape;437;g2655221370a_0_398"/>
          <p:cNvSpPr/>
          <p:nvPr/>
        </p:nvSpPr>
        <p:spPr>
          <a:xfrm>
            <a:off x="15470534" y="74549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8" name="Google Shape;438;g2655221370a_0_398"/>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39" name="Google Shape;439;g2655221370a_0_398"/>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40" name="Google Shape;440;g2655221370a_0_398"/>
          <p:cNvSpPr/>
          <p:nvPr/>
        </p:nvSpPr>
        <p:spPr>
          <a:xfrm>
            <a:off x="3200800" y="1752600"/>
            <a:ext cx="10690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45" name="Shape 445"/>
        <p:cNvGrpSpPr/>
        <p:nvPr/>
      </p:nvGrpSpPr>
      <p:grpSpPr>
        <a:xfrm>
          <a:off x="0" y="0"/>
          <a:ext cx="0" cy="0"/>
          <a:chOff x="0" y="0"/>
          <a:chExt cx="0" cy="0"/>
        </a:xfrm>
      </p:grpSpPr>
      <p:pic>
        <p:nvPicPr>
          <p:cNvPr descr=" " id="446" name="Google Shape;446;g2655221370a_0_415"/>
          <p:cNvPicPr preferRelativeResize="0"/>
          <p:nvPr/>
        </p:nvPicPr>
        <p:blipFill rotWithShape="1">
          <a:blip r:embed="rId3">
            <a:alphaModFix/>
          </a:blip>
          <a:srcRect b="0" l="0" r="0" t="0"/>
          <a:stretch/>
        </p:blipFill>
        <p:spPr>
          <a:xfrm>
            <a:off x="19446130" y="2996481"/>
            <a:ext cx="5548560" cy="9097814"/>
          </a:xfrm>
          <a:prstGeom prst="rect">
            <a:avLst/>
          </a:prstGeom>
          <a:noFill/>
          <a:ln>
            <a:noFill/>
          </a:ln>
        </p:spPr>
      </p:pic>
      <p:pic>
        <p:nvPicPr>
          <p:cNvPr descr=" " id="447" name="Google Shape;447;g2655221370a_0_415"/>
          <p:cNvPicPr preferRelativeResize="0"/>
          <p:nvPr/>
        </p:nvPicPr>
        <p:blipFill rotWithShape="1">
          <a:blip r:embed="rId4">
            <a:alphaModFix/>
          </a:blip>
          <a:srcRect b="0" l="0" r="0" t="0"/>
          <a:stretch/>
        </p:blipFill>
        <p:spPr>
          <a:xfrm>
            <a:off x="-2044427" y="-1513012"/>
            <a:ext cx="7001578" cy="11787883"/>
          </a:xfrm>
          <a:prstGeom prst="rect">
            <a:avLst/>
          </a:prstGeom>
          <a:noFill/>
          <a:ln>
            <a:noFill/>
          </a:ln>
        </p:spPr>
      </p:pic>
      <p:sp>
        <p:nvSpPr>
          <p:cNvPr id="448" name="Google Shape;448;g2655221370a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55221370a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g2655221370a_0_415"/>
          <p:cNvSpPr/>
          <p:nvPr/>
        </p:nvSpPr>
        <p:spPr>
          <a:xfrm>
            <a:off x="11825178" y="33147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5221370a_0_415"/>
          <p:cNvSpPr/>
          <p:nvPr/>
        </p:nvSpPr>
        <p:spPr>
          <a:xfrm>
            <a:off x="11825178" y="33147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5221370a_0_415"/>
          <p:cNvSpPr/>
          <p:nvPr/>
        </p:nvSpPr>
        <p:spPr>
          <a:xfrm>
            <a:off x="11825178" y="33147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An mobile app</a:t>
            </a:r>
            <a:endParaRPr b="0" i="0" sz="4800" u="none" cap="none" strike="noStrike">
              <a:solidFill>
                <a:schemeClr val="dk1"/>
              </a:solidFill>
              <a:latin typeface="Calibri"/>
              <a:ea typeface="Calibri"/>
              <a:cs typeface="Calibri"/>
              <a:sym typeface="Calibri"/>
            </a:endParaRPr>
          </a:p>
        </p:txBody>
      </p:sp>
      <p:sp>
        <p:nvSpPr>
          <p:cNvPr id="453" name="Google Shape;453;g2655221370a_0_415"/>
          <p:cNvSpPr/>
          <p:nvPr/>
        </p:nvSpPr>
        <p:spPr>
          <a:xfrm>
            <a:off x="11825178" y="4216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4" name="Google Shape;454;g2655221370a_0_415"/>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5" name="Google Shape;455;g2655221370a_0_415"/>
          <p:cNvSpPr/>
          <p:nvPr/>
        </p:nvSpPr>
        <p:spPr>
          <a:xfrm>
            <a:off x="11825178" y="1511300"/>
            <a:ext cx="12900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The Future of Fantasy</a:t>
            </a:r>
            <a:endParaRPr b="0" i="0" sz="8000" u="none" cap="none" strike="noStrike">
              <a:solidFill>
                <a:schemeClr val="dk1"/>
              </a:solidFill>
              <a:latin typeface="Calibri"/>
              <a:ea typeface="Calibri"/>
              <a:cs typeface="Calibri"/>
              <a:sym typeface="Calibri"/>
            </a:endParaRPr>
          </a:p>
        </p:txBody>
      </p:sp>
      <p:pic>
        <p:nvPicPr>
          <p:cNvPr descr=" " id="456" name="Google Shape;456;g2655221370a_0_415"/>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57" name="Google Shape;457;g2655221370a_0_415"/>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62" name="Shape 462"/>
        <p:cNvGrpSpPr/>
        <p:nvPr/>
      </p:nvGrpSpPr>
      <p:grpSpPr>
        <a:xfrm>
          <a:off x="0" y="0"/>
          <a:ext cx="0" cy="0"/>
          <a:chOff x="0" y="0"/>
          <a:chExt cx="0" cy="0"/>
        </a:xfrm>
      </p:grpSpPr>
      <p:pic>
        <p:nvPicPr>
          <p:cNvPr descr=" " id="463" name="Google Shape;463;g2655221370a_0_431"/>
          <p:cNvPicPr preferRelativeResize="0"/>
          <p:nvPr/>
        </p:nvPicPr>
        <p:blipFill rotWithShape="1">
          <a:blip r:embed="rId3">
            <a:alphaModFix/>
          </a:blip>
          <a:srcRect b="0" l="0" r="0" t="0"/>
          <a:stretch/>
        </p:blipFill>
        <p:spPr>
          <a:xfrm>
            <a:off x="-6807356" y="-6275065"/>
            <a:ext cx="17940239" cy="19652655"/>
          </a:xfrm>
          <a:prstGeom prst="rect">
            <a:avLst/>
          </a:prstGeom>
          <a:noFill/>
          <a:ln>
            <a:noFill/>
          </a:ln>
        </p:spPr>
      </p:pic>
      <p:pic>
        <p:nvPicPr>
          <p:cNvPr descr=" " id="464" name="Google Shape;464;g2655221370a_0_431"/>
          <p:cNvPicPr preferRelativeResize="0"/>
          <p:nvPr/>
        </p:nvPicPr>
        <p:blipFill rotWithShape="1">
          <a:blip r:embed="rId4">
            <a:alphaModFix/>
          </a:blip>
          <a:srcRect b="0" l="0" r="0" t="0"/>
          <a:stretch/>
        </p:blipFill>
        <p:spPr>
          <a:xfrm>
            <a:off x="16191761" y="-1285701"/>
            <a:ext cx="11920678" cy="24185911"/>
          </a:xfrm>
          <a:prstGeom prst="rect">
            <a:avLst/>
          </a:prstGeom>
          <a:noFill/>
          <a:ln>
            <a:noFill/>
          </a:ln>
        </p:spPr>
      </p:pic>
      <p:sp>
        <p:nvSpPr>
          <p:cNvPr id="465" name="Google Shape;465;g2655221370a_0_431"/>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655221370a_0_431"/>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67" name="Google Shape;467;g2655221370a_0_431"/>
          <p:cNvSpPr/>
          <p:nvPr/>
        </p:nvSpPr>
        <p:spPr>
          <a:xfrm>
            <a:off x="2184673" y="8102600"/>
            <a:ext cx="57156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5221370a_0_431"/>
          <p:cNvSpPr/>
          <p:nvPr/>
        </p:nvSpPr>
        <p:spPr>
          <a:xfrm>
            <a:off x="2184673" y="8102600"/>
            <a:ext cx="57156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5221370a_0_431"/>
          <p:cNvSpPr/>
          <p:nvPr/>
        </p:nvSpPr>
        <p:spPr>
          <a:xfrm>
            <a:off x="2184673" y="8102600"/>
            <a:ext cx="5919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A web application</a:t>
            </a:r>
            <a:endParaRPr b="0" i="0" sz="4800" u="none" cap="none" strike="noStrike">
              <a:solidFill>
                <a:schemeClr val="dk1"/>
              </a:solidFill>
              <a:latin typeface="Calibri"/>
              <a:ea typeface="Calibri"/>
              <a:cs typeface="Calibri"/>
              <a:sym typeface="Calibri"/>
            </a:endParaRPr>
          </a:p>
        </p:txBody>
      </p:sp>
      <p:sp>
        <p:nvSpPr>
          <p:cNvPr id="470" name="Google Shape;470;g2655221370a_0_431"/>
          <p:cNvSpPr/>
          <p:nvPr/>
        </p:nvSpPr>
        <p:spPr>
          <a:xfrm>
            <a:off x="2184673" y="90043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1" name="Google Shape;471;g2655221370a_0_431"/>
          <p:cNvSpPr/>
          <p:nvPr/>
        </p:nvSpPr>
        <p:spPr>
          <a:xfrm>
            <a:off x="2349794" y="1816100"/>
            <a:ext cx="7007100" cy="38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2" name="Google Shape;472;g2655221370a_0_431"/>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3" name="Google Shape;473;g2655221370a_0_43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4" name="Google Shape;474;g2655221370a_0_43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79" name="Shape 479"/>
        <p:cNvGrpSpPr/>
        <p:nvPr/>
      </p:nvGrpSpPr>
      <p:grpSpPr>
        <a:xfrm>
          <a:off x="0" y="0"/>
          <a:ext cx="0" cy="0"/>
          <a:chOff x="0" y="0"/>
          <a:chExt cx="0" cy="0"/>
        </a:xfrm>
      </p:grpSpPr>
      <p:pic>
        <p:nvPicPr>
          <p:cNvPr descr=" " id="480" name="Google Shape;480;g2655221370a_0_44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1" name="Google Shape;481;g2655221370a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655221370a_0_4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3" name="Google Shape;483;g2655221370a_0_447"/>
          <p:cNvSpPr/>
          <p:nvPr/>
        </p:nvSpPr>
        <p:spPr>
          <a:xfrm>
            <a:off x="15690694" y="698500"/>
            <a:ext cx="7464300" cy="1507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88" name="Shape 488"/>
        <p:cNvGrpSpPr/>
        <p:nvPr/>
      </p:nvGrpSpPr>
      <p:grpSpPr>
        <a:xfrm>
          <a:off x="0" y="0"/>
          <a:ext cx="0" cy="0"/>
          <a:chOff x="0" y="0"/>
          <a:chExt cx="0" cy="0"/>
        </a:xfrm>
      </p:grpSpPr>
      <p:pic>
        <p:nvPicPr>
          <p:cNvPr descr=" " id="489" name="Google Shape;489;g2655221370a_0_455"/>
          <p:cNvPicPr preferRelativeResize="0"/>
          <p:nvPr/>
        </p:nvPicPr>
        <p:blipFill rotWithShape="1">
          <a:blip r:embed="rId3">
            <a:alphaModFix/>
          </a:blip>
          <a:srcRect b="0" l="0" r="0" t="0"/>
          <a:stretch/>
        </p:blipFill>
        <p:spPr>
          <a:xfrm>
            <a:off x="19446130" y="2996481"/>
            <a:ext cx="5548560" cy="9097814"/>
          </a:xfrm>
          <a:prstGeom prst="rect">
            <a:avLst/>
          </a:prstGeom>
          <a:noFill/>
          <a:ln>
            <a:noFill/>
          </a:ln>
        </p:spPr>
      </p:pic>
      <p:pic>
        <p:nvPicPr>
          <p:cNvPr descr=" " id="490" name="Google Shape;490;g2655221370a_0_455"/>
          <p:cNvPicPr preferRelativeResize="0"/>
          <p:nvPr/>
        </p:nvPicPr>
        <p:blipFill rotWithShape="1">
          <a:blip r:embed="rId4">
            <a:alphaModFix/>
          </a:blip>
          <a:srcRect b="0" l="0" r="0" t="0"/>
          <a:stretch/>
        </p:blipFill>
        <p:spPr>
          <a:xfrm>
            <a:off x="-2044427" y="-1513012"/>
            <a:ext cx="7001578" cy="11787883"/>
          </a:xfrm>
          <a:prstGeom prst="rect">
            <a:avLst/>
          </a:prstGeom>
          <a:noFill/>
          <a:ln>
            <a:noFill/>
          </a:ln>
        </p:spPr>
      </p:pic>
      <p:pic>
        <p:nvPicPr>
          <p:cNvPr descr=" " id="491" name="Google Shape;491;g2655221370a_0_455"/>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492" name="Google Shape;492;g2655221370a_0_455"/>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493" name="Google Shape;493;g2655221370a_0_455"/>
          <p:cNvSpPr/>
          <p:nvPr/>
        </p:nvSpPr>
        <p:spPr>
          <a:xfrm>
            <a:off x="8560870" y="1193800"/>
            <a:ext cx="143487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Fantasy Realm at a Glance</a:t>
            </a:r>
            <a:endParaRPr b="0" i="0" sz="8000" u="none" cap="none" strike="noStrike">
              <a:solidFill>
                <a:schemeClr val="dk1"/>
              </a:solidFill>
              <a:latin typeface="Calibri"/>
              <a:ea typeface="Calibri"/>
              <a:cs typeface="Calibri"/>
              <a:sym typeface="Calibri"/>
            </a:endParaRPr>
          </a:p>
        </p:txBody>
      </p:sp>
      <p:sp>
        <p:nvSpPr>
          <p:cNvPr id="494" name="Google Shape;494;g2655221370a_0_455"/>
          <p:cNvSpPr/>
          <p:nvPr/>
        </p:nvSpPr>
        <p:spPr>
          <a:xfrm>
            <a:off x="1130441" y="14097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655221370a_0_455"/>
          <p:cNvSpPr/>
          <p:nvPr/>
        </p:nvSpPr>
        <p:spPr>
          <a:xfrm>
            <a:off x="1130441" y="14097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655221370a_0_455"/>
          <p:cNvSpPr/>
          <p:nvPr/>
        </p:nvSpPr>
        <p:spPr>
          <a:xfrm>
            <a:off x="1130441" y="140970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The Enchanted Forest</a:t>
            </a:r>
            <a:endParaRPr b="0" i="0" sz="4800" u="none" cap="none" strike="noStrike">
              <a:solidFill>
                <a:schemeClr val="dk1"/>
              </a:solidFill>
              <a:latin typeface="Calibri"/>
              <a:ea typeface="Calibri"/>
              <a:cs typeface="Calibri"/>
              <a:sym typeface="Calibri"/>
            </a:endParaRPr>
          </a:p>
        </p:txBody>
      </p:sp>
      <p:sp>
        <p:nvSpPr>
          <p:cNvPr id="497" name="Google Shape;497;g2655221370a_0_455"/>
          <p:cNvSpPr/>
          <p:nvPr/>
        </p:nvSpPr>
        <p:spPr>
          <a:xfrm>
            <a:off x="1130441" y="22098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98" name="Google Shape;498;g2655221370a_0_455"/>
          <p:cNvSpPr/>
          <p:nvPr/>
        </p:nvSpPr>
        <p:spPr>
          <a:xfrm>
            <a:off x="1130441" y="50165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55221370a_0_455"/>
          <p:cNvSpPr/>
          <p:nvPr/>
        </p:nvSpPr>
        <p:spPr>
          <a:xfrm>
            <a:off x="1130441" y="50165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55221370a_0_455"/>
          <p:cNvSpPr/>
          <p:nvPr/>
        </p:nvSpPr>
        <p:spPr>
          <a:xfrm>
            <a:off x="1130441" y="501650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The Crystal Caves</a:t>
            </a:r>
            <a:endParaRPr b="0" i="0" sz="4800" u="none" cap="none" strike="noStrike">
              <a:solidFill>
                <a:schemeClr val="dk1"/>
              </a:solidFill>
              <a:latin typeface="Calibri"/>
              <a:ea typeface="Calibri"/>
              <a:cs typeface="Calibri"/>
              <a:sym typeface="Calibri"/>
            </a:endParaRPr>
          </a:p>
        </p:txBody>
      </p:sp>
      <p:sp>
        <p:nvSpPr>
          <p:cNvPr id="501" name="Google Shape;501;g2655221370a_0_455"/>
          <p:cNvSpPr/>
          <p:nvPr/>
        </p:nvSpPr>
        <p:spPr>
          <a:xfrm>
            <a:off x="1130441" y="58166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02" name="Google Shape;502;g2655221370a_0_455"/>
          <p:cNvSpPr/>
          <p:nvPr/>
        </p:nvSpPr>
        <p:spPr>
          <a:xfrm>
            <a:off x="1130441" y="86233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55221370a_0_455"/>
          <p:cNvSpPr/>
          <p:nvPr/>
        </p:nvSpPr>
        <p:spPr>
          <a:xfrm>
            <a:off x="1130441" y="8623300"/>
            <a:ext cx="5779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55221370a_0_455"/>
          <p:cNvSpPr/>
          <p:nvPr/>
        </p:nvSpPr>
        <p:spPr>
          <a:xfrm>
            <a:off x="1130441" y="862330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The Dragon's Lair</a:t>
            </a:r>
            <a:endParaRPr b="0" i="0" sz="4800" u="none" cap="none" strike="noStrike">
              <a:solidFill>
                <a:schemeClr val="dk1"/>
              </a:solidFill>
              <a:latin typeface="Calibri"/>
              <a:ea typeface="Calibri"/>
              <a:cs typeface="Calibri"/>
              <a:sym typeface="Calibri"/>
            </a:endParaRPr>
          </a:p>
        </p:txBody>
      </p:sp>
      <p:sp>
        <p:nvSpPr>
          <p:cNvPr id="505" name="Google Shape;505;g2655221370a_0_455"/>
          <p:cNvSpPr/>
          <p:nvPr/>
        </p:nvSpPr>
        <p:spPr>
          <a:xfrm>
            <a:off x="1130441" y="94234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28" name="Shape 28"/>
        <p:cNvGrpSpPr/>
        <p:nvPr/>
      </p:nvGrpSpPr>
      <p:grpSpPr>
        <a:xfrm>
          <a:off x="0" y="0"/>
          <a:ext cx="0" cy="0"/>
          <a:chOff x="0" y="0"/>
          <a:chExt cx="0" cy="0"/>
        </a:xfrm>
      </p:grpSpPr>
      <p:pic>
        <p:nvPicPr>
          <p:cNvPr descr=" " id="29" name="Google Shape;29;g2655221370a_0_12"/>
          <p:cNvPicPr preferRelativeResize="0"/>
          <p:nvPr/>
        </p:nvPicPr>
        <p:blipFill rotWithShape="1">
          <a:blip r:embed="rId3">
            <a:alphaModFix/>
          </a:blip>
          <a:srcRect b="0" l="0" r="0" t="0"/>
          <a:stretch/>
        </p:blipFill>
        <p:spPr>
          <a:xfrm>
            <a:off x="-2030161" y="10426700"/>
            <a:ext cx="8762001" cy="5810586"/>
          </a:xfrm>
          <a:prstGeom prst="rect">
            <a:avLst/>
          </a:prstGeom>
          <a:noFill/>
          <a:ln>
            <a:noFill/>
          </a:ln>
        </p:spPr>
      </p:pic>
      <p:pic>
        <p:nvPicPr>
          <p:cNvPr descr=" " id="30" name="Google Shape;30;g2655221370a_0_12"/>
          <p:cNvPicPr preferRelativeResize="0"/>
          <p:nvPr/>
        </p:nvPicPr>
        <p:blipFill rotWithShape="1">
          <a:blip r:embed="rId4">
            <a:alphaModFix/>
          </a:blip>
          <a:srcRect b="0" l="0" r="0" t="0"/>
          <a:stretch/>
        </p:blipFill>
        <p:spPr>
          <a:xfrm>
            <a:off x="20096668" y="1066800"/>
            <a:ext cx="5052475" cy="2382083"/>
          </a:xfrm>
          <a:prstGeom prst="rect">
            <a:avLst/>
          </a:prstGeom>
          <a:noFill/>
          <a:ln>
            <a:noFill/>
          </a:ln>
        </p:spPr>
      </p:pic>
      <p:pic>
        <p:nvPicPr>
          <p:cNvPr descr=" " id="31" name="Google Shape;31;g2655221370a_0_12"/>
          <p:cNvPicPr preferRelativeResize="0"/>
          <p:nvPr/>
        </p:nvPicPr>
        <p:blipFill rotWithShape="1">
          <a:blip r:embed="rId5">
            <a:alphaModFix/>
          </a:blip>
          <a:srcRect b="0" l="0" r="0" t="0"/>
          <a:stretch/>
        </p:blipFill>
        <p:spPr>
          <a:xfrm>
            <a:off x="-4327892" y="-2222500"/>
            <a:ext cx="17372424" cy="5673733"/>
          </a:xfrm>
          <a:prstGeom prst="rect">
            <a:avLst/>
          </a:prstGeom>
          <a:noFill/>
          <a:ln>
            <a:noFill/>
          </a:ln>
        </p:spPr>
      </p:pic>
      <p:pic>
        <p:nvPicPr>
          <p:cNvPr descr=" " id="32" name="Google Shape;32;g2655221370a_0_12"/>
          <p:cNvPicPr preferRelativeResize="0"/>
          <p:nvPr/>
        </p:nvPicPr>
        <p:blipFill rotWithShape="1">
          <a:blip r:embed="rId6">
            <a:alphaModFix/>
          </a:blip>
          <a:srcRect b="0" l="0" r="0" t="0"/>
          <a:stretch/>
        </p:blipFill>
        <p:spPr>
          <a:xfrm>
            <a:off x="19734909" y="10960100"/>
            <a:ext cx="5007784" cy="2370568"/>
          </a:xfrm>
          <a:prstGeom prst="rect">
            <a:avLst/>
          </a:prstGeom>
          <a:noFill/>
          <a:ln>
            <a:noFill/>
          </a:ln>
        </p:spPr>
      </p:pic>
      <p:pic>
        <p:nvPicPr>
          <p:cNvPr descr=" " id="33" name="Google Shape;33;g2655221370a_0_12"/>
          <p:cNvPicPr preferRelativeResize="0"/>
          <p:nvPr/>
        </p:nvPicPr>
        <p:blipFill rotWithShape="1">
          <a:blip r:embed="rId7">
            <a:alphaModFix/>
          </a:blip>
          <a:srcRect b="0" l="0" r="0" t="0"/>
          <a:stretch/>
        </p:blipFill>
        <p:spPr>
          <a:xfrm>
            <a:off x="8865708" y="-1727200"/>
            <a:ext cx="15521340" cy="15519400"/>
          </a:xfrm>
          <a:prstGeom prst="rect">
            <a:avLst/>
          </a:prstGeom>
          <a:noFill/>
          <a:ln>
            <a:noFill/>
          </a:ln>
        </p:spPr>
      </p:pic>
      <p:pic>
        <p:nvPicPr>
          <p:cNvPr descr=" " id="34" name="Google Shape;34;g2655221370a_0_12"/>
          <p:cNvPicPr preferRelativeResize="0"/>
          <p:nvPr/>
        </p:nvPicPr>
        <p:blipFill rotWithShape="1">
          <a:blip r:embed="rId8">
            <a:alphaModFix/>
          </a:blip>
          <a:srcRect b="0" l="0" r="0" t="0"/>
          <a:stretch/>
        </p:blipFill>
        <p:spPr>
          <a:xfrm>
            <a:off x="0" y="0"/>
            <a:ext cx="16270734" cy="13716000"/>
          </a:xfrm>
          <a:prstGeom prst="rect">
            <a:avLst/>
          </a:prstGeom>
          <a:noFill/>
          <a:ln>
            <a:noFill/>
          </a:ln>
        </p:spPr>
      </p:pic>
      <p:sp>
        <p:nvSpPr>
          <p:cNvPr id="35" name="Google Shape;35;g2655221370a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655221370a_0_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7" name="Google Shape;37;g2655221370a_0_12"/>
          <p:cNvSpPr/>
          <p:nvPr/>
        </p:nvSpPr>
        <p:spPr>
          <a:xfrm>
            <a:off x="2218544" y="4013200"/>
            <a:ext cx="5330400" cy="240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Welcome</a:t>
            </a:r>
            <a:endParaRPr b="0" i="0" sz="12800" u="none" cap="none" strike="noStrike">
              <a:solidFill>
                <a:schemeClr val="dk1"/>
              </a:solidFill>
              <a:latin typeface="Calibri"/>
              <a:ea typeface="Calibri"/>
              <a:cs typeface="Calibri"/>
              <a:sym typeface="Calibri"/>
            </a:endParaRPr>
          </a:p>
        </p:txBody>
      </p:sp>
      <p:sp>
        <p:nvSpPr>
          <p:cNvPr id="38" name="Google Shape;38;g2655221370a_0_12"/>
          <p:cNvSpPr/>
          <p:nvPr/>
        </p:nvSpPr>
        <p:spPr>
          <a:xfrm>
            <a:off x="2476810" y="6032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9" name="Google Shape;39;g2655221370a_0_12"/>
          <p:cNvPicPr preferRelativeResize="0"/>
          <p:nvPr/>
        </p:nvPicPr>
        <p:blipFill rotWithShape="1">
          <a:blip r:embed="rId10">
            <a:alphaModFix/>
          </a:blip>
          <a:srcRect b="0" l="0" r="0" t="0"/>
          <a:stretch/>
        </p:blipFill>
        <p:spPr>
          <a:xfrm>
            <a:off x="12130016" y="4546600"/>
            <a:ext cx="11393324" cy="9169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510" name="Shape 510"/>
        <p:cNvGrpSpPr/>
        <p:nvPr/>
      </p:nvGrpSpPr>
      <p:grpSpPr>
        <a:xfrm>
          <a:off x="0" y="0"/>
          <a:ext cx="0" cy="0"/>
          <a:chOff x="0" y="0"/>
          <a:chExt cx="0" cy="0"/>
        </a:xfrm>
      </p:grpSpPr>
      <p:pic>
        <p:nvPicPr>
          <p:cNvPr descr=" " id="511" name="Google Shape;511;g2655221370a_0_476"/>
          <p:cNvPicPr preferRelativeResize="0"/>
          <p:nvPr/>
        </p:nvPicPr>
        <p:blipFill rotWithShape="1">
          <a:blip r:embed="rId3">
            <a:alphaModFix/>
          </a:blip>
          <a:srcRect b="0" l="0" r="0" t="0"/>
          <a:stretch/>
        </p:blipFill>
        <p:spPr>
          <a:xfrm>
            <a:off x="-6807356" y="-6275065"/>
            <a:ext cx="17940239" cy="19652655"/>
          </a:xfrm>
          <a:prstGeom prst="rect">
            <a:avLst/>
          </a:prstGeom>
          <a:noFill/>
          <a:ln>
            <a:noFill/>
          </a:ln>
        </p:spPr>
      </p:pic>
      <p:pic>
        <p:nvPicPr>
          <p:cNvPr descr=" " id="512" name="Google Shape;512;g2655221370a_0_476"/>
          <p:cNvPicPr preferRelativeResize="0"/>
          <p:nvPr/>
        </p:nvPicPr>
        <p:blipFill rotWithShape="1">
          <a:blip r:embed="rId4">
            <a:alphaModFix/>
          </a:blip>
          <a:srcRect b="0" l="0" r="0" t="0"/>
          <a:stretch/>
        </p:blipFill>
        <p:spPr>
          <a:xfrm>
            <a:off x="16191761" y="-1285701"/>
            <a:ext cx="11920678" cy="24185911"/>
          </a:xfrm>
          <a:prstGeom prst="rect">
            <a:avLst/>
          </a:prstGeom>
          <a:noFill/>
          <a:ln>
            <a:noFill/>
          </a:ln>
        </p:spPr>
      </p:pic>
      <p:sp>
        <p:nvSpPr>
          <p:cNvPr id="513" name="Google Shape;513;g2655221370a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655221370a_0_4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5" name="Google Shape;515;g2655221370a_0_476"/>
          <p:cNvSpPr/>
          <p:nvPr/>
        </p:nvSpPr>
        <p:spPr>
          <a:xfrm>
            <a:off x="10317923" y="11722100"/>
            <a:ext cx="12278100" cy="1507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The Timeline</a:t>
            </a:r>
            <a:endParaRPr b="0" i="0" sz="8000" u="none" cap="none" strike="noStrike">
              <a:solidFill>
                <a:schemeClr val="dk1"/>
              </a:solidFill>
              <a:latin typeface="Calibri"/>
              <a:ea typeface="Calibri"/>
              <a:cs typeface="Calibri"/>
              <a:sym typeface="Calibri"/>
            </a:endParaRPr>
          </a:p>
        </p:txBody>
      </p:sp>
      <p:pic>
        <p:nvPicPr>
          <p:cNvPr descr=" " id="516" name="Google Shape;516;g2655221370a_0_476"/>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17" name="Google Shape;517;g2655221370a_0_476"/>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655221370a_0_476"/>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19" name="Google Shape;519;g2655221370a_0_476"/>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20" name="Google Shape;520;g2655221370a_0_476"/>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21" name="Google Shape;521;g2655221370a_0_476"/>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22" name="Google Shape;522;g2655221370a_0_476"/>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23" name="Google Shape;523;g2655221370a_0_476"/>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655221370a_0_476"/>
          <p:cNvPicPr preferRelativeResize="0"/>
          <p:nvPr/>
        </p:nvPicPr>
        <p:blipFill rotWithShape="1">
          <a:blip r:embed="rId12">
            <a:alphaModFix/>
          </a:blip>
          <a:srcRect b="0" l="0" r="0" t="0"/>
          <a:stretch/>
        </p:blipFill>
        <p:spPr>
          <a:xfrm>
            <a:off x="1371771" y="914400"/>
            <a:ext cx="6350794" cy="3111500"/>
          </a:xfrm>
          <a:prstGeom prst="rect">
            <a:avLst/>
          </a:prstGeom>
          <a:noFill/>
          <a:ln>
            <a:noFill/>
          </a:ln>
        </p:spPr>
      </p:pic>
      <p:sp>
        <p:nvSpPr>
          <p:cNvPr id="525" name="Google Shape;525;g2655221370a_0_476"/>
          <p:cNvSpPr/>
          <p:nvPr/>
        </p:nvSpPr>
        <p:spPr>
          <a:xfrm>
            <a:off x="1371771" y="4330700"/>
            <a:ext cx="10542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5221370a_0_476"/>
          <p:cNvSpPr/>
          <p:nvPr/>
        </p:nvSpPr>
        <p:spPr>
          <a:xfrm>
            <a:off x="1371771" y="4330700"/>
            <a:ext cx="1206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Eclipse</a:t>
            </a:r>
            <a:endParaRPr b="0" i="0" sz="3600" u="none" cap="none" strike="noStrike">
              <a:solidFill>
                <a:schemeClr val="dk1"/>
              </a:solidFill>
              <a:latin typeface="Calibri"/>
              <a:ea typeface="Calibri"/>
              <a:cs typeface="Calibri"/>
              <a:sym typeface="Calibri"/>
            </a:endParaRPr>
          </a:p>
        </p:txBody>
      </p:sp>
      <p:sp>
        <p:nvSpPr>
          <p:cNvPr id="527" name="Google Shape;527;g2655221370a_0_476"/>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655221370a_0_476"/>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29" name="Google Shape;529;g2655221370a_0_476"/>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655221370a_0_476"/>
          <p:cNvSpPr/>
          <p:nvPr/>
        </p:nvSpPr>
        <p:spPr>
          <a:xfrm>
            <a:off x="5550594" y="7391400"/>
            <a:ext cx="12957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5221370a_0_476"/>
          <p:cNvSpPr/>
          <p:nvPr/>
        </p:nvSpPr>
        <p:spPr>
          <a:xfrm>
            <a:off x="5550594" y="7391400"/>
            <a:ext cx="1448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Invasion</a:t>
            </a:r>
            <a:endParaRPr b="0" i="0" sz="3600" u="none" cap="none" strike="noStrike">
              <a:solidFill>
                <a:schemeClr val="dk1"/>
              </a:solidFill>
              <a:latin typeface="Calibri"/>
              <a:ea typeface="Calibri"/>
              <a:cs typeface="Calibri"/>
              <a:sym typeface="Calibri"/>
            </a:endParaRPr>
          </a:p>
        </p:txBody>
      </p:sp>
      <p:sp>
        <p:nvSpPr>
          <p:cNvPr id="532" name="Google Shape;532;g2655221370a_0_476"/>
          <p:cNvSpPr/>
          <p:nvPr/>
        </p:nvSpPr>
        <p:spPr>
          <a:xfrm>
            <a:off x="5550594" y="82169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655221370a_0_476"/>
          <p:cNvSpPr/>
          <p:nvPr/>
        </p:nvSpPr>
        <p:spPr>
          <a:xfrm>
            <a:off x="5550594" y="82169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34" name="Google Shape;534;g2655221370a_0_476"/>
          <p:cNvPicPr preferRelativeResize="0"/>
          <p:nvPr/>
        </p:nvPicPr>
        <p:blipFill rotWithShape="1">
          <a:blip r:embed="rId13">
            <a:alphaModFix/>
          </a:blip>
          <a:srcRect b="0" l="0" r="0" t="0"/>
          <a:stretch/>
        </p:blipFill>
        <p:spPr>
          <a:xfrm>
            <a:off x="5550594" y="9740900"/>
            <a:ext cx="4128016" cy="8089900"/>
          </a:xfrm>
          <a:prstGeom prst="rect">
            <a:avLst/>
          </a:prstGeom>
          <a:noFill/>
          <a:ln>
            <a:noFill/>
          </a:ln>
        </p:spPr>
      </p:pic>
      <p:sp>
        <p:nvSpPr>
          <p:cNvPr id="535" name="Google Shape;535;g2655221370a_0_476"/>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5221370a_0_476"/>
          <p:cNvSpPr/>
          <p:nvPr/>
        </p:nvSpPr>
        <p:spPr>
          <a:xfrm>
            <a:off x="13908238" y="7391400"/>
            <a:ext cx="13209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655221370a_0_476"/>
          <p:cNvSpPr/>
          <p:nvPr/>
        </p:nvSpPr>
        <p:spPr>
          <a:xfrm>
            <a:off x="13908238" y="7391400"/>
            <a:ext cx="1473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Betrayal</a:t>
            </a:r>
            <a:endParaRPr b="0" i="0" sz="3600" u="none" cap="none" strike="noStrike">
              <a:solidFill>
                <a:schemeClr val="dk1"/>
              </a:solidFill>
              <a:latin typeface="Calibri"/>
              <a:ea typeface="Calibri"/>
              <a:cs typeface="Calibri"/>
              <a:sym typeface="Calibri"/>
            </a:endParaRPr>
          </a:p>
        </p:txBody>
      </p:sp>
      <p:sp>
        <p:nvSpPr>
          <p:cNvPr id="538" name="Google Shape;538;g2655221370a_0_476"/>
          <p:cNvSpPr/>
          <p:nvPr/>
        </p:nvSpPr>
        <p:spPr>
          <a:xfrm>
            <a:off x="13908238" y="82169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5221370a_0_476"/>
          <p:cNvSpPr/>
          <p:nvPr/>
        </p:nvSpPr>
        <p:spPr>
          <a:xfrm>
            <a:off x="13908238" y="82169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40" name="Google Shape;540;g2655221370a_0_476"/>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655221370a_0_476"/>
          <p:cNvSpPr/>
          <p:nvPr/>
        </p:nvSpPr>
        <p:spPr>
          <a:xfrm>
            <a:off x="9729416" y="4406900"/>
            <a:ext cx="9018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55221370a_0_476"/>
          <p:cNvSpPr/>
          <p:nvPr/>
        </p:nvSpPr>
        <p:spPr>
          <a:xfrm>
            <a:off x="9729416" y="4406900"/>
            <a:ext cx="10542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Quest</a:t>
            </a:r>
            <a:endParaRPr b="0" i="0" sz="3600" u="none" cap="none" strike="noStrike">
              <a:solidFill>
                <a:schemeClr val="dk1"/>
              </a:solidFill>
              <a:latin typeface="Calibri"/>
              <a:ea typeface="Calibri"/>
              <a:cs typeface="Calibri"/>
              <a:sym typeface="Calibri"/>
            </a:endParaRPr>
          </a:p>
        </p:txBody>
      </p:sp>
      <p:sp>
        <p:nvSpPr>
          <p:cNvPr id="543" name="Google Shape;543;g2655221370a_0_476"/>
          <p:cNvSpPr/>
          <p:nvPr/>
        </p:nvSpPr>
        <p:spPr>
          <a:xfrm>
            <a:off x="9729416" y="52324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55221370a_0_476"/>
          <p:cNvSpPr/>
          <p:nvPr/>
        </p:nvSpPr>
        <p:spPr>
          <a:xfrm>
            <a:off x="9729416" y="52324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45" name="Google Shape;545;g2655221370a_0_476"/>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655221370a_0_476"/>
          <p:cNvPicPr preferRelativeResize="0"/>
          <p:nvPr/>
        </p:nvPicPr>
        <p:blipFill rotWithShape="1">
          <a:blip r:embed="rId14">
            <a:alphaModFix/>
          </a:blip>
          <a:srcRect b="0" l="0" r="0" t="0"/>
          <a:stretch/>
        </p:blipFill>
        <p:spPr>
          <a:xfrm>
            <a:off x="18087061" y="1841500"/>
            <a:ext cx="4839305" cy="2184400"/>
          </a:xfrm>
          <a:prstGeom prst="rect">
            <a:avLst/>
          </a:prstGeom>
          <a:noFill/>
          <a:ln>
            <a:noFill/>
          </a:ln>
        </p:spPr>
      </p:pic>
      <p:sp>
        <p:nvSpPr>
          <p:cNvPr id="547" name="Google Shape;547;g2655221370a_0_476"/>
          <p:cNvSpPr/>
          <p:nvPr/>
        </p:nvSpPr>
        <p:spPr>
          <a:xfrm>
            <a:off x="18087061" y="4330700"/>
            <a:ext cx="10161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55221370a_0_476"/>
          <p:cNvSpPr/>
          <p:nvPr/>
        </p:nvSpPr>
        <p:spPr>
          <a:xfrm>
            <a:off x="18087061" y="4330700"/>
            <a:ext cx="11685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Obtain</a:t>
            </a:r>
            <a:endParaRPr b="0" i="0" sz="3600" u="none" cap="none" strike="noStrike">
              <a:solidFill>
                <a:schemeClr val="dk1"/>
              </a:solidFill>
              <a:latin typeface="Calibri"/>
              <a:ea typeface="Calibri"/>
              <a:cs typeface="Calibri"/>
              <a:sym typeface="Calibri"/>
            </a:endParaRPr>
          </a:p>
        </p:txBody>
      </p:sp>
      <p:sp>
        <p:nvSpPr>
          <p:cNvPr id="549" name="Google Shape;549;g2655221370a_0_476"/>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55221370a_0_476"/>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51" name="Google Shape;551;g2655221370a_0_476"/>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556" name="Shape 556"/>
        <p:cNvGrpSpPr/>
        <p:nvPr/>
      </p:nvGrpSpPr>
      <p:grpSpPr>
        <a:xfrm>
          <a:off x="0" y="0"/>
          <a:ext cx="0" cy="0"/>
          <a:chOff x="0" y="0"/>
          <a:chExt cx="0" cy="0"/>
        </a:xfrm>
      </p:grpSpPr>
      <p:pic>
        <p:nvPicPr>
          <p:cNvPr descr=" " id="557" name="Google Shape;557;g2655221370a_0_521"/>
          <p:cNvPicPr preferRelativeResize="0"/>
          <p:nvPr/>
        </p:nvPicPr>
        <p:blipFill rotWithShape="1">
          <a:blip r:embed="rId3">
            <a:alphaModFix/>
          </a:blip>
          <a:srcRect b="0" l="0" r="0" t="0"/>
          <a:stretch/>
        </p:blipFill>
        <p:spPr>
          <a:xfrm>
            <a:off x="-6172972" y="9321800"/>
            <a:ext cx="17372424" cy="5673725"/>
          </a:xfrm>
          <a:prstGeom prst="rect">
            <a:avLst/>
          </a:prstGeom>
          <a:noFill/>
          <a:ln>
            <a:noFill/>
          </a:ln>
        </p:spPr>
      </p:pic>
      <p:pic>
        <p:nvPicPr>
          <p:cNvPr descr=" " id="558" name="Google Shape;558;g2655221370a_0_521"/>
          <p:cNvPicPr preferRelativeResize="0"/>
          <p:nvPr/>
        </p:nvPicPr>
        <p:blipFill rotWithShape="1">
          <a:blip r:embed="rId4">
            <a:alphaModFix/>
          </a:blip>
          <a:srcRect b="0" l="0" r="0" t="0"/>
          <a:stretch/>
        </p:blipFill>
        <p:spPr>
          <a:xfrm>
            <a:off x="17960045" y="-1511300"/>
            <a:ext cx="8762001" cy="5810597"/>
          </a:xfrm>
          <a:prstGeom prst="rect">
            <a:avLst/>
          </a:prstGeom>
          <a:noFill/>
          <a:ln>
            <a:noFill/>
          </a:ln>
        </p:spPr>
      </p:pic>
      <p:sp>
        <p:nvSpPr>
          <p:cNvPr id="559" name="Google Shape;559;g2655221370a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655221370a_0_5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1" name="Google Shape;561;g2655221370a_0_521"/>
          <p:cNvSpPr/>
          <p:nvPr/>
        </p:nvSpPr>
        <p:spPr>
          <a:xfrm>
            <a:off x="7883452" y="1955800"/>
            <a:ext cx="58512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Our Team</a:t>
            </a:r>
            <a:endParaRPr b="0" i="0" sz="8000" u="none" cap="none" strike="noStrike">
              <a:solidFill>
                <a:schemeClr val="dk1"/>
              </a:solidFill>
              <a:latin typeface="Calibri"/>
              <a:ea typeface="Calibri"/>
              <a:cs typeface="Calibri"/>
              <a:sym typeface="Calibri"/>
            </a:endParaRPr>
          </a:p>
        </p:txBody>
      </p:sp>
      <p:sp>
        <p:nvSpPr>
          <p:cNvPr id="562" name="Google Shape;562;g2655221370a_0_521"/>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655221370a_0_521"/>
          <p:cNvPicPr preferRelativeResize="0"/>
          <p:nvPr/>
        </p:nvPicPr>
        <p:blipFill rotWithShape="1">
          <a:blip r:embed="rId6">
            <a:alphaModFix/>
          </a:blip>
          <a:srcRect b="0" l="0" r="0" t="0"/>
          <a:stretch/>
        </p:blipFill>
        <p:spPr>
          <a:xfrm>
            <a:off x="2718140" y="3771900"/>
            <a:ext cx="5474384" cy="3073400"/>
          </a:xfrm>
          <a:prstGeom prst="rect">
            <a:avLst/>
          </a:prstGeom>
          <a:noFill/>
          <a:ln>
            <a:noFill/>
          </a:ln>
        </p:spPr>
      </p:pic>
      <p:sp>
        <p:nvSpPr>
          <p:cNvPr id="564" name="Google Shape;564;g2655221370a_0_521"/>
          <p:cNvSpPr/>
          <p:nvPr/>
        </p:nvSpPr>
        <p:spPr>
          <a:xfrm>
            <a:off x="849736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55221370a_0_521"/>
          <p:cNvSpPr/>
          <p:nvPr/>
        </p:nvSpPr>
        <p:spPr>
          <a:xfrm>
            <a:off x="849736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655221370a_0_521"/>
          <p:cNvSpPr/>
          <p:nvPr/>
        </p:nvSpPr>
        <p:spPr>
          <a:xfrm>
            <a:off x="849736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655221370a_0_521"/>
          <p:cNvSpPr/>
          <p:nvPr/>
        </p:nvSpPr>
        <p:spPr>
          <a:xfrm>
            <a:off x="8497362" y="4578350"/>
            <a:ext cx="1676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Eldruin</a:t>
            </a:r>
            <a:endParaRPr b="0" i="0" sz="4800" u="none" cap="none" strike="noStrike">
              <a:solidFill>
                <a:schemeClr val="dk1"/>
              </a:solidFill>
              <a:latin typeface="Calibri"/>
              <a:ea typeface="Calibri"/>
              <a:cs typeface="Calibri"/>
              <a:sym typeface="Calibri"/>
            </a:endParaRPr>
          </a:p>
        </p:txBody>
      </p:sp>
      <p:sp>
        <p:nvSpPr>
          <p:cNvPr id="568" name="Google Shape;568;g2655221370a_0_521"/>
          <p:cNvSpPr/>
          <p:nvPr/>
        </p:nvSpPr>
        <p:spPr>
          <a:xfrm>
            <a:off x="8497362" y="54292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9" name="Google Shape;569;g2655221370a_0_521"/>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655221370a_0_521"/>
          <p:cNvPicPr preferRelativeResize="0"/>
          <p:nvPr/>
        </p:nvPicPr>
        <p:blipFill rotWithShape="1">
          <a:blip r:embed="rId7">
            <a:alphaModFix/>
          </a:blip>
          <a:srcRect b="0" l="0" r="0" t="0"/>
          <a:stretch/>
        </p:blipFill>
        <p:spPr>
          <a:xfrm>
            <a:off x="12041105" y="8648700"/>
            <a:ext cx="5474384" cy="3073400"/>
          </a:xfrm>
          <a:prstGeom prst="rect">
            <a:avLst/>
          </a:prstGeom>
          <a:noFill/>
          <a:ln>
            <a:noFill/>
          </a:ln>
        </p:spPr>
      </p:pic>
      <p:sp>
        <p:nvSpPr>
          <p:cNvPr id="571" name="Google Shape;571;g2655221370a_0_521"/>
          <p:cNvSpPr/>
          <p:nvPr/>
        </p:nvSpPr>
        <p:spPr>
          <a:xfrm>
            <a:off x="1782032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55221370a_0_521"/>
          <p:cNvSpPr/>
          <p:nvPr/>
        </p:nvSpPr>
        <p:spPr>
          <a:xfrm>
            <a:off x="1782032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655221370a_0_521"/>
          <p:cNvSpPr/>
          <p:nvPr/>
        </p:nvSpPr>
        <p:spPr>
          <a:xfrm>
            <a:off x="1782032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55221370a_0_521"/>
          <p:cNvSpPr/>
          <p:nvPr/>
        </p:nvSpPr>
        <p:spPr>
          <a:xfrm>
            <a:off x="17820327" y="9455150"/>
            <a:ext cx="16767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Eldruin</a:t>
            </a:r>
            <a:endParaRPr b="0" i="0" sz="4800" u="none" cap="none" strike="noStrike">
              <a:solidFill>
                <a:schemeClr val="dk1"/>
              </a:solidFill>
              <a:latin typeface="Calibri"/>
              <a:ea typeface="Calibri"/>
              <a:cs typeface="Calibri"/>
              <a:sym typeface="Calibri"/>
            </a:endParaRPr>
          </a:p>
        </p:txBody>
      </p:sp>
      <p:sp>
        <p:nvSpPr>
          <p:cNvPr id="575" name="Google Shape;575;g2655221370a_0_521"/>
          <p:cNvSpPr/>
          <p:nvPr/>
        </p:nvSpPr>
        <p:spPr>
          <a:xfrm>
            <a:off x="17820327" y="103060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6" name="Google Shape;576;g2655221370a_0_521"/>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655221370a_0_521"/>
          <p:cNvPicPr preferRelativeResize="0"/>
          <p:nvPr/>
        </p:nvPicPr>
        <p:blipFill rotWithShape="1">
          <a:blip r:embed="rId8">
            <a:alphaModFix/>
          </a:blip>
          <a:srcRect b="0" l="0" r="0" t="0"/>
          <a:stretch/>
        </p:blipFill>
        <p:spPr>
          <a:xfrm>
            <a:off x="2718140" y="8648700"/>
            <a:ext cx="5474384" cy="3073400"/>
          </a:xfrm>
          <a:prstGeom prst="rect">
            <a:avLst/>
          </a:prstGeom>
          <a:noFill/>
          <a:ln>
            <a:noFill/>
          </a:ln>
        </p:spPr>
      </p:pic>
      <p:sp>
        <p:nvSpPr>
          <p:cNvPr id="578" name="Google Shape;578;g2655221370a_0_521"/>
          <p:cNvSpPr/>
          <p:nvPr/>
        </p:nvSpPr>
        <p:spPr>
          <a:xfrm>
            <a:off x="849736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655221370a_0_521"/>
          <p:cNvSpPr/>
          <p:nvPr/>
        </p:nvSpPr>
        <p:spPr>
          <a:xfrm>
            <a:off x="849736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655221370a_0_521"/>
          <p:cNvSpPr/>
          <p:nvPr/>
        </p:nvSpPr>
        <p:spPr>
          <a:xfrm>
            <a:off x="849736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55221370a_0_521"/>
          <p:cNvSpPr/>
          <p:nvPr/>
        </p:nvSpPr>
        <p:spPr>
          <a:xfrm>
            <a:off x="8497362" y="9455150"/>
            <a:ext cx="2718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Elementalen</a:t>
            </a:r>
            <a:endParaRPr b="0" i="0" sz="4800" u="none" cap="none" strike="noStrike">
              <a:solidFill>
                <a:schemeClr val="dk1"/>
              </a:solidFill>
              <a:latin typeface="Calibri"/>
              <a:ea typeface="Calibri"/>
              <a:cs typeface="Calibri"/>
              <a:sym typeface="Calibri"/>
            </a:endParaRPr>
          </a:p>
        </p:txBody>
      </p:sp>
      <p:sp>
        <p:nvSpPr>
          <p:cNvPr id="582" name="Google Shape;582;g2655221370a_0_521"/>
          <p:cNvSpPr/>
          <p:nvPr/>
        </p:nvSpPr>
        <p:spPr>
          <a:xfrm>
            <a:off x="8497362" y="103060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3" name="Google Shape;583;g2655221370a_0_521"/>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655221370a_0_521"/>
          <p:cNvPicPr preferRelativeResize="0"/>
          <p:nvPr/>
        </p:nvPicPr>
        <p:blipFill rotWithShape="1">
          <a:blip r:embed="rId9">
            <a:alphaModFix/>
          </a:blip>
          <a:srcRect b="0" l="0" r="0" t="0"/>
          <a:stretch/>
        </p:blipFill>
        <p:spPr>
          <a:xfrm>
            <a:off x="12041105" y="3771900"/>
            <a:ext cx="5474384" cy="3073400"/>
          </a:xfrm>
          <a:prstGeom prst="rect">
            <a:avLst/>
          </a:prstGeom>
          <a:noFill/>
          <a:ln>
            <a:noFill/>
          </a:ln>
        </p:spPr>
      </p:pic>
      <p:sp>
        <p:nvSpPr>
          <p:cNvPr id="585" name="Google Shape;585;g2655221370a_0_521"/>
          <p:cNvSpPr/>
          <p:nvPr/>
        </p:nvSpPr>
        <p:spPr>
          <a:xfrm>
            <a:off x="1782032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5221370a_0_521"/>
          <p:cNvSpPr/>
          <p:nvPr/>
        </p:nvSpPr>
        <p:spPr>
          <a:xfrm>
            <a:off x="1782032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55221370a_0_521"/>
          <p:cNvSpPr/>
          <p:nvPr/>
        </p:nvSpPr>
        <p:spPr>
          <a:xfrm>
            <a:off x="1782032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55221370a_0_521"/>
          <p:cNvSpPr/>
          <p:nvPr/>
        </p:nvSpPr>
        <p:spPr>
          <a:xfrm>
            <a:off x="17820327" y="4578350"/>
            <a:ext cx="1791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Lunaria</a:t>
            </a:r>
            <a:endParaRPr b="0" i="0" sz="4800" u="none" cap="none" strike="noStrike">
              <a:solidFill>
                <a:schemeClr val="dk1"/>
              </a:solidFill>
              <a:latin typeface="Calibri"/>
              <a:ea typeface="Calibri"/>
              <a:cs typeface="Calibri"/>
              <a:sym typeface="Calibri"/>
            </a:endParaRPr>
          </a:p>
        </p:txBody>
      </p:sp>
      <p:sp>
        <p:nvSpPr>
          <p:cNvPr id="589" name="Google Shape;589;g2655221370a_0_521"/>
          <p:cNvSpPr/>
          <p:nvPr/>
        </p:nvSpPr>
        <p:spPr>
          <a:xfrm>
            <a:off x="17820327" y="54292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594" name="Shape 594"/>
        <p:cNvGrpSpPr/>
        <p:nvPr/>
      </p:nvGrpSpPr>
      <p:grpSpPr>
        <a:xfrm>
          <a:off x="0" y="0"/>
          <a:ext cx="0" cy="0"/>
          <a:chOff x="0" y="0"/>
          <a:chExt cx="0" cy="0"/>
        </a:xfrm>
      </p:grpSpPr>
      <p:pic>
        <p:nvPicPr>
          <p:cNvPr descr=" " id="595" name="Google Shape;595;g2655221370a_0_558"/>
          <p:cNvPicPr preferRelativeResize="0"/>
          <p:nvPr/>
        </p:nvPicPr>
        <p:blipFill rotWithShape="1">
          <a:blip r:embed="rId3">
            <a:alphaModFix/>
          </a:blip>
          <a:srcRect b="0" l="0" r="0" t="0"/>
          <a:stretch/>
        </p:blipFill>
        <p:spPr>
          <a:xfrm>
            <a:off x="-6172972" y="9321800"/>
            <a:ext cx="17372424" cy="5673725"/>
          </a:xfrm>
          <a:prstGeom prst="rect">
            <a:avLst/>
          </a:prstGeom>
          <a:noFill/>
          <a:ln>
            <a:noFill/>
          </a:ln>
        </p:spPr>
      </p:pic>
      <p:pic>
        <p:nvPicPr>
          <p:cNvPr descr=" " id="596" name="Google Shape;596;g2655221370a_0_558"/>
          <p:cNvPicPr preferRelativeResize="0"/>
          <p:nvPr/>
        </p:nvPicPr>
        <p:blipFill rotWithShape="1">
          <a:blip r:embed="rId4">
            <a:alphaModFix/>
          </a:blip>
          <a:srcRect b="0" l="0" r="0" t="0"/>
          <a:stretch/>
        </p:blipFill>
        <p:spPr>
          <a:xfrm>
            <a:off x="17960045" y="-1511300"/>
            <a:ext cx="8762001" cy="5810597"/>
          </a:xfrm>
          <a:prstGeom prst="rect">
            <a:avLst/>
          </a:prstGeom>
          <a:noFill/>
          <a:ln>
            <a:noFill/>
          </a:ln>
        </p:spPr>
      </p:pic>
      <p:sp>
        <p:nvSpPr>
          <p:cNvPr id="597" name="Google Shape;597;g2655221370a_0_5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655221370a_0_5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9" name="Google Shape;599;g2655221370a_0_558"/>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655221370a_0_558"/>
          <p:cNvPicPr preferRelativeResize="0"/>
          <p:nvPr/>
        </p:nvPicPr>
        <p:blipFill rotWithShape="1">
          <a:blip r:embed="rId6">
            <a:alphaModFix/>
          </a:blip>
          <a:srcRect b="0" l="0" r="0" t="0"/>
          <a:stretch/>
        </p:blipFill>
        <p:spPr>
          <a:xfrm>
            <a:off x="10173972" y="3759200"/>
            <a:ext cx="5131441" cy="1549400"/>
          </a:xfrm>
          <a:prstGeom prst="rect">
            <a:avLst/>
          </a:prstGeom>
          <a:noFill/>
          <a:ln>
            <a:noFill/>
          </a:ln>
        </p:spPr>
      </p:pic>
      <p:sp>
        <p:nvSpPr>
          <p:cNvPr id="601" name="Google Shape;601;g2655221370a_0_558"/>
          <p:cNvSpPr/>
          <p:nvPr/>
        </p:nvSpPr>
        <p:spPr>
          <a:xfrm>
            <a:off x="10732841" y="37147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655221370a_0_558"/>
          <p:cNvSpPr/>
          <p:nvPr/>
        </p:nvSpPr>
        <p:spPr>
          <a:xfrm>
            <a:off x="11444130" y="38671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Chloe Ng</a:t>
            </a:r>
            <a:endParaRPr b="0" i="0" sz="3600" u="none" cap="none" strike="noStrike">
              <a:solidFill>
                <a:schemeClr val="dk1"/>
              </a:solidFill>
              <a:latin typeface="Calibri"/>
              <a:ea typeface="Calibri"/>
              <a:cs typeface="Calibri"/>
              <a:sym typeface="Calibri"/>
            </a:endParaRPr>
          </a:p>
        </p:txBody>
      </p:sp>
      <p:sp>
        <p:nvSpPr>
          <p:cNvPr id="603" name="Google Shape;603;g2655221370a_0_558"/>
          <p:cNvSpPr/>
          <p:nvPr/>
        </p:nvSpPr>
        <p:spPr>
          <a:xfrm>
            <a:off x="11444130" y="4591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04" name="Google Shape;604;g2655221370a_0_558"/>
          <p:cNvPicPr preferRelativeResize="0"/>
          <p:nvPr/>
        </p:nvPicPr>
        <p:blipFill rotWithShape="1">
          <a:blip r:embed="rId7">
            <a:alphaModFix/>
          </a:blip>
          <a:srcRect b="0" l="0" r="0" t="0"/>
          <a:stretch/>
        </p:blipFill>
        <p:spPr>
          <a:xfrm>
            <a:off x="10173972" y="3975100"/>
            <a:ext cx="1117740" cy="1117600"/>
          </a:xfrm>
          <a:prstGeom prst="rect">
            <a:avLst/>
          </a:prstGeom>
          <a:noFill/>
          <a:ln>
            <a:noFill/>
          </a:ln>
        </p:spPr>
      </p:pic>
      <p:pic>
        <p:nvPicPr>
          <p:cNvPr descr=" " id="605" name="Google Shape;605;g2655221370a_0_558"/>
          <p:cNvPicPr preferRelativeResize="0"/>
          <p:nvPr/>
        </p:nvPicPr>
        <p:blipFill rotWithShape="1">
          <a:blip r:embed="rId6">
            <a:alphaModFix/>
          </a:blip>
          <a:srcRect b="0" l="0" r="0" t="0"/>
          <a:stretch/>
        </p:blipFill>
        <p:spPr>
          <a:xfrm>
            <a:off x="787498" y="6121400"/>
            <a:ext cx="5131441" cy="1549400"/>
          </a:xfrm>
          <a:prstGeom prst="rect">
            <a:avLst/>
          </a:prstGeom>
          <a:noFill/>
          <a:ln>
            <a:noFill/>
          </a:ln>
        </p:spPr>
      </p:pic>
      <p:sp>
        <p:nvSpPr>
          <p:cNvPr id="606" name="Google Shape;606;g2655221370a_0_558"/>
          <p:cNvSpPr/>
          <p:nvPr/>
        </p:nvSpPr>
        <p:spPr>
          <a:xfrm>
            <a:off x="1346368"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655221370a_0_558"/>
          <p:cNvSpPr/>
          <p:nvPr/>
        </p:nvSpPr>
        <p:spPr>
          <a:xfrm>
            <a:off x="2057657" y="62293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Valtorin</a:t>
            </a:r>
            <a:endParaRPr b="0" i="0" sz="3600" u="none" cap="none" strike="noStrike">
              <a:solidFill>
                <a:schemeClr val="dk1"/>
              </a:solidFill>
              <a:latin typeface="Calibri"/>
              <a:ea typeface="Calibri"/>
              <a:cs typeface="Calibri"/>
              <a:sym typeface="Calibri"/>
            </a:endParaRPr>
          </a:p>
        </p:txBody>
      </p:sp>
      <p:sp>
        <p:nvSpPr>
          <p:cNvPr id="608" name="Google Shape;608;g2655221370a_0_558"/>
          <p:cNvSpPr/>
          <p:nvPr/>
        </p:nvSpPr>
        <p:spPr>
          <a:xfrm>
            <a:off x="2057657" y="6953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09" name="Google Shape;609;g2655221370a_0_558"/>
          <p:cNvPicPr preferRelativeResize="0"/>
          <p:nvPr/>
        </p:nvPicPr>
        <p:blipFill rotWithShape="1">
          <a:blip r:embed="rId8">
            <a:alphaModFix/>
          </a:blip>
          <a:srcRect b="0" l="0" r="0" t="0"/>
          <a:stretch/>
        </p:blipFill>
        <p:spPr>
          <a:xfrm>
            <a:off x="787498" y="6337300"/>
            <a:ext cx="1117740" cy="1117600"/>
          </a:xfrm>
          <a:prstGeom prst="rect">
            <a:avLst/>
          </a:prstGeom>
          <a:noFill/>
          <a:ln>
            <a:noFill/>
          </a:ln>
        </p:spPr>
      </p:pic>
      <p:pic>
        <p:nvPicPr>
          <p:cNvPr descr=" " id="610" name="Google Shape;610;g2655221370a_0_558"/>
          <p:cNvPicPr preferRelativeResize="0"/>
          <p:nvPr/>
        </p:nvPicPr>
        <p:blipFill rotWithShape="1">
          <a:blip r:embed="rId6">
            <a:alphaModFix/>
          </a:blip>
          <a:srcRect b="0" l="0" r="0" t="0"/>
          <a:stretch/>
        </p:blipFill>
        <p:spPr>
          <a:xfrm>
            <a:off x="787498" y="8483600"/>
            <a:ext cx="5131441" cy="1549400"/>
          </a:xfrm>
          <a:prstGeom prst="rect">
            <a:avLst/>
          </a:prstGeom>
          <a:noFill/>
          <a:ln>
            <a:noFill/>
          </a:ln>
        </p:spPr>
      </p:pic>
      <p:sp>
        <p:nvSpPr>
          <p:cNvPr id="611" name="Google Shape;611;g2655221370a_0_558"/>
          <p:cNvSpPr/>
          <p:nvPr/>
        </p:nvSpPr>
        <p:spPr>
          <a:xfrm>
            <a:off x="1346368"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655221370a_0_558"/>
          <p:cNvSpPr/>
          <p:nvPr/>
        </p:nvSpPr>
        <p:spPr>
          <a:xfrm>
            <a:off x="2057657" y="85915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Lyrisa</a:t>
            </a:r>
            <a:endParaRPr b="0" i="0" sz="3600" u="none" cap="none" strike="noStrike">
              <a:solidFill>
                <a:schemeClr val="dk1"/>
              </a:solidFill>
              <a:latin typeface="Calibri"/>
              <a:ea typeface="Calibri"/>
              <a:cs typeface="Calibri"/>
              <a:sym typeface="Calibri"/>
            </a:endParaRPr>
          </a:p>
        </p:txBody>
      </p:sp>
      <p:sp>
        <p:nvSpPr>
          <p:cNvPr id="613" name="Google Shape;613;g2655221370a_0_558"/>
          <p:cNvSpPr/>
          <p:nvPr/>
        </p:nvSpPr>
        <p:spPr>
          <a:xfrm>
            <a:off x="2057657" y="9315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14" name="Google Shape;614;g2655221370a_0_558"/>
          <p:cNvPicPr preferRelativeResize="0"/>
          <p:nvPr/>
        </p:nvPicPr>
        <p:blipFill rotWithShape="1">
          <a:blip r:embed="rId9">
            <a:alphaModFix/>
          </a:blip>
          <a:srcRect b="0" l="0" r="0" t="0"/>
          <a:stretch/>
        </p:blipFill>
        <p:spPr>
          <a:xfrm>
            <a:off x="787498" y="8699500"/>
            <a:ext cx="1117740" cy="1117600"/>
          </a:xfrm>
          <a:prstGeom prst="rect">
            <a:avLst/>
          </a:prstGeom>
          <a:noFill/>
          <a:ln>
            <a:noFill/>
          </a:ln>
        </p:spPr>
      </p:pic>
      <p:pic>
        <p:nvPicPr>
          <p:cNvPr descr=" " id="615" name="Google Shape;615;g2655221370a_0_558"/>
          <p:cNvPicPr preferRelativeResize="0"/>
          <p:nvPr/>
        </p:nvPicPr>
        <p:blipFill rotWithShape="1">
          <a:blip r:embed="rId6">
            <a:alphaModFix/>
          </a:blip>
          <a:srcRect b="0" l="0" r="0" t="0"/>
          <a:stretch/>
        </p:blipFill>
        <p:spPr>
          <a:xfrm>
            <a:off x="6681035" y="8483600"/>
            <a:ext cx="5131441" cy="1549400"/>
          </a:xfrm>
          <a:prstGeom prst="rect">
            <a:avLst/>
          </a:prstGeom>
          <a:noFill/>
          <a:ln>
            <a:noFill/>
          </a:ln>
        </p:spPr>
      </p:pic>
      <p:sp>
        <p:nvSpPr>
          <p:cNvPr id="616" name="Google Shape;616;g2655221370a_0_558"/>
          <p:cNvSpPr/>
          <p:nvPr/>
        </p:nvSpPr>
        <p:spPr>
          <a:xfrm>
            <a:off x="7239905"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655221370a_0_558"/>
          <p:cNvSpPr/>
          <p:nvPr/>
        </p:nvSpPr>
        <p:spPr>
          <a:xfrm>
            <a:off x="7951194" y="85915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Lucian</a:t>
            </a:r>
            <a:endParaRPr b="0" i="0" sz="3600" u="none" cap="none" strike="noStrike">
              <a:solidFill>
                <a:schemeClr val="dk1"/>
              </a:solidFill>
              <a:latin typeface="Calibri"/>
              <a:ea typeface="Calibri"/>
              <a:cs typeface="Calibri"/>
              <a:sym typeface="Calibri"/>
            </a:endParaRPr>
          </a:p>
        </p:txBody>
      </p:sp>
      <p:sp>
        <p:nvSpPr>
          <p:cNvPr id="618" name="Google Shape;618;g2655221370a_0_558"/>
          <p:cNvSpPr/>
          <p:nvPr/>
        </p:nvSpPr>
        <p:spPr>
          <a:xfrm>
            <a:off x="7951194" y="9315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19" name="Google Shape;619;g2655221370a_0_558"/>
          <p:cNvPicPr preferRelativeResize="0"/>
          <p:nvPr/>
        </p:nvPicPr>
        <p:blipFill rotWithShape="1">
          <a:blip r:embed="rId10">
            <a:alphaModFix/>
          </a:blip>
          <a:srcRect b="0" l="0" r="0" t="0"/>
          <a:stretch/>
        </p:blipFill>
        <p:spPr>
          <a:xfrm>
            <a:off x="6681035" y="8699500"/>
            <a:ext cx="1117740" cy="1117600"/>
          </a:xfrm>
          <a:prstGeom prst="rect">
            <a:avLst/>
          </a:prstGeom>
          <a:noFill/>
          <a:ln>
            <a:noFill/>
          </a:ln>
        </p:spPr>
      </p:pic>
      <p:pic>
        <p:nvPicPr>
          <p:cNvPr descr=" " id="620" name="Google Shape;620;g2655221370a_0_558"/>
          <p:cNvPicPr preferRelativeResize="0"/>
          <p:nvPr/>
        </p:nvPicPr>
        <p:blipFill rotWithShape="1">
          <a:blip r:embed="rId6">
            <a:alphaModFix/>
          </a:blip>
          <a:srcRect b="0" l="0" r="0" t="0"/>
          <a:stretch/>
        </p:blipFill>
        <p:spPr>
          <a:xfrm>
            <a:off x="6681035" y="10845800"/>
            <a:ext cx="5131441" cy="1549400"/>
          </a:xfrm>
          <a:prstGeom prst="rect">
            <a:avLst/>
          </a:prstGeom>
          <a:noFill/>
          <a:ln>
            <a:noFill/>
          </a:ln>
        </p:spPr>
      </p:pic>
      <p:sp>
        <p:nvSpPr>
          <p:cNvPr id="621" name="Google Shape;621;g2655221370a_0_558"/>
          <p:cNvSpPr/>
          <p:nvPr/>
        </p:nvSpPr>
        <p:spPr>
          <a:xfrm>
            <a:off x="7239905" y="108013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655221370a_0_558"/>
          <p:cNvSpPr/>
          <p:nvPr/>
        </p:nvSpPr>
        <p:spPr>
          <a:xfrm>
            <a:off x="7951194" y="109537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Cedric</a:t>
            </a:r>
            <a:endParaRPr b="0" i="0" sz="3600" u="none" cap="none" strike="noStrike">
              <a:solidFill>
                <a:schemeClr val="dk1"/>
              </a:solidFill>
              <a:latin typeface="Calibri"/>
              <a:ea typeface="Calibri"/>
              <a:cs typeface="Calibri"/>
              <a:sym typeface="Calibri"/>
            </a:endParaRPr>
          </a:p>
        </p:txBody>
      </p:sp>
      <p:sp>
        <p:nvSpPr>
          <p:cNvPr id="623" name="Google Shape;623;g2655221370a_0_558"/>
          <p:cNvSpPr/>
          <p:nvPr/>
        </p:nvSpPr>
        <p:spPr>
          <a:xfrm>
            <a:off x="7951194" y="11677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24" name="Google Shape;624;g2655221370a_0_558"/>
          <p:cNvPicPr preferRelativeResize="0"/>
          <p:nvPr/>
        </p:nvPicPr>
        <p:blipFill rotWithShape="1">
          <a:blip r:embed="rId11">
            <a:alphaModFix/>
          </a:blip>
          <a:srcRect b="0" l="0" r="0" t="0"/>
          <a:stretch/>
        </p:blipFill>
        <p:spPr>
          <a:xfrm>
            <a:off x="6681035" y="11061700"/>
            <a:ext cx="1117740" cy="1117600"/>
          </a:xfrm>
          <a:prstGeom prst="rect">
            <a:avLst/>
          </a:prstGeom>
          <a:noFill/>
          <a:ln>
            <a:noFill/>
          </a:ln>
        </p:spPr>
      </p:pic>
      <p:pic>
        <p:nvPicPr>
          <p:cNvPr descr=" " id="625" name="Google Shape;625;g2655221370a_0_558"/>
          <p:cNvPicPr preferRelativeResize="0"/>
          <p:nvPr/>
        </p:nvPicPr>
        <p:blipFill rotWithShape="1">
          <a:blip r:embed="rId6">
            <a:alphaModFix/>
          </a:blip>
          <a:srcRect b="0" l="0" r="0" t="0"/>
          <a:stretch/>
        </p:blipFill>
        <p:spPr>
          <a:xfrm>
            <a:off x="12574572" y="8483600"/>
            <a:ext cx="5131441" cy="1549400"/>
          </a:xfrm>
          <a:prstGeom prst="rect">
            <a:avLst/>
          </a:prstGeom>
          <a:noFill/>
          <a:ln>
            <a:noFill/>
          </a:ln>
        </p:spPr>
      </p:pic>
      <p:sp>
        <p:nvSpPr>
          <p:cNvPr id="626" name="Google Shape;626;g2655221370a_0_558"/>
          <p:cNvSpPr/>
          <p:nvPr/>
        </p:nvSpPr>
        <p:spPr>
          <a:xfrm>
            <a:off x="13133441"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655221370a_0_558"/>
          <p:cNvSpPr/>
          <p:nvPr/>
        </p:nvSpPr>
        <p:spPr>
          <a:xfrm>
            <a:off x="13844730" y="85915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Elvina</a:t>
            </a:r>
            <a:endParaRPr b="0" i="0" sz="3600" u="none" cap="none" strike="noStrike">
              <a:solidFill>
                <a:schemeClr val="dk1"/>
              </a:solidFill>
              <a:latin typeface="Calibri"/>
              <a:ea typeface="Calibri"/>
              <a:cs typeface="Calibri"/>
              <a:sym typeface="Calibri"/>
            </a:endParaRPr>
          </a:p>
        </p:txBody>
      </p:sp>
      <p:sp>
        <p:nvSpPr>
          <p:cNvPr id="628" name="Google Shape;628;g2655221370a_0_558"/>
          <p:cNvSpPr/>
          <p:nvPr/>
        </p:nvSpPr>
        <p:spPr>
          <a:xfrm>
            <a:off x="13844730" y="9315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29" name="Google Shape;629;g2655221370a_0_558"/>
          <p:cNvPicPr preferRelativeResize="0"/>
          <p:nvPr/>
        </p:nvPicPr>
        <p:blipFill rotWithShape="1">
          <a:blip r:embed="rId12">
            <a:alphaModFix/>
          </a:blip>
          <a:srcRect b="0" l="0" r="0" t="0"/>
          <a:stretch/>
        </p:blipFill>
        <p:spPr>
          <a:xfrm>
            <a:off x="12574572" y="8699500"/>
            <a:ext cx="1117740" cy="1117600"/>
          </a:xfrm>
          <a:prstGeom prst="rect">
            <a:avLst/>
          </a:prstGeom>
          <a:noFill/>
          <a:ln>
            <a:noFill/>
          </a:ln>
        </p:spPr>
      </p:pic>
      <p:pic>
        <p:nvPicPr>
          <p:cNvPr descr=" " id="630" name="Google Shape;630;g2655221370a_0_558"/>
          <p:cNvPicPr preferRelativeResize="0"/>
          <p:nvPr/>
        </p:nvPicPr>
        <p:blipFill rotWithShape="1">
          <a:blip r:embed="rId6">
            <a:alphaModFix/>
          </a:blip>
          <a:srcRect b="0" l="0" r="0" t="0"/>
          <a:stretch/>
        </p:blipFill>
        <p:spPr>
          <a:xfrm>
            <a:off x="12574572" y="10845800"/>
            <a:ext cx="5131441" cy="1549400"/>
          </a:xfrm>
          <a:prstGeom prst="rect">
            <a:avLst/>
          </a:prstGeom>
          <a:noFill/>
          <a:ln>
            <a:noFill/>
          </a:ln>
        </p:spPr>
      </p:pic>
      <p:sp>
        <p:nvSpPr>
          <p:cNvPr id="631" name="Google Shape;631;g2655221370a_0_558"/>
          <p:cNvSpPr/>
          <p:nvPr/>
        </p:nvSpPr>
        <p:spPr>
          <a:xfrm>
            <a:off x="13133441" y="108013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5221370a_0_558"/>
          <p:cNvSpPr/>
          <p:nvPr/>
        </p:nvSpPr>
        <p:spPr>
          <a:xfrm>
            <a:off x="13844730" y="109537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Seraphina</a:t>
            </a:r>
            <a:endParaRPr b="0" i="0" sz="3600" u="none" cap="none" strike="noStrike">
              <a:solidFill>
                <a:schemeClr val="dk1"/>
              </a:solidFill>
              <a:latin typeface="Calibri"/>
              <a:ea typeface="Calibri"/>
              <a:cs typeface="Calibri"/>
              <a:sym typeface="Calibri"/>
            </a:endParaRPr>
          </a:p>
        </p:txBody>
      </p:sp>
      <p:sp>
        <p:nvSpPr>
          <p:cNvPr id="633" name="Google Shape;633;g2655221370a_0_558"/>
          <p:cNvSpPr/>
          <p:nvPr/>
        </p:nvSpPr>
        <p:spPr>
          <a:xfrm>
            <a:off x="13844730" y="11677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34" name="Google Shape;634;g2655221370a_0_558"/>
          <p:cNvPicPr preferRelativeResize="0"/>
          <p:nvPr/>
        </p:nvPicPr>
        <p:blipFill rotWithShape="1">
          <a:blip r:embed="rId13">
            <a:alphaModFix/>
          </a:blip>
          <a:srcRect b="0" l="0" r="0" t="0"/>
          <a:stretch/>
        </p:blipFill>
        <p:spPr>
          <a:xfrm>
            <a:off x="12574572" y="11061700"/>
            <a:ext cx="1117740" cy="1117600"/>
          </a:xfrm>
          <a:prstGeom prst="rect">
            <a:avLst/>
          </a:prstGeom>
          <a:noFill/>
          <a:ln>
            <a:noFill/>
          </a:ln>
        </p:spPr>
      </p:pic>
      <p:pic>
        <p:nvPicPr>
          <p:cNvPr descr=" " id="635" name="Google Shape;635;g2655221370a_0_558"/>
          <p:cNvPicPr preferRelativeResize="0"/>
          <p:nvPr/>
        </p:nvPicPr>
        <p:blipFill rotWithShape="1">
          <a:blip r:embed="rId6">
            <a:alphaModFix/>
          </a:blip>
          <a:srcRect b="0" l="0" r="0" t="0"/>
          <a:stretch/>
        </p:blipFill>
        <p:spPr>
          <a:xfrm>
            <a:off x="18468108" y="8483600"/>
            <a:ext cx="5131441" cy="1549400"/>
          </a:xfrm>
          <a:prstGeom prst="rect">
            <a:avLst/>
          </a:prstGeom>
          <a:noFill/>
          <a:ln>
            <a:noFill/>
          </a:ln>
        </p:spPr>
      </p:pic>
      <p:sp>
        <p:nvSpPr>
          <p:cNvPr id="636" name="Google Shape;636;g2655221370a_0_558"/>
          <p:cNvSpPr/>
          <p:nvPr/>
        </p:nvSpPr>
        <p:spPr>
          <a:xfrm>
            <a:off x="19026978"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55221370a_0_558"/>
          <p:cNvSpPr/>
          <p:nvPr/>
        </p:nvSpPr>
        <p:spPr>
          <a:xfrm>
            <a:off x="19738267" y="85915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Kaelen</a:t>
            </a:r>
            <a:endParaRPr b="0" i="0" sz="3600" u="none" cap="none" strike="noStrike">
              <a:solidFill>
                <a:schemeClr val="dk1"/>
              </a:solidFill>
              <a:latin typeface="Calibri"/>
              <a:ea typeface="Calibri"/>
              <a:cs typeface="Calibri"/>
              <a:sym typeface="Calibri"/>
            </a:endParaRPr>
          </a:p>
        </p:txBody>
      </p:sp>
      <p:sp>
        <p:nvSpPr>
          <p:cNvPr id="638" name="Google Shape;638;g2655221370a_0_558"/>
          <p:cNvSpPr/>
          <p:nvPr/>
        </p:nvSpPr>
        <p:spPr>
          <a:xfrm>
            <a:off x="19738267" y="9315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39" name="Google Shape;639;g2655221370a_0_558"/>
          <p:cNvPicPr preferRelativeResize="0"/>
          <p:nvPr/>
        </p:nvPicPr>
        <p:blipFill rotWithShape="1">
          <a:blip r:embed="rId14">
            <a:alphaModFix/>
          </a:blip>
          <a:srcRect b="0" l="0" r="0" t="0"/>
          <a:stretch/>
        </p:blipFill>
        <p:spPr>
          <a:xfrm>
            <a:off x="18468108" y="8699500"/>
            <a:ext cx="1117740" cy="1117600"/>
          </a:xfrm>
          <a:prstGeom prst="rect">
            <a:avLst/>
          </a:prstGeom>
          <a:noFill/>
          <a:ln>
            <a:noFill/>
          </a:ln>
        </p:spPr>
      </p:pic>
      <p:pic>
        <p:nvPicPr>
          <p:cNvPr descr=" " id="640" name="Google Shape;640;g2655221370a_0_558"/>
          <p:cNvPicPr preferRelativeResize="0"/>
          <p:nvPr/>
        </p:nvPicPr>
        <p:blipFill rotWithShape="1">
          <a:blip r:embed="rId6">
            <a:alphaModFix/>
          </a:blip>
          <a:srcRect b="0" l="0" r="0" t="0"/>
          <a:stretch/>
        </p:blipFill>
        <p:spPr>
          <a:xfrm>
            <a:off x="6681035" y="6121400"/>
            <a:ext cx="5131441" cy="1549400"/>
          </a:xfrm>
          <a:prstGeom prst="rect">
            <a:avLst/>
          </a:prstGeom>
          <a:noFill/>
          <a:ln>
            <a:noFill/>
          </a:ln>
        </p:spPr>
      </p:pic>
      <p:sp>
        <p:nvSpPr>
          <p:cNvPr id="641" name="Google Shape;641;g2655221370a_0_558"/>
          <p:cNvSpPr/>
          <p:nvPr/>
        </p:nvSpPr>
        <p:spPr>
          <a:xfrm>
            <a:off x="7239905"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655221370a_0_558"/>
          <p:cNvSpPr/>
          <p:nvPr/>
        </p:nvSpPr>
        <p:spPr>
          <a:xfrm>
            <a:off x="7951194" y="62293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Aurielle</a:t>
            </a:r>
            <a:endParaRPr b="0" i="0" sz="3600" u="none" cap="none" strike="noStrike">
              <a:solidFill>
                <a:schemeClr val="dk1"/>
              </a:solidFill>
              <a:latin typeface="Calibri"/>
              <a:ea typeface="Calibri"/>
              <a:cs typeface="Calibri"/>
              <a:sym typeface="Calibri"/>
            </a:endParaRPr>
          </a:p>
        </p:txBody>
      </p:sp>
      <p:sp>
        <p:nvSpPr>
          <p:cNvPr id="643" name="Google Shape;643;g2655221370a_0_558"/>
          <p:cNvSpPr/>
          <p:nvPr/>
        </p:nvSpPr>
        <p:spPr>
          <a:xfrm>
            <a:off x="7951194" y="6953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44" name="Google Shape;644;g2655221370a_0_558"/>
          <p:cNvPicPr preferRelativeResize="0"/>
          <p:nvPr/>
        </p:nvPicPr>
        <p:blipFill rotWithShape="1">
          <a:blip r:embed="rId15">
            <a:alphaModFix/>
          </a:blip>
          <a:srcRect b="0" l="0" r="0" t="0"/>
          <a:stretch/>
        </p:blipFill>
        <p:spPr>
          <a:xfrm>
            <a:off x="6681035" y="6337300"/>
            <a:ext cx="1117740" cy="1117600"/>
          </a:xfrm>
          <a:prstGeom prst="rect">
            <a:avLst/>
          </a:prstGeom>
          <a:noFill/>
          <a:ln>
            <a:noFill/>
          </a:ln>
        </p:spPr>
      </p:pic>
      <p:pic>
        <p:nvPicPr>
          <p:cNvPr descr=" " id="645" name="Google Shape;645;g2655221370a_0_558"/>
          <p:cNvPicPr preferRelativeResize="0"/>
          <p:nvPr/>
        </p:nvPicPr>
        <p:blipFill rotWithShape="1">
          <a:blip r:embed="rId6">
            <a:alphaModFix/>
          </a:blip>
          <a:srcRect b="0" l="0" r="0" t="0"/>
          <a:stretch/>
        </p:blipFill>
        <p:spPr>
          <a:xfrm>
            <a:off x="18468108" y="6121400"/>
            <a:ext cx="5131441" cy="1549400"/>
          </a:xfrm>
          <a:prstGeom prst="rect">
            <a:avLst/>
          </a:prstGeom>
          <a:noFill/>
          <a:ln>
            <a:noFill/>
          </a:ln>
        </p:spPr>
      </p:pic>
      <p:sp>
        <p:nvSpPr>
          <p:cNvPr id="646" name="Google Shape;646;g2655221370a_0_558"/>
          <p:cNvSpPr/>
          <p:nvPr/>
        </p:nvSpPr>
        <p:spPr>
          <a:xfrm>
            <a:off x="19026978"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55221370a_0_558"/>
          <p:cNvSpPr/>
          <p:nvPr/>
        </p:nvSpPr>
        <p:spPr>
          <a:xfrm>
            <a:off x="19738267" y="62293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Dariana</a:t>
            </a:r>
            <a:endParaRPr b="0" i="0" sz="3600" u="none" cap="none" strike="noStrike">
              <a:solidFill>
                <a:schemeClr val="dk1"/>
              </a:solidFill>
              <a:latin typeface="Calibri"/>
              <a:ea typeface="Calibri"/>
              <a:cs typeface="Calibri"/>
              <a:sym typeface="Calibri"/>
            </a:endParaRPr>
          </a:p>
        </p:txBody>
      </p:sp>
      <p:sp>
        <p:nvSpPr>
          <p:cNvPr id="648" name="Google Shape;648;g2655221370a_0_558"/>
          <p:cNvSpPr/>
          <p:nvPr/>
        </p:nvSpPr>
        <p:spPr>
          <a:xfrm>
            <a:off x="19738267" y="6953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49" name="Google Shape;649;g2655221370a_0_558"/>
          <p:cNvPicPr preferRelativeResize="0"/>
          <p:nvPr/>
        </p:nvPicPr>
        <p:blipFill rotWithShape="1">
          <a:blip r:embed="rId16">
            <a:alphaModFix/>
          </a:blip>
          <a:srcRect b="0" l="0" r="0" t="0"/>
          <a:stretch/>
        </p:blipFill>
        <p:spPr>
          <a:xfrm>
            <a:off x="18468108" y="6337300"/>
            <a:ext cx="1117740" cy="1117600"/>
          </a:xfrm>
          <a:prstGeom prst="rect">
            <a:avLst/>
          </a:prstGeom>
          <a:noFill/>
          <a:ln>
            <a:noFill/>
          </a:ln>
        </p:spPr>
      </p:pic>
      <p:pic>
        <p:nvPicPr>
          <p:cNvPr descr=" " id="650" name="Google Shape;650;g2655221370a_0_558"/>
          <p:cNvPicPr preferRelativeResize="0"/>
          <p:nvPr/>
        </p:nvPicPr>
        <p:blipFill rotWithShape="1">
          <a:blip r:embed="rId6">
            <a:alphaModFix/>
          </a:blip>
          <a:srcRect b="0" l="0" r="0" t="0"/>
          <a:stretch/>
        </p:blipFill>
        <p:spPr>
          <a:xfrm>
            <a:off x="12574572" y="6121400"/>
            <a:ext cx="5131441" cy="1549400"/>
          </a:xfrm>
          <a:prstGeom prst="rect">
            <a:avLst/>
          </a:prstGeom>
          <a:noFill/>
          <a:ln>
            <a:noFill/>
          </a:ln>
        </p:spPr>
      </p:pic>
      <p:sp>
        <p:nvSpPr>
          <p:cNvPr id="651" name="Google Shape;651;g2655221370a_0_558"/>
          <p:cNvSpPr/>
          <p:nvPr/>
        </p:nvSpPr>
        <p:spPr>
          <a:xfrm>
            <a:off x="13133441"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55221370a_0_558"/>
          <p:cNvSpPr/>
          <p:nvPr/>
        </p:nvSpPr>
        <p:spPr>
          <a:xfrm>
            <a:off x="13844730" y="6229350"/>
            <a:ext cx="3810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Theronis</a:t>
            </a:r>
            <a:endParaRPr b="0" i="0" sz="3600" u="none" cap="none" strike="noStrike">
              <a:solidFill>
                <a:schemeClr val="dk1"/>
              </a:solidFill>
              <a:latin typeface="Calibri"/>
              <a:ea typeface="Calibri"/>
              <a:cs typeface="Calibri"/>
              <a:sym typeface="Calibri"/>
            </a:endParaRPr>
          </a:p>
        </p:txBody>
      </p:sp>
      <p:sp>
        <p:nvSpPr>
          <p:cNvPr id="653" name="Google Shape;653;g2655221370a_0_558"/>
          <p:cNvSpPr/>
          <p:nvPr/>
        </p:nvSpPr>
        <p:spPr>
          <a:xfrm>
            <a:off x="13844730" y="6953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54" name="Google Shape;654;g2655221370a_0_558"/>
          <p:cNvPicPr preferRelativeResize="0"/>
          <p:nvPr/>
        </p:nvPicPr>
        <p:blipFill rotWithShape="1">
          <a:blip r:embed="rId17">
            <a:alphaModFix/>
          </a:blip>
          <a:srcRect b="0" l="0" r="0" t="0"/>
          <a:stretch/>
        </p:blipFill>
        <p:spPr>
          <a:xfrm>
            <a:off x="12574572" y="6337300"/>
            <a:ext cx="1117740" cy="1117600"/>
          </a:xfrm>
          <a:prstGeom prst="rect">
            <a:avLst/>
          </a:prstGeom>
          <a:noFill/>
          <a:ln>
            <a:noFill/>
          </a:ln>
        </p:spPr>
      </p:pic>
      <p:pic>
        <p:nvPicPr>
          <p:cNvPr descr=" " id="655" name="Google Shape;655;g2655221370a_0_558"/>
          <p:cNvPicPr preferRelativeResize="0"/>
          <p:nvPr/>
        </p:nvPicPr>
        <p:blipFill rotWithShape="1">
          <a:blip r:embed="rId18">
            <a:alphaModFix/>
          </a:blip>
          <a:srcRect b="0" l="0" r="0" t="0"/>
          <a:stretch/>
        </p:blipFill>
        <p:spPr>
          <a:xfrm>
            <a:off x="3353219" y="5702300"/>
            <a:ext cx="17680610" cy="12700"/>
          </a:xfrm>
          <a:prstGeom prst="rect">
            <a:avLst/>
          </a:prstGeom>
          <a:noFill/>
          <a:ln>
            <a:noFill/>
          </a:ln>
        </p:spPr>
      </p:pic>
      <p:pic>
        <p:nvPicPr>
          <p:cNvPr descr=" " id="656" name="Google Shape;656;g2655221370a_0_558"/>
          <p:cNvPicPr preferRelativeResize="0"/>
          <p:nvPr/>
        </p:nvPicPr>
        <p:blipFill rotWithShape="1">
          <a:blip r:embed="rId19">
            <a:alphaModFix/>
          </a:blip>
          <a:srcRect b="0" l="0" r="0" t="0"/>
          <a:stretch/>
        </p:blipFill>
        <p:spPr>
          <a:xfrm>
            <a:off x="13006426" y="5308600"/>
            <a:ext cx="12702" cy="406400"/>
          </a:xfrm>
          <a:prstGeom prst="rect">
            <a:avLst/>
          </a:prstGeom>
          <a:noFill/>
          <a:ln>
            <a:noFill/>
          </a:ln>
        </p:spPr>
      </p:pic>
      <p:pic>
        <p:nvPicPr>
          <p:cNvPr descr=" " id="657" name="Google Shape;657;g2655221370a_0_558"/>
          <p:cNvPicPr preferRelativeResize="0"/>
          <p:nvPr/>
        </p:nvPicPr>
        <p:blipFill rotWithShape="1">
          <a:blip r:embed="rId20">
            <a:alphaModFix/>
          </a:blip>
          <a:srcRect b="0" l="0" r="0" t="0"/>
          <a:stretch/>
        </p:blipFill>
        <p:spPr>
          <a:xfrm>
            <a:off x="3353219" y="5715000"/>
            <a:ext cx="12702" cy="419100"/>
          </a:xfrm>
          <a:prstGeom prst="rect">
            <a:avLst/>
          </a:prstGeom>
          <a:noFill/>
          <a:ln>
            <a:noFill/>
          </a:ln>
        </p:spPr>
      </p:pic>
      <p:pic>
        <p:nvPicPr>
          <p:cNvPr descr=" " id="658" name="Google Shape;658;g2655221370a_0_558"/>
          <p:cNvPicPr preferRelativeResize="0"/>
          <p:nvPr/>
        </p:nvPicPr>
        <p:blipFill rotWithShape="1">
          <a:blip r:embed="rId20">
            <a:alphaModFix/>
          </a:blip>
          <a:srcRect b="0" l="0" r="0" t="0"/>
          <a:stretch/>
        </p:blipFill>
        <p:spPr>
          <a:xfrm>
            <a:off x="9513489" y="5715000"/>
            <a:ext cx="12702" cy="419100"/>
          </a:xfrm>
          <a:prstGeom prst="rect">
            <a:avLst/>
          </a:prstGeom>
          <a:noFill/>
          <a:ln>
            <a:noFill/>
          </a:ln>
        </p:spPr>
      </p:pic>
      <p:pic>
        <p:nvPicPr>
          <p:cNvPr descr=" " id="659" name="Google Shape;659;g2655221370a_0_558"/>
          <p:cNvPicPr preferRelativeResize="0"/>
          <p:nvPr/>
        </p:nvPicPr>
        <p:blipFill rotWithShape="1">
          <a:blip r:embed="rId20">
            <a:alphaModFix/>
          </a:blip>
          <a:srcRect b="0" l="0" r="0" t="0"/>
          <a:stretch/>
        </p:blipFill>
        <p:spPr>
          <a:xfrm>
            <a:off x="15407026" y="5715000"/>
            <a:ext cx="12702" cy="419100"/>
          </a:xfrm>
          <a:prstGeom prst="rect">
            <a:avLst/>
          </a:prstGeom>
          <a:noFill/>
          <a:ln>
            <a:noFill/>
          </a:ln>
        </p:spPr>
      </p:pic>
      <p:pic>
        <p:nvPicPr>
          <p:cNvPr descr=" " id="660" name="Google Shape;660;g2655221370a_0_558"/>
          <p:cNvPicPr preferRelativeResize="0"/>
          <p:nvPr/>
        </p:nvPicPr>
        <p:blipFill rotWithShape="1">
          <a:blip r:embed="rId20">
            <a:alphaModFix/>
          </a:blip>
          <a:srcRect b="0" l="0" r="0" t="0"/>
          <a:stretch/>
        </p:blipFill>
        <p:spPr>
          <a:xfrm>
            <a:off x="21021127" y="5715000"/>
            <a:ext cx="12702" cy="419100"/>
          </a:xfrm>
          <a:prstGeom prst="rect">
            <a:avLst/>
          </a:prstGeom>
          <a:noFill/>
          <a:ln>
            <a:noFill/>
          </a:ln>
        </p:spPr>
      </p:pic>
      <p:pic>
        <p:nvPicPr>
          <p:cNvPr descr=" " id="661" name="Google Shape;661;g2655221370a_0_558"/>
          <p:cNvPicPr preferRelativeResize="0"/>
          <p:nvPr/>
        </p:nvPicPr>
        <p:blipFill rotWithShape="1">
          <a:blip r:embed="rId21">
            <a:alphaModFix/>
          </a:blip>
          <a:srcRect b="0" l="0" r="0" t="0"/>
          <a:stretch/>
        </p:blipFill>
        <p:spPr>
          <a:xfrm>
            <a:off x="3353219" y="7670800"/>
            <a:ext cx="12702" cy="812800"/>
          </a:xfrm>
          <a:prstGeom prst="rect">
            <a:avLst/>
          </a:prstGeom>
          <a:noFill/>
          <a:ln>
            <a:noFill/>
          </a:ln>
        </p:spPr>
      </p:pic>
      <p:pic>
        <p:nvPicPr>
          <p:cNvPr descr=" " id="662" name="Google Shape;662;g2655221370a_0_558"/>
          <p:cNvPicPr preferRelativeResize="0"/>
          <p:nvPr/>
        </p:nvPicPr>
        <p:blipFill rotWithShape="1">
          <a:blip r:embed="rId21">
            <a:alphaModFix/>
          </a:blip>
          <a:srcRect b="0" l="0" r="0" t="0"/>
          <a:stretch/>
        </p:blipFill>
        <p:spPr>
          <a:xfrm>
            <a:off x="9513489" y="7670800"/>
            <a:ext cx="12702" cy="812800"/>
          </a:xfrm>
          <a:prstGeom prst="rect">
            <a:avLst/>
          </a:prstGeom>
          <a:noFill/>
          <a:ln>
            <a:noFill/>
          </a:ln>
        </p:spPr>
      </p:pic>
      <p:pic>
        <p:nvPicPr>
          <p:cNvPr descr=" " id="663" name="Google Shape;663;g2655221370a_0_558"/>
          <p:cNvPicPr preferRelativeResize="0"/>
          <p:nvPr/>
        </p:nvPicPr>
        <p:blipFill rotWithShape="1">
          <a:blip r:embed="rId21">
            <a:alphaModFix/>
          </a:blip>
          <a:srcRect b="0" l="0" r="0" t="0"/>
          <a:stretch/>
        </p:blipFill>
        <p:spPr>
          <a:xfrm>
            <a:off x="15407026" y="7670800"/>
            <a:ext cx="12702" cy="812800"/>
          </a:xfrm>
          <a:prstGeom prst="rect">
            <a:avLst/>
          </a:prstGeom>
          <a:noFill/>
          <a:ln>
            <a:noFill/>
          </a:ln>
        </p:spPr>
      </p:pic>
      <p:pic>
        <p:nvPicPr>
          <p:cNvPr descr=" " id="664" name="Google Shape;664;g2655221370a_0_558"/>
          <p:cNvPicPr preferRelativeResize="0"/>
          <p:nvPr/>
        </p:nvPicPr>
        <p:blipFill rotWithShape="1">
          <a:blip r:embed="rId21">
            <a:alphaModFix/>
          </a:blip>
          <a:srcRect b="0" l="0" r="0" t="0"/>
          <a:stretch/>
        </p:blipFill>
        <p:spPr>
          <a:xfrm>
            <a:off x="21021127" y="7670800"/>
            <a:ext cx="12702" cy="812800"/>
          </a:xfrm>
          <a:prstGeom prst="rect">
            <a:avLst/>
          </a:prstGeom>
          <a:noFill/>
          <a:ln>
            <a:noFill/>
          </a:ln>
        </p:spPr>
      </p:pic>
      <p:pic>
        <p:nvPicPr>
          <p:cNvPr descr=" " id="665" name="Google Shape;665;g2655221370a_0_558"/>
          <p:cNvPicPr preferRelativeResize="0"/>
          <p:nvPr/>
        </p:nvPicPr>
        <p:blipFill rotWithShape="1">
          <a:blip r:embed="rId21">
            <a:alphaModFix/>
          </a:blip>
          <a:srcRect b="0" l="0" r="0" t="0"/>
          <a:stretch/>
        </p:blipFill>
        <p:spPr>
          <a:xfrm>
            <a:off x="9513489" y="10033000"/>
            <a:ext cx="12702" cy="812800"/>
          </a:xfrm>
          <a:prstGeom prst="rect">
            <a:avLst/>
          </a:prstGeom>
          <a:noFill/>
          <a:ln>
            <a:noFill/>
          </a:ln>
        </p:spPr>
      </p:pic>
      <p:pic>
        <p:nvPicPr>
          <p:cNvPr descr=" " id="666" name="Google Shape;666;g2655221370a_0_558"/>
          <p:cNvPicPr preferRelativeResize="0"/>
          <p:nvPr/>
        </p:nvPicPr>
        <p:blipFill rotWithShape="1">
          <a:blip r:embed="rId21">
            <a:alphaModFix/>
          </a:blip>
          <a:srcRect b="0" l="0" r="0" t="0"/>
          <a:stretch/>
        </p:blipFill>
        <p:spPr>
          <a:xfrm>
            <a:off x="15407026" y="10033000"/>
            <a:ext cx="12702" cy="812800"/>
          </a:xfrm>
          <a:prstGeom prst="rect">
            <a:avLst/>
          </a:prstGeom>
          <a:noFill/>
          <a:ln>
            <a:noFill/>
          </a:ln>
        </p:spPr>
      </p:pic>
      <p:sp>
        <p:nvSpPr>
          <p:cNvPr id="667" name="Google Shape;667;g2655221370a_0_558"/>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8" name="Google Shape;668;g2655221370a_0_558"/>
          <p:cNvSpPr/>
          <p:nvPr/>
        </p:nvSpPr>
        <p:spPr>
          <a:xfrm>
            <a:off x="6816519" y="1676400"/>
            <a:ext cx="107541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673" name="Shape 673"/>
        <p:cNvGrpSpPr/>
        <p:nvPr/>
      </p:nvGrpSpPr>
      <p:grpSpPr>
        <a:xfrm>
          <a:off x="0" y="0"/>
          <a:ext cx="0" cy="0"/>
          <a:chOff x="0" y="0"/>
          <a:chExt cx="0" cy="0"/>
        </a:xfrm>
      </p:grpSpPr>
      <p:pic>
        <p:nvPicPr>
          <p:cNvPr descr=" " id="674" name="Google Shape;674;g2655221370a_0_636"/>
          <p:cNvPicPr preferRelativeResize="0"/>
          <p:nvPr/>
        </p:nvPicPr>
        <p:blipFill rotWithShape="1">
          <a:blip r:embed="rId3">
            <a:alphaModFix/>
          </a:blip>
          <a:srcRect b="0" l="0" r="0" t="0"/>
          <a:stretch/>
        </p:blipFill>
        <p:spPr>
          <a:xfrm>
            <a:off x="-2030161" y="10426700"/>
            <a:ext cx="8762001" cy="5810597"/>
          </a:xfrm>
          <a:prstGeom prst="rect">
            <a:avLst/>
          </a:prstGeom>
          <a:noFill/>
          <a:ln>
            <a:noFill/>
          </a:ln>
        </p:spPr>
      </p:pic>
      <p:pic>
        <p:nvPicPr>
          <p:cNvPr descr=" " id="675" name="Google Shape;675;g2655221370a_0_636"/>
          <p:cNvPicPr preferRelativeResize="0"/>
          <p:nvPr/>
        </p:nvPicPr>
        <p:blipFill rotWithShape="1">
          <a:blip r:embed="rId4">
            <a:alphaModFix/>
          </a:blip>
          <a:srcRect b="0" l="0" r="0" t="0"/>
          <a:stretch/>
        </p:blipFill>
        <p:spPr>
          <a:xfrm>
            <a:off x="20096668" y="1066800"/>
            <a:ext cx="5052475" cy="2382093"/>
          </a:xfrm>
          <a:prstGeom prst="rect">
            <a:avLst/>
          </a:prstGeom>
          <a:noFill/>
          <a:ln>
            <a:noFill/>
          </a:ln>
        </p:spPr>
      </p:pic>
      <p:pic>
        <p:nvPicPr>
          <p:cNvPr descr=" " id="676" name="Google Shape;676;g2655221370a_0_636"/>
          <p:cNvPicPr preferRelativeResize="0"/>
          <p:nvPr/>
        </p:nvPicPr>
        <p:blipFill rotWithShape="1">
          <a:blip r:embed="rId5">
            <a:alphaModFix/>
          </a:blip>
          <a:srcRect b="0" l="0" r="0" t="0"/>
          <a:stretch/>
        </p:blipFill>
        <p:spPr>
          <a:xfrm>
            <a:off x="-4327892" y="-2222500"/>
            <a:ext cx="17372424" cy="5673725"/>
          </a:xfrm>
          <a:prstGeom prst="rect">
            <a:avLst/>
          </a:prstGeom>
          <a:noFill/>
          <a:ln>
            <a:noFill/>
          </a:ln>
        </p:spPr>
      </p:pic>
      <p:pic>
        <p:nvPicPr>
          <p:cNvPr descr=" " id="677" name="Google Shape;677;g2655221370a_0_636"/>
          <p:cNvPicPr preferRelativeResize="0"/>
          <p:nvPr/>
        </p:nvPicPr>
        <p:blipFill rotWithShape="1">
          <a:blip r:embed="rId6">
            <a:alphaModFix/>
          </a:blip>
          <a:srcRect b="0" l="0" r="0" t="0"/>
          <a:stretch/>
        </p:blipFill>
        <p:spPr>
          <a:xfrm>
            <a:off x="19734909" y="10960100"/>
            <a:ext cx="5007784" cy="2370559"/>
          </a:xfrm>
          <a:prstGeom prst="rect">
            <a:avLst/>
          </a:prstGeom>
          <a:noFill/>
          <a:ln>
            <a:noFill/>
          </a:ln>
        </p:spPr>
      </p:pic>
      <p:sp>
        <p:nvSpPr>
          <p:cNvPr id="678" name="Google Shape;678;g2655221370a_0_636"/>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655221370a_0_636"/>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680" name="Google Shape;680;g2655221370a_0_636"/>
          <p:cNvSpPr/>
          <p:nvPr/>
        </p:nvSpPr>
        <p:spPr>
          <a:xfrm>
            <a:off x="12193524" y="6248400"/>
            <a:ext cx="93186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81" name="Google Shape;681;g2655221370a_0_636"/>
          <p:cNvSpPr/>
          <p:nvPr/>
        </p:nvSpPr>
        <p:spPr>
          <a:xfrm>
            <a:off x="12193524" y="3479800"/>
            <a:ext cx="9522000" cy="26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Thank you for choosing EaTemp</a:t>
            </a:r>
            <a:endParaRPr b="0" i="0" sz="8000" u="none" cap="none" strike="noStrike">
              <a:solidFill>
                <a:schemeClr val="dk1"/>
              </a:solidFill>
              <a:latin typeface="Calibri"/>
              <a:ea typeface="Calibri"/>
              <a:cs typeface="Calibri"/>
              <a:sym typeface="Calibri"/>
            </a:endParaRPr>
          </a:p>
        </p:txBody>
      </p:sp>
      <p:sp>
        <p:nvSpPr>
          <p:cNvPr id="682" name="Google Shape;682;g2655221370a_0_636"/>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3" name="Google Shape;683;g2655221370a_0_636"/>
          <p:cNvPicPr preferRelativeResize="0"/>
          <p:nvPr/>
        </p:nvPicPr>
        <p:blipFill rotWithShape="1">
          <a:blip r:embed="rId9">
            <a:alphaModFix/>
          </a:blip>
          <a:srcRect b="0" l="0" r="0" t="0"/>
          <a:stretch/>
        </p:blipFill>
        <p:spPr>
          <a:xfrm>
            <a:off x="495362" y="3746500"/>
            <a:ext cx="11698162" cy="763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44" name="Shape 44"/>
        <p:cNvGrpSpPr/>
        <p:nvPr/>
      </p:nvGrpSpPr>
      <p:grpSpPr>
        <a:xfrm>
          <a:off x="0" y="0"/>
          <a:ext cx="0" cy="0"/>
          <a:chOff x="0" y="0"/>
          <a:chExt cx="0" cy="0"/>
        </a:xfrm>
      </p:grpSpPr>
      <p:pic>
        <p:nvPicPr>
          <p:cNvPr descr=" " id="45" name="Google Shape;45;g2655221370a_0_27"/>
          <p:cNvPicPr preferRelativeResize="0"/>
          <p:nvPr/>
        </p:nvPicPr>
        <p:blipFill rotWithShape="1">
          <a:blip r:embed="rId3">
            <a:alphaModFix/>
          </a:blip>
          <a:srcRect b="0" l="0" r="0" t="0"/>
          <a:stretch/>
        </p:blipFill>
        <p:spPr>
          <a:xfrm>
            <a:off x="19446130" y="2996481"/>
            <a:ext cx="5548560" cy="9097826"/>
          </a:xfrm>
          <a:prstGeom prst="rect">
            <a:avLst/>
          </a:prstGeom>
          <a:noFill/>
          <a:ln>
            <a:noFill/>
          </a:ln>
        </p:spPr>
      </p:pic>
      <p:pic>
        <p:nvPicPr>
          <p:cNvPr descr=" " id="46" name="Google Shape;46;g2655221370a_0_27"/>
          <p:cNvPicPr preferRelativeResize="0"/>
          <p:nvPr/>
        </p:nvPicPr>
        <p:blipFill rotWithShape="1">
          <a:blip r:embed="rId4">
            <a:alphaModFix/>
          </a:blip>
          <a:srcRect b="0" l="0" r="0" t="0"/>
          <a:stretch/>
        </p:blipFill>
        <p:spPr>
          <a:xfrm>
            <a:off x="-2044427" y="-1513032"/>
            <a:ext cx="7001578" cy="11787885"/>
          </a:xfrm>
          <a:prstGeom prst="rect">
            <a:avLst/>
          </a:prstGeom>
          <a:noFill/>
          <a:ln>
            <a:noFill/>
          </a:ln>
        </p:spPr>
      </p:pic>
      <p:pic>
        <p:nvPicPr>
          <p:cNvPr descr=" " id="47" name="Google Shape;47;g2655221370a_0_27"/>
          <p:cNvPicPr preferRelativeResize="0"/>
          <p:nvPr/>
        </p:nvPicPr>
        <p:blipFill rotWithShape="1">
          <a:blip r:embed="rId5">
            <a:alphaModFix/>
          </a:blip>
          <a:srcRect b="0" l="0" r="0" t="0"/>
          <a:stretch/>
        </p:blipFill>
        <p:spPr>
          <a:xfrm>
            <a:off x="3277010" y="3543300"/>
            <a:ext cx="10072359" cy="9283700"/>
          </a:xfrm>
          <a:prstGeom prst="rect">
            <a:avLst/>
          </a:prstGeom>
          <a:noFill/>
          <a:ln>
            <a:noFill/>
          </a:ln>
        </p:spPr>
      </p:pic>
      <p:pic>
        <p:nvPicPr>
          <p:cNvPr descr=" " id="48" name="Google Shape;48;g2655221370a_0_27"/>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9" name="Google Shape;49;g2655221370a_0_27"/>
          <p:cNvSpPr/>
          <p:nvPr/>
        </p:nvSpPr>
        <p:spPr>
          <a:xfrm rot="-5400000">
            <a:off x="-2346324" y="5591763"/>
            <a:ext cx="106017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anum Pen Script"/>
              <a:buNone/>
            </a:pPr>
            <a:r>
              <a:rPr b="0" i="0" lang="en-US" sz="12800" u="none" cap="none" strike="noStrike">
                <a:solidFill>
                  <a:srgbClr val="272727"/>
                </a:solidFill>
                <a:latin typeface="Nanum Pen Script"/>
                <a:ea typeface="Nanum Pen Script"/>
                <a:cs typeface="Nanum Pen Script"/>
                <a:sym typeface="Nanum Pen Script"/>
              </a:rPr>
              <a:t>Table of Contents</a:t>
            </a:r>
            <a:endParaRPr b="0" i="0" sz="12800" u="none" cap="none" strike="noStrike">
              <a:solidFill>
                <a:schemeClr val="dk1"/>
              </a:solidFill>
              <a:latin typeface="Calibri"/>
              <a:ea typeface="Calibri"/>
              <a:cs typeface="Calibri"/>
              <a:sym typeface="Calibri"/>
            </a:endParaRPr>
          </a:p>
        </p:txBody>
      </p:sp>
      <p:sp>
        <p:nvSpPr>
          <p:cNvPr id="50" name="Google Shape;50;g2655221370a_0_27"/>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655221370a_0_27"/>
          <p:cNvPicPr preferRelativeResize="0"/>
          <p:nvPr/>
        </p:nvPicPr>
        <p:blipFill rotWithShape="1">
          <a:blip r:embed="rId7">
            <a:alphaModFix/>
          </a:blip>
          <a:srcRect b="0" l="0" r="0" t="0"/>
          <a:stretch/>
        </p:blipFill>
        <p:spPr>
          <a:xfrm>
            <a:off x="10199375" y="1638300"/>
            <a:ext cx="1625803" cy="1625600"/>
          </a:xfrm>
          <a:prstGeom prst="rect">
            <a:avLst/>
          </a:prstGeom>
          <a:noFill/>
          <a:ln>
            <a:noFill/>
          </a:ln>
        </p:spPr>
      </p:pic>
      <p:sp>
        <p:nvSpPr>
          <p:cNvPr id="52" name="Google Shape;52;g2655221370a_0_27"/>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5221370a_0_27"/>
          <p:cNvSpPr/>
          <p:nvPr/>
        </p:nvSpPr>
        <p:spPr>
          <a:xfrm>
            <a:off x="10739192" y="2000250"/>
            <a:ext cx="5463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anum Pen Script"/>
              <a:buNone/>
            </a:pPr>
            <a:r>
              <a:rPr b="0" i="0" lang="en-US" sz="4800" u="none" cap="none" strike="noStrike">
                <a:solidFill>
                  <a:srgbClr val="000000"/>
                </a:solidFill>
                <a:latin typeface="Nanum Pen Script"/>
                <a:ea typeface="Nanum Pen Script"/>
                <a:cs typeface="Nanum Pen Script"/>
                <a:sym typeface="Nanum Pen Script"/>
              </a:rPr>
              <a:t>01</a:t>
            </a:r>
            <a:endParaRPr b="0" i="0" sz="4800" u="none" cap="none" strike="noStrike">
              <a:solidFill>
                <a:schemeClr val="dk1"/>
              </a:solidFill>
              <a:latin typeface="Calibri"/>
              <a:ea typeface="Calibri"/>
              <a:cs typeface="Calibri"/>
              <a:sym typeface="Calibri"/>
            </a:endParaRPr>
          </a:p>
        </p:txBody>
      </p:sp>
      <p:sp>
        <p:nvSpPr>
          <p:cNvPr id="54" name="Google Shape;54;g2655221370a_0_27"/>
          <p:cNvSpPr/>
          <p:nvPr/>
        </p:nvSpPr>
        <p:spPr>
          <a:xfrm>
            <a:off x="12028403" y="17462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5221370a_0_27"/>
          <p:cNvSpPr/>
          <p:nvPr/>
        </p:nvSpPr>
        <p:spPr>
          <a:xfrm>
            <a:off x="12028403" y="17462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Introduction</a:t>
            </a:r>
            <a:endParaRPr b="0" i="0" sz="4800" u="none" cap="none" strike="noStrike">
              <a:solidFill>
                <a:schemeClr val="dk1"/>
              </a:solidFill>
              <a:latin typeface="Calibri"/>
              <a:ea typeface="Calibri"/>
              <a:cs typeface="Calibri"/>
              <a:sym typeface="Calibri"/>
            </a:endParaRPr>
          </a:p>
        </p:txBody>
      </p:sp>
      <p:sp>
        <p:nvSpPr>
          <p:cNvPr id="56" name="Google Shape;56;g2655221370a_0_27"/>
          <p:cNvSpPr/>
          <p:nvPr/>
        </p:nvSpPr>
        <p:spPr>
          <a:xfrm>
            <a:off x="12028403" y="25463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g2655221370a_0_27"/>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g2655221370a_0_27"/>
          <p:cNvPicPr preferRelativeResize="0"/>
          <p:nvPr/>
        </p:nvPicPr>
        <p:blipFill rotWithShape="1">
          <a:blip r:embed="rId7">
            <a:alphaModFix/>
          </a:blip>
          <a:srcRect b="0" l="0" r="0" t="0"/>
          <a:stretch/>
        </p:blipFill>
        <p:spPr>
          <a:xfrm>
            <a:off x="12028403" y="4356100"/>
            <a:ext cx="1625803" cy="1625600"/>
          </a:xfrm>
          <a:prstGeom prst="rect">
            <a:avLst/>
          </a:prstGeom>
          <a:noFill/>
          <a:ln>
            <a:noFill/>
          </a:ln>
        </p:spPr>
      </p:pic>
      <p:sp>
        <p:nvSpPr>
          <p:cNvPr id="59" name="Google Shape;59;g2655221370a_0_27"/>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55221370a_0_27"/>
          <p:cNvSpPr/>
          <p:nvPr/>
        </p:nvSpPr>
        <p:spPr>
          <a:xfrm>
            <a:off x="12511064" y="4718050"/>
            <a:ext cx="6606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anum Pen Script"/>
              <a:buNone/>
            </a:pPr>
            <a:r>
              <a:rPr b="0" i="0" lang="en-US" sz="4800" u="none" cap="none" strike="noStrike">
                <a:solidFill>
                  <a:srgbClr val="000000"/>
                </a:solidFill>
                <a:latin typeface="Nanum Pen Script"/>
                <a:ea typeface="Nanum Pen Script"/>
                <a:cs typeface="Nanum Pen Script"/>
                <a:sym typeface="Nanum Pen Script"/>
              </a:rPr>
              <a:t>02</a:t>
            </a:r>
            <a:endParaRPr b="0" i="0" sz="4800" u="none" cap="none" strike="noStrike">
              <a:solidFill>
                <a:schemeClr val="dk1"/>
              </a:solidFill>
              <a:latin typeface="Calibri"/>
              <a:ea typeface="Calibri"/>
              <a:cs typeface="Calibri"/>
              <a:sym typeface="Calibri"/>
            </a:endParaRPr>
          </a:p>
        </p:txBody>
      </p:sp>
      <p:sp>
        <p:nvSpPr>
          <p:cNvPr id="61" name="Google Shape;61;g2655221370a_0_27"/>
          <p:cNvSpPr/>
          <p:nvPr/>
        </p:nvSpPr>
        <p:spPr>
          <a:xfrm>
            <a:off x="13857432" y="44640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5221370a_0_27"/>
          <p:cNvSpPr/>
          <p:nvPr/>
        </p:nvSpPr>
        <p:spPr>
          <a:xfrm>
            <a:off x="13857432" y="44640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Encounters</a:t>
            </a:r>
            <a:endParaRPr b="0" i="0" sz="4800" u="none" cap="none" strike="noStrike">
              <a:solidFill>
                <a:schemeClr val="dk1"/>
              </a:solidFill>
              <a:latin typeface="Calibri"/>
              <a:ea typeface="Calibri"/>
              <a:cs typeface="Calibri"/>
              <a:sym typeface="Calibri"/>
            </a:endParaRPr>
          </a:p>
        </p:txBody>
      </p:sp>
      <p:sp>
        <p:nvSpPr>
          <p:cNvPr id="63" name="Google Shape;63;g2655221370a_0_27"/>
          <p:cNvSpPr/>
          <p:nvPr/>
        </p:nvSpPr>
        <p:spPr>
          <a:xfrm>
            <a:off x="13857432" y="52641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g2655221370a_0_27"/>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2655221370a_0_27"/>
          <p:cNvPicPr preferRelativeResize="0"/>
          <p:nvPr/>
        </p:nvPicPr>
        <p:blipFill rotWithShape="1">
          <a:blip r:embed="rId7">
            <a:alphaModFix/>
          </a:blip>
          <a:srcRect b="0" l="0" r="0" t="0"/>
          <a:stretch/>
        </p:blipFill>
        <p:spPr>
          <a:xfrm>
            <a:off x="13857432" y="7073900"/>
            <a:ext cx="1625803" cy="1625600"/>
          </a:xfrm>
          <a:prstGeom prst="rect">
            <a:avLst/>
          </a:prstGeom>
          <a:noFill/>
          <a:ln>
            <a:noFill/>
          </a:ln>
        </p:spPr>
      </p:pic>
      <p:sp>
        <p:nvSpPr>
          <p:cNvPr id="66" name="Google Shape;66;g2655221370a_0_27"/>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5221370a_0_27"/>
          <p:cNvSpPr/>
          <p:nvPr/>
        </p:nvSpPr>
        <p:spPr>
          <a:xfrm>
            <a:off x="14365495" y="7435850"/>
            <a:ext cx="6096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anum Pen Script"/>
              <a:buNone/>
            </a:pPr>
            <a:r>
              <a:rPr b="0" i="0" lang="en-US" sz="4800" u="none" cap="none" strike="noStrike">
                <a:solidFill>
                  <a:srgbClr val="000000"/>
                </a:solidFill>
                <a:latin typeface="Nanum Pen Script"/>
                <a:ea typeface="Nanum Pen Script"/>
                <a:cs typeface="Nanum Pen Script"/>
                <a:sym typeface="Nanum Pen Script"/>
              </a:rPr>
              <a:t>03</a:t>
            </a:r>
            <a:endParaRPr b="0" i="0" sz="4800" u="none" cap="none" strike="noStrike">
              <a:solidFill>
                <a:schemeClr val="dk1"/>
              </a:solidFill>
              <a:latin typeface="Calibri"/>
              <a:ea typeface="Calibri"/>
              <a:cs typeface="Calibri"/>
              <a:sym typeface="Calibri"/>
            </a:endParaRPr>
          </a:p>
        </p:txBody>
      </p:sp>
      <p:sp>
        <p:nvSpPr>
          <p:cNvPr id="68" name="Google Shape;68;g2655221370a_0_27"/>
          <p:cNvSpPr/>
          <p:nvPr/>
        </p:nvSpPr>
        <p:spPr>
          <a:xfrm>
            <a:off x="15686461" y="71818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5221370a_0_27"/>
          <p:cNvSpPr/>
          <p:nvPr/>
        </p:nvSpPr>
        <p:spPr>
          <a:xfrm>
            <a:off x="15686461" y="71818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Wonders</a:t>
            </a:r>
            <a:endParaRPr b="0" i="0" sz="4800" u="none" cap="none" strike="noStrike">
              <a:solidFill>
                <a:schemeClr val="dk1"/>
              </a:solidFill>
              <a:latin typeface="Calibri"/>
              <a:ea typeface="Calibri"/>
              <a:cs typeface="Calibri"/>
              <a:sym typeface="Calibri"/>
            </a:endParaRPr>
          </a:p>
        </p:txBody>
      </p:sp>
      <p:sp>
        <p:nvSpPr>
          <p:cNvPr id="70" name="Google Shape;70;g2655221370a_0_27"/>
          <p:cNvSpPr/>
          <p:nvPr/>
        </p:nvSpPr>
        <p:spPr>
          <a:xfrm>
            <a:off x="15686461" y="79819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1" name="Google Shape;71;g2655221370a_0_27"/>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655221370a_0_27"/>
          <p:cNvPicPr preferRelativeResize="0"/>
          <p:nvPr/>
        </p:nvPicPr>
        <p:blipFill rotWithShape="1">
          <a:blip r:embed="rId7">
            <a:alphaModFix/>
          </a:blip>
          <a:srcRect b="0" l="0" r="0" t="0"/>
          <a:stretch/>
        </p:blipFill>
        <p:spPr>
          <a:xfrm>
            <a:off x="15686461" y="9791700"/>
            <a:ext cx="1625803" cy="1625600"/>
          </a:xfrm>
          <a:prstGeom prst="rect">
            <a:avLst/>
          </a:prstGeom>
          <a:noFill/>
          <a:ln>
            <a:noFill/>
          </a:ln>
        </p:spPr>
      </p:pic>
      <p:sp>
        <p:nvSpPr>
          <p:cNvPr id="73" name="Google Shape;73;g2655221370a_0_27"/>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5221370a_0_27"/>
          <p:cNvSpPr/>
          <p:nvPr/>
        </p:nvSpPr>
        <p:spPr>
          <a:xfrm>
            <a:off x="16143718" y="10153650"/>
            <a:ext cx="7113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anum Pen Script"/>
              <a:buNone/>
            </a:pPr>
            <a:r>
              <a:rPr b="0" i="0" lang="en-US" sz="4800" u="none" cap="none" strike="noStrike">
                <a:solidFill>
                  <a:srgbClr val="000000"/>
                </a:solidFill>
                <a:latin typeface="Nanum Pen Script"/>
                <a:ea typeface="Nanum Pen Script"/>
                <a:cs typeface="Nanum Pen Script"/>
                <a:sym typeface="Nanum Pen Script"/>
              </a:rPr>
              <a:t>04</a:t>
            </a:r>
            <a:endParaRPr b="0" i="0" sz="4800" u="none" cap="none" strike="noStrike">
              <a:solidFill>
                <a:schemeClr val="dk1"/>
              </a:solidFill>
              <a:latin typeface="Calibri"/>
              <a:ea typeface="Calibri"/>
              <a:cs typeface="Calibri"/>
              <a:sym typeface="Calibri"/>
            </a:endParaRPr>
          </a:p>
        </p:txBody>
      </p:sp>
      <p:sp>
        <p:nvSpPr>
          <p:cNvPr id="75" name="Google Shape;75;g2655221370a_0_27"/>
          <p:cNvSpPr/>
          <p:nvPr/>
        </p:nvSpPr>
        <p:spPr>
          <a:xfrm>
            <a:off x="17515489" y="98996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5221370a_0_27"/>
          <p:cNvSpPr/>
          <p:nvPr/>
        </p:nvSpPr>
        <p:spPr>
          <a:xfrm>
            <a:off x="17515489" y="98996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Magic</a:t>
            </a:r>
            <a:endParaRPr b="0" i="0" sz="4800" u="none" cap="none" strike="noStrike">
              <a:solidFill>
                <a:schemeClr val="dk1"/>
              </a:solidFill>
              <a:latin typeface="Calibri"/>
              <a:ea typeface="Calibri"/>
              <a:cs typeface="Calibri"/>
              <a:sym typeface="Calibri"/>
            </a:endParaRPr>
          </a:p>
        </p:txBody>
      </p:sp>
      <p:sp>
        <p:nvSpPr>
          <p:cNvPr id="77" name="Google Shape;77;g2655221370a_0_27"/>
          <p:cNvSpPr/>
          <p:nvPr/>
        </p:nvSpPr>
        <p:spPr>
          <a:xfrm>
            <a:off x="17515489" y="106997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8" name="Google Shape;78;g2655221370a_0_27"/>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655221370a_0_27"/>
          <p:cNvPicPr preferRelativeResize="0"/>
          <p:nvPr/>
        </p:nvPicPr>
        <p:blipFill rotWithShape="1">
          <a:blip r:embed="rId8">
            <a:alphaModFix/>
          </a:blip>
          <a:srcRect b="0" l="0" r="0" t="0"/>
          <a:stretch/>
        </p:blipFill>
        <p:spPr>
          <a:xfrm>
            <a:off x="10262883" y="3771900"/>
            <a:ext cx="9322965" cy="38100"/>
          </a:xfrm>
          <a:prstGeom prst="rect">
            <a:avLst/>
          </a:prstGeom>
          <a:noFill/>
          <a:ln>
            <a:noFill/>
          </a:ln>
        </p:spPr>
      </p:pic>
      <p:sp>
        <p:nvSpPr>
          <p:cNvPr id="80" name="Google Shape;80;g2655221370a_0_27"/>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655221370a_0_27"/>
          <p:cNvPicPr preferRelativeResize="0"/>
          <p:nvPr/>
        </p:nvPicPr>
        <p:blipFill rotWithShape="1">
          <a:blip r:embed="rId8">
            <a:alphaModFix/>
          </a:blip>
          <a:srcRect b="0" l="0" r="0" t="0"/>
          <a:stretch/>
        </p:blipFill>
        <p:spPr>
          <a:xfrm>
            <a:off x="12193524" y="6489700"/>
            <a:ext cx="9322965" cy="38100"/>
          </a:xfrm>
          <a:prstGeom prst="rect">
            <a:avLst/>
          </a:prstGeom>
          <a:noFill/>
          <a:ln>
            <a:noFill/>
          </a:ln>
        </p:spPr>
      </p:pic>
      <p:sp>
        <p:nvSpPr>
          <p:cNvPr id="82" name="Google Shape;82;g2655221370a_0_27"/>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655221370a_0_27"/>
          <p:cNvPicPr preferRelativeResize="0"/>
          <p:nvPr/>
        </p:nvPicPr>
        <p:blipFill rotWithShape="1">
          <a:blip r:embed="rId8">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88" name="Shape 88"/>
        <p:cNvGrpSpPr/>
        <p:nvPr/>
      </p:nvGrpSpPr>
      <p:grpSpPr>
        <a:xfrm>
          <a:off x="0" y="0"/>
          <a:ext cx="0" cy="0"/>
          <a:chOff x="0" y="0"/>
          <a:chExt cx="0" cy="0"/>
        </a:xfrm>
      </p:grpSpPr>
      <p:pic>
        <p:nvPicPr>
          <p:cNvPr descr=" " id="89" name="Google Shape;89;g2655221370a_0_70"/>
          <p:cNvPicPr preferRelativeResize="0"/>
          <p:nvPr/>
        </p:nvPicPr>
        <p:blipFill rotWithShape="1">
          <a:blip r:embed="rId3">
            <a:alphaModFix/>
          </a:blip>
          <a:srcRect b="0" l="0" r="0" t="0"/>
          <a:stretch/>
        </p:blipFill>
        <p:spPr>
          <a:xfrm>
            <a:off x="-6807356" y="-6275056"/>
            <a:ext cx="17940239" cy="19652643"/>
          </a:xfrm>
          <a:prstGeom prst="rect">
            <a:avLst/>
          </a:prstGeom>
          <a:noFill/>
          <a:ln>
            <a:noFill/>
          </a:ln>
        </p:spPr>
      </p:pic>
      <p:pic>
        <p:nvPicPr>
          <p:cNvPr descr=" " id="90" name="Google Shape;90;g2655221370a_0_70"/>
          <p:cNvPicPr preferRelativeResize="0"/>
          <p:nvPr/>
        </p:nvPicPr>
        <p:blipFill rotWithShape="1">
          <a:blip r:embed="rId4">
            <a:alphaModFix/>
          </a:blip>
          <a:srcRect b="0" l="0" r="0" t="0"/>
          <a:stretch/>
        </p:blipFill>
        <p:spPr>
          <a:xfrm>
            <a:off x="16191761" y="-1285695"/>
            <a:ext cx="11920678" cy="24185915"/>
          </a:xfrm>
          <a:prstGeom prst="rect">
            <a:avLst/>
          </a:prstGeom>
          <a:noFill/>
          <a:ln>
            <a:noFill/>
          </a:ln>
        </p:spPr>
      </p:pic>
      <p:sp>
        <p:nvSpPr>
          <p:cNvPr id="91" name="Google Shape;91;g2655221370a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655221370a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g2655221370a_0_70"/>
          <p:cNvSpPr/>
          <p:nvPr/>
        </p:nvSpPr>
        <p:spPr>
          <a:xfrm>
            <a:off x="2959470" y="2603500"/>
            <a:ext cx="11668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2655221370a_0_70"/>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655221370a_0_70"/>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100" name="Shape 100"/>
        <p:cNvGrpSpPr/>
        <p:nvPr/>
      </p:nvGrpSpPr>
      <p:grpSpPr>
        <a:xfrm>
          <a:off x="0" y="0"/>
          <a:ext cx="0" cy="0"/>
          <a:chOff x="0" y="0"/>
          <a:chExt cx="0" cy="0"/>
        </a:xfrm>
      </p:grpSpPr>
      <p:pic>
        <p:nvPicPr>
          <p:cNvPr descr=" " id="101" name="Google Shape;101;g2655221370a_0_81"/>
          <p:cNvPicPr preferRelativeResize="0"/>
          <p:nvPr/>
        </p:nvPicPr>
        <p:blipFill rotWithShape="1">
          <a:blip r:embed="rId3">
            <a:alphaModFix/>
          </a:blip>
          <a:srcRect b="0" l="0" r="0" t="0"/>
          <a:stretch/>
        </p:blipFill>
        <p:spPr>
          <a:xfrm>
            <a:off x="-6172972" y="9321800"/>
            <a:ext cx="17372424" cy="5673731"/>
          </a:xfrm>
          <a:prstGeom prst="rect">
            <a:avLst/>
          </a:prstGeom>
          <a:noFill/>
          <a:ln>
            <a:noFill/>
          </a:ln>
        </p:spPr>
      </p:pic>
      <p:pic>
        <p:nvPicPr>
          <p:cNvPr descr=" " id="102" name="Google Shape;102;g2655221370a_0_81"/>
          <p:cNvPicPr preferRelativeResize="0"/>
          <p:nvPr/>
        </p:nvPicPr>
        <p:blipFill rotWithShape="1">
          <a:blip r:embed="rId4">
            <a:alphaModFix/>
          </a:blip>
          <a:srcRect b="0" l="0" r="0" t="0"/>
          <a:stretch/>
        </p:blipFill>
        <p:spPr>
          <a:xfrm>
            <a:off x="17960045" y="-1511300"/>
            <a:ext cx="8762001" cy="5810585"/>
          </a:xfrm>
          <a:prstGeom prst="rect">
            <a:avLst/>
          </a:prstGeom>
          <a:noFill/>
          <a:ln>
            <a:noFill/>
          </a:ln>
        </p:spPr>
      </p:pic>
      <p:sp>
        <p:nvSpPr>
          <p:cNvPr id="103" name="Google Shape;103;g2655221370a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55221370a_0_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5" name="Google Shape;105;g2655221370a_0_81"/>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106" name="Google Shape;106;g2655221370a_0_81"/>
          <p:cNvSpPr/>
          <p:nvPr/>
        </p:nvSpPr>
        <p:spPr>
          <a:xfrm>
            <a:off x="2502213" y="2489200"/>
            <a:ext cx="78750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655221370a_0_81"/>
          <p:cNvPicPr preferRelativeResize="0"/>
          <p:nvPr/>
        </p:nvPicPr>
        <p:blipFill rotWithShape="1">
          <a:blip r:embed="rId7">
            <a:alphaModFix/>
          </a:blip>
          <a:srcRect b="0" l="0" r="0" t="0"/>
          <a:stretch/>
        </p:blipFill>
        <p:spPr>
          <a:xfrm>
            <a:off x="2502213" y="2489200"/>
            <a:ext cx="941186" cy="1016000"/>
          </a:xfrm>
          <a:prstGeom prst="rect">
            <a:avLst/>
          </a:prstGeom>
          <a:noFill/>
          <a:ln>
            <a:noFill/>
          </a:ln>
        </p:spPr>
      </p:pic>
      <p:sp>
        <p:nvSpPr>
          <p:cNvPr id="108" name="Google Shape;108;g2655221370a_0_81"/>
          <p:cNvSpPr/>
          <p:nvPr/>
        </p:nvSpPr>
        <p:spPr>
          <a:xfrm>
            <a:off x="2502213" y="38100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655221370a_0_81"/>
          <p:cNvSpPr/>
          <p:nvPr/>
        </p:nvSpPr>
        <p:spPr>
          <a:xfrm>
            <a:off x="2502213" y="3810000"/>
            <a:ext cx="8078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Unicorn Sightings</a:t>
            </a:r>
            <a:endParaRPr b="0" i="0" sz="4800" u="none" cap="none" strike="noStrike">
              <a:solidFill>
                <a:schemeClr val="dk1"/>
              </a:solidFill>
              <a:latin typeface="Calibri"/>
              <a:ea typeface="Calibri"/>
              <a:cs typeface="Calibri"/>
              <a:sym typeface="Calibri"/>
            </a:endParaRPr>
          </a:p>
        </p:txBody>
      </p:sp>
      <p:sp>
        <p:nvSpPr>
          <p:cNvPr id="110" name="Google Shape;110;g2655221370a_0_81"/>
          <p:cNvSpPr/>
          <p:nvPr/>
        </p:nvSpPr>
        <p:spPr>
          <a:xfrm>
            <a:off x="2502213" y="4711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1" name="Google Shape;111;g2655221370a_0_81"/>
          <p:cNvSpPr/>
          <p:nvPr/>
        </p:nvSpPr>
        <p:spPr>
          <a:xfrm>
            <a:off x="2502213" y="8001000"/>
            <a:ext cx="78750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655221370a_0_81"/>
          <p:cNvPicPr preferRelativeResize="0"/>
          <p:nvPr/>
        </p:nvPicPr>
        <p:blipFill rotWithShape="1">
          <a:blip r:embed="rId8">
            <a:alphaModFix/>
          </a:blip>
          <a:srcRect b="0" l="0" r="0" t="0"/>
          <a:stretch/>
        </p:blipFill>
        <p:spPr>
          <a:xfrm>
            <a:off x="2502213" y="8001000"/>
            <a:ext cx="1033046" cy="1016000"/>
          </a:xfrm>
          <a:prstGeom prst="rect">
            <a:avLst/>
          </a:prstGeom>
          <a:noFill/>
          <a:ln>
            <a:noFill/>
          </a:ln>
        </p:spPr>
      </p:pic>
      <p:sp>
        <p:nvSpPr>
          <p:cNvPr id="113" name="Google Shape;113;g2655221370a_0_81"/>
          <p:cNvSpPr/>
          <p:nvPr/>
        </p:nvSpPr>
        <p:spPr>
          <a:xfrm>
            <a:off x="2502213" y="93218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5221370a_0_81"/>
          <p:cNvSpPr/>
          <p:nvPr/>
        </p:nvSpPr>
        <p:spPr>
          <a:xfrm>
            <a:off x="2502213" y="9321800"/>
            <a:ext cx="8078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Dragon Taming</a:t>
            </a:r>
            <a:endParaRPr b="0" i="0" sz="4800" u="none" cap="none" strike="noStrike">
              <a:solidFill>
                <a:schemeClr val="dk1"/>
              </a:solidFill>
              <a:latin typeface="Calibri"/>
              <a:ea typeface="Calibri"/>
              <a:cs typeface="Calibri"/>
              <a:sym typeface="Calibri"/>
            </a:endParaRPr>
          </a:p>
        </p:txBody>
      </p:sp>
      <p:sp>
        <p:nvSpPr>
          <p:cNvPr id="115" name="Google Shape;115;g2655221370a_0_81"/>
          <p:cNvSpPr/>
          <p:nvPr/>
        </p:nvSpPr>
        <p:spPr>
          <a:xfrm>
            <a:off x="2502213" y="10223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120" name="Shape 120"/>
        <p:cNvGrpSpPr/>
        <p:nvPr/>
      </p:nvGrpSpPr>
      <p:grpSpPr>
        <a:xfrm>
          <a:off x="0" y="0"/>
          <a:ext cx="0" cy="0"/>
          <a:chOff x="0" y="0"/>
          <a:chExt cx="0" cy="0"/>
        </a:xfrm>
      </p:grpSpPr>
      <p:pic>
        <p:nvPicPr>
          <p:cNvPr descr=" " id="121" name="Google Shape;121;g2655221370a_0_100"/>
          <p:cNvPicPr preferRelativeResize="0"/>
          <p:nvPr/>
        </p:nvPicPr>
        <p:blipFill rotWithShape="1">
          <a:blip r:embed="rId3">
            <a:alphaModFix/>
          </a:blip>
          <a:srcRect b="0" l="0" r="0" t="0"/>
          <a:stretch/>
        </p:blipFill>
        <p:spPr>
          <a:xfrm>
            <a:off x="19446130" y="2996487"/>
            <a:ext cx="5548560" cy="9097819"/>
          </a:xfrm>
          <a:prstGeom prst="rect">
            <a:avLst/>
          </a:prstGeom>
          <a:noFill/>
          <a:ln>
            <a:noFill/>
          </a:ln>
        </p:spPr>
      </p:pic>
      <p:pic>
        <p:nvPicPr>
          <p:cNvPr descr=" " id="122" name="Google Shape;122;g2655221370a_0_100"/>
          <p:cNvPicPr preferRelativeResize="0"/>
          <p:nvPr/>
        </p:nvPicPr>
        <p:blipFill rotWithShape="1">
          <a:blip r:embed="rId4">
            <a:alphaModFix/>
          </a:blip>
          <a:srcRect b="0" l="0" r="0" t="0"/>
          <a:stretch/>
        </p:blipFill>
        <p:spPr>
          <a:xfrm>
            <a:off x="-2044427" y="-1513030"/>
            <a:ext cx="7001578" cy="11787883"/>
          </a:xfrm>
          <a:prstGeom prst="rect">
            <a:avLst/>
          </a:prstGeom>
          <a:noFill/>
          <a:ln>
            <a:noFill/>
          </a:ln>
        </p:spPr>
      </p:pic>
      <p:sp>
        <p:nvSpPr>
          <p:cNvPr id="123" name="Google Shape;123;g2655221370a_0_1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655221370a_0_1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5" name="Google Shape;125;g2655221370a_0_100"/>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655221370a_0_100"/>
          <p:cNvPicPr preferRelativeResize="0"/>
          <p:nvPr/>
        </p:nvPicPr>
        <p:blipFill rotWithShape="1">
          <a:blip r:embed="rId6">
            <a:alphaModFix/>
          </a:blip>
          <a:srcRect b="0" l="0" r="0" t="0"/>
          <a:stretch/>
        </p:blipFill>
        <p:spPr>
          <a:xfrm>
            <a:off x="800200" y="1181100"/>
            <a:ext cx="7049381" cy="5549900"/>
          </a:xfrm>
          <a:prstGeom prst="rect">
            <a:avLst/>
          </a:prstGeom>
          <a:noFill/>
          <a:ln>
            <a:noFill/>
          </a:ln>
        </p:spPr>
      </p:pic>
      <p:sp>
        <p:nvSpPr>
          <p:cNvPr id="127" name="Google Shape;127;g2655221370a_0_100"/>
          <p:cNvSpPr/>
          <p:nvPr/>
        </p:nvSpPr>
        <p:spPr>
          <a:xfrm>
            <a:off x="2470459" y="7340600"/>
            <a:ext cx="37089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55221370a_0_100"/>
          <p:cNvSpPr/>
          <p:nvPr/>
        </p:nvSpPr>
        <p:spPr>
          <a:xfrm>
            <a:off x="2470459" y="7340600"/>
            <a:ext cx="3912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655221370a_0_100"/>
          <p:cNvSpPr/>
          <p:nvPr/>
        </p:nvSpPr>
        <p:spPr>
          <a:xfrm>
            <a:off x="800200" y="8648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655221370a_0_100"/>
          <p:cNvSpPr/>
          <p:nvPr/>
        </p:nvSpPr>
        <p:spPr>
          <a:xfrm>
            <a:off x="732458" y="8648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1" name="Google Shape;131;g2655221370a_0_100"/>
          <p:cNvSpPr/>
          <p:nvPr/>
        </p:nvSpPr>
        <p:spPr>
          <a:xfrm>
            <a:off x="3873984" y="11696700"/>
            <a:ext cx="90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55221370a_0_100"/>
          <p:cNvSpPr/>
          <p:nvPr/>
        </p:nvSpPr>
        <p:spPr>
          <a:xfrm>
            <a:off x="3873984" y="11696700"/>
            <a:ext cx="11049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45%</a:t>
            </a:r>
            <a:endParaRPr b="0" i="0" sz="4800" u="none" cap="none" strike="noStrike">
              <a:solidFill>
                <a:schemeClr val="dk1"/>
              </a:solidFill>
              <a:latin typeface="Calibri"/>
              <a:ea typeface="Calibri"/>
              <a:cs typeface="Calibri"/>
              <a:sym typeface="Calibri"/>
            </a:endParaRPr>
          </a:p>
        </p:txBody>
      </p:sp>
      <p:sp>
        <p:nvSpPr>
          <p:cNvPr id="133" name="Google Shape;133;g2655221370a_0_100"/>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655221370a_0_100"/>
          <p:cNvPicPr preferRelativeResize="0"/>
          <p:nvPr/>
        </p:nvPicPr>
        <p:blipFill rotWithShape="1">
          <a:blip r:embed="rId6">
            <a:alphaModFix/>
          </a:blip>
          <a:srcRect b="0" l="0" r="0" t="0"/>
          <a:stretch/>
        </p:blipFill>
        <p:spPr>
          <a:xfrm>
            <a:off x="16016702" y="1181100"/>
            <a:ext cx="7049381" cy="5549900"/>
          </a:xfrm>
          <a:prstGeom prst="rect">
            <a:avLst/>
          </a:prstGeom>
          <a:noFill/>
          <a:ln>
            <a:noFill/>
          </a:ln>
        </p:spPr>
      </p:pic>
      <p:sp>
        <p:nvSpPr>
          <p:cNvPr id="135" name="Google Shape;135;g2655221370a_0_100"/>
          <p:cNvSpPr/>
          <p:nvPr/>
        </p:nvSpPr>
        <p:spPr>
          <a:xfrm>
            <a:off x="17686961" y="7340600"/>
            <a:ext cx="37089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655221370a_0_100"/>
          <p:cNvSpPr/>
          <p:nvPr/>
        </p:nvSpPr>
        <p:spPr>
          <a:xfrm>
            <a:off x="17686961" y="7340600"/>
            <a:ext cx="3912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655221370a_0_100"/>
          <p:cNvSpPr/>
          <p:nvPr/>
        </p:nvSpPr>
        <p:spPr>
          <a:xfrm>
            <a:off x="16016702" y="8648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655221370a_0_100"/>
          <p:cNvSpPr/>
          <p:nvPr/>
        </p:nvSpPr>
        <p:spPr>
          <a:xfrm>
            <a:off x="15948960" y="8648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9" name="Google Shape;139;g2655221370a_0_100"/>
          <p:cNvSpPr/>
          <p:nvPr/>
        </p:nvSpPr>
        <p:spPr>
          <a:xfrm>
            <a:off x="19090486" y="11696700"/>
            <a:ext cx="90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5221370a_0_100"/>
          <p:cNvSpPr/>
          <p:nvPr/>
        </p:nvSpPr>
        <p:spPr>
          <a:xfrm>
            <a:off x="19090486" y="11696700"/>
            <a:ext cx="11049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45%</a:t>
            </a:r>
            <a:endParaRPr b="0" i="0" sz="4800" u="none" cap="none" strike="noStrike">
              <a:solidFill>
                <a:schemeClr val="dk1"/>
              </a:solidFill>
              <a:latin typeface="Calibri"/>
              <a:ea typeface="Calibri"/>
              <a:cs typeface="Calibri"/>
              <a:sym typeface="Calibri"/>
            </a:endParaRPr>
          </a:p>
        </p:txBody>
      </p:sp>
      <p:sp>
        <p:nvSpPr>
          <p:cNvPr id="141" name="Google Shape;141;g2655221370a_0_100"/>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655221370a_0_100"/>
          <p:cNvSpPr/>
          <p:nvPr/>
        </p:nvSpPr>
        <p:spPr>
          <a:xfrm>
            <a:off x="10402600" y="1181100"/>
            <a:ext cx="30612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55221370a_0_100"/>
          <p:cNvSpPr/>
          <p:nvPr/>
        </p:nvSpPr>
        <p:spPr>
          <a:xfrm>
            <a:off x="10402600" y="1181100"/>
            <a:ext cx="3264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Dragon Taming</a:t>
            </a:r>
            <a:endParaRPr b="0" i="0" sz="4800" u="none" cap="none" strike="noStrike">
              <a:solidFill>
                <a:schemeClr val="dk1"/>
              </a:solidFill>
              <a:latin typeface="Calibri"/>
              <a:ea typeface="Calibri"/>
              <a:cs typeface="Calibri"/>
              <a:sym typeface="Calibri"/>
            </a:endParaRPr>
          </a:p>
        </p:txBody>
      </p:sp>
      <p:sp>
        <p:nvSpPr>
          <p:cNvPr id="144" name="Google Shape;144;g2655221370a_0_100"/>
          <p:cNvSpPr/>
          <p:nvPr/>
        </p:nvSpPr>
        <p:spPr>
          <a:xfrm>
            <a:off x="8408451" y="2489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655221370a_0_100"/>
          <p:cNvSpPr/>
          <p:nvPr/>
        </p:nvSpPr>
        <p:spPr>
          <a:xfrm>
            <a:off x="8340709" y="2489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2655221370a_0_100"/>
          <p:cNvPicPr preferRelativeResize="0"/>
          <p:nvPr/>
        </p:nvPicPr>
        <p:blipFill rotWithShape="1">
          <a:blip r:embed="rId7">
            <a:alphaModFix/>
          </a:blip>
          <a:srcRect b="0" l="0" r="0" t="0"/>
          <a:stretch/>
        </p:blipFill>
        <p:spPr>
          <a:xfrm>
            <a:off x="8408451" y="5537200"/>
            <a:ext cx="7049381" cy="5549900"/>
          </a:xfrm>
          <a:prstGeom prst="rect">
            <a:avLst/>
          </a:prstGeom>
          <a:noFill/>
          <a:ln>
            <a:noFill/>
          </a:ln>
        </p:spPr>
      </p:pic>
      <p:sp>
        <p:nvSpPr>
          <p:cNvPr id="147" name="Google Shape;147;g2655221370a_0_100"/>
          <p:cNvSpPr/>
          <p:nvPr/>
        </p:nvSpPr>
        <p:spPr>
          <a:xfrm>
            <a:off x="11545743" y="11696700"/>
            <a:ext cx="7749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655221370a_0_100"/>
          <p:cNvSpPr/>
          <p:nvPr/>
        </p:nvSpPr>
        <p:spPr>
          <a:xfrm>
            <a:off x="11545743" y="11696700"/>
            <a:ext cx="978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153" name="Shape 153"/>
        <p:cNvGrpSpPr/>
        <p:nvPr/>
      </p:nvGrpSpPr>
      <p:grpSpPr>
        <a:xfrm>
          <a:off x="0" y="0"/>
          <a:ext cx="0" cy="0"/>
          <a:chOff x="0" y="0"/>
          <a:chExt cx="0" cy="0"/>
        </a:xfrm>
      </p:grpSpPr>
      <p:pic>
        <p:nvPicPr>
          <p:cNvPr descr=" " id="154" name="Google Shape;154;g2655221370a_0_132"/>
          <p:cNvPicPr preferRelativeResize="0"/>
          <p:nvPr/>
        </p:nvPicPr>
        <p:blipFill rotWithShape="1">
          <a:blip r:embed="rId3">
            <a:alphaModFix/>
          </a:blip>
          <a:srcRect b="0" l="0" r="0" t="0"/>
          <a:stretch/>
        </p:blipFill>
        <p:spPr>
          <a:xfrm>
            <a:off x="17655207" y="10426700"/>
            <a:ext cx="8762001" cy="5810585"/>
          </a:xfrm>
          <a:prstGeom prst="rect">
            <a:avLst/>
          </a:prstGeom>
          <a:noFill/>
          <a:ln>
            <a:noFill/>
          </a:ln>
        </p:spPr>
      </p:pic>
      <p:pic>
        <p:nvPicPr>
          <p:cNvPr descr=" " id="155" name="Google Shape;155;g2655221370a_0_132"/>
          <p:cNvPicPr preferRelativeResize="0"/>
          <p:nvPr/>
        </p:nvPicPr>
        <p:blipFill rotWithShape="1">
          <a:blip r:embed="rId4">
            <a:alphaModFix/>
          </a:blip>
          <a:srcRect b="0" l="0" r="0" t="0"/>
          <a:stretch/>
        </p:blipFill>
        <p:spPr>
          <a:xfrm>
            <a:off x="-762095" y="1066800"/>
            <a:ext cx="5052475" cy="2382081"/>
          </a:xfrm>
          <a:prstGeom prst="rect">
            <a:avLst/>
          </a:prstGeom>
          <a:noFill/>
          <a:ln>
            <a:noFill/>
          </a:ln>
        </p:spPr>
      </p:pic>
      <p:pic>
        <p:nvPicPr>
          <p:cNvPr descr=" " id="156" name="Google Shape;156;g2655221370a_0_132"/>
          <p:cNvPicPr preferRelativeResize="0"/>
          <p:nvPr/>
        </p:nvPicPr>
        <p:blipFill rotWithShape="1">
          <a:blip r:embed="rId5">
            <a:alphaModFix/>
          </a:blip>
          <a:srcRect b="0" l="0" r="0" t="0"/>
          <a:stretch/>
        </p:blipFill>
        <p:spPr>
          <a:xfrm>
            <a:off x="11342518" y="-2222500"/>
            <a:ext cx="17372424" cy="5673731"/>
          </a:xfrm>
          <a:prstGeom prst="rect">
            <a:avLst/>
          </a:prstGeom>
          <a:noFill/>
          <a:ln>
            <a:noFill/>
          </a:ln>
        </p:spPr>
      </p:pic>
      <p:pic>
        <p:nvPicPr>
          <p:cNvPr descr=" " id="157" name="Google Shape;157;g2655221370a_0_132"/>
          <p:cNvPicPr preferRelativeResize="0"/>
          <p:nvPr/>
        </p:nvPicPr>
        <p:blipFill rotWithShape="1">
          <a:blip r:embed="rId6">
            <a:alphaModFix/>
          </a:blip>
          <a:srcRect b="0" l="0" r="0" t="0"/>
          <a:stretch/>
        </p:blipFill>
        <p:spPr>
          <a:xfrm>
            <a:off x="-355644" y="10960100"/>
            <a:ext cx="5007784" cy="2370572"/>
          </a:xfrm>
          <a:prstGeom prst="rect">
            <a:avLst/>
          </a:prstGeom>
          <a:noFill/>
          <a:ln>
            <a:noFill/>
          </a:ln>
        </p:spPr>
      </p:pic>
      <p:sp>
        <p:nvSpPr>
          <p:cNvPr id="158" name="Google Shape;158;g2655221370a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655221370a_0_1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0" name="Google Shape;160;g2655221370a_0_132"/>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61" name="Google Shape;161;g2655221370a_0_132"/>
          <p:cNvSpPr/>
          <p:nvPr/>
        </p:nvSpPr>
        <p:spPr>
          <a:xfrm>
            <a:off x="4293137" y="4152900"/>
            <a:ext cx="8129100"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55221370a_0_132"/>
          <p:cNvSpPr/>
          <p:nvPr/>
        </p:nvSpPr>
        <p:spPr>
          <a:xfrm>
            <a:off x="4293137" y="4152900"/>
            <a:ext cx="8332200" cy="509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g2655221370a_0_132"/>
          <p:cNvSpPr/>
          <p:nvPr/>
        </p:nvSpPr>
        <p:spPr>
          <a:xfrm>
            <a:off x="9513489" y="9347200"/>
            <a:ext cx="30612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anum Pen Script"/>
              <a:buNone/>
            </a:pPr>
            <a:r>
              <a:rPr b="0" i="0" lang="en-US" sz="3600" u="none" cap="none" strike="noStrike">
                <a:solidFill>
                  <a:srgbClr val="0E0E0E"/>
                </a:solidFill>
                <a:latin typeface="Nanum Pen Script"/>
                <a:ea typeface="Nanum Pen Script"/>
                <a:cs typeface="Nanum Pen Script"/>
                <a:sym typeface="Nanum Pen Script"/>
              </a:rPr>
              <a:t>The Dream Weaver</a:t>
            </a:r>
            <a:endParaRPr b="0" i="0" sz="3600" u="none" cap="none" strike="noStrike">
              <a:solidFill>
                <a:schemeClr val="dk1"/>
              </a:solidFill>
              <a:latin typeface="Calibri"/>
              <a:ea typeface="Calibri"/>
              <a:cs typeface="Calibri"/>
              <a:sym typeface="Calibri"/>
            </a:endParaRPr>
          </a:p>
        </p:txBody>
      </p:sp>
      <p:pic>
        <p:nvPicPr>
          <p:cNvPr descr=" " id="164" name="Google Shape;164;g2655221370a_0_132"/>
          <p:cNvPicPr preferRelativeResize="0"/>
          <p:nvPr/>
        </p:nvPicPr>
        <p:blipFill rotWithShape="1">
          <a:blip r:embed="rId9">
            <a:alphaModFix/>
          </a:blip>
          <a:srcRect b="0" l="0" r="0" t="0"/>
          <a:stretch/>
        </p:blipFill>
        <p:spPr>
          <a:xfrm>
            <a:off x="12244330" y="2984500"/>
            <a:ext cx="11113889" cy="935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169" name="Shape 169"/>
        <p:cNvGrpSpPr/>
        <p:nvPr/>
      </p:nvGrpSpPr>
      <p:grpSpPr>
        <a:xfrm>
          <a:off x="0" y="0"/>
          <a:ext cx="0" cy="0"/>
          <a:chOff x="0" y="0"/>
          <a:chExt cx="0" cy="0"/>
        </a:xfrm>
      </p:grpSpPr>
      <p:pic>
        <p:nvPicPr>
          <p:cNvPr descr=" " id="170" name="Google Shape;170;g2655221370a_0_147"/>
          <p:cNvPicPr preferRelativeResize="0"/>
          <p:nvPr/>
        </p:nvPicPr>
        <p:blipFill rotWithShape="1">
          <a:blip r:embed="rId3">
            <a:alphaModFix/>
          </a:blip>
          <a:srcRect b="0" l="0" r="0" t="0"/>
          <a:stretch/>
        </p:blipFill>
        <p:spPr>
          <a:xfrm>
            <a:off x="-6172972" y="9321800"/>
            <a:ext cx="17372424" cy="5673737"/>
          </a:xfrm>
          <a:prstGeom prst="rect">
            <a:avLst/>
          </a:prstGeom>
          <a:noFill/>
          <a:ln>
            <a:noFill/>
          </a:ln>
        </p:spPr>
      </p:pic>
      <p:pic>
        <p:nvPicPr>
          <p:cNvPr descr=" " id="171" name="Google Shape;171;g2655221370a_0_147"/>
          <p:cNvPicPr preferRelativeResize="0"/>
          <p:nvPr/>
        </p:nvPicPr>
        <p:blipFill rotWithShape="1">
          <a:blip r:embed="rId4">
            <a:alphaModFix/>
          </a:blip>
          <a:srcRect b="0" l="0" r="0" t="0"/>
          <a:stretch/>
        </p:blipFill>
        <p:spPr>
          <a:xfrm>
            <a:off x="17960045" y="-1511300"/>
            <a:ext cx="8762001" cy="5810585"/>
          </a:xfrm>
          <a:prstGeom prst="rect">
            <a:avLst/>
          </a:prstGeom>
          <a:noFill/>
          <a:ln>
            <a:noFill/>
          </a:ln>
        </p:spPr>
      </p:pic>
      <p:sp>
        <p:nvSpPr>
          <p:cNvPr id="172" name="Google Shape;172;g2655221370a_0_147"/>
          <p:cNvSpPr/>
          <p:nvPr/>
        </p:nvSpPr>
        <p:spPr>
          <a:xfrm>
            <a:off x="1621569" y="1422400"/>
            <a:ext cx="202167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655221370a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655221370a_0_1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5" name="Google Shape;175;g2655221370a_0_147"/>
          <p:cNvSpPr/>
          <p:nvPr/>
        </p:nvSpPr>
        <p:spPr>
          <a:xfrm>
            <a:off x="2121165" y="3695700"/>
            <a:ext cx="6096900" cy="6096000"/>
          </a:xfrm>
          <a:prstGeom prst="roundRect">
            <a:avLst>
              <a:gd fmla="val 2083350" name="adj"/>
            </a:avLst>
          </a:prstGeom>
          <a:noFill/>
          <a:ln cap="flat" cmpd="sng" w="38100">
            <a:solidFill>
              <a:srgbClr val="603D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655221370a_0_147"/>
          <p:cNvPicPr preferRelativeResize="0"/>
          <p:nvPr/>
        </p:nvPicPr>
        <p:blipFill rotWithShape="1">
          <a:blip r:embed="rId6">
            <a:alphaModFix/>
          </a:blip>
          <a:srcRect b="0" l="0" r="0" t="0"/>
          <a:stretch/>
        </p:blipFill>
        <p:spPr>
          <a:xfrm>
            <a:off x="4625570" y="5643910"/>
            <a:ext cx="1087952" cy="1196280"/>
          </a:xfrm>
          <a:prstGeom prst="rect">
            <a:avLst/>
          </a:prstGeom>
          <a:noFill/>
          <a:ln>
            <a:noFill/>
          </a:ln>
        </p:spPr>
      </p:pic>
      <p:sp>
        <p:nvSpPr>
          <p:cNvPr id="177" name="Google Shape;177;g2655221370a_0_147"/>
          <p:cNvSpPr/>
          <p:nvPr/>
        </p:nvSpPr>
        <p:spPr>
          <a:xfrm>
            <a:off x="2273584" y="7144990"/>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5221370a_0_147"/>
          <p:cNvSpPr/>
          <p:nvPr/>
        </p:nvSpPr>
        <p:spPr>
          <a:xfrm>
            <a:off x="2171971" y="7144990"/>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Unicorn Sighting</a:t>
            </a:r>
            <a:endParaRPr b="0" i="0" sz="4800" u="none" cap="none" strike="noStrike">
              <a:solidFill>
                <a:schemeClr val="dk1"/>
              </a:solidFill>
              <a:latin typeface="Calibri"/>
              <a:ea typeface="Calibri"/>
              <a:cs typeface="Calibri"/>
              <a:sym typeface="Calibri"/>
            </a:endParaRPr>
          </a:p>
        </p:txBody>
      </p:sp>
      <p:sp>
        <p:nvSpPr>
          <p:cNvPr id="179" name="Google Shape;179;g2655221370a_0_147"/>
          <p:cNvSpPr/>
          <p:nvPr/>
        </p:nvSpPr>
        <p:spPr>
          <a:xfrm>
            <a:off x="9145143" y="3695700"/>
            <a:ext cx="6096900" cy="6096000"/>
          </a:xfrm>
          <a:prstGeom prst="roundRect">
            <a:avLst>
              <a:gd fmla="val 2083350" name="adj"/>
            </a:avLst>
          </a:prstGeom>
          <a:noFill/>
          <a:ln cap="flat" cmpd="sng" w="38100">
            <a:solidFill>
              <a:srgbClr val="603D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655221370a_0_147"/>
          <p:cNvPicPr preferRelativeResize="0"/>
          <p:nvPr/>
        </p:nvPicPr>
        <p:blipFill rotWithShape="1">
          <a:blip r:embed="rId7">
            <a:alphaModFix/>
          </a:blip>
          <a:srcRect b="0" l="0" r="0" t="0"/>
          <a:stretch/>
        </p:blipFill>
        <p:spPr>
          <a:xfrm>
            <a:off x="11582229" y="5669409"/>
            <a:ext cx="1222590" cy="1145282"/>
          </a:xfrm>
          <a:prstGeom prst="rect">
            <a:avLst/>
          </a:prstGeom>
          <a:noFill/>
          <a:ln>
            <a:noFill/>
          </a:ln>
        </p:spPr>
      </p:pic>
      <p:sp>
        <p:nvSpPr>
          <p:cNvPr id="181" name="Google Shape;181;g2655221370a_0_147"/>
          <p:cNvSpPr/>
          <p:nvPr/>
        </p:nvSpPr>
        <p:spPr>
          <a:xfrm>
            <a:off x="9297562" y="7119491"/>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55221370a_0_147"/>
          <p:cNvSpPr/>
          <p:nvPr/>
        </p:nvSpPr>
        <p:spPr>
          <a:xfrm>
            <a:off x="9195949" y="7119491"/>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Dragon Taming</a:t>
            </a:r>
            <a:endParaRPr b="0" i="0" sz="4800" u="none" cap="none" strike="noStrike">
              <a:solidFill>
                <a:schemeClr val="dk1"/>
              </a:solidFill>
              <a:latin typeface="Calibri"/>
              <a:ea typeface="Calibri"/>
              <a:cs typeface="Calibri"/>
              <a:sym typeface="Calibri"/>
            </a:endParaRPr>
          </a:p>
        </p:txBody>
      </p:sp>
      <p:sp>
        <p:nvSpPr>
          <p:cNvPr id="183" name="Google Shape;183;g2655221370a_0_147"/>
          <p:cNvSpPr/>
          <p:nvPr/>
        </p:nvSpPr>
        <p:spPr>
          <a:xfrm>
            <a:off x="16169121" y="3695700"/>
            <a:ext cx="6096900" cy="6096000"/>
          </a:xfrm>
          <a:prstGeom prst="roundRect">
            <a:avLst>
              <a:gd fmla="val 2083350" name="adj"/>
            </a:avLst>
          </a:prstGeom>
          <a:noFill/>
          <a:ln cap="flat" cmpd="sng" w="38100">
            <a:solidFill>
              <a:srgbClr val="603D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655221370a_0_147"/>
          <p:cNvPicPr preferRelativeResize="0"/>
          <p:nvPr/>
        </p:nvPicPr>
        <p:blipFill rotWithShape="1">
          <a:blip r:embed="rId8">
            <a:alphaModFix/>
          </a:blip>
          <a:srcRect b="0" l="0" r="0" t="0"/>
          <a:stretch/>
        </p:blipFill>
        <p:spPr>
          <a:xfrm>
            <a:off x="18721110" y="5629548"/>
            <a:ext cx="992783" cy="1224992"/>
          </a:xfrm>
          <a:prstGeom prst="rect">
            <a:avLst/>
          </a:prstGeom>
          <a:noFill/>
          <a:ln>
            <a:noFill/>
          </a:ln>
        </p:spPr>
      </p:pic>
      <p:sp>
        <p:nvSpPr>
          <p:cNvPr id="185" name="Google Shape;185;g2655221370a_0_147"/>
          <p:cNvSpPr/>
          <p:nvPr/>
        </p:nvSpPr>
        <p:spPr>
          <a:xfrm>
            <a:off x="16321540" y="7159352"/>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55221370a_0_147"/>
          <p:cNvSpPr/>
          <p:nvPr/>
        </p:nvSpPr>
        <p:spPr>
          <a:xfrm>
            <a:off x="16219927" y="7159352"/>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Rainbow Seeing</a:t>
            </a:r>
            <a:endParaRPr b="0" i="0" sz="4800" u="none" cap="none" strike="noStrike">
              <a:solidFill>
                <a:schemeClr val="dk1"/>
              </a:solidFill>
              <a:latin typeface="Calibri"/>
              <a:ea typeface="Calibri"/>
              <a:cs typeface="Calibri"/>
              <a:sym typeface="Calibri"/>
            </a:endParaRPr>
          </a:p>
        </p:txBody>
      </p:sp>
      <p:sp>
        <p:nvSpPr>
          <p:cNvPr id="187" name="Google Shape;187;g2655221370a_0_14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55221370a_0_14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55221370a_0_147"/>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g2655221370a_0_14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655221370a_0_14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655221370a_0_147"/>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3" name="Google Shape;193;g2655221370a_0_14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5221370a_0_14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5221370a_0_147"/>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3DC"/>
        </a:solidFill>
      </p:bgPr>
    </p:bg>
    <p:spTree>
      <p:nvGrpSpPr>
        <p:cNvPr id="200" name="Shape 200"/>
        <p:cNvGrpSpPr/>
        <p:nvPr/>
      </p:nvGrpSpPr>
      <p:grpSpPr>
        <a:xfrm>
          <a:off x="0" y="0"/>
          <a:ext cx="0" cy="0"/>
          <a:chOff x="0" y="0"/>
          <a:chExt cx="0" cy="0"/>
        </a:xfrm>
      </p:grpSpPr>
      <p:pic>
        <p:nvPicPr>
          <p:cNvPr descr=" " id="201" name="Google Shape;201;g2655221370a_0_177"/>
          <p:cNvPicPr preferRelativeResize="0"/>
          <p:nvPr/>
        </p:nvPicPr>
        <p:blipFill rotWithShape="1">
          <a:blip r:embed="rId3">
            <a:alphaModFix/>
          </a:blip>
          <a:srcRect b="0" l="0" r="0" t="0"/>
          <a:stretch/>
        </p:blipFill>
        <p:spPr>
          <a:xfrm>
            <a:off x="19446130" y="2996481"/>
            <a:ext cx="5548560" cy="9097826"/>
          </a:xfrm>
          <a:prstGeom prst="rect">
            <a:avLst/>
          </a:prstGeom>
          <a:noFill/>
          <a:ln>
            <a:noFill/>
          </a:ln>
        </p:spPr>
      </p:pic>
      <p:pic>
        <p:nvPicPr>
          <p:cNvPr descr=" " id="202" name="Google Shape;202;g2655221370a_0_177"/>
          <p:cNvPicPr preferRelativeResize="0"/>
          <p:nvPr/>
        </p:nvPicPr>
        <p:blipFill rotWithShape="1">
          <a:blip r:embed="rId4">
            <a:alphaModFix/>
          </a:blip>
          <a:srcRect b="0" l="0" r="0" t="0"/>
          <a:stretch/>
        </p:blipFill>
        <p:spPr>
          <a:xfrm>
            <a:off x="-2044427" y="-1513036"/>
            <a:ext cx="7001578" cy="11787883"/>
          </a:xfrm>
          <a:prstGeom prst="rect">
            <a:avLst/>
          </a:prstGeom>
          <a:noFill/>
          <a:ln>
            <a:noFill/>
          </a:ln>
        </p:spPr>
      </p:pic>
      <p:sp>
        <p:nvSpPr>
          <p:cNvPr id="203" name="Google Shape;203;g2655221370a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655221370a_0_1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5" name="Google Shape;205;g2655221370a_0_177"/>
          <p:cNvSpPr/>
          <p:nvPr/>
        </p:nvSpPr>
        <p:spPr>
          <a:xfrm>
            <a:off x="1778222" y="469900"/>
            <a:ext cx="44667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anum Pen Script"/>
              <a:buNone/>
            </a:pPr>
            <a:r>
              <a:rPr b="0" i="0" lang="en-US" sz="8000" u="none" cap="none" strike="noStrike">
                <a:solidFill>
                  <a:srgbClr val="272727"/>
                </a:solidFill>
                <a:latin typeface="Nanum Pen Script"/>
                <a:ea typeface="Nanum Pen Script"/>
                <a:cs typeface="Nanum Pen Script"/>
                <a:sym typeface="Nanum Pen Script"/>
              </a:rPr>
              <a:t>Pricing Plan</a:t>
            </a:r>
            <a:endParaRPr b="0" i="0" sz="8000" u="none" cap="none" strike="noStrike">
              <a:solidFill>
                <a:schemeClr val="dk1"/>
              </a:solidFill>
              <a:latin typeface="Calibri"/>
              <a:ea typeface="Calibri"/>
              <a:cs typeface="Calibri"/>
              <a:sym typeface="Calibri"/>
            </a:endParaRPr>
          </a:p>
        </p:txBody>
      </p:sp>
      <p:sp>
        <p:nvSpPr>
          <p:cNvPr id="206" name="Google Shape;206;g2655221370a_0_177"/>
          <p:cNvSpPr/>
          <p:nvPr/>
        </p:nvSpPr>
        <p:spPr>
          <a:xfrm>
            <a:off x="1778222" y="2286000"/>
            <a:ext cx="20843400" cy="96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655221370a_0_177"/>
          <p:cNvSpPr/>
          <p:nvPr/>
        </p:nvSpPr>
        <p:spPr>
          <a:xfrm>
            <a:off x="1778222" y="2286000"/>
            <a:ext cx="6439800" cy="96933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55221370a_0_177"/>
          <p:cNvPicPr preferRelativeResize="0"/>
          <p:nvPr/>
        </p:nvPicPr>
        <p:blipFill rotWithShape="1">
          <a:blip r:embed="rId6">
            <a:alphaModFix/>
          </a:blip>
          <a:srcRect b="0" l="0" r="0" t="0"/>
          <a:stretch/>
        </p:blipFill>
        <p:spPr>
          <a:xfrm>
            <a:off x="4370751" y="2743200"/>
            <a:ext cx="1254645" cy="1184325"/>
          </a:xfrm>
          <a:prstGeom prst="rect">
            <a:avLst/>
          </a:prstGeom>
          <a:noFill/>
          <a:ln>
            <a:noFill/>
          </a:ln>
        </p:spPr>
      </p:pic>
      <p:sp>
        <p:nvSpPr>
          <p:cNvPr id="209" name="Google Shape;209;g2655221370a_0_177"/>
          <p:cNvSpPr/>
          <p:nvPr/>
        </p:nvSpPr>
        <p:spPr>
          <a:xfrm>
            <a:off x="4369346" y="4232325"/>
            <a:ext cx="12576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Basic</a:t>
            </a:r>
            <a:endParaRPr b="0" i="0" sz="4800" u="none" cap="none" strike="noStrike">
              <a:solidFill>
                <a:schemeClr val="dk1"/>
              </a:solidFill>
              <a:latin typeface="Calibri"/>
              <a:ea typeface="Calibri"/>
              <a:cs typeface="Calibri"/>
              <a:sym typeface="Calibri"/>
            </a:endParaRPr>
          </a:p>
        </p:txBody>
      </p:sp>
      <p:sp>
        <p:nvSpPr>
          <p:cNvPr id="210" name="Google Shape;210;g2655221370a_0_177"/>
          <p:cNvSpPr/>
          <p:nvPr/>
        </p:nvSpPr>
        <p:spPr>
          <a:xfrm>
            <a:off x="2235479" y="5235625"/>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1" name="Google Shape;211;g2655221370a_0_177"/>
          <p:cNvSpPr/>
          <p:nvPr/>
        </p:nvSpPr>
        <p:spPr>
          <a:xfrm>
            <a:off x="3810476" y="10823625"/>
            <a:ext cx="2375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$10/month</a:t>
            </a:r>
            <a:endParaRPr b="0" i="0" sz="4800" u="none" cap="none" strike="noStrike">
              <a:solidFill>
                <a:schemeClr val="dk1"/>
              </a:solidFill>
              <a:latin typeface="Calibri"/>
              <a:ea typeface="Calibri"/>
              <a:cs typeface="Calibri"/>
              <a:sym typeface="Calibri"/>
            </a:endParaRPr>
          </a:p>
        </p:txBody>
      </p:sp>
      <p:sp>
        <p:nvSpPr>
          <p:cNvPr id="212" name="Google Shape;212;g2655221370a_0_177"/>
          <p:cNvSpPr/>
          <p:nvPr/>
        </p:nvSpPr>
        <p:spPr>
          <a:xfrm>
            <a:off x="8980022" y="2286000"/>
            <a:ext cx="6439800" cy="9666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655221370a_0_177"/>
          <p:cNvPicPr preferRelativeResize="0"/>
          <p:nvPr/>
        </p:nvPicPr>
        <p:blipFill rotWithShape="1">
          <a:blip r:embed="rId7">
            <a:alphaModFix/>
          </a:blip>
          <a:srcRect b="0" l="0" r="0" t="0"/>
          <a:stretch/>
        </p:blipFill>
        <p:spPr>
          <a:xfrm>
            <a:off x="11575125" y="2743200"/>
            <a:ext cx="1249497" cy="1157474"/>
          </a:xfrm>
          <a:prstGeom prst="rect">
            <a:avLst/>
          </a:prstGeom>
          <a:noFill/>
          <a:ln>
            <a:noFill/>
          </a:ln>
        </p:spPr>
      </p:pic>
      <p:sp>
        <p:nvSpPr>
          <p:cNvPr id="214" name="Google Shape;214;g2655221370a_0_177"/>
          <p:cNvSpPr/>
          <p:nvPr/>
        </p:nvSpPr>
        <p:spPr>
          <a:xfrm>
            <a:off x="11602900" y="4205474"/>
            <a:ext cx="1194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Elite</a:t>
            </a:r>
            <a:endParaRPr b="0" i="0" sz="4800" u="none" cap="none" strike="noStrike">
              <a:solidFill>
                <a:schemeClr val="dk1"/>
              </a:solidFill>
              <a:latin typeface="Calibri"/>
              <a:ea typeface="Calibri"/>
              <a:cs typeface="Calibri"/>
              <a:sym typeface="Calibri"/>
            </a:endParaRPr>
          </a:p>
        </p:txBody>
      </p:sp>
      <p:sp>
        <p:nvSpPr>
          <p:cNvPr id="215" name="Google Shape;215;g2655221370a_0_177"/>
          <p:cNvSpPr/>
          <p:nvPr/>
        </p:nvSpPr>
        <p:spPr>
          <a:xfrm>
            <a:off x="9437280" y="5208774"/>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6" name="Google Shape;216;g2655221370a_0_177"/>
          <p:cNvSpPr/>
          <p:nvPr/>
        </p:nvSpPr>
        <p:spPr>
          <a:xfrm>
            <a:off x="10955119" y="10796774"/>
            <a:ext cx="24894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$50/month</a:t>
            </a:r>
            <a:endParaRPr b="0" i="0" sz="4800" u="none" cap="none" strike="noStrike">
              <a:solidFill>
                <a:schemeClr val="dk1"/>
              </a:solidFill>
              <a:latin typeface="Calibri"/>
              <a:ea typeface="Calibri"/>
              <a:cs typeface="Calibri"/>
              <a:sym typeface="Calibri"/>
            </a:endParaRPr>
          </a:p>
        </p:txBody>
      </p:sp>
      <p:sp>
        <p:nvSpPr>
          <p:cNvPr id="217" name="Google Shape;217;g2655221370a_0_177"/>
          <p:cNvSpPr/>
          <p:nvPr/>
        </p:nvSpPr>
        <p:spPr>
          <a:xfrm>
            <a:off x="16181822" y="2286000"/>
            <a:ext cx="6439800" cy="96702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655221370a_0_177"/>
          <p:cNvPicPr preferRelativeResize="0"/>
          <p:nvPr/>
        </p:nvPicPr>
        <p:blipFill rotWithShape="1">
          <a:blip r:embed="rId8">
            <a:alphaModFix/>
          </a:blip>
          <a:srcRect b="0" l="0" r="0" t="0"/>
          <a:stretch/>
        </p:blipFill>
        <p:spPr>
          <a:xfrm>
            <a:off x="18801782" y="2743200"/>
            <a:ext cx="1199788" cy="1161207"/>
          </a:xfrm>
          <a:prstGeom prst="rect">
            <a:avLst/>
          </a:prstGeom>
          <a:noFill/>
          <a:ln>
            <a:noFill/>
          </a:ln>
        </p:spPr>
      </p:pic>
      <p:sp>
        <p:nvSpPr>
          <p:cNvPr id="219" name="Google Shape;219;g2655221370a_0_177"/>
          <p:cNvSpPr/>
          <p:nvPr/>
        </p:nvSpPr>
        <p:spPr>
          <a:xfrm>
            <a:off x="18264883" y="4209207"/>
            <a:ext cx="2273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D28"/>
              </a:buClr>
              <a:buSzPts val="4800"/>
              <a:buFont typeface="Nanum Pen Script"/>
              <a:buNone/>
            </a:pPr>
            <a:r>
              <a:rPr b="0" i="0" lang="en-US" sz="4800" u="none" cap="none" strike="noStrike">
                <a:solidFill>
                  <a:srgbClr val="603D28"/>
                </a:solidFill>
                <a:latin typeface="Nanum Pen Script"/>
                <a:ea typeface="Nanum Pen Script"/>
                <a:cs typeface="Nanum Pen Script"/>
                <a:sym typeface="Nanum Pen Script"/>
              </a:rPr>
              <a:t>Legendary</a:t>
            </a:r>
            <a:endParaRPr b="0" i="0" sz="4800" u="none" cap="none" strike="noStrike">
              <a:solidFill>
                <a:schemeClr val="dk1"/>
              </a:solidFill>
              <a:latin typeface="Calibri"/>
              <a:ea typeface="Calibri"/>
              <a:cs typeface="Calibri"/>
              <a:sym typeface="Calibri"/>
            </a:endParaRPr>
          </a:p>
        </p:txBody>
      </p:sp>
      <p:sp>
        <p:nvSpPr>
          <p:cNvPr id="220" name="Google Shape;220;g2655221370a_0_177"/>
          <p:cNvSpPr/>
          <p:nvPr/>
        </p:nvSpPr>
        <p:spPr>
          <a:xfrm>
            <a:off x="16639080" y="5212507"/>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655221370a_0_177"/>
          <p:cNvSpPr/>
          <p:nvPr/>
        </p:nvSpPr>
        <p:spPr>
          <a:xfrm>
            <a:off x="18106113" y="10800507"/>
            <a:ext cx="2591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anum Pen Script"/>
              <a:buNone/>
            </a:pPr>
            <a:r>
              <a:rPr b="0" i="0" lang="en-US" sz="4800" u="none" cap="none" strike="noStrike">
                <a:solidFill>
                  <a:srgbClr val="0E0E0E"/>
                </a:solidFill>
                <a:latin typeface="Nanum Pen Script"/>
                <a:ea typeface="Nanum Pen Script"/>
                <a:cs typeface="Nanum Pen Script"/>
                <a:sym typeface="Nanum Pen Scrip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2024-01-09T09:28:51Z</dcterms:created>
  <dc:creator>PptxGenJS</dc:creator>
</cp:coreProperties>
</file>