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55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svg"/><Relationship Id="rId7" Type="http://schemas.openxmlformats.org/officeDocument/2006/relationships/image" Target="../media/image3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svg"/><Relationship Id="rId7" Type="http://schemas.openxmlformats.org/officeDocument/2006/relationships/image" Target="../media/image4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10" Type="http://schemas.openxmlformats.org/officeDocument/2006/relationships/image" Target="../media/image5.jp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8.svg"/><Relationship Id="rId7" Type="http://schemas.openxmlformats.org/officeDocument/2006/relationships/image" Target="../media/image4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9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4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3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1.svg"/><Relationship Id="rId3" Type="http://schemas.openxmlformats.org/officeDocument/2006/relationships/image" Target="../media/image4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0.png"/><Relationship Id="rId2" Type="http://schemas.openxmlformats.org/officeDocument/2006/relationships/image" Target="../media/image3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59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nishizuka-25426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10" Type="http://schemas.openxmlformats.org/officeDocument/2006/relationships/image" Target="../media/image88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2.jp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svg"/><Relationship Id="rId7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7.jp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3B2487A-B02F-4DA5-9900-F107FFDF15A5}"/>
              </a:ext>
            </a:extLst>
          </p:cNvPr>
          <p:cNvSpPr/>
          <p:nvPr/>
        </p:nvSpPr>
        <p:spPr>
          <a:xfrm>
            <a:off x="3810001" y="0"/>
            <a:ext cx="4543424" cy="6858000"/>
          </a:xfrm>
          <a:prstGeom prst="rect">
            <a:avLst/>
          </a:prstGeom>
          <a:solidFill>
            <a:srgbClr val="877677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1976239" y="5650139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Title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776CB4-420A-4606-A2CC-9607DFA7BE50}"/>
              </a:ext>
            </a:extLst>
          </p:cNvPr>
          <p:cNvSpPr/>
          <p:nvPr/>
        </p:nvSpPr>
        <p:spPr>
          <a:xfrm>
            <a:off x="133350" y="142875"/>
            <a:ext cx="11877675" cy="657225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313A6A-667E-497D-9689-A0015AA9F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8553" y="2205905"/>
            <a:ext cx="2378208" cy="1380896"/>
          </a:xfrm>
          <a:prstGeom prst="rect">
            <a:avLst/>
          </a:pr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38401DB-AE36-4B03-9DD3-CD874A3A12F9}"/>
              </a:ext>
            </a:extLst>
          </p:cNvPr>
          <p:cNvSpPr/>
          <p:nvPr/>
        </p:nvSpPr>
        <p:spPr>
          <a:xfrm rot="17500318">
            <a:off x="1955264" y="4090850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49DB99D-756F-44CC-8952-48F4FC50C139}"/>
              </a:ext>
            </a:extLst>
          </p:cNvPr>
          <p:cNvSpPr/>
          <p:nvPr/>
        </p:nvSpPr>
        <p:spPr>
          <a:xfrm rot="16470813">
            <a:off x="1673985" y="4481034"/>
            <a:ext cx="1400615" cy="123262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EA47DD3-A3EF-42E0-8855-F09B4F6C0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900000" flipV="1">
            <a:off x="909037" y="1796725"/>
            <a:ext cx="2615431" cy="40237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8190D3F-F440-4553-A733-C40D65D06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488790" flipV="1">
            <a:off x="9127566" y="5446533"/>
            <a:ext cx="1582719" cy="2434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20F0070-F277-4214-8C7D-76EDA74C4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655259" flipV="1">
            <a:off x="768543" y="2834944"/>
            <a:ext cx="798314" cy="122818"/>
          </a:xfrm>
          <a:prstGeom prst="rect">
            <a:avLst/>
          </a:prstGeom>
        </p:spPr>
      </p:pic>
      <p:pic>
        <p:nvPicPr>
          <p:cNvPr id="6" name="Picture Placeholder 5" descr="A close up of a dog&#10;&#10;Description automatically generated">
            <a:extLst>
              <a:ext uri="{FF2B5EF4-FFF2-40B4-BE49-F238E27FC236}">
                <a16:creationId xmlns:a16="http://schemas.microsoft.com/office/drawing/2014/main" id="{72F4C219-5FF1-4054-8798-B2F4926FDF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5" r="16525"/>
          <a:stretch>
            <a:fillRect/>
          </a:stretch>
        </p:blipFill>
        <p:spPr>
          <a:ln w="114300">
            <a:solidFill>
              <a:srgbClr val="D9ED1B"/>
            </a:solidFill>
          </a:ln>
        </p:spPr>
      </p:pic>
    </p:spTree>
    <p:extLst>
      <p:ext uri="{BB962C8B-B14F-4D97-AF65-F5344CB8AC3E}">
        <p14:creationId xmlns:p14="http://schemas.microsoft.com/office/powerpoint/2010/main" val="368796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dog&#10;&#10;Description automatically generated">
            <a:extLst>
              <a:ext uri="{FF2B5EF4-FFF2-40B4-BE49-F238E27FC236}">
                <a16:creationId xmlns:a16="http://schemas.microsoft.com/office/drawing/2014/main" id="{5F56571C-BB37-407D-B11E-37F755E390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9" r="23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https://www.pexels.com/@nishizuka-25426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dog&#10;&#10;Description automatically generated">
            <a:extLst>
              <a:ext uri="{FF2B5EF4-FFF2-40B4-BE49-F238E27FC236}">
                <a16:creationId xmlns:a16="http://schemas.microsoft.com/office/drawing/2014/main" id="{D2B84618-0EE7-4306-8BDB-634D38C0F0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5" r="1652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2019-08-29T08:58:00Z</dcterms:modified>
</cp:coreProperties>
</file>