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Inter"/>
      <p:regular r:id="rId37"/>
      <p:bold r:id="rId38"/>
    </p:embeddedFont>
    <p:embeddedFont>
      <p:font typeface="Poppins SemiBold"/>
      <p:regular r:id="rId39"/>
      <p:bold r:id="rId40"/>
      <p:italic r:id="rId41"/>
      <p:boldItalic r:id="rId42"/>
    </p:embeddedFont>
    <p:embeddedFont>
      <p:font typeface="Carter One"/>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gJx3mVc5PJ+92OOccrXl6EVJCZ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CarterOne-regular.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d7d207eb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d7d207eb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d7d207eb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6d7d207eba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6d7d207eba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6d7d207eba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6d7d207eba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6d7d207eba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6d7d207eba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6d7d207eba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26d7d207eba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26d7d207eba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6d7d207eba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6d7d207eba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6d7d207eba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6d7d207eba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26d7d207eba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26d7d207eba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6d7d207eba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26d7d207eba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26d7d207eba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6d7d207eba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6d7d207eba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26d7d207eba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6d7d207eba_0_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6d7d207eba_0_3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6d7d207eba_0_3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6d7d207eba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6d7d207eba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6d7d207eba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6d7d207eba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26d7d207eba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26d7d207eba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6d7d207eba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6d7d207eba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6d7d207eba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6d7d207eba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6d7d207eba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6d7d207eba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6d7d207eba_0_4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6d7d207eba_0_4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6d7d207eba_0_4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6d7d207eba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6d7d207eba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26d7d207eba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6d7d207eba_0_5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g26d7d207eba_0_5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g26d7d207eba_0_5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26d7d207eba_0_5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g26d7d207eba_0_5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g26d7d207eba_0_5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6d7d207eba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6d7d207eba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6d7d207eba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6d7d207eba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6d7d207eba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6d7d207eba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6d7d207eba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6d7d207eba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6d7d207eba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6d7d207eba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6d7d207eba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6d7d207eba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6d7d207eba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26d7d207eba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g26d7d207eba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6d7d207eba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26d7d207eba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26d7d207eba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6d7d207eba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6d7d207eba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6d7d207eba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1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30.png"/><Relationship Id="rId6" Type="http://schemas.openxmlformats.org/officeDocument/2006/relationships/image" Target="../media/image35.png"/><Relationship Id="rId7" Type="http://schemas.openxmlformats.org/officeDocument/2006/relationships/image" Target="../media/image34.png"/></Relationships>
</file>

<file path=ppt/slides/_rels/slide11.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93.png"/><Relationship Id="rId13" Type="http://schemas.openxmlformats.org/officeDocument/2006/relationships/image" Target="../media/image40.png"/><Relationship Id="rId12" Type="http://schemas.openxmlformats.org/officeDocument/2006/relationships/image" Target="../media/image6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9.png"/><Relationship Id="rId9" Type="http://schemas.openxmlformats.org/officeDocument/2006/relationships/image" Target="../media/image54.png"/><Relationship Id="rId15" Type="http://schemas.openxmlformats.org/officeDocument/2006/relationships/image" Target="../media/image59.png"/><Relationship Id="rId14" Type="http://schemas.openxmlformats.org/officeDocument/2006/relationships/image" Target="../media/image83.png"/><Relationship Id="rId17" Type="http://schemas.openxmlformats.org/officeDocument/2006/relationships/image" Target="../media/image125.png"/><Relationship Id="rId16" Type="http://schemas.openxmlformats.org/officeDocument/2006/relationships/image" Target="../media/image75.png"/><Relationship Id="rId5" Type="http://schemas.openxmlformats.org/officeDocument/2006/relationships/image" Target="../media/image31.png"/><Relationship Id="rId6" Type="http://schemas.openxmlformats.org/officeDocument/2006/relationships/image" Target="../media/image36.png"/><Relationship Id="rId7" Type="http://schemas.openxmlformats.org/officeDocument/2006/relationships/image" Target="../media/image33.png"/><Relationship Id="rId8"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6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22.png"/><Relationship Id="rId5"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0" Type="http://schemas.openxmlformats.org/officeDocument/2006/relationships/image" Target="../media/image74.png"/><Relationship Id="rId22" Type="http://schemas.openxmlformats.org/officeDocument/2006/relationships/image" Target="../media/image77.png"/><Relationship Id="rId21" Type="http://schemas.openxmlformats.org/officeDocument/2006/relationships/image" Target="../media/image76.png"/><Relationship Id="rId24" Type="http://schemas.openxmlformats.org/officeDocument/2006/relationships/image" Target="../media/image78.png"/><Relationship Id="rId23"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19.png"/><Relationship Id="rId9" Type="http://schemas.openxmlformats.org/officeDocument/2006/relationships/image" Target="../media/image60.png"/><Relationship Id="rId26" Type="http://schemas.openxmlformats.org/officeDocument/2006/relationships/image" Target="../media/image99.png"/><Relationship Id="rId25" Type="http://schemas.openxmlformats.org/officeDocument/2006/relationships/image" Target="../media/image80.png"/><Relationship Id="rId28" Type="http://schemas.openxmlformats.org/officeDocument/2006/relationships/image" Target="../media/image88.png"/><Relationship Id="rId27" Type="http://schemas.openxmlformats.org/officeDocument/2006/relationships/image" Target="../media/image131.png"/><Relationship Id="rId5" Type="http://schemas.openxmlformats.org/officeDocument/2006/relationships/image" Target="../media/image63.png"/><Relationship Id="rId6" Type="http://schemas.openxmlformats.org/officeDocument/2006/relationships/image" Target="../media/image58.png"/><Relationship Id="rId7" Type="http://schemas.openxmlformats.org/officeDocument/2006/relationships/image" Target="../media/image70.png"/><Relationship Id="rId8" Type="http://schemas.openxmlformats.org/officeDocument/2006/relationships/image" Target="../media/image81.png"/><Relationship Id="rId11" Type="http://schemas.openxmlformats.org/officeDocument/2006/relationships/image" Target="../media/image69.png"/><Relationship Id="rId10" Type="http://schemas.openxmlformats.org/officeDocument/2006/relationships/image" Target="../media/image86.png"/><Relationship Id="rId13" Type="http://schemas.openxmlformats.org/officeDocument/2006/relationships/image" Target="../media/image65.png"/><Relationship Id="rId12" Type="http://schemas.openxmlformats.org/officeDocument/2006/relationships/image" Target="../media/image84.png"/><Relationship Id="rId15" Type="http://schemas.openxmlformats.org/officeDocument/2006/relationships/image" Target="../media/image66.png"/><Relationship Id="rId14" Type="http://schemas.openxmlformats.org/officeDocument/2006/relationships/image" Target="../media/image68.png"/><Relationship Id="rId17" Type="http://schemas.openxmlformats.org/officeDocument/2006/relationships/image" Target="../media/image85.png"/><Relationship Id="rId16" Type="http://schemas.openxmlformats.org/officeDocument/2006/relationships/image" Target="../media/image71.png"/><Relationship Id="rId19" Type="http://schemas.openxmlformats.org/officeDocument/2006/relationships/image" Target="../media/image72.png"/><Relationship Id="rId18" Type="http://schemas.openxmlformats.org/officeDocument/2006/relationships/image" Target="../media/image7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110.png"/><Relationship Id="rId6" Type="http://schemas.openxmlformats.org/officeDocument/2006/relationships/image" Target="../media/image1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19.png"/><Relationship Id="rId5" Type="http://schemas.openxmlformats.org/officeDocument/2006/relationships/image" Target="../media/image116.png"/><Relationship Id="rId6" Type="http://schemas.openxmlformats.org/officeDocument/2006/relationships/image" Target="../media/image1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121.png"/><Relationship Id="rId6" Type="http://schemas.openxmlformats.org/officeDocument/2006/relationships/image" Target="../media/image1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6.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22.png"/><Relationship Id="rId5"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1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19.png"/><Relationship Id="rId5" Type="http://schemas.openxmlformats.org/officeDocument/2006/relationships/image" Target="../media/image10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105.png"/><Relationship Id="rId6" Type="http://schemas.openxmlformats.org/officeDocument/2006/relationships/image" Target="../media/image40.png"/><Relationship Id="rId7" Type="http://schemas.openxmlformats.org/officeDocument/2006/relationships/image" Target="../media/image1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123.png"/><Relationship Id="rId6" Type="http://schemas.openxmlformats.org/officeDocument/2006/relationships/image" Target="../media/image127.png"/><Relationship Id="rId7" Type="http://schemas.openxmlformats.org/officeDocument/2006/relationships/image" Target="../media/image1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119.png"/><Relationship Id="rId5" Type="http://schemas.openxmlformats.org/officeDocument/2006/relationships/image" Target="../media/image19.png"/><Relationship Id="rId6" Type="http://schemas.openxmlformats.org/officeDocument/2006/relationships/hyperlink" Target="https://unsplash.com/" TargetMode="External"/><Relationship Id="rId7" Type="http://schemas.openxmlformats.org/officeDocument/2006/relationships/image" Target="../media/image1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6.png"/><Relationship Id="rId5"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67.png"/><Relationship Id="rId6" Type="http://schemas.openxmlformats.org/officeDocument/2006/relationships/image" Target="../media/image42.png"/><Relationship Id="rId7" Type="http://schemas.openxmlformats.org/officeDocument/2006/relationships/image" Target="../media/image5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9.png"/><Relationship Id="rId5" Type="http://schemas.openxmlformats.org/officeDocument/2006/relationships/image" Target="../media/image8.png"/><Relationship Id="rId6" Type="http://schemas.openxmlformats.org/officeDocument/2006/relationships/image" Target="../media/image44.png"/><Relationship Id="rId7" Type="http://schemas.openxmlformats.org/officeDocument/2006/relationships/image" Target="../media/image15.png"/><Relationship Id="rId8"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22.png"/><Relationship Id="rId5" Type="http://schemas.openxmlformats.org/officeDocument/2006/relationships/image" Target="../media/image19.png"/><Relationship Id="rId6"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41.png"/><Relationship Id="rId6" Type="http://schemas.openxmlformats.org/officeDocument/2006/relationships/image" Target="../media/image27.png"/><Relationship Id="rId7"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15" name="Shape 15"/>
        <p:cNvGrpSpPr/>
        <p:nvPr/>
      </p:nvGrpSpPr>
      <p:grpSpPr>
        <a:xfrm>
          <a:off x="0" y="0"/>
          <a:ext cx="0" cy="0"/>
          <a:chOff x="0" y="0"/>
          <a:chExt cx="0" cy="0"/>
        </a:xfrm>
      </p:grpSpPr>
      <p:pic>
        <p:nvPicPr>
          <p:cNvPr descr=" " id="16" name="Google Shape;16;g26d7d207eba_0_0"/>
          <p:cNvPicPr preferRelativeResize="0"/>
          <p:nvPr/>
        </p:nvPicPr>
        <p:blipFill rotWithShape="1">
          <a:blip r:embed="rId3">
            <a:alphaModFix/>
          </a:blip>
          <a:srcRect b="0" l="0" r="0" t="0"/>
          <a:stretch/>
        </p:blipFill>
        <p:spPr>
          <a:xfrm>
            <a:off x="0" y="1054100"/>
            <a:ext cx="23083328" cy="12661900"/>
          </a:xfrm>
          <a:prstGeom prst="rect">
            <a:avLst/>
          </a:prstGeom>
          <a:noFill/>
          <a:ln>
            <a:noFill/>
          </a:ln>
        </p:spPr>
      </p:pic>
      <p:sp>
        <p:nvSpPr>
          <p:cNvPr id="17" name="Google Shape;17;g26d7d207eb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6d7d207eba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g26d7d207eba_0_0"/>
          <p:cNvPicPr preferRelativeResize="0"/>
          <p:nvPr/>
        </p:nvPicPr>
        <p:blipFill rotWithShape="1">
          <a:blip r:embed="rId5">
            <a:alphaModFix/>
          </a:blip>
          <a:srcRect b="0" l="0" r="0" t="0"/>
          <a:stretch/>
        </p:blipFill>
        <p:spPr>
          <a:xfrm>
            <a:off x="0" y="1981200"/>
            <a:ext cx="11190099" cy="9753600"/>
          </a:xfrm>
          <a:prstGeom prst="rect">
            <a:avLst/>
          </a:prstGeom>
          <a:noFill/>
          <a:ln>
            <a:noFill/>
          </a:ln>
        </p:spPr>
      </p:pic>
      <p:sp>
        <p:nvSpPr>
          <p:cNvPr id="20" name="Google Shape;20;g26d7d207eba_0_0"/>
          <p:cNvSpPr/>
          <p:nvPr/>
        </p:nvSpPr>
        <p:spPr>
          <a:xfrm>
            <a:off x="11787073" y="3581400"/>
            <a:ext cx="12345900" cy="499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21000"/>
              <a:buFont typeface="Carter One"/>
              <a:buNone/>
            </a:pPr>
            <a:r>
              <a:rPr b="0" i="0" lang="en-US" sz="21000" u="none" cap="none" strike="noStrike">
                <a:solidFill>
                  <a:srgbClr val="1E404C"/>
                </a:solidFill>
                <a:latin typeface="Carter One"/>
                <a:ea typeface="Carter One"/>
                <a:cs typeface="Carter One"/>
                <a:sym typeface="Carter One"/>
              </a:rPr>
              <a:t>TSUNAMI </a:t>
            </a:r>
            <a:endParaRPr b="0" i="0" sz="21000" u="none" cap="none" strike="noStrike">
              <a:solidFill>
                <a:schemeClr val="dk1"/>
              </a:solidFill>
              <a:latin typeface="Calibri"/>
              <a:ea typeface="Calibri"/>
              <a:cs typeface="Calibri"/>
              <a:sym typeface="Calibri"/>
            </a:endParaRPr>
          </a:p>
        </p:txBody>
      </p:sp>
      <p:sp>
        <p:nvSpPr>
          <p:cNvPr id="21" name="Google Shape;21;g26d7d207eba_0_0"/>
          <p:cNvSpPr/>
          <p:nvPr/>
        </p:nvSpPr>
        <p:spPr>
          <a:xfrm>
            <a:off x="11787073" y="7683500"/>
            <a:ext cx="120072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191" name="Shape 191"/>
        <p:cNvGrpSpPr/>
        <p:nvPr/>
      </p:nvGrpSpPr>
      <p:grpSpPr>
        <a:xfrm>
          <a:off x="0" y="0"/>
          <a:ext cx="0" cy="0"/>
          <a:chOff x="0" y="0"/>
          <a:chExt cx="0" cy="0"/>
        </a:xfrm>
      </p:grpSpPr>
      <p:pic>
        <p:nvPicPr>
          <p:cNvPr descr=" " id="192" name="Google Shape;192;g26d7d207eba_0_167"/>
          <p:cNvPicPr preferRelativeResize="0"/>
          <p:nvPr/>
        </p:nvPicPr>
        <p:blipFill rotWithShape="1">
          <a:blip r:embed="rId3">
            <a:alphaModFix/>
          </a:blip>
          <a:srcRect b="0" l="0" r="0" t="0"/>
          <a:stretch/>
        </p:blipFill>
        <p:spPr>
          <a:xfrm>
            <a:off x="0" y="3187700"/>
            <a:ext cx="24387048" cy="10528300"/>
          </a:xfrm>
          <a:prstGeom prst="rect">
            <a:avLst/>
          </a:prstGeom>
          <a:noFill/>
          <a:ln>
            <a:noFill/>
          </a:ln>
        </p:spPr>
      </p:pic>
      <p:sp>
        <p:nvSpPr>
          <p:cNvPr id="193" name="Google Shape;193;g26d7d207eba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6d7d207eba_0_16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5" name="Google Shape;195;g26d7d207eba_0_167"/>
          <p:cNvSpPr/>
          <p:nvPr/>
        </p:nvSpPr>
        <p:spPr>
          <a:xfrm>
            <a:off x="9107038" y="469900"/>
            <a:ext cx="72231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PRICING PLAN</a:t>
            </a:r>
            <a:endParaRPr b="0" i="0" sz="8000" u="none" cap="none" strike="noStrike">
              <a:solidFill>
                <a:schemeClr val="dk1"/>
              </a:solidFill>
              <a:latin typeface="Calibri"/>
              <a:ea typeface="Calibri"/>
              <a:cs typeface="Calibri"/>
              <a:sym typeface="Calibri"/>
            </a:endParaRPr>
          </a:p>
        </p:txBody>
      </p:sp>
      <p:sp>
        <p:nvSpPr>
          <p:cNvPr id="196" name="Google Shape;196;g26d7d207eba_0_167"/>
          <p:cNvSpPr/>
          <p:nvPr/>
        </p:nvSpPr>
        <p:spPr>
          <a:xfrm>
            <a:off x="1778222" y="2489200"/>
            <a:ext cx="20843400" cy="1040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d7d207eba_0_167"/>
          <p:cNvSpPr/>
          <p:nvPr/>
        </p:nvSpPr>
        <p:spPr>
          <a:xfrm>
            <a:off x="1778222" y="2489200"/>
            <a:ext cx="6439800" cy="10401300"/>
          </a:xfrm>
          <a:prstGeom prst="roundRect">
            <a:avLst>
              <a:gd fmla="val 3124" name="adj"/>
            </a:avLst>
          </a:prstGeom>
          <a:noFill/>
          <a:ln cap="flat" cmpd="sng" w="12700">
            <a:solidFill>
              <a:srgbClr val="45839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6d7d207eba_0_167"/>
          <p:cNvPicPr preferRelativeResize="0"/>
          <p:nvPr/>
        </p:nvPicPr>
        <p:blipFill rotWithShape="1">
          <a:blip r:embed="rId5">
            <a:alphaModFix/>
          </a:blip>
          <a:srcRect b="0" l="0" r="0" t="0"/>
          <a:stretch/>
        </p:blipFill>
        <p:spPr>
          <a:xfrm>
            <a:off x="4297267" y="2946400"/>
            <a:ext cx="1401612" cy="1409700"/>
          </a:xfrm>
          <a:prstGeom prst="rect">
            <a:avLst/>
          </a:prstGeom>
          <a:noFill/>
          <a:ln>
            <a:noFill/>
          </a:ln>
        </p:spPr>
      </p:pic>
      <p:sp>
        <p:nvSpPr>
          <p:cNvPr id="199" name="Google Shape;199;g26d7d207eba_0_167"/>
          <p:cNvSpPr/>
          <p:nvPr/>
        </p:nvSpPr>
        <p:spPr>
          <a:xfrm>
            <a:off x="4020052" y="4660900"/>
            <a:ext cx="1956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839C"/>
              </a:buClr>
              <a:buSzPts val="4800"/>
              <a:buFont typeface="Carter One"/>
              <a:buNone/>
            </a:pPr>
            <a:r>
              <a:rPr b="0" i="0" lang="en-US" sz="4800" u="none" cap="none" strike="noStrike">
                <a:solidFill>
                  <a:srgbClr val="45839C"/>
                </a:solidFill>
                <a:latin typeface="Carter One"/>
                <a:ea typeface="Carter One"/>
                <a:cs typeface="Carter One"/>
                <a:sym typeface="Carter One"/>
              </a:rPr>
              <a:t>BASIC</a:t>
            </a:r>
            <a:endParaRPr b="0" i="0" sz="4800" u="none" cap="none" strike="noStrike">
              <a:solidFill>
                <a:schemeClr val="dk1"/>
              </a:solidFill>
              <a:latin typeface="Calibri"/>
              <a:ea typeface="Calibri"/>
              <a:cs typeface="Calibri"/>
              <a:sym typeface="Calibri"/>
            </a:endParaRPr>
          </a:p>
        </p:txBody>
      </p:sp>
      <p:sp>
        <p:nvSpPr>
          <p:cNvPr id="200" name="Google Shape;200;g26d7d207eba_0_167"/>
          <p:cNvSpPr/>
          <p:nvPr/>
        </p:nvSpPr>
        <p:spPr>
          <a:xfrm>
            <a:off x="2235479" y="5905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1" name="Google Shape;201;g26d7d207eba_0_167"/>
          <p:cNvSpPr/>
          <p:nvPr/>
        </p:nvSpPr>
        <p:spPr>
          <a:xfrm>
            <a:off x="3188098" y="11493500"/>
            <a:ext cx="3620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$10/MONTH</a:t>
            </a:r>
            <a:endParaRPr b="0" i="0" sz="4800" u="none" cap="none" strike="noStrike">
              <a:solidFill>
                <a:schemeClr val="dk1"/>
              </a:solidFill>
              <a:latin typeface="Calibri"/>
              <a:ea typeface="Calibri"/>
              <a:cs typeface="Calibri"/>
              <a:sym typeface="Calibri"/>
            </a:endParaRPr>
          </a:p>
        </p:txBody>
      </p:sp>
      <p:sp>
        <p:nvSpPr>
          <p:cNvPr id="202" name="Google Shape;202;g26d7d207eba_0_167"/>
          <p:cNvSpPr/>
          <p:nvPr/>
        </p:nvSpPr>
        <p:spPr>
          <a:xfrm>
            <a:off x="8980022" y="2489200"/>
            <a:ext cx="6439800" cy="10401300"/>
          </a:xfrm>
          <a:prstGeom prst="roundRect">
            <a:avLst>
              <a:gd fmla="val 3124" name="adj"/>
            </a:avLst>
          </a:prstGeom>
          <a:noFill/>
          <a:ln cap="flat" cmpd="sng" w="12700">
            <a:solidFill>
              <a:srgbClr val="45839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6d7d207eba_0_167"/>
          <p:cNvPicPr preferRelativeResize="0"/>
          <p:nvPr/>
        </p:nvPicPr>
        <p:blipFill rotWithShape="1">
          <a:blip r:embed="rId6">
            <a:alphaModFix/>
          </a:blip>
          <a:srcRect b="0" l="0" r="0" t="0"/>
          <a:stretch/>
        </p:blipFill>
        <p:spPr>
          <a:xfrm>
            <a:off x="11470420" y="2946400"/>
            <a:ext cx="1458912" cy="1409700"/>
          </a:xfrm>
          <a:prstGeom prst="rect">
            <a:avLst/>
          </a:prstGeom>
          <a:noFill/>
          <a:ln>
            <a:noFill/>
          </a:ln>
        </p:spPr>
      </p:pic>
      <p:sp>
        <p:nvSpPr>
          <p:cNvPr id="204" name="Google Shape;204;g26d7d207eba_0_167"/>
          <p:cNvSpPr/>
          <p:nvPr/>
        </p:nvSpPr>
        <p:spPr>
          <a:xfrm>
            <a:off x="11317114" y="4660900"/>
            <a:ext cx="17655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839C"/>
              </a:buClr>
              <a:buSzPts val="4800"/>
              <a:buFont typeface="Carter One"/>
              <a:buNone/>
            </a:pPr>
            <a:r>
              <a:rPr b="0" i="0" lang="en-US" sz="4800" u="none" cap="none" strike="noStrike">
                <a:solidFill>
                  <a:srgbClr val="45839C"/>
                </a:solidFill>
                <a:latin typeface="Carter One"/>
                <a:ea typeface="Carter One"/>
                <a:cs typeface="Carter One"/>
                <a:sym typeface="Carter One"/>
              </a:rPr>
              <a:t>ELITE</a:t>
            </a:r>
            <a:endParaRPr b="0" i="0" sz="4800" u="none" cap="none" strike="noStrike">
              <a:solidFill>
                <a:schemeClr val="dk1"/>
              </a:solidFill>
              <a:latin typeface="Calibri"/>
              <a:ea typeface="Calibri"/>
              <a:cs typeface="Calibri"/>
              <a:sym typeface="Calibri"/>
            </a:endParaRPr>
          </a:p>
        </p:txBody>
      </p:sp>
      <p:sp>
        <p:nvSpPr>
          <p:cNvPr id="205" name="Google Shape;205;g26d7d207eba_0_167"/>
          <p:cNvSpPr/>
          <p:nvPr/>
        </p:nvSpPr>
        <p:spPr>
          <a:xfrm>
            <a:off x="9437280" y="5905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6" name="Google Shape;206;g26d7d207eba_0_167"/>
          <p:cNvSpPr/>
          <p:nvPr/>
        </p:nvSpPr>
        <p:spPr>
          <a:xfrm>
            <a:off x="10332741" y="11493500"/>
            <a:ext cx="37344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$50/MONTH</a:t>
            </a:r>
            <a:endParaRPr b="0" i="0" sz="4800" u="none" cap="none" strike="noStrike">
              <a:solidFill>
                <a:schemeClr val="dk1"/>
              </a:solidFill>
              <a:latin typeface="Calibri"/>
              <a:ea typeface="Calibri"/>
              <a:cs typeface="Calibri"/>
              <a:sym typeface="Calibri"/>
            </a:endParaRPr>
          </a:p>
        </p:txBody>
      </p:sp>
      <p:sp>
        <p:nvSpPr>
          <p:cNvPr id="207" name="Google Shape;207;g26d7d207eba_0_167"/>
          <p:cNvSpPr/>
          <p:nvPr/>
        </p:nvSpPr>
        <p:spPr>
          <a:xfrm>
            <a:off x="16181822" y="2489200"/>
            <a:ext cx="6439800" cy="10401300"/>
          </a:xfrm>
          <a:prstGeom prst="roundRect">
            <a:avLst>
              <a:gd fmla="val 3124" name="adj"/>
            </a:avLst>
          </a:prstGeom>
          <a:noFill/>
          <a:ln cap="flat" cmpd="sng" w="12700">
            <a:solidFill>
              <a:srgbClr val="45839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6d7d207eba_0_167"/>
          <p:cNvPicPr preferRelativeResize="0"/>
          <p:nvPr/>
        </p:nvPicPr>
        <p:blipFill rotWithShape="1">
          <a:blip r:embed="rId7">
            <a:alphaModFix/>
          </a:blip>
          <a:srcRect b="0" l="0" r="0" t="0"/>
          <a:stretch/>
        </p:blipFill>
        <p:spPr>
          <a:xfrm>
            <a:off x="18767076" y="2946400"/>
            <a:ext cx="1269194" cy="1409700"/>
          </a:xfrm>
          <a:prstGeom prst="rect">
            <a:avLst/>
          </a:prstGeom>
          <a:noFill/>
          <a:ln>
            <a:noFill/>
          </a:ln>
        </p:spPr>
      </p:pic>
      <p:sp>
        <p:nvSpPr>
          <p:cNvPr id="209" name="Google Shape;209;g26d7d207eba_0_167"/>
          <p:cNvSpPr/>
          <p:nvPr/>
        </p:nvSpPr>
        <p:spPr>
          <a:xfrm>
            <a:off x="17578997" y="4660900"/>
            <a:ext cx="36453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839C"/>
              </a:buClr>
              <a:buSzPts val="4800"/>
              <a:buFont typeface="Carter One"/>
              <a:buNone/>
            </a:pPr>
            <a:r>
              <a:rPr b="0" i="0" lang="en-US" sz="4800" u="none" cap="none" strike="noStrike">
                <a:solidFill>
                  <a:srgbClr val="45839C"/>
                </a:solidFill>
                <a:latin typeface="Carter One"/>
                <a:ea typeface="Carter One"/>
                <a:cs typeface="Carter One"/>
                <a:sym typeface="Carter One"/>
              </a:rPr>
              <a:t>LEGENDARY</a:t>
            </a:r>
            <a:endParaRPr b="0" i="0" sz="4800" u="none" cap="none" strike="noStrike">
              <a:solidFill>
                <a:schemeClr val="dk1"/>
              </a:solidFill>
              <a:latin typeface="Calibri"/>
              <a:ea typeface="Calibri"/>
              <a:cs typeface="Calibri"/>
              <a:sym typeface="Calibri"/>
            </a:endParaRPr>
          </a:p>
        </p:txBody>
      </p:sp>
      <p:sp>
        <p:nvSpPr>
          <p:cNvPr id="210" name="Google Shape;210;g26d7d207eba_0_167"/>
          <p:cNvSpPr/>
          <p:nvPr/>
        </p:nvSpPr>
        <p:spPr>
          <a:xfrm>
            <a:off x="16639080" y="5905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1" name="Google Shape;211;g26d7d207eba_0_167"/>
          <p:cNvSpPr/>
          <p:nvPr/>
        </p:nvSpPr>
        <p:spPr>
          <a:xfrm>
            <a:off x="17350369" y="11493500"/>
            <a:ext cx="41025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216" name="Shape 216"/>
        <p:cNvGrpSpPr/>
        <p:nvPr/>
      </p:nvGrpSpPr>
      <p:grpSpPr>
        <a:xfrm>
          <a:off x="0" y="0"/>
          <a:ext cx="0" cy="0"/>
          <a:chOff x="0" y="0"/>
          <a:chExt cx="0" cy="0"/>
        </a:xfrm>
      </p:grpSpPr>
      <p:pic>
        <p:nvPicPr>
          <p:cNvPr descr=" " id="217" name="Google Shape;217;g26d7d207eba_0_191"/>
          <p:cNvPicPr preferRelativeResize="0"/>
          <p:nvPr/>
        </p:nvPicPr>
        <p:blipFill rotWithShape="1">
          <a:blip r:embed="rId3">
            <a:alphaModFix/>
          </a:blip>
          <a:srcRect b="0" l="0" r="0" t="0"/>
          <a:stretch/>
        </p:blipFill>
        <p:spPr>
          <a:xfrm>
            <a:off x="3086486" y="1308100"/>
            <a:ext cx="21300562" cy="12407900"/>
          </a:xfrm>
          <a:prstGeom prst="rect">
            <a:avLst/>
          </a:prstGeom>
          <a:noFill/>
          <a:ln>
            <a:noFill/>
          </a:ln>
        </p:spPr>
      </p:pic>
      <p:sp>
        <p:nvSpPr>
          <p:cNvPr id="218" name="Google Shape;218;g26d7d207eba_0_1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6d7d207eba_0_19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0" name="Google Shape;220;g26d7d207eba_0_191"/>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21" name="Google Shape;221;g26d7d207eba_0_191"/>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22" name="Google Shape;222;g26d7d207eba_0_191"/>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23" name="Google Shape;223;g26d7d207eba_0_191"/>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24" name="Google Shape;224;g26d7d207eba_0_191"/>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25" name="Google Shape;225;g26d7d207eba_0_191"/>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26" name="Google Shape;226;g26d7d207eba_0_191"/>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27" name="Google Shape;227;g26d7d207eba_0_191"/>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28" name="Google Shape;228;g26d7d207eba_0_191"/>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29" name="Google Shape;229;g26d7d207eba_0_191"/>
          <p:cNvSpPr/>
          <p:nvPr/>
        </p:nvSpPr>
        <p:spPr>
          <a:xfrm>
            <a:off x="9996149" y="4102100"/>
            <a:ext cx="14184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arter One"/>
              <a:buNone/>
            </a:pPr>
            <a:r>
              <a:rPr b="0" i="0" lang="en-US" sz="12800" u="none" cap="none" strike="noStrike">
                <a:solidFill>
                  <a:srgbClr val="0E0E0E"/>
                </a:solidFill>
                <a:latin typeface="Carter One"/>
                <a:ea typeface="Carter One"/>
                <a:cs typeface="Carter One"/>
                <a:sym typeface="Carter One"/>
              </a:rPr>
              <a:t>S</a:t>
            </a:r>
            <a:endParaRPr b="0" i="0" sz="12800" u="none" cap="none" strike="noStrike">
              <a:solidFill>
                <a:schemeClr val="dk1"/>
              </a:solidFill>
              <a:latin typeface="Calibri"/>
              <a:ea typeface="Calibri"/>
              <a:cs typeface="Calibri"/>
              <a:sym typeface="Calibri"/>
            </a:endParaRPr>
          </a:p>
        </p:txBody>
      </p:sp>
      <p:sp>
        <p:nvSpPr>
          <p:cNvPr id="230" name="Google Shape;230;g26d7d207eba_0_191"/>
          <p:cNvSpPr/>
          <p:nvPr/>
        </p:nvSpPr>
        <p:spPr>
          <a:xfrm>
            <a:off x="12663483" y="4102100"/>
            <a:ext cx="20025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arter One"/>
              <a:buNone/>
            </a:pPr>
            <a:r>
              <a:rPr b="0" i="0" lang="en-US" sz="12800" u="none" cap="none" strike="noStrike">
                <a:solidFill>
                  <a:srgbClr val="FFFFFF"/>
                </a:solidFill>
                <a:latin typeface="Carter One"/>
                <a:ea typeface="Carter One"/>
                <a:cs typeface="Carter One"/>
                <a:sym typeface="Carter One"/>
              </a:rPr>
              <a:t>W</a:t>
            </a:r>
            <a:endParaRPr b="0" i="0" sz="12800" u="none" cap="none" strike="noStrike">
              <a:solidFill>
                <a:schemeClr val="dk1"/>
              </a:solidFill>
              <a:latin typeface="Calibri"/>
              <a:ea typeface="Calibri"/>
              <a:cs typeface="Calibri"/>
              <a:sym typeface="Calibri"/>
            </a:endParaRPr>
          </a:p>
        </p:txBody>
      </p:sp>
      <p:sp>
        <p:nvSpPr>
          <p:cNvPr id="231" name="Google Shape;231;g26d7d207eba_0_191"/>
          <p:cNvSpPr/>
          <p:nvPr/>
        </p:nvSpPr>
        <p:spPr>
          <a:xfrm>
            <a:off x="9856432" y="7518400"/>
            <a:ext cx="18249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arter One"/>
              <a:buNone/>
            </a:pPr>
            <a:r>
              <a:rPr b="0" i="0" lang="en-US" sz="12800" u="none" cap="none" strike="noStrike">
                <a:solidFill>
                  <a:srgbClr val="FFFFFF"/>
                </a:solidFill>
                <a:latin typeface="Carter One"/>
                <a:ea typeface="Carter One"/>
                <a:cs typeface="Carter One"/>
                <a:sym typeface="Carter One"/>
              </a:rPr>
              <a:t>O</a:t>
            </a:r>
            <a:endParaRPr b="0" i="0" sz="12800" u="none" cap="none" strike="noStrike">
              <a:solidFill>
                <a:schemeClr val="dk1"/>
              </a:solidFill>
              <a:latin typeface="Calibri"/>
              <a:ea typeface="Calibri"/>
              <a:cs typeface="Calibri"/>
              <a:sym typeface="Calibri"/>
            </a:endParaRPr>
          </a:p>
        </p:txBody>
      </p:sp>
      <p:sp>
        <p:nvSpPr>
          <p:cNvPr id="232" name="Google Shape;232;g26d7d207eba_0_191"/>
          <p:cNvSpPr/>
          <p:nvPr/>
        </p:nvSpPr>
        <p:spPr>
          <a:xfrm>
            <a:off x="12917514" y="7518400"/>
            <a:ext cx="14691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arter One"/>
              <a:buNone/>
            </a:pPr>
            <a:r>
              <a:rPr b="0" i="0" lang="en-US" sz="12800" u="none" cap="none" strike="noStrike">
                <a:solidFill>
                  <a:srgbClr val="0E0E0E"/>
                </a:solidFill>
                <a:latin typeface="Carter One"/>
                <a:ea typeface="Carter One"/>
                <a:cs typeface="Carter One"/>
                <a:sym typeface="Carter One"/>
              </a:rPr>
              <a:t>T</a:t>
            </a:r>
            <a:endParaRPr b="0" i="0" sz="12800" u="none" cap="none" strike="noStrike">
              <a:solidFill>
                <a:schemeClr val="dk1"/>
              </a:solidFill>
              <a:latin typeface="Calibri"/>
              <a:ea typeface="Calibri"/>
              <a:cs typeface="Calibri"/>
              <a:sym typeface="Calibri"/>
            </a:endParaRPr>
          </a:p>
        </p:txBody>
      </p:sp>
      <p:pic>
        <p:nvPicPr>
          <p:cNvPr descr=" " id="233" name="Google Shape;233;g26d7d207eba_0_191"/>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34" name="Google Shape;234;g26d7d207eba_0_191"/>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35" name="Google Shape;235;g26d7d207eba_0_191"/>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36" name="Google Shape;236;g26d7d207eba_0_191"/>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37" name="Google Shape;237;g26d7d207eba_0_191"/>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38" name="Google Shape;238;g26d7d207eba_0_191"/>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39" name="Google Shape;239;g26d7d207eba_0_191"/>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40" name="Google Shape;240;g26d7d207eba_0_191"/>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41" name="Google Shape;241;g26d7d207eba_0_191"/>
          <p:cNvSpPr/>
          <p:nvPr/>
        </p:nvSpPr>
        <p:spPr>
          <a:xfrm>
            <a:off x="3327816" y="34734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d7d207eba_0_191"/>
          <p:cNvSpPr/>
          <p:nvPr/>
        </p:nvSpPr>
        <p:spPr>
          <a:xfrm>
            <a:off x="3327816" y="34734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6d7d207eba_0_191"/>
          <p:cNvSpPr/>
          <p:nvPr/>
        </p:nvSpPr>
        <p:spPr>
          <a:xfrm>
            <a:off x="3327816" y="34734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d7d207eba_0_191"/>
          <p:cNvSpPr/>
          <p:nvPr/>
        </p:nvSpPr>
        <p:spPr>
          <a:xfrm>
            <a:off x="3327816" y="347345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STRENGTHS</a:t>
            </a:r>
            <a:endParaRPr b="0" i="0" sz="3600" u="none" cap="none" strike="noStrike">
              <a:solidFill>
                <a:schemeClr val="dk1"/>
              </a:solidFill>
              <a:latin typeface="Calibri"/>
              <a:ea typeface="Calibri"/>
              <a:cs typeface="Calibri"/>
              <a:sym typeface="Calibri"/>
            </a:endParaRPr>
          </a:p>
        </p:txBody>
      </p:sp>
      <p:sp>
        <p:nvSpPr>
          <p:cNvPr id="245" name="Google Shape;245;g26d7d207eba_0_191"/>
          <p:cNvSpPr/>
          <p:nvPr/>
        </p:nvSpPr>
        <p:spPr>
          <a:xfrm>
            <a:off x="3327816" y="4375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6" name="Google Shape;246;g26d7d207eba_0_191"/>
          <p:cNvSpPr/>
          <p:nvPr/>
        </p:nvSpPr>
        <p:spPr>
          <a:xfrm>
            <a:off x="3327816" y="105219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d7d207eba_0_191"/>
          <p:cNvSpPr/>
          <p:nvPr/>
        </p:nvSpPr>
        <p:spPr>
          <a:xfrm>
            <a:off x="3327816" y="105219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6d7d207eba_0_191"/>
          <p:cNvSpPr/>
          <p:nvPr/>
        </p:nvSpPr>
        <p:spPr>
          <a:xfrm>
            <a:off x="3327816" y="105219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6d7d207eba_0_191"/>
          <p:cNvSpPr/>
          <p:nvPr/>
        </p:nvSpPr>
        <p:spPr>
          <a:xfrm>
            <a:off x="3327816" y="1052195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OPPORTUNITIES</a:t>
            </a:r>
            <a:endParaRPr b="0" i="0" sz="3600" u="none" cap="none" strike="noStrike">
              <a:solidFill>
                <a:schemeClr val="dk1"/>
              </a:solidFill>
              <a:latin typeface="Calibri"/>
              <a:ea typeface="Calibri"/>
              <a:cs typeface="Calibri"/>
              <a:sym typeface="Calibri"/>
            </a:endParaRPr>
          </a:p>
        </p:txBody>
      </p:sp>
      <p:sp>
        <p:nvSpPr>
          <p:cNvPr id="250" name="Google Shape;250;g26d7d207eba_0_191"/>
          <p:cNvSpPr/>
          <p:nvPr/>
        </p:nvSpPr>
        <p:spPr>
          <a:xfrm>
            <a:off x="3327816" y="11423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1" name="Google Shape;251;g26d7d207eba_0_191"/>
          <p:cNvSpPr/>
          <p:nvPr/>
        </p:nvSpPr>
        <p:spPr>
          <a:xfrm>
            <a:off x="16473959" y="34734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d7d207eba_0_191"/>
          <p:cNvSpPr/>
          <p:nvPr/>
        </p:nvSpPr>
        <p:spPr>
          <a:xfrm>
            <a:off x="16473959" y="34734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d7d207eba_0_191"/>
          <p:cNvSpPr/>
          <p:nvPr/>
        </p:nvSpPr>
        <p:spPr>
          <a:xfrm>
            <a:off x="16473959" y="34734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6d7d207eba_0_191"/>
          <p:cNvSpPr/>
          <p:nvPr/>
        </p:nvSpPr>
        <p:spPr>
          <a:xfrm>
            <a:off x="16473959" y="347345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WEAKNESSES</a:t>
            </a:r>
            <a:endParaRPr b="0" i="0" sz="3600" u="none" cap="none" strike="noStrike">
              <a:solidFill>
                <a:schemeClr val="dk1"/>
              </a:solidFill>
              <a:latin typeface="Calibri"/>
              <a:ea typeface="Calibri"/>
              <a:cs typeface="Calibri"/>
              <a:sym typeface="Calibri"/>
            </a:endParaRPr>
          </a:p>
        </p:txBody>
      </p:sp>
      <p:sp>
        <p:nvSpPr>
          <p:cNvPr id="255" name="Google Shape;255;g26d7d207eba_0_191"/>
          <p:cNvSpPr/>
          <p:nvPr/>
        </p:nvSpPr>
        <p:spPr>
          <a:xfrm>
            <a:off x="16473959" y="4375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6" name="Google Shape;256;g26d7d207eba_0_191"/>
          <p:cNvSpPr/>
          <p:nvPr/>
        </p:nvSpPr>
        <p:spPr>
          <a:xfrm>
            <a:off x="16473959" y="105219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d7d207eba_0_191"/>
          <p:cNvSpPr/>
          <p:nvPr/>
        </p:nvSpPr>
        <p:spPr>
          <a:xfrm>
            <a:off x="16473959" y="105219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d7d207eba_0_191"/>
          <p:cNvSpPr/>
          <p:nvPr/>
        </p:nvSpPr>
        <p:spPr>
          <a:xfrm>
            <a:off x="16473959" y="10521950"/>
            <a:ext cx="4572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6d7d207eba_0_191"/>
          <p:cNvSpPr/>
          <p:nvPr/>
        </p:nvSpPr>
        <p:spPr>
          <a:xfrm>
            <a:off x="16473959" y="10521950"/>
            <a:ext cx="4725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THREATS</a:t>
            </a:r>
            <a:endParaRPr b="0" i="0" sz="3600" u="none" cap="none" strike="noStrike">
              <a:solidFill>
                <a:schemeClr val="dk1"/>
              </a:solidFill>
              <a:latin typeface="Calibri"/>
              <a:ea typeface="Calibri"/>
              <a:cs typeface="Calibri"/>
              <a:sym typeface="Calibri"/>
            </a:endParaRPr>
          </a:p>
        </p:txBody>
      </p:sp>
      <p:sp>
        <p:nvSpPr>
          <p:cNvPr id="260" name="Google Shape;260;g26d7d207eba_0_191"/>
          <p:cNvSpPr/>
          <p:nvPr/>
        </p:nvSpPr>
        <p:spPr>
          <a:xfrm>
            <a:off x="16473959" y="11423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265" name="Shape 265"/>
        <p:cNvGrpSpPr/>
        <p:nvPr/>
      </p:nvGrpSpPr>
      <p:grpSpPr>
        <a:xfrm>
          <a:off x="0" y="0"/>
          <a:ext cx="0" cy="0"/>
          <a:chOff x="0" y="0"/>
          <a:chExt cx="0" cy="0"/>
        </a:xfrm>
      </p:grpSpPr>
      <p:pic>
        <p:nvPicPr>
          <p:cNvPr descr=" " id="266" name="Google Shape;266;g26d7d207eba_0_239"/>
          <p:cNvPicPr preferRelativeResize="0"/>
          <p:nvPr/>
        </p:nvPicPr>
        <p:blipFill rotWithShape="1">
          <a:blip r:embed="rId3">
            <a:alphaModFix/>
          </a:blip>
          <a:srcRect b="0" l="0" r="0" t="0"/>
          <a:stretch/>
        </p:blipFill>
        <p:spPr>
          <a:xfrm>
            <a:off x="0" y="1054100"/>
            <a:ext cx="23083328" cy="12661900"/>
          </a:xfrm>
          <a:prstGeom prst="rect">
            <a:avLst/>
          </a:prstGeom>
          <a:noFill/>
          <a:ln>
            <a:noFill/>
          </a:ln>
        </p:spPr>
      </p:pic>
      <p:sp>
        <p:nvSpPr>
          <p:cNvPr id="267" name="Google Shape;267;g26d7d207eba_0_2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g26d7d207eba_0_2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69" name="Google Shape;269;g26d7d207eba_0_239"/>
          <p:cNvPicPr preferRelativeResize="0"/>
          <p:nvPr/>
        </p:nvPicPr>
        <p:blipFill rotWithShape="1">
          <a:blip r:embed="rId5">
            <a:alphaModFix/>
          </a:blip>
          <a:srcRect b="0" l="0" r="0" t="0"/>
          <a:stretch/>
        </p:blipFill>
        <p:spPr>
          <a:xfrm>
            <a:off x="12472959" y="3822700"/>
            <a:ext cx="10605826" cy="9232900"/>
          </a:xfrm>
          <a:prstGeom prst="rect">
            <a:avLst/>
          </a:prstGeom>
          <a:noFill/>
          <a:ln>
            <a:noFill/>
          </a:ln>
        </p:spPr>
      </p:pic>
      <p:sp>
        <p:nvSpPr>
          <p:cNvPr id="270" name="Google Shape;270;g26d7d207eba_0_239"/>
          <p:cNvSpPr/>
          <p:nvPr/>
        </p:nvSpPr>
        <p:spPr>
          <a:xfrm>
            <a:off x="6854623" y="1143000"/>
            <a:ext cx="106905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Carter One"/>
              <a:buNone/>
            </a:pPr>
            <a:r>
              <a:rPr b="0" i="0" lang="en-US" sz="8000" u="none" cap="none" strike="noStrike">
                <a:solidFill>
                  <a:srgbClr val="0E0E0E"/>
                </a:solidFill>
                <a:latin typeface="Carter One"/>
                <a:ea typeface="Carter One"/>
                <a:cs typeface="Carter One"/>
                <a:sym typeface="Carter One"/>
              </a:rPr>
              <a:t>SOME DATA</a:t>
            </a:r>
            <a:endParaRPr b="0" i="0" sz="8000" u="none" cap="none" strike="noStrike">
              <a:solidFill>
                <a:schemeClr val="dk1"/>
              </a:solidFill>
              <a:latin typeface="Calibri"/>
              <a:ea typeface="Calibri"/>
              <a:cs typeface="Calibri"/>
              <a:sym typeface="Calibri"/>
            </a:endParaRPr>
          </a:p>
        </p:txBody>
      </p:sp>
      <p:sp>
        <p:nvSpPr>
          <p:cNvPr id="271" name="Google Shape;271;g26d7d207eba_0_239"/>
          <p:cNvSpPr/>
          <p:nvPr/>
        </p:nvSpPr>
        <p:spPr>
          <a:xfrm>
            <a:off x="2730841" y="4343400"/>
            <a:ext cx="8573700" cy="736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d7d207eba_0_239"/>
          <p:cNvSpPr/>
          <p:nvPr/>
        </p:nvSpPr>
        <p:spPr>
          <a:xfrm>
            <a:off x="2730841" y="4343400"/>
            <a:ext cx="8573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d7d207eba_0_239"/>
          <p:cNvSpPr/>
          <p:nvPr/>
        </p:nvSpPr>
        <p:spPr>
          <a:xfrm>
            <a:off x="2730841" y="4572000"/>
            <a:ext cx="21594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d7d207eba_0_239"/>
          <p:cNvSpPr/>
          <p:nvPr/>
        </p:nvSpPr>
        <p:spPr>
          <a:xfrm>
            <a:off x="2730841" y="4572000"/>
            <a:ext cx="24981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75%</a:t>
            </a:r>
            <a:endParaRPr b="0" i="0" sz="8000" u="none" cap="none" strike="noStrike">
              <a:solidFill>
                <a:schemeClr val="dk1"/>
              </a:solidFill>
              <a:latin typeface="Calibri"/>
              <a:ea typeface="Calibri"/>
              <a:cs typeface="Calibri"/>
              <a:sym typeface="Calibri"/>
            </a:endParaRPr>
          </a:p>
        </p:txBody>
      </p:sp>
      <p:sp>
        <p:nvSpPr>
          <p:cNvPr id="275" name="Google Shape;275;g26d7d207eba_0_239"/>
          <p:cNvSpPr/>
          <p:nvPr/>
        </p:nvSpPr>
        <p:spPr>
          <a:xfrm>
            <a:off x="5093337" y="4343400"/>
            <a:ext cx="62112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6d7d207eba_0_239"/>
          <p:cNvSpPr/>
          <p:nvPr/>
        </p:nvSpPr>
        <p:spPr>
          <a:xfrm>
            <a:off x="5093337" y="4343400"/>
            <a:ext cx="6363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ENCHANTED CREATURES</a:t>
            </a:r>
            <a:endParaRPr b="0" i="0" sz="3600" u="none" cap="none" strike="noStrike">
              <a:solidFill>
                <a:schemeClr val="dk1"/>
              </a:solidFill>
              <a:latin typeface="Calibri"/>
              <a:ea typeface="Calibri"/>
              <a:cs typeface="Calibri"/>
              <a:sym typeface="Calibri"/>
            </a:endParaRPr>
          </a:p>
        </p:txBody>
      </p:sp>
      <p:sp>
        <p:nvSpPr>
          <p:cNvPr id="277" name="Google Shape;277;g26d7d207eba_0_239"/>
          <p:cNvSpPr/>
          <p:nvPr/>
        </p:nvSpPr>
        <p:spPr>
          <a:xfrm>
            <a:off x="5093337" y="5143500"/>
            <a:ext cx="6346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8" name="Google Shape;278;g26d7d207eba_0_239"/>
          <p:cNvSpPr/>
          <p:nvPr/>
        </p:nvSpPr>
        <p:spPr>
          <a:xfrm>
            <a:off x="2730841" y="6972300"/>
            <a:ext cx="8573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6d7d207eba_0_239"/>
          <p:cNvSpPr/>
          <p:nvPr/>
        </p:nvSpPr>
        <p:spPr>
          <a:xfrm>
            <a:off x="2730841" y="7245350"/>
            <a:ext cx="25404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d7d207eba_0_239"/>
          <p:cNvSpPr/>
          <p:nvPr/>
        </p:nvSpPr>
        <p:spPr>
          <a:xfrm>
            <a:off x="2730841" y="7245350"/>
            <a:ext cx="28791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60%</a:t>
            </a:r>
            <a:endParaRPr b="0" i="0" sz="8000" u="none" cap="none" strike="noStrike">
              <a:solidFill>
                <a:schemeClr val="dk1"/>
              </a:solidFill>
              <a:latin typeface="Calibri"/>
              <a:ea typeface="Calibri"/>
              <a:cs typeface="Calibri"/>
              <a:sym typeface="Calibri"/>
            </a:endParaRPr>
          </a:p>
        </p:txBody>
      </p:sp>
      <p:sp>
        <p:nvSpPr>
          <p:cNvPr id="281" name="Google Shape;281;g26d7d207eba_0_239"/>
          <p:cNvSpPr/>
          <p:nvPr/>
        </p:nvSpPr>
        <p:spPr>
          <a:xfrm>
            <a:off x="5474384" y="6972300"/>
            <a:ext cx="5829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d7d207eba_0_239"/>
          <p:cNvSpPr/>
          <p:nvPr/>
        </p:nvSpPr>
        <p:spPr>
          <a:xfrm>
            <a:off x="5474384" y="6972300"/>
            <a:ext cx="59823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MAGIC-WIELDING INDIVIDUALS</a:t>
            </a:r>
            <a:endParaRPr b="0" i="0" sz="3600" u="none" cap="none" strike="noStrike">
              <a:solidFill>
                <a:schemeClr val="dk1"/>
              </a:solidFill>
              <a:latin typeface="Calibri"/>
              <a:ea typeface="Calibri"/>
              <a:cs typeface="Calibri"/>
              <a:sym typeface="Calibri"/>
            </a:endParaRPr>
          </a:p>
        </p:txBody>
      </p:sp>
      <p:sp>
        <p:nvSpPr>
          <p:cNvPr id="283" name="Google Shape;283;g26d7d207eba_0_239"/>
          <p:cNvSpPr/>
          <p:nvPr/>
        </p:nvSpPr>
        <p:spPr>
          <a:xfrm>
            <a:off x="5474384" y="8470900"/>
            <a:ext cx="5965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4" name="Google Shape;284;g26d7d207eba_0_239"/>
          <p:cNvSpPr/>
          <p:nvPr/>
        </p:nvSpPr>
        <p:spPr>
          <a:xfrm>
            <a:off x="2730841" y="9690100"/>
            <a:ext cx="8573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6d7d207eba_0_239"/>
          <p:cNvSpPr/>
          <p:nvPr/>
        </p:nvSpPr>
        <p:spPr>
          <a:xfrm>
            <a:off x="2730841" y="9918700"/>
            <a:ext cx="2565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d7d207eba_0_239"/>
          <p:cNvSpPr/>
          <p:nvPr/>
        </p:nvSpPr>
        <p:spPr>
          <a:xfrm>
            <a:off x="2730841" y="9918700"/>
            <a:ext cx="29043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90%</a:t>
            </a:r>
            <a:endParaRPr b="0" i="0" sz="8000" u="none" cap="none" strike="noStrike">
              <a:solidFill>
                <a:schemeClr val="dk1"/>
              </a:solidFill>
              <a:latin typeface="Calibri"/>
              <a:ea typeface="Calibri"/>
              <a:cs typeface="Calibri"/>
              <a:sym typeface="Calibri"/>
            </a:endParaRPr>
          </a:p>
        </p:txBody>
      </p:sp>
      <p:sp>
        <p:nvSpPr>
          <p:cNvPr id="287" name="Google Shape;287;g26d7d207eba_0_239"/>
          <p:cNvSpPr/>
          <p:nvPr/>
        </p:nvSpPr>
        <p:spPr>
          <a:xfrm>
            <a:off x="5499787" y="9690100"/>
            <a:ext cx="5804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d7d207eba_0_239"/>
          <p:cNvSpPr/>
          <p:nvPr/>
        </p:nvSpPr>
        <p:spPr>
          <a:xfrm>
            <a:off x="5499787" y="9690100"/>
            <a:ext cx="59571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SPELLS CAST</a:t>
            </a:r>
            <a:endParaRPr b="0" i="0" sz="3600" u="none" cap="none" strike="noStrike">
              <a:solidFill>
                <a:schemeClr val="dk1"/>
              </a:solidFill>
              <a:latin typeface="Calibri"/>
              <a:ea typeface="Calibri"/>
              <a:cs typeface="Calibri"/>
              <a:sym typeface="Calibri"/>
            </a:endParaRPr>
          </a:p>
        </p:txBody>
      </p:sp>
      <p:sp>
        <p:nvSpPr>
          <p:cNvPr id="289" name="Google Shape;289;g26d7d207eba_0_239"/>
          <p:cNvSpPr/>
          <p:nvPr/>
        </p:nvSpPr>
        <p:spPr>
          <a:xfrm>
            <a:off x="5499787" y="10490200"/>
            <a:ext cx="5940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294" name="Shape 294"/>
        <p:cNvGrpSpPr/>
        <p:nvPr/>
      </p:nvGrpSpPr>
      <p:grpSpPr>
        <a:xfrm>
          <a:off x="0" y="0"/>
          <a:ext cx="0" cy="0"/>
          <a:chOff x="0" y="0"/>
          <a:chExt cx="0" cy="0"/>
        </a:xfrm>
      </p:grpSpPr>
      <p:pic>
        <p:nvPicPr>
          <p:cNvPr descr=" " id="295" name="Google Shape;295;g26d7d207eba_0_267"/>
          <p:cNvPicPr preferRelativeResize="0"/>
          <p:nvPr/>
        </p:nvPicPr>
        <p:blipFill rotWithShape="1">
          <a:blip r:embed="rId3">
            <a:alphaModFix/>
          </a:blip>
          <a:srcRect b="0" l="0" r="0" t="0"/>
          <a:stretch/>
        </p:blipFill>
        <p:spPr>
          <a:xfrm>
            <a:off x="0" y="3505200"/>
            <a:ext cx="16658120" cy="10210800"/>
          </a:xfrm>
          <a:prstGeom prst="rect">
            <a:avLst/>
          </a:prstGeom>
          <a:noFill/>
          <a:ln>
            <a:noFill/>
          </a:ln>
        </p:spPr>
      </p:pic>
      <p:pic>
        <p:nvPicPr>
          <p:cNvPr descr=" " id="296" name="Google Shape;296;g26d7d207eba_0_267"/>
          <p:cNvPicPr preferRelativeResize="0"/>
          <p:nvPr/>
        </p:nvPicPr>
        <p:blipFill rotWithShape="1">
          <a:blip r:embed="rId4">
            <a:alphaModFix/>
          </a:blip>
          <a:srcRect b="0" l="0" r="0" t="0"/>
          <a:stretch/>
        </p:blipFill>
        <p:spPr>
          <a:xfrm>
            <a:off x="6644025" y="6321078"/>
            <a:ext cx="17743025" cy="7394922"/>
          </a:xfrm>
          <a:prstGeom prst="rect">
            <a:avLst/>
          </a:prstGeom>
          <a:noFill/>
          <a:ln>
            <a:noFill/>
          </a:ln>
        </p:spPr>
      </p:pic>
      <p:sp>
        <p:nvSpPr>
          <p:cNvPr id="297" name="Google Shape;297;g26d7d207eba_0_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8" name="Google Shape;298;g26d7d207eba_0_2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9" name="Google Shape;299;g26d7d207eba_0_267"/>
          <p:cNvSpPr/>
          <p:nvPr/>
        </p:nvSpPr>
        <p:spPr>
          <a:xfrm>
            <a:off x="4305838" y="3403600"/>
            <a:ext cx="157626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6d7d207eba_0_267"/>
          <p:cNvSpPr/>
          <p:nvPr/>
        </p:nvSpPr>
        <p:spPr>
          <a:xfrm>
            <a:off x="4305838" y="3403600"/>
            <a:ext cx="15762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6d7d207eba_0_267"/>
          <p:cNvSpPr/>
          <p:nvPr/>
        </p:nvSpPr>
        <p:spPr>
          <a:xfrm>
            <a:off x="6058657" y="3403600"/>
            <a:ext cx="12257100" cy="571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404C"/>
              </a:buClr>
              <a:buSzPts val="24000"/>
              <a:buFont typeface="Carter One"/>
              <a:buNone/>
            </a:pPr>
            <a:r>
              <a:rPr b="0" i="0" lang="en-US" sz="24000" u="none" cap="none" strike="noStrike">
                <a:solidFill>
                  <a:srgbClr val="1E404C"/>
                </a:solidFill>
                <a:latin typeface="Carter One"/>
                <a:ea typeface="Carter One"/>
                <a:cs typeface="Carter One"/>
                <a:sym typeface="Carter One"/>
              </a:rPr>
              <a:t>234,567</a:t>
            </a:r>
            <a:endParaRPr b="0" i="0" sz="24000" u="none" cap="none" strike="noStrike">
              <a:solidFill>
                <a:schemeClr val="dk1"/>
              </a:solidFill>
              <a:latin typeface="Calibri"/>
              <a:ea typeface="Calibri"/>
              <a:cs typeface="Calibri"/>
              <a:sym typeface="Calibri"/>
            </a:endParaRPr>
          </a:p>
        </p:txBody>
      </p:sp>
      <p:sp>
        <p:nvSpPr>
          <p:cNvPr id="302" name="Google Shape;302;g26d7d207eba_0_267"/>
          <p:cNvSpPr/>
          <p:nvPr/>
        </p:nvSpPr>
        <p:spPr>
          <a:xfrm>
            <a:off x="4170355" y="8305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3" name="Google Shape;303;g26d7d207eba_0_267"/>
          <p:cNvSpPr/>
          <p:nvPr/>
        </p:nvSpPr>
        <p:spPr>
          <a:xfrm>
            <a:off x="7483352" y="9931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308" name="Shape 308"/>
        <p:cNvGrpSpPr/>
        <p:nvPr/>
      </p:nvGrpSpPr>
      <p:grpSpPr>
        <a:xfrm>
          <a:off x="0" y="0"/>
          <a:ext cx="0" cy="0"/>
          <a:chOff x="0" y="0"/>
          <a:chExt cx="0" cy="0"/>
        </a:xfrm>
      </p:grpSpPr>
      <p:pic>
        <p:nvPicPr>
          <p:cNvPr descr=" " id="309" name="Google Shape;309;g26d7d207eba_0_280"/>
          <p:cNvPicPr preferRelativeResize="0"/>
          <p:nvPr/>
        </p:nvPicPr>
        <p:blipFill rotWithShape="1">
          <a:blip r:embed="rId3">
            <a:alphaModFix/>
          </a:blip>
          <a:srcRect b="0" l="0" r="0" t="0"/>
          <a:stretch/>
        </p:blipFill>
        <p:spPr>
          <a:xfrm>
            <a:off x="3086486" y="1308100"/>
            <a:ext cx="21300562" cy="12407900"/>
          </a:xfrm>
          <a:prstGeom prst="rect">
            <a:avLst/>
          </a:prstGeom>
          <a:noFill/>
          <a:ln>
            <a:noFill/>
          </a:ln>
        </p:spPr>
      </p:pic>
      <p:sp>
        <p:nvSpPr>
          <p:cNvPr id="310" name="Google Shape;310;g26d7d207eba_0_2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26d7d207eba_0_2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2" name="Google Shape;312;g26d7d207eba_0_280"/>
          <p:cNvSpPr/>
          <p:nvPr/>
        </p:nvSpPr>
        <p:spPr>
          <a:xfrm>
            <a:off x="3391324" y="32639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d7d207eba_0_280"/>
          <p:cNvSpPr/>
          <p:nvPr/>
        </p:nvSpPr>
        <p:spPr>
          <a:xfrm>
            <a:off x="3423078" y="3263900"/>
            <a:ext cx="78114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6d7d207eba_0_280"/>
          <p:cNvSpPr/>
          <p:nvPr/>
        </p:nvSpPr>
        <p:spPr>
          <a:xfrm>
            <a:off x="3423078" y="3263900"/>
            <a:ext cx="83535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233 COINS</a:t>
            </a:r>
            <a:endParaRPr b="0" i="0" sz="12800" u="none" cap="none" strike="noStrike">
              <a:solidFill>
                <a:schemeClr val="dk1"/>
              </a:solidFill>
              <a:latin typeface="Calibri"/>
              <a:ea typeface="Calibri"/>
              <a:cs typeface="Calibri"/>
              <a:sym typeface="Calibri"/>
            </a:endParaRPr>
          </a:p>
        </p:txBody>
      </p:sp>
      <p:sp>
        <p:nvSpPr>
          <p:cNvPr id="315" name="Google Shape;315;g26d7d207eba_0_280"/>
          <p:cNvSpPr/>
          <p:nvPr/>
        </p:nvSpPr>
        <p:spPr>
          <a:xfrm>
            <a:off x="3391324" y="5765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d7d207eba_0_280"/>
          <p:cNvSpPr/>
          <p:nvPr/>
        </p:nvSpPr>
        <p:spPr>
          <a:xfrm>
            <a:off x="3323582" y="5765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7" name="Google Shape;317;g26d7d207eba_0_280"/>
          <p:cNvSpPr/>
          <p:nvPr/>
        </p:nvSpPr>
        <p:spPr>
          <a:xfrm>
            <a:off x="3391324" y="69850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d7d207eba_0_280"/>
          <p:cNvSpPr/>
          <p:nvPr/>
        </p:nvSpPr>
        <p:spPr>
          <a:xfrm>
            <a:off x="2870559" y="6985000"/>
            <a:ext cx="89166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d7d207eba_0_280"/>
          <p:cNvSpPr/>
          <p:nvPr/>
        </p:nvSpPr>
        <p:spPr>
          <a:xfrm>
            <a:off x="2870559" y="6985000"/>
            <a:ext cx="94584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456 HOURS</a:t>
            </a:r>
            <a:endParaRPr b="0" i="0" sz="12800" u="none" cap="none" strike="noStrike">
              <a:solidFill>
                <a:schemeClr val="dk1"/>
              </a:solidFill>
              <a:latin typeface="Calibri"/>
              <a:ea typeface="Calibri"/>
              <a:cs typeface="Calibri"/>
              <a:sym typeface="Calibri"/>
            </a:endParaRPr>
          </a:p>
        </p:txBody>
      </p:sp>
      <p:sp>
        <p:nvSpPr>
          <p:cNvPr id="320" name="Google Shape;320;g26d7d207eba_0_280"/>
          <p:cNvSpPr/>
          <p:nvPr/>
        </p:nvSpPr>
        <p:spPr>
          <a:xfrm>
            <a:off x="3391324" y="948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6d7d207eba_0_280"/>
          <p:cNvSpPr/>
          <p:nvPr/>
        </p:nvSpPr>
        <p:spPr>
          <a:xfrm>
            <a:off x="3323582" y="948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2" name="Google Shape;322;g26d7d207eba_0_280"/>
          <p:cNvSpPr/>
          <p:nvPr/>
        </p:nvSpPr>
        <p:spPr>
          <a:xfrm>
            <a:off x="13552594" y="32639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d7d207eba_0_280"/>
          <p:cNvSpPr/>
          <p:nvPr/>
        </p:nvSpPr>
        <p:spPr>
          <a:xfrm>
            <a:off x="15680110" y="3263900"/>
            <a:ext cx="36201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6d7d207eba_0_280"/>
          <p:cNvSpPr/>
          <p:nvPr/>
        </p:nvSpPr>
        <p:spPr>
          <a:xfrm>
            <a:off x="15680110" y="3263900"/>
            <a:ext cx="41619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85%</a:t>
            </a:r>
            <a:endParaRPr b="0" i="0" sz="12800" u="none" cap="none" strike="noStrike">
              <a:solidFill>
                <a:schemeClr val="dk1"/>
              </a:solidFill>
              <a:latin typeface="Calibri"/>
              <a:ea typeface="Calibri"/>
              <a:cs typeface="Calibri"/>
              <a:sym typeface="Calibri"/>
            </a:endParaRPr>
          </a:p>
        </p:txBody>
      </p:sp>
      <p:sp>
        <p:nvSpPr>
          <p:cNvPr id="325" name="Google Shape;325;g26d7d207eba_0_280"/>
          <p:cNvSpPr/>
          <p:nvPr/>
        </p:nvSpPr>
        <p:spPr>
          <a:xfrm>
            <a:off x="13552594" y="5765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d7d207eba_0_280"/>
          <p:cNvSpPr/>
          <p:nvPr/>
        </p:nvSpPr>
        <p:spPr>
          <a:xfrm>
            <a:off x="13484852" y="5765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7" name="Google Shape;327;g26d7d207eba_0_280"/>
          <p:cNvSpPr/>
          <p:nvPr/>
        </p:nvSpPr>
        <p:spPr>
          <a:xfrm>
            <a:off x="13552594" y="69850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d7d207eba_0_280"/>
          <p:cNvSpPr/>
          <p:nvPr/>
        </p:nvSpPr>
        <p:spPr>
          <a:xfrm>
            <a:off x="14721140" y="6985000"/>
            <a:ext cx="55380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d7d207eba_0_280"/>
          <p:cNvSpPr/>
          <p:nvPr/>
        </p:nvSpPr>
        <p:spPr>
          <a:xfrm>
            <a:off x="14721140" y="6985000"/>
            <a:ext cx="60798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765 KM</a:t>
            </a:r>
            <a:endParaRPr b="0" i="0" sz="12800" u="none" cap="none" strike="noStrike">
              <a:solidFill>
                <a:schemeClr val="dk1"/>
              </a:solidFill>
              <a:latin typeface="Calibri"/>
              <a:ea typeface="Calibri"/>
              <a:cs typeface="Calibri"/>
              <a:sym typeface="Calibri"/>
            </a:endParaRPr>
          </a:p>
        </p:txBody>
      </p:sp>
      <p:sp>
        <p:nvSpPr>
          <p:cNvPr id="330" name="Google Shape;330;g26d7d207eba_0_280"/>
          <p:cNvSpPr/>
          <p:nvPr/>
        </p:nvSpPr>
        <p:spPr>
          <a:xfrm>
            <a:off x="13552594" y="948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6d7d207eba_0_280"/>
          <p:cNvSpPr/>
          <p:nvPr/>
        </p:nvSpPr>
        <p:spPr>
          <a:xfrm>
            <a:off x="13484852" y="948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336" name="Shape 336"/>
        <p:cNvGrpSpPr/>
        <p:nvPr/>
      </p:nvGrpSpPr>
      <p:grpSpPr>
        <a:xfrm>
          <a:off x="0" y="0"/>
          <a:ext cx="0" cy="0"/>
          <a:chOff x="0" y="0"/>
          <a:chExt cx="0" cy="0"/>
        </a:xfrm>
      </p:grpSpPr>
      <p:pic>
        <p:nvPicPr>
          <p:cNvPr descr=" " id="337" name="Google Shape;337;g26d7d207eba_0_307"/>
          <p:cNvPicPr preferRelativeResize="0"/>
          <p:nvPr/>
        </p:nvPicPr>
        <p:blipFill rotWithShape="1">
          <a:blip r:embed="rId3">
            <a:alphaModFix/>
          </a:blip>
          <a:srcRect b="0" l="0" r="0" t="0"/>
          <a:stretch/>
        </p:blipFill>
        <p:spPr>
          <a:xfrm>
            <a:off x="0" y="3187700"/>
            <a:ext cx="24387048" cy="10528300"/>
          </a:xfrm>
          <a:prstGeom prst="rect">
            <a:avLst/>
          </a:prstGeom>
          <a:noFill/>
          <a:ln>
            <a:noFill/>
          </a:ln>
        </p:spPr>
      </p:pic>
      <p:sp>
        <p:nvSpPr>
          <p:cNvPr id="338" name="Google Shape;338;g26d7d207eba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26d7d207eba_0_30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0" name="Google Shape;340;g26d7d207eba_0_307"/>
          <p:cNvSpPr/>
          <p:nvPr/>
        </p:nvSpPr>
        <p:spPr>
          <a:xfrm>
            <a:off x="6841922" y="1143000"/>
            <a:ext cx="106905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SOME GRAPH</a:t>
            </a:r>
            <a:endParaRPr b="0" i="0" sz="8000" u="none" cap="none" strike="noStrike">
              <a:solidFill>
                <a:schemeClr val="dk1"/>
              </a:solidFill>
              <a:latin typeface="Calibri"/>
              <a:ea typeface="Calibri"/>
              <a:cs typeface="Calibri"/>
              <a:sym typeface="Calibri"/>
            </a:endParaRPr>
          </a:p>
        </p:txBody>
      </p:sp>
      <p:sp>
        <p:nvSpPr>
          <p:cNvPr id="341" name="Google Shape;341;g26d7d207eba_0_30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d7d207eba_0_30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3" name="Google Shape;343;g26d7d207eba_0_30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2185"/>
              <a:buFont typeface="Lato"/>
              <a:buNone/>
            </a:pPr>
            <a:r>
              <a:rPr b="0" i="0" lang="en-US" sz="2185" u="none" cap="none" strike="noStrike">
                <a:solidFill>
                  <a:srgbClr val="45839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4" name="Google Shape;344;g26d7d207eba_0_30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2185"/>
              <a:buFont typeface="Lato"/>
              <a:buNone/>
            </a:pPr>
            <a:r>
              <a:rPr b="0" i="0" lang="en-US" sz="2185" u="none" cap="none" strike="noStrike">
                <a:solidFill>
                  <a:srgbClr val="45839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5" name="Google Shape;345;g26d7d207eba_0_30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2185"/>
              <a:buFont typeface="Lato"/>
              <a:buNone/>
            </a:pPr>
            <a:r>
              <a:rPr b="0" i="0" lang="en-US" sz="2185" u="none" cap="none" strike="noStrike">
                <a:solidFill>
                  <a:srgbClr val="45839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6" name="Google Shape;346;g26d7d207eba_0_30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2185"/>
              <a:buFont typeface="Lato"/>
              <a:buNone/>
            </a:pPr>
            <a:r>
              <a:rPr b="0" i="0" lang="en-US" sz="2185" u="none" cap="none" strike="noStrike">
                <a:solidFill>
                  <a:srgbClr val="45839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7" name="Google Shape;347;g26d7d207eba_0_30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2185"/>
              <a:buFont typeface="Lato"/>
              <a:buNone/>
            </a:pPr>
            <a:r>
              <a:rPr b="0" i="0" lang="en-US" sz="2185" u="none" cap="none" strike="noStrike">
                <a:solidFill>
                  <a:srgbClr val="45839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8" name="Google Shape;348;g26d7d207eba_0_30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2185"/>
              <a:buFont typeface="Lato"/>
              <a:buNone/>
            </a:pPr>
            <a:r>
              <a:rPr b="0" i="0" lang="en-US" sz="2185" u="none" cap="none" strike="noStrike">
                <a:solidFill>
                  <a:srgbClr val="45839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9" name="Google Shape;349;g26d7d207eba_0_30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2185"/>
              <a:buFont typeface="Lato"/>
              <a:buNone/>
            </a:pPr>
            <a:r>
              <a:rPr b="0" i="0" lang="en-US" sz="2185" u="none" cap="none" strike="noStrike">
                <a:solidFill>
                  <a:srgbClr val="45839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0" name="Google Shape;350;g26d7d207eba_0_30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2185"/>
              <a:buFont typeface="Lato"/>
              <a:buNone/>
            </a:pPr>
            <a:r>
              <a:rPr b="0" i="0" lang="en-US" sz="2185" u="none" cap="none" strike="noStrike">
                <a:solidFill>
                  <a:srgbClr val="45839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1" name="Google Shape;351;g26d7d207eba_0_30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2" name="Google Shape;352;g26d7d207eba_0_30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3" name="Google Shape;353;g26d7d207eba_0_30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4" name="Google Shape;354;g26d7d207eba_0_30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5" name="Google Shape;355;g26d7d207eba_0_30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6" name="Google Shape;356;g26d7d207eba_0_30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7" name="Google Shape;357;g26d7d207eba_0_30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8" name="Google Shape;358;g26d7d207eba_0_30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9" name="Google Shape;359;g26d7d207eba_0_30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0" name="Google Shape;360;g26d7d207eba_0_30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839C"/>
              </a:buClr>
              <a:buSzPts val="1820"/>
              <a:buFont typeface="Lato"/>
              <a:buNone/>
            </a:pPr>
            <a:r>
              <a:rPr b="0" i="0" lang="en-US" sz="1820" u="none" cap="none" strike="noStrike">
                <a:solidFill>
                  <a:srgbClr val="45839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1" name="Google Shape;361;g26d7d207eba_0_307"/>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62" name="Google Shape;362;g26d7d207eba_0_307"/>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3" name="Google Shape;363;g26d7d207eba_0_307"/>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4" name="Google Shape;364;g26d7d207eba_0_307"/>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5" name="Google Shape;365;g26d7d207eba_0_307"/>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66" name="Google Shape;366;g26d7d207eba_0_307"/>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67" name="Google Shape;367;g26d7d207eba_0_307"/>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68" name="Google Shape;368;g26d7d207eba_0_307"/>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69" name="Google Shape;369;g26d7d207eba_0_307"/>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70" name="Google Shape;370;g26d7d207eba_0_307"/>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71" name="Google Shape;371;g26d7d207eba_0_307"/>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2" name="Google Shape;372;g26d7d207eba_0_307"/>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3" name="Google Shape;373;g26d7d207eba_0_307"/>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4" name="Google Shape;374;g26d7d207eba_0_307"/>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5" name="Google Shape;375;g26d7d207eba_0_307"/>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76" name="Google Shape;376;g26d7d207eba_0_307"/>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77" name="Google Shape;377;g26d7d207eba_0_307"/>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78" name="Google Shape;378;g26d7d207eba_0_307"/>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79" name="Google Shape;379;g26d7d207eba_0_307"/>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80" name="Google Shape;380;g26d7d207eba_0_307"/>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1" name="Google Shape;381;g26d7d207eba_0_307"/>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2" name="Google Shape;382;g26d7d207eba_0_307"/>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3" name="Google Shape;383;g26d7d207eba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6d7d207eba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g26d7d207eba_0_307"/>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86" name="Google Shape;386;g26d7d207eba_0_30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87" name="Google Shape;387;g26d7d207eba_0_307"/>
          <p:cNvSpPr/>
          <p:nvPr/>
        </p:nvSpPr>
        <p:spPr>
          <a:xfrm>
            <a:off x="16238980" y="6365379"/>
            <a:ext cx="1917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6d7d207eba_0_307"/>
          <p:cNvSpPr/>
          <p:nvPr/>
        </p:nvSpPr>
        <p:spPr>
          <a:xfrm>
            <a:off x="16238980" y="6203950"/>
            <a:ext cx="21213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34.574</a:t>
            </a:r>
            <a:endParaRPr b="0" i="0" sz="4800" u="none" cap="none" strike="noStrike">
              <a:solidFill>
                <a:schemeClr val="dk1"/>
              </a:solidFill>
              <a:latin typeface="Calibri"/>
              <a:ea typeface="Calibri"/>
              <a:cs typeface="Calibri"/>
              <a:sym typeface="Calibri"/>
            </a:endParaRPr>
          </a:p>
        </p:txBody>
      </p:sp>
      <p:sp>
        <p:nvSpPr>
          <p:cNvPr id="389" name="Google Shape;389;g26d7d207eba_0_307"/>
          <p:cNvSpPr/>
          <p:nvPr/>
        </p:nvSpPr>
        <p:spPr>
          <a:xfrm>
            <a:off x="16696237" y="71437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0" name="Google Shape;390;g26d7d207eba_0_307"/>
          <p:cNvSpPr/>
          <p:nvPr/>
        </p:nvSpPr>
        <p:spPr>
          <a:xfrm>
            <a:off x="13260457"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6d7d207eba_0_307"/>
          <p:cNvSpPr/>
          <p:nvPr/>
        </p:nvSpPr>
        <p:spPr>
          <a:xfrm>
            <a:off x="13260457"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6d7d207eba_0_307"/>
          <p:cNvSpPr/>
          <p:nvPr/>
        </p:nvSpPr>
        <p:spPr>
          <a:xfrm>
            <a:off x="13158845"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TREASURE FOUND</a:t>
            </a:r>
            <a:endParaRPr b="0" i="0" sz="4800" u="none" cap="none" strike="noStrike">
              <a:solidFill>
                <a:schemeClr val="dk1"/>
              </a:solidFill>
              <a:latin typeface="Calibri"/>
              <a:ea typeface="Calibri"/>
              <a:cs typeface="Calibri"/>
              <a:sym typeface="Calibri"/>
            </a:endParaRPr>
          </a:p>
        </p:txBody>
      </p:sp>
      <p:sp>
        <p:nvSpPr>
          <p:cNvPr id="393" name="Google Shape;393;g26d7d207eba_0_307"/>
          <p:cNvSpPr/>
          <p:nvPr/>
        </p:nvSpPr>
        <p:spPr>
          <a:xfrm>
            <a:off x="13192716" y="11557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4" name="Google Shape;394;g26d7d207eba_0_307"/>
          <p:cNvSpPr/>
          <p:nvPr/>
        </p:nvSpPr>
        <p:spPr>
          <a:xfrm>
            <a:off x="3251606"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6d7d207eba_0_307"/>
          <p:cNvSpPr/>
          <p:nvPr/>
        </p:nvSpPr>
        <p:spPr>
          <a:xfrm>
            <a:off x="3251606"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6d7d207eba_0_307"/>
          <p:cNvSpPr/>
          <p:nvPr/>
        </p:nvSpPr>
        <p:spPr>
          <a:xfrm>
            <a:off x="3149994"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SPELLCASTING PROGRESS</a:t>
            </a:r>
            <a:endParaRPr b="0" i="0" sz="4800" u="none" cap="none" strike="noStrike">
              <a:solidFill>
                <a:schemeClr val="dk1"/>
              </a:solidFill>
              <a:latin typeface="Calibri"/>
              <a:ea typeface="Calibri"/>
              <a:cs typeface="Calibri"/>
              <a:sym typeface="Calibri"/>
            </a:endParaRPr>
          </a:p>
        </p:txBody>
      </p:sp>
      <p:sp>
        <p:nvSpPr>
          <p:cNvPr id="397" name="Google Shape;397;g26d7d207eba_0_307"/>
          <p:cNvSpPr/>
          <p:nvPr/>
        </p:nvSpPr>
        <p:spPr>
          <a:xfrm>
            <a:off x="3183865" y="11557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402" name="Shape 402"/>
        <p:cNvGrpSpPr/>
        <p:nvPr/>
      </p:nvGrpSpPr>
      <p:grpSpPr>
        <a:xfrm>
          <a:off x="0" y="0"/>
          <a:ext cx="0" cy="0"/>
          <a:chOff x="0" y="0"/>
          <a:chExt cx="0" cy="0"/>
        </a:xfrm>
      </p:grpSpPr>
      <p:pic>
        <p:nvPicPr>
          <p:cNvPr descr=" " id="403" name="Google Shape;403;g26d7d207eba_0_372"/>
          <p:cNvPicPr preferRelativeResize="0"/>
          <p:nvPr/>
        </p:nvPicPr>
        <p:blipFill rotWithShape="1">
          <a:blip r:embed="rId3">
            <a:alphaModFix/>
          </a:blip>
          <a:srcRect b="0" l="0" r="0" t="0"/>
          <a:stretch/>
        </p:blipFill>
        <p:spPr>
          <a:xfrm>
            <a:off x="0" y="1054100"/>
            <a:ext cx="23083328" cy="12661900"/>
          </a:xfrm>
          <a:prstGeom prst="rect">
            <a:avLst/>
          </a:prstGeom>
          <a:noFill/>
          <a:ln>
            <a:noFill/>
          </a:ln>
        </p:spPr>
      </p:pic>
      <p:sp>
        <p:nvSpPr>
          <p:cNvPr id="404" name="Google Shape;404;g26d7d207eba_0_3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6d7d207eba_0_3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6" name="Google Shape;406;g26d7d207eba_0_372"/>
          <p:cNvSpPr/>
          <p:nvPr/>
        </p:nvSpPr>
        <p:spPr>
          <a:xfrm>
            <a:off x="13450981" y="5753100"/>
            <a:ext cx="87387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6d7d207eba_0_372"/>
          <p:cNvSpPr/>
          <p:nvPr/>
        </p:nvSpPr>
        <p:spPr>
          <a:xfrm>
            <a:off x="13450981" y="5753100"/>
            <a:ext cx="87387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6d7d207eba_0_372"/>
          <p:cNvSpPr/>
          <p:nvPr/>
        </p:nvSpPr>
        <p:spPr>
          <a:xfrm>
            <a:off x="13450981" y="5753100"/>
            <a:ext cx="894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 WEB APPLICATION</a:t>
            </a:r>
            <a:endParaRPr b="0" i="0" sz="4800" u="none" cap="none" strike="noStrike">
              <a:solidFill>
                <a:schemeClr val="dk1"/>
              </a:solidFill>
              <a:latin typeface="Calibri"/>
              <a:ea typeface="Calibri"/>
              <a:cs typeface="Calibri"/>
              <a:sym typeface="Calibri"/>
            </a:endParaRPr>
          </a:p>
        </p:txBody>
      </p:sp>
      <p:sp>
        <p:nvSpPr>
          <p:cNvPr id="409" name="Google Shape;409;g26d7d207eba_0_372"/>
          <p:cNvSpPr/>
          <p:nvPr/>
        </p:nvSpPr>
        <p:spPr>
          <a:xfrm>
            <a:off x="13450981" y="68961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0" name="Google Shape;410;g26d7d207eba_0_372"/>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11" name="Google Shape;411;g26d7d207eba_0_372"/>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12" name="Google Shape;412;g26d7d207eba_0_372"/>
          <p:cNvSpPr/>
          <p:nvPr/>
        </p:nvSpPr>
        <p:spPr>
          <a:xfrm>
            <a:off x="4619144" y="1219200"/>
            <a:ext cx="151488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417" name="Shape 417"/>
        <p:cNvGrpSpPr/>
        <p:nvPr/>
      </p:nvGrpSpPr>
      <p:grpSpPr>
        <a:xfrm>
          <a:off x="0" y="0"/>
          <a:ext cx="0" cy="0"/>
          <a:chOff x="0" y="0"/>
          <a:chExt cx="0" cy="0"/>
        </a:xfrm>
      </p:grpSpPr>
      <p:pic>
        <p:nvPicPr>
          <p:cNvPr descr=" " id="418" name="Google Shape;418;g26d7d207eba_0_386"/>
          <p:cNvPicPr preferRelativeResize="0"/>
          <p:nvPr/>
        </p:nvPicPr>
        <p:blipFill rotWithShape="1">
          <a:blip r:embed="rId3">
            <a:alphaModFix/>
          </a:blip>
          <a:srcRect b="0" l="0" r="0" t="0"/>
          <a:stretch/>
        </p:blipFill>
        <p:spPr>
          <a:xfrm>
            <a:off x="3086486" y="1308100"/>
            <a:ext cx="21300562" cy="12407900"/>
          </a:xfrm>
          <a:prstGeom prst="rect">
            <a:avLst/>
          </a:prstGeom>
          <a:noFill/>
          <a:ln>
            <a:noFill/>
          </a:ln>
        </p:spPr>
      </p:pic>
      <p:sp>
        <p:nvSpPr>
          <p:cNvPr id="419" name="Google Shape;419;g26d7d207eba_0_3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g26d7d207eba_0_3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1" name="Google Shape;421;g26d7d207eba_0_386"/>
          <p:cNvSpPr/>
          <p:nvPr/>
        </p:nvSpPr>
        <p:spPr>
          <a:xfrm>
            <a:off x="2946768" y="4152900"/>
            <a:ext cx="87387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6d7d207eba_0_386"/>
          <p:cNvSpPr/>
          <p:nvPr/>
        </p:nvSpPr>
        <p:spPr>
          <a:xfrm>
            <a:off x="2946768" y="4152900"/>
            <a:ext cx="87387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6d7d207eba_0_386"/>
          <p:cNvSpPr/>
          <p:nvPr/>
        </p:nvSpPr>
        <p:spPr>
          <a:xfrm>
            <a:off x="2946768" y="4152900"/>
            <a:ext cx="894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AN MOBILE APP</a:t>
            </a:r>
            <a:endParaRPr b="0" i="0" sz="4800" u="none" cap="none" strike="noStrike">
              <a:solidFill>
                <a:schemeClr val="dk1"/>
              </a:solidFill>
              <a:latin typeface="Calibri"/>
              <a:ea typeface="Calibri"/>
              <a:cs typeface="Calibri"/>
              <a:sym typeface="Calibri"/>
            </a:endParaRPr>
          </a:p>
        </p:txBody>
      </p:sp>
      <p:sp>
        <p:nvSpPr>
          <p:cNvPr id="424" name="Google Shape;424;g26d7d207eba_0_386"/>
          <p:cNvSpPr/>
          <p:nvPr/>
        </p:nvSpPr>
        <p:spPr>
          <a:xfrm>
            <a:off x="2946768" y="5295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5" name="Google Shape;425;g26d7d207eba_0_386"/>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6" name="Google Shape;426;g26d7d207eba_0_386"/>
          <p:cNvSpPr/>
          <p:nvPr/>
        </p:nvSpPr>
        <p:spPr>
          <a:xfrm>
            <a:off x="2895962" y="1854200"/>
            <a:ext cx="129006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THE FUTURE OF FANTASY</a:t>
            </a:r>
            <a:endParaRPr b="0" i="0" sz="8000" u="none" cap="none" strike="noStrike">
              <a:solidFill>
                <a:schemeClr val="dk1"/>
              </a:solidFill>
              <a:latin typeface="Calibri"/>
              <a:ea typeface="Calibri"/>
              <a:cs typeface="Calibri"/>
              <a:sym typeface="Calibri"/>
            </a:endParaRPr>
          </a:p>
        </p:txBody>
      </p:sp>
      <p:pic>
        <p:nvPicPr>
          <p:cNvPr descr=" " id="427" name="Google Shape;427;g26d7d207eba_0_386"/>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28" name="Google Shape;428;g26d7d207eba_0_386"/>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433" name="Shape 433"/>
        <p:cNvGrpSpPr/>
        <p:nvPr/>
      </p:nvGrpSpPr>
      <p:grpSpPr>
        <a:xfrm>
          <a:off x="0" y="0"/>
          <a:ext cx="0" cy="0"/>
          <a:chOff x="0" y="0"/>
          <a:chExt cx="0" cy="0"/>
        </a:xfrm>
      </p:grpSpPr>
      <p:pic>
        <p:nvPicPr>
          <p:cNvPr descr=" " id="434" name="Google Shape;434;g26d7d207eba_0_401"/>
          <p:cNvPicPr preferRelativeResize="0"/>
          <p:nvPr/>
        </p:nvPicPr>
        <p:blipFill rotWithShape="1">
          <a:blip r:embed="rId3">
            <a:alphaModFix/>
          </a:blip>
          <a:srcRect b="0" l="0" r="0" t="0"/>
          <a:stretch/>
        </p:blipFill>
        <p:spPr>
          <a:xfrm>
            <a:off x="0" y="3187700"/>
            <a:ext cx="24387048" cy="10528300"/>
          </a:xfrm>
          <a:prstGeom prst="rect">
            <a:avLst/>
          </a:prstGeom>
          <a:noFill/>
          <a:ln>
            <a:noFill/>
          </a:ln>
        </p:spPr>
      </p:pic>
      <p:sp>
        <p:nvSpPr>
          <p:cNvPr id="435" name="Google Shape;435;g26d7d207eba_0_4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6d7d207eba_0_4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7" name="Google Shape;437;g26d7d207eba_0_401"/>
          <p:cNvSpPr/>
          <p:nvPr/>
        </p:nvSpPr>
        <p:spPr>
          <a:xfrm>
            <a:off x="825603" y="2959100"/>
            <a:ext cx="7007100" cy="814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38" name="Google Shape;438;g26d7d207eba_0_401"/>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39" name="Google Shape;439;g26d7d207eba_0_401"/>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40" name="Google Shape;440;g26d7d207eba_0_401"/>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445" name="Shape 445"/>
        <p:cNvGrpSpPr/>
        <p:nvPr/>
      </p:nvGrpSpPr>
      <p:grpSpPr>
        <a:xfrm>
          <a:off x="0" y="0"/>
          <a:ext cx="0" cy="0"/>
          <a:chOff x="0" y="0"/>
          <a:chExt cx="0" cy="0"/>
        </a:xfrm>
      </p:grpSpPr>
      <p:pic>
        <p:nvPicPr>
          <p:cNvPr descr=" " id="446" name="Google Shape;446;g26d7d207eba_0_4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7" name="Google Shape;447;g26d7d207eba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26d7d207eba_0_4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9" name="Google Shape;449;g26d7d207eba_0_412"/>
          <p:cNvSpPr/>
          <p:nvPr/>
        </p:nvSpPr>
        <p:spPr>
          <a:xfrm>
            <a:off x="15690694" y="698500"/>
            <a:ext cx="7464300" cy="346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26" name="Shape 26"/>
        <p:cNvGrpSpPr/>
        <p:nvPr/>
      </p:nvGrpSpPr>
      <p:grpSpPr>
        <a:xfrm>
          <a:off x="0" y="0"/>
          <a:ext cx="0" cy="0"/>
          <a:chOff x="0" y="0"/>
          <a:chExt cx="0" cy="0"/>
        </a:xfrm>
      </p:grpSpPr>
      <p:pic>
        <p:nvPicPr>
          <p:cNvPr descr=" " id="27" name="Google Shape;27;g26d7d207eba_0_10"/>
          <p:cNvPicPr preferRelativeResize="0"/>
          <p:nvPr/>
        </p:nvPicPr>
        <p:blipFill rotWithShape="1">
          <a:blip r:embed="rId3">
            <a:alphaModFix/>
          </a:blip>
          <a:srcRect b="0" l="0" r="0" t="0"/>
          <a:stretch/>
        </p:blipFill>
        <p:spPr>
          <a:xfrm>
            <a:off x="0" y="3505200"/>
            <a:ext cx="16658120" cy="10210800"/>
          </a:xfrm>
          <a:prstGeom prst="rect">
            <a:avLst/>
          </a:prstGeom>
          <a:noFill/>
          <a:ln>
            <a:noFill/>
          </a:ln>
        </p:spPr>
      </p:pic>
      <p:pic>
        <p:nvPicPr>
          <p:cNvPr descr=" " id="28" name="Google Shape;28;g26d7d207eba_0_10"/>
          <p:cNvPicPr preferRelativeResize="0"/>
          <p:nvPr/>
        </p:nvPicPr>
        <p:blipFill rotWithShape="1">
          <a:blip r:embed="rId4">
            <a:alphaModFix/>
          </a:blip>
          <a:srcRect b="0" l="0" r="0" t="0"/>
          <a:stretch/>
        </p:blipFill>
        <p:spPr>
          <a:xfrm>
            <a:off x="6644025" y="6321075"/>
            <a:ext cx="17743025" cy="7394925"/>
          </a:xfrm>
          <a:prstGeom prst="rect">
            <a:avLst/>
          </a:prstGeom>
          <a:noFill/>
          <a:ln>
            <a:noFill/>
          </a:ln>
        </p:spPr>
      </p:pic>
      <p:sp>
        <p:nvSpPr>
          <p:cNvPr id="29" name="Google Shape;29;g26d7d207eba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6d7d207eba_0_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 name="Google Shape;31;g26d7d207eba_0_10"/>
          <p:cNvSpPr/>
          <p:nvPr/>
        </p:nvSpPr>
        <p:spPr>
          <a:xfrm>
            <a:off x="8048573" y="4394200"/>
            <a:ext cx="8302500" cy="3043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WELCOME</a:t>
            </a:r>
            <a:endParaRPr b="0" i="0" sz="12800" u="none" cap="none" strike="noStrike">
              <a:solidFill>
                <a:schemeClr val="dk1"/>
              </a:solidFill>
              <a:latin typeface="Calibri"/>
              <a:ea typeface="Calibri"/>
              <a:cs typeface="Calibri"/>
              <a:sym typeface="Calibri"/>
            </a:endParaRPr>
          </a:p>
        </p:txBody>
      </p:sp>
      <p:sp>
        <p:nvSpPr>
          <p:cNvPr id="32" name="Google Shape;32;g26d7d207eba_0_10"/>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454" name="Shape 454"/>
        <p:cNvGrpSpPr/>
        <p:nvPr/>
      </p:nvGrpSpPr>
      <p:grpSpPr>
        <a:xfrm>
          <a:off x="0" y="0"/>
          <a:ext cx="0" cy="0"/>
          <a:chOff x="0" y="0"/>
          <a:chExt cx="0" cy="0"/>
        </a:xfrm>
      </p:grpSpPr>
      <p:pic>
        <p:nvPicPr>
          <p:cNvPr descr=" " id="455" name="Google Shape;455;g26d7d207eba_0_420"/>
          <p:cNvPicPr preferRelativeResize="0"/>
          <p:nvPr/>
        </p:nvPicPr>
        <p:blipFill rotWithShape="1">
          <a:blip r:embed="rId3">
            <a:alphaModFix/>
          </a:blip>
          <a:srcRect b="0" l="0" r="0" t="0"/>
          <a:stretch/>
        </p:blipFill>
        <p:spPr>
          <a:xfrm>
            <a:off x="0" y="1054100"/>
            <a:ext cx="23083328" cy="12661900"/>
          </a:xfrm>
          <a:prstGeom prst="rect">
            <a:avLst/>
          </a:prstGeom>
          <a:noFill/>
          <a:ln>
            <a:noFill/>
          </a:ln>
        </p:spPr>
      </p:pic>
      <p:sp>
        <p:nvSpPr>
          <p:cNvPr id="456" name="Google Shape;456;g26d7d207eba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26d7d207eba_0_4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58" name="Google Shape;458;g26d7d207eba_0_420"/>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59" name="Google Shape;459;g26d7d207eba_0_420"/>
          <p:cNvSpPr/>
          <p:nvPr/>
        </p:nvSpPr>
        <p:spPr>
          <a:xfrm>
            <a:off x="8675184" y="25781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6d7d207eba_0_420"/>
          <p:cNvSpPr/>
          <p:nvPr/>
        </p:nvSpPr>
        <p:spPr>
          <a:xfrm>
            <a:off x="8675184" y="3232150"/>
            <a:ext cx="5589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6d7d207eba_0_420"/>
          <p:cNvSpPr/>
          <p:nvPr/>
        </p:nvSpPr>
        <p:spPr>
          <a:xfrm>
            <a:off x="8675184" y="3232150"/>
            <a:ext cx="11007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1</a:t>
            </a:r>
            <a:endParaRPr b="0" i="0" sz="12800" u="none" cap="none" strike="noStrike">
              <a:solidFill>
                <a:schemeClr val="dk1"/>
              </a:solidFill>
              <a:latin typeface="Calibri"/>
              <a:ea typeface="Calibri"/>
              <a:cs typeface="Calibri"/>
              <a:sym typeface="Calibri"/>
            </a:endParaRPr>
          </a:p>
        </p:txBody>
      </p:sp>
      <p:sp>
        <p:nvSpPr>
          <p:cNvPr id="462" name="Google Shape;462;g26d7d207eba_0_420"/>
          <p:cNvSpPr/>
          <p:nvPr/>
        </p:nvSpPr>
        <p:spPr>
          <a:xfrm>
            <a:off x="9437280" y="2578100"/>
            <a:ext cx="5842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6d7d207eba_0_420"/>
          <p:cNvSpPr/>
          <p:nvPr/>
        </p:nvSpPr>
        <p:spPr>
          <a:xfrm>
            <a:off x="9437280" y="2578100"/>
            <a:ext cx="60459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DISCOVER THE SECRETS</a:t>
            </a:r>
            <a:endParaRPr b="0" i="0" sz="4800" u="none" cap="none" strike="noStrike">
              <a:solidFill>
                <a:schemeClr val="dk1"/>
              </a:solidFill>
              <a:latin typeface="Calibri"/>
              <a:ea typeface="Calibri"/>
              <a:cs typeface="Calibri"/>
              <a:sym typeface="Calibri"/>
            </a:endParaRPr>
          </a:p>
        </p:txBody>
      </p:sp>
      <p:sp>
        <p:nvSpPr>
          <p:cNvPr id="464" name="Google Shape;464;g26d7d207eba_0_420"/>
          <p:cNvSpPr/>
          <p:nvPr/>
        </p:nvSpPr>
        <p:spPr>
          <a:xfrm>
            <a:off x="9437280" y="4559300"/>
            <a:ext cx="5978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5" name="Google Shape;465;g26d7d207eba_0_420"/>
          <p:cNvSpPr/>
          <p:nvPr/>
        </p:nvSpPr>
        <p:spPr>
          <a:xfrm>
            <a:off x="8675184" y="6997700"/>
            <a:ext cx="66048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6d7d207eba_0_420"/>
          <p:cNvSpPr/>
          <p:nvPr/>
        </p:nvSpPr>
        <p:spPr>
          <a:xfrm>
            <a:off x="8675184" y="7956550"/>
            <a:ext cx="8892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6d7d207eba_0_420"/>
          <p:cNvSpPr/>
          <p:nvPr/>
        </p:nvSpPr>
        <p:spPr>
          <a:xfrm>
            <a:off x="8675184" y="7956550"/>
            <a:ext cx="14310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3</a:t>
            </a:r>
            <a:endParaRPr b="0" i="0" sz="12800" u="none" cap="none" strike="noStrike">
              <a:solidFill>
                <a:schemeClr val="dk1"/>
              </a:solidFill>
              <a:latin typeface="Calibri"/>
              <a:ea typeface="Calibri"/>
              <a:cs typeface="Calibri"/>
              <a:sym typeface="Calibri"/>
            </a:endParaRPr>
          </a:p>
        </p:txBody>
      </p:sp>
      <p:sp>
        <p:nvSpPr>
          <p:cNvPr id="468" name="Google Shape;468;g26d7d207eba_0_420"/>
          <p:cNvSpPr/>
          <p:nvPr/>
        </p:nvSpPr>
        <p:spPr>
          <a:xfrm>
            <a:off x="9767521" y="6997700"/>
            <a:ext cx="55125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d7d207eba_0_420"/>
          <p:cNvSpPr/>
          <p:nvPr/>
        </p:nvSpPr>
        <p:spPr>
          <a:xfrm>
            <a:off x="9767521" y="6997700"/>
            <a:ext cx="57156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MEET THE CREATURES</a:t>
            </a:r>
            <a:endParaRPr b="0" i="0" sz="4800" u="none" cap="none" strike="noStrike">
              <a:solidFill>
                <a:schemeClr val="dk1"/>
              </a:solidFill>
              <a:latin typeface="Calibri"/>
              <a:ea typeface="Calibri"/>
              <a:cs typeface="Calibri"/>
              <a:sym typeface="Calibri"/>
            </a:endParaRPr>
          </a:p>
        </p:txBody>
      </p:sp>
      <p:sp>
        <p:nvSpPr>
          <p:cNvPr id="470" name="Google Shape;470;g26d7d207eba_0_420"/>
          <p:cNvSpPr/>
          <p:nvPr/>
        </p:nvSpPr>
        <p:spPr>
          <a:xfrm>
            <a:off x="9767521" y="8978900"/>
            <a:ext cx="5648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71" name="Google Shape;471;g26d7d207eba_0_420"/>
          <p:cNvSpPr/>
          <p:nvPr/>
        </p:nvSpPr>
        <p:spPr>
          <a:xfrm>
            <a:off x="16181822" y="6997700"/>
            <a:ext cx="66048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6d7d207eba_0_420"/>
          <p:cNvSpPr/>
          <p:nvPr/>
        </p:nvSpPr>
        <p:spPr>
          <a:xfrm>
            <a:off x="16181822" y="7956550"/>
            <a:ext cx="10797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6d7d207eba_0_420"/>
          <p:cNvSpPr/>
          <p:nvPr/>
        </p:nvSpPr>
        <p:spPr>
          <a:xfrm>
            <a:off x="16181822" y="7956550"/>
            <a:ext cx="16215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4</a:t>
            </a:r>
            <a:endParaRPr b="0" i="0" sz="12800" u="none" cap="none" strike="noStrike">
              <a:solidFill>
                <a:schemeClr val="dk1"/>
              </a:solidFill>
              <a:latin typeface="Calibri"/>
              <a:ea typeface="Calibri"/>
              <a:cs typeface="Calibri"/>
              <a:sym typeface="Calibri"/>
            </a:endParaRPr>
          </a:p>
        </p:txBody>
      </p:sp>
      <p:sp>
        <p:nvSpPr>
          <p:cNvPr id="474" name="Google Shape;474;g26d7d207eba_0_420"/>
          <p:cNvSpPr/>
          <p:nvPr/>
        </p:nvSpPr>
        <p:spPr>
          <a:xfrm>
            <a:off x="17464683" y="6997700"/>
            <a:ext cx="53220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6d7d207eba_0_420"/>
          <p:cNvSpPr/>
          <p:nvPr/>
        </p:nvSpPr>
        <p:spPr>
          <a:xfrm>
            <a:off x="17464683" y="6997700"/>
            <a:ext cx="55251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UNCOVER THE MAGIC</a:t>
            </a:r>
            <a:endParaRPr b="0" i="0" sz="4800" u="none" cap="none" strike="noStrike">
              <a:solidFill>
                <a:schemeClr val="dk1"/>
              </a:solidFill>
              <a:latin typeface="Calibri"/>
              <a:ea typeface="Calibri"/>
              <a:cs typeface="Calibri"/>
              <a:sym typeface="Calibri"/>
            </a:endParaRPr>
          </a:p>
        </p:txBody>
      </p:sp>
      <p:sp>
        <p:nvSpPr>
          <p:cNvPr id="476" name="Google Shape;476;g26d7d207eba_0_420"/>
          <p:cNvSpPr/>
          <p:nvPr/>
        </p:nvSpPr>
        <p:spPr>
          <a:xfrm>
            <a:off x="17464683" y="8978900"/>
            <a:ext cx="5457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77" name="Google Shape;477;g26d7d207eba_0_420"/>
          <p:cNvSpPr/>
          <p:nvPr/>
        </p:nvSpPr>
        <p:spPr>
          <a:xfrm>
            <a:off x="16181822" y="25781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6d7d207eba_0_420"/>
          <p:cNvSpPr/>
          <p:nvPr/>
        </p:nvSpPr>
        <p:spPr>
          <a:xfrm>
            <a:off x="16181822" y="3232150"/>
            <a:ext cx="9018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6d7d207eba_0_420"/>
          <p:cNvSpPr/>
          <p:nvPr/>
        </p:nvSpPr>
        <p:spPr>
          <a:xfrm>
            <a:off x="16181822" y="3232150"/>
            <a:ext cx="14436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2</a:t>
            </a:r>
            <a:endParaRPr b="0" i="0" sz="12800" u="none" cap="none" strike="noStrike">
              <a:solidFill>
                <a:schemeClr val="dk1"/>
              </a:solidFill>
              <a:latin typeface="Calibri"/>
              <a:ea typeface="Calibri"/>
              <a:cs typeface="Calibri"/>
              <a:sym typeface="Calibri"/>
            </a:endParaRPr>
          </a:p>
        </p:txBody>
      </p:sp>
      <p:sp>
        <p:nvSpPr>
          <p:cNvPr id="480" name="Google Shape;480;g26d7d207eba_0_420"/>
          <p:cNvSpPr/>
          <p:nvPr/>
        </p:nvSpPr>
        <p:spPr>
          <a:xfrm>
            <a:off x="17286861" y="2578100"/>
            <a:ext cx="54999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6d7d207eba_0_420"/>
          <p:cNvSpPr/>
          <p:nvPr/>
        </p:nvSpPr>
        <p:spPr>
          <a:xfrm>
            <a:off x="17286861" y="2578100"/>
            <a:ext cx="57030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FIND YOUR OWN PATH</a:t>
            </a:r>
            <a:endParaRPr b="0" i="0" sz="4800" u="none" cap="none" strike="noStrike">
              <a:solidFill>
                <a:schemeClr val="dk1"/>
              </a:solidFill>
              <a:latin typeface="Calibri"/>
              <a:ea typeface="Calibri"/>
              <a:cs typeface="Calibri"/>
              <a:sym typeface="Calibri"/>
            </a:endParaRPr>
          </a:p>
        </p:txBody>
      </p:sp>
      <p:sp>
        <p:nvSpPr>
          <p:cNvPr id="482" name="Google Shape;482;g26d7d207eba_0_420"/>
          <p:cNvSpPr/>
          <p:nvPr/>
        </p:nvSpPr>
        <p:spPr>
          <a:xfrm>
            <a:off x="17286861" y="4559300"/>
            <a:ext cx="5635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487" name="Shape 487"/>
        <p:cNvGrpSpPr/>
        <p:nvPr/>
      </p:nvGrpSpPr>
      <p:grpSpPr>
        <a:xfrm>
          <a:off x="0" y="0"/>
          <a:ext cx="0" cy="0"/>
          <a:chOff x="0" y="0"/>
          <a:chExt cx="0" cy="0"/>
        </a:xfrm>
      </p:grpSpPr>
      <p:pic>
        <p:nvPicPr>
          <p:cNvPr descr=" " id="488" name="Google Shape;488;g26d7d207eba_0_452"/>
          <p:cNvPicPr preferRelativeResize="0"/>
          <p:nvPr/>
        </p:nvPicPr>
        <p:blipFill rotWithShape="1">
          <a:blip r:embed="rId3">
            <a:alphaModFix/>
          </a:blip>
          <a:srcRect b="0" l="0" r="0" t="0"/>
          <a:stretch/>
        </p:blipFill>
        <p:spPr>
          <a:xfrm>
            <a:off x="3086486" y="1308100"/>
            <a:ext cx="21300562" cy="12407900"/>
          </a:xfrm>
          <a:prstGeom prst="rect">
            <a:avLst/>
          </a:prstGeom>
          <a:noFill/>
          <a:ln>
            <a:noFill/>
          </a:ln>
        </p:spPr>
      </p:pic>
      <p:sp>
        <p:nvSpPr>
          <p:cNvPr id="489" name="Google Shape;489;g26d7d207eba_0_4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26d7d207eba_0_45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1" name="Google Shape;491;g26d7d207eba_0_452"/>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92" name="Google Shape;492;g26d7d207eba_0_452"/>
          <p:cNvSpPr/>
          <p:nvPr/>
        </p:nvSpPr>
        <p:spPr>
          <a:xfrm>
            <a:off x="3171163" y="11696700"/>
            <a:ext cx="180447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FANTASY REALM AT A GLANCE</a:t>
            </a:r>
            <a:endParaRPr b="0" i="0" sz="8000" u="none" cap="none" strike="noStrike">
              <a:solidFill>
                <a:schemeClr val="dk1"/>
              </a:solidFill>
              <a:latin typeface="Calibri"/>
              <a:ea typeface="Calibri"/>
              <a:cs typeface="Calibri"/>
              <a:sym typeface="Calibri"/>
            </a:endParaRPr>
          </a:p>
        </p:txBody>
      </p:sp>
      <p:sp>
        <p:nvSpPr>
          <p:cNvPr id="493" name="Google Shape;493;g26d7d207eba_0_452"/>
          <p:cNvSpPr/>
          <p:nvPr/>
        </p:nvSpPr>
        <p:spPr>
          <a:xfrm>
            <a:off x="15724565" y="18542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6d7d207eba_0_452"/>
          <p:cNvSpPr/>
          <p:nvPr/>
        </p:nvSpPr>
        <p:spPr>
          <a:xfrm>
            <a:off x="15724565" y="18542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6d7d207eba_0_452"/>
          <p:cNvSpPr/>
          <p:nvPr/>
        </p:nvSpPr>
        <p:spPr>
          <a:xfrm>
            <a:off x="15724565" y="18542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FOREST</a:t>
            </a:r>
            <a:endParaRPr b="0" i="0" sz="4800" u="none" cap="none" strike="noStrike">
              <a:solidFill>
                <a:schemeClr val="dk1"/>
              </a:solidFill>
              <a:latin typeface="Calibri"/>
              <a:ea typeface="Calibri"/>
              <a:cs typeface="Calibri"/>
              <a:sym typeface="Calibri"/>
            </a:endParaRPr>
          </a:p>
        </p:txBody>
      </p:sp>
      <p:sp>
        <p:nvSpPr>
          <p:cNvPr id="496" name="Google Shape;496;g26d7d207eba_0_452"/>
          <p:cNvSpPr/>
          <p:nvPr/>
        </p:nvSpPr>
        <p:spPr>
          <a:xfrm>
            <a:off x="15724565" y="2895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97" name="Google Shape;497;g26d7d207eba_0_452"/>
          <p:cNvSpPr/>
          <p:nvPr/>
        </p:nvSpPr>
        <p:spPr>
          <a:xfrm>
            <a:off x="15724565" y="51562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6d7d207eba_0_452"/>
          <p:cNvSpPr/>
          <p:nvPr/>
        </p:nvSpPr>
        <p:spPr>
          <a:xfrm>
            <a:off x="15724565" y="51562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d7d207eba_0_452"/>
          <p:cNvSpPr/>
          <p:nvPr/>
        </p:nvSpPr>
        <p:spPr>
          <a:xfrm>
            <a:off x="15724565" y="51562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CAVES</a:t>
            </a:r>
            <a:endParaRPr b="0" i="0" sz="4800" u="none" cap="none" strike="noStrike">
              <a:solidFill>
                <a:schemeClr val="dk1"/>
              </a:solidFill>
              <a:latin typeface="Calibri"/>
              <a:ea typeface="Calibri"/>
              <a:cs typeface="Calibri"/>
              <a:sym typeface="Calibri"/>
            </a:endParaRPr>
          </a:p>
        </p:txBody>
      </p:sp>
      <p:sp>
        <p:nvSpPr>
          <p:cNvPr id="500" name="Google Shape;500;g26d7d207eba_0_452"/>
          <p:cNvSpPr/>
          <p:nvPr/>
        </p:nvSpPr>
        <p:spPr>
          <a:xfrm>
            <a:off x="15724565" y="6197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01" name="Google Shape;501;g26d7d207eba_0_452"/>
          <p:cNvSpPr/>
          <p:nvPr/>
        </p:nvSpPr>
        <p:spPr>
          <a:xfrm>
            <a:off x="15724565" y="81788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6d7d207eba_0_452"/>
          <p:cNvSpPr/>
          <p:nvPr/>
        </p:nvSpPr>
        <p:spPr>
          <a:xfrm>
            <a:off x="15724565" y="81788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6d7d207eba_0_452"/>
          <p:cNvSpPr/>
          <p:nvPr/>
        </p:nvSpPr>
        <p:spPr>
          <a:xfrm>
            <a:off x="15724565" y="81788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LAIR</a:t>
            </a:r>
            <a:endParaRPr b="0" i="0" sz="4800" u="none" cap="none" strike="noStrike">
              <a:solidFill>
                <a:schemeClr val="dk1"/>
              </a:solidFill>
              <a:latin typeface="Calibri"/>
              <a:ea typeface="Calibri"/>
              <a:cs typeface="Calibri"/>
              <a:sym typeface="Calibri"/>
            </a:endParaRPr>
          </a:p>
        </p:txBody>
      </p:sp>
      <p:sp>
        <p:nvSpPr>
          <p:cNvPr id="504" name="Google Shape;504;g26d7d207eba_0_452"/>
          <p:cNvSpPr/>
          <p:nvPr/>
        </p:nvSpPr>
        <p:spPr>
          <a:xfrm>
            <a:off x="15724565" y="92202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509" name="Shape 509"/>
        <p:cNvGrpSpPr/>
        <p:nvPr/>
      </p:nvGrpSpPr>
      <p:grpSpPr>
        <a:xfrm>
          <a:off x="0" y="0"/>
          <a:ext cx="0" cy="0"/>
          <a:chOff x="0" y="0"/>
          <a:chExt cx="0" cy="0"/>
        </a:xfrm>
      </p:grpSpPr>
      <p:pic>
        <p:nvPicPr>
          <p:cNvPr descr=" " id="510" name="Google Shape;510;g26d7d207eba_0_473"/>
          <p:cNvPicPr preferRelativeResize="0"/>
          <p:nvPr/>
        </p:nvPicPr>
        <p:blipFill rotWithShape="1">
          <a:blip r:embed="rId3">
            <a:alphaModFix/>
          </a:blip>
          <a:srcRect b="0" l="0" r="0" t="0"/>
          <a:stretch/>
        </p:blipFill>
        <p:spPr>
          <a:xfrm>
            <a:off x="0" y="3187700"/>
            <a:ext cx="24387048" cy="10528300"/>
          </a:xfrm>
          <a:prstGeom prst="rect">
            <a:avLst/>
          </a:prstGeom>
          <a:noFill/>
          <a:ln>
            <a:noFill/>
          </a:ln>
        </p:spPr>
      </p:pic>
      <p:sp>
        <p:nvSpPr>
          <p:cNvPr id="511" name="Google Shape;511;g26d7d207eba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6d7d207eba_0_47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3" name="Google Shape;513;g26d7d207eba_0_473"/>
          <p:cNvSpPr/>
          <p:nvPr/>
        </p:nvSpPr>
        <p:spPr>
          <a:xfrm>
            <a:off x="6054423" y="965200"/>
            <a:ext cx="122781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THE TIMELINE</a:t>
            </a:r>
            <a:endParaRPr b="0" i="0" sz="8000" u="none" cap="none" strike="noStrike">
              <a:solidFill>
                <a:schemeClr val="dk1"/>
              </a:solidFill>
              <a:latin typeface="Calibri"/>
              <a:ea typeface="Calibri"/>
              <a:cs typeface="Calibri"/>
              <a:sym typeface="Calibri"/>
            </a:endParaRPr>
          </a:p>
        </p:txBody>
      </p:sp>
      <p:pic>
        <p:nvPicPr>
          <p:cNvPr descr=" " id="514" name="Google Shape;514;g26d7d207eba_0_473"/>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515" name="Google Shape;515;g26d7d207eba_0_473"/>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26d7d207eba_0_473"/>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517" name="Google Shape;517;g26d7d207eba_0_473"/>
          <p:cNvSpPr/>
          <p:nvPr/>
        </p:nvSpPr>
        <p:spPr>
          <a:xfrm>
            <a:off x="3035679" y="7200900"/>
            <a:ext cx="1625700" cy="1625700"/>
          </a:xfrm>
          <a:prstGeom prst="roundRect">
            <a:avLst>
              <a:gd fmla="val 781313" name="adj"/>
            </a:avLst>
          </a:prstGeom>
          <a:noFill/>
          <a:ln cap="flat" cmpd="sng" w="12700">
            <a:solidFill>
              <a:srgbClr val="45839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6d7d207eba_0_473"/>
          <p:cNvSpPr/>
          <p:nvPr/>
        </p:nvSpPr>
        <p:spPr>
          <a:xfrm>
            <a:off x="2997575" y="7442200"/>
            <a:ext cx="17019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5839C"/>
              </a:buClr>
              <a:buSzPts val="4800"/>
              <a:buFont typeface="Carter One"/>
              <a:buNone/>
            </a:pPr>
            <a:r>
              <a:rPr b="0" i="0" lang="en-US" sz="4800" u="none" cap="none" strike="noStrike">
                <a:solidFill>
                  <a:srgbClr val="45839C"/>
                </a:solidFill>
                <a:latin typeface="Carter One"/>
                <a:ea typeface="Carter One"/>
                <a:cs typeface="Carter One"/>
                <a:sym typeface="Carter One"/>
              </a:rPr>
              <a:t>2022</a:t>
            </a:r>
            <a:endParaRPr b="0" i="0" sz="4800" u="none" cap="none" strike="noStrike">
              <a:solidFill>
                <a:schemeClr val="dk1"/>
              </a:solidFill>
              <a:latin typeface="Calibri"/>
              <a:ea typeface="Calibri"/>
              <a:cs typeface="Calibri"/>
              <a:sym typeface="Calibri"/>
            </a:endParaRPr>
          </a:p>
        </p:txBody>
      </p:sp>
      <p:sp>
        <p:nvSpPr>
          <p:cNvPr id="519" name="Google Shape;519;g26d7d207eba_0_473"/>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6d7d207eba_0_473"/>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521" name="Google Shape;521;g26d7d207eba_0_473"/>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522" name="Google Shape;522;g26d7d207eba_0_473"/>
          <p:cNvSpPr/>
          <p:nvPr/>
        </p:nvSpPr>
        <p:spPr>
          <a:xfrm>
            <a:off x="8522765" y="7200900"/>
            <a:ext cx="1625700" cy="1625700"/>
          </a:xfrm>
          <a:prstGeom prst="roundRect">
            <a:avLst>
              <a:gd fmla="val 781313" name="adj"/>
            </a:avLst>
          </a:prstGeom>
          <a:noFill/>
          <a:ln cap="flat" cmpd="sng" w="12700">
            <a:solidFill>
              <a:srgbClr val="45839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d7d207eba_0_473"/>
          <p:cNvSpPr/>
          <p:nvPr/>
        </p:nvSpPr>
        <p:spPr>
          <a:xfrm>
            <a:off x="8484660" y="7442200"/>
            <a:ext cx="17019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5839C"/>
              </a:buClr>
              <a:buSzPts val="4800"/>
              <a:buFont typeface="Carter One"/>
              <a:buNone/>
            </a:pPr>
            <a:r>
              <a:rPr b="0" i="0" lang="en-US" sz="4800" u="none" cap="none" strike="noStrike">
                <a:solidFill>
                  <a:srgbClr val="45839C"/>
                </a:solidFill>
                <a:latin typeface="Carter One"/>
                <a:ea typeface="Carter One"/>
                <a:cs typeface="Carter One"/>
                <a:sym typeface="Carter One"/>
              </a:rPr>
              <a:t>2023</a:t>
            </a:r>
            <a:endParaRPr b="0" i="0" sz="4800" u="none" cap="none" strike="noStrike">
              <a:solidFill>
                <a:schemeClr val="dk1"/>
              </a:solidFill>
              <a:latin typeface="Calibri"/>
              <a:ea typeface="Calibri"/>
              <a:cs typeface="Calibri"/>
              <a:sym typeface="Calibri"/>
            </a:endParaRPr>
          </a:p>
        </p:txBody>
      </p:sp>
      <p:sp>
        <p:nvSpPr>
          <p:cNvPr id="524" name="Google Shape;524;g26d7d207eba_0_473"/>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6d7d207eba_0_473"/>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526" name="Google Shape;526;g26d7d207eba_0_473"/>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527" name="Google Shape;527;g26d7d207eba_0_473"/>
          <p:cNvSpPr/>
          <p:nvPr/>
        </p:nvSpPr>
        <p:spPr>
          <a:xfrm>
            <a:off x="14009851" y="7200900"/>
            <a:ext cx="1625700" cy="1625700"/>
          </a:xfrm>
          <a:prstGeom prst="roundRect">
            <a:avLst>
              <a:gd fmla="val 781313" name="adj"/>
            </a:avLst>
          </a:prstGeom>
          <a:noFill/>
          <a:ln cap="flat" cmpd="sng" w="12700">
            <a:solidFill>
              <a:srgbClr val="45839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6d7d207eba_0_473"/>
          <p:cNvSpPr/>
          <p:nvPr/>
        </p:nvSpPr>
        <p:spPr>
          <a:xfrm>
            <a:off x="13939992" y="7442200"/>
            <a:ext cx="17655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5839C"/>
              </a:buClr>
              <a:buSzPts val="4800"/>
              <a:buFont typeface="Carter One"/>
              <a:buNone/>
            </a:pPr>
            <a:r>
              <a:rPr b="0" i="0" lang="en-US" sz="4800" u="none" cap="none" strike="noStrike">
                <a:solidFill>
                  <a:srgbClr val="45839C"/>
                </a:solidFill>
                <a:latin typeface="Carter One"/>
                <a:ea typeface="Carter One"/>
                <a:cs typeface="Carter One"/>
                <a:sym typeface="Carter One"/>
              </a:rPr>
              <a:t>2024</a:t>
            </a:r>
            <a:endParaRPr b="0" i="0" sz="4800" u="none" cap="none" strike="noStrike">
              <a:solidFill>
                <a:schemeClr val="dk1"/>
              </a:solidFill>
              <a:latin typeface="Calibri"/>
              <a:ea typeface="Calibri"/>
              <a:cs typeface="Calibri"/>
              <a:sym typeface="Calibri"/>
            </a:endParaRPr>
          </a:p>
        </p:txBody>
      </p:sp>
      <p:sp>
        <p:nvSpPr>
          <p:cNvPr id="529" name="Google Shape;529;g26d7d207eba_0_473"/>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6d7d207eba_0_473"/>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531" name="Google Shape;531;g26d7d207eba_0_473"/>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532" name="Google Shape;532;g26d7d207eba_0_473"/>
          <p:cNvSpPr/>
          <p:nvPr/>
        </p:nvSpPr>
        <p:spPr>
          <a:xfrm>
            <a:off x="19496937" y="7200900"/>
            <a:ext cx="1625700" cy="1625700"/>
          </a:xfrm>
          <a:prstGeom prst="roundRect">
            <a:avLst>
              <a:gd fmla="val 781313" name="adj"/>
            </a:avLst>
          </a:prstGeom>
          <a:noFill/>
          <a:ln cap="flat" cmpd="sng" w="12700">
            <a:solidFill>
              <a:srgbClr val="45839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6d7d207eba_0_473"/>
          <p:cNvSpPr/>
          <p:nvPr/>
        </p:nvSpPr>
        <p:spPr>
          <a:xfrm>
            <a:off x="19465183" y="7442200"/>
            <a:ext cx="16893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5839C"/>
              </a:buClr>
              <a:buSzPts val="4800"/>
              <a:buFont typeface="Carter One"/>
              <a:buNone/>
            </a:pPr>
            <a:r>
              <a:rPr b="0" i="0" lang="en-US" sz="4800" u="none" cap="none" strike="noStrike">
                <a:solidFill>
                  <a:srgbClr val="45839C"/>
                </a:solidFill>
                <a:latin typeface="Carter One"/>
                <a:ea typeface="Carter One"/>
                <a:cs typeface="Carter One"/>
                <a:sym typeface="Carter One"/>
              </a:rPr>
              <a:t>2025</a:t>
            </a:r>
            <a:endParaRPr b="0" i="0" sz="4800" u="none" cap="none" strike="noStrike">
              <a:solidFill>
                <a:schemeClr val="dk1"/>
              </a:solidFill>
              <a:latin typeface="Calibri"/>
              <a:ea typeface="Calibri"/>
              <a:cs typeface="Calibri"/>
              <a:sym typeface="Calibri"/>
            </a:endParaRPr>
          </a:p>
        </p:txBody>
      </p:sp>
      <p:sp>
        <p:nvSpPr>
          <p:cNvPr id="534" name="Google Shape;534;g26d7d207eba_0_473"/>
          <p:cNvSpPr/>
          <p:nvPr/>
        </p:nvSpPr>
        <p:spPr>
          <a:xfrm>
            <a:off x="927216" y="44577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6d7d207eba_0_473"/>
          <p:cNvSpPr/>
          <p:nvPr/>
        </p:nvSpPr>
        <p:spPr>
          <a:xfrm>
            <a:off x="927216" y="44577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6d7d207eba_0_473"/>
          <p:cNvSpPr/>
          <p:nvPr/>
        </p:nvSpPr>
        <p:spPr>
          <a:xfrm>
            <a:off x="825603" y="44577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537" name="Google Shape;537;g26d7d207eba_0_473"/>
          <p:cNvSpPr/>
          <p:nvPr/>
        </p:nvSpPr>
        <p:spPr>
          <a:xfrm>
            <a:off x="859474" y="5499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38" name="Google Shape;538;g26d7d207eba_0_473"/>
          <p:cNvSpPr/>
          <p:nvPr/>
        </p:nvSpPr>
        <p:spPr>
          <a:xfrm>
            <a:off x="11926791" y="44577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d7d207eba_0_473"/>
          <p:cNvSpPr/>
          <p:nvPr/>
        </p:nvSpPr>
        <p:spPr>
          <a:xfrm>
            <a:off x="11926791" y="44577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6d7d207eba_0_473"/>
          <p:cNvSpPr/>
          <p:nvPr/>
        </p:nvSpPr>
        <p:spPr>
          <a:xfrm>
            <a:off x="11825178" y="44577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a:t>
            </a:r>
            <a:endParaRPr b="0" i="0" sz="4800" u="none" cap="none" strike="noStrike">
              <a:solidFill>
                <a:schemeClr val="dk1"/>
              </a:solidFill>
              <a:latin typeface="Calibri"/>
              <a:ea typeface="Calibri"/>
              <a:cs typeface="Calibri"/>
              <a:sym typeface="Calibri"/>
            </a:endParaRPr>
          </a:p>
        </p:txBody>
      </p:sp>
      <p:sp>
        <p:nvSpPr>
          <p:cNvPr id="541" name="Google Shape;541;g26d7d207eba_0_473"/>
          <p:cNvSpPr/>
          <p:nvPr/>
        </p:nvSpPr>
        <p:spPr>
          <a:xfrm>
            <a:off x="11859049" y="5499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42" name="Google Shape;542;g26d7d207eba_0_473"/>
          <p:cNvSpPr/>
          <p:nvPr/>
        </p:nvSpPr>
        <p:spPr>
          <a:xfrm>
            <a:off x="17363070" y="94742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6d7d207eba_0_473"/>
          <p:cNvSpPr/>
          <p:nvPr/>
        </p:nvSpPr>
        <p:spPr>
          <a:xfrm>
            <a:off x="17363070" y="94742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6d7d207eba_0_473"/>
          <p:cNvSpPr/>
          <p:nvPr/>
        </p:nvSpPr>
        <p:spPr>
          <a:xfrm>
            <a:off x="17261457" y="94742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RAINBOW</a:t>
            </a:r>
            <a:endParaRPr b="0" i="0" sz="4800" u="none" cap="none" strike="noStrike">
              <a:solidFill>
                <a:schemeClr val="dk1"/>
              </a:solidFill>
              <a:latin typeface="Calibri"/>
              <a:ea typeface="Calibri"/>
              <a:cs typeface="Calibri"/>
              <a:sym typeface="Calibri"/>
            </a:endParaRPr>
          </a:p>
        </p:txBody>
      </p:sp>
      <p:sp>
        <p:nvSpPr>
          <p:cNvPr id="545" name="Google Shape;545;g26d7d207eba_0_473"/>
          <p:cNvSpPr/>
          <p:nvPr/>
        </p:nvSpPr>
        <p:spPr>
          <a:xfrm>
            <a:off x="17295328" y="10515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46" name="Google Shape;546;g26d7d207eba_0_473"/>
          <p:cNvSpPr/>
          <p:nvPr/>
        </p:nvSpPr>
        <p:spPr>
          <a:xfrm>
            <a:off x="6490511" y="94742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6d7d207eba_0_473"/>
          <p:cNvSpPr/>
          <p:nvPr/>
        </p:nvSpPr>
        <p:spPr>
          <a:xfrm>
            <a:off x="6490511" y="94742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6d7d207eba_0_473"/>
          <p:cNvSpPr/>
          <p:nvPr/>
        </p:nvSpPr>
        <p:spPr>
          <a:xfrm>
            <a:off x="6388899" y="94742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ENCHANTED POOL</a:t>
            </a:r>
            <a:endParaRPr b="0" i="0" sz="4800" u="none" cap="none" strike="noStrike">
              <a:solidFill>
                <a:schemeClr val="dk1"/>
              </a:solidFill>
              <a:latin typeface="Calibri"/>
              <a:ea typeface="Calibri"/>
              <a:cs typeface="Calibri"/>
              <a:sym typeface="Calibri"/>
            </a:endParaRPr>
          </a:p>
        </p:txBody>
      </p:sp>
      <p:sp>
        <p:nvSpPr>
          <p:cNvPr id="549" name="Google Shape;549;g26d7d207eba_0_473"/>
          <p:cNvSpPr/>
          <p:nvPr/>
        </p:nvSpPr>
        <p:spPr>
          <a:xfrm>
            <a:off x="6422769" y="10515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554" name="Shape 554"/>
        <p:cNvGrpSpPr/>
        <p:nvPr/>
      </p:nvGrpSpPr>
      <p:grpSpPr>
        <a:xfrm>
          <a:off x="0" y="0"/>
          <a:ext cx="0" cy="0"/>
          <a:chOff x="0" y="0"/>
          <a:chExt cx="0" cy="0"/>
        </a:xfrm>
      </p:grpSpPr>
      <p:pic>
        <p:nvPicPr>
          <p:cNvPr descr=" " id="555" name="Google Shape;555;g26d7d207eba_0_517"/>
          <p:cNvPicPr preferRelativeResize="0"/>
          <p:nvPr/>
        </p:nvPicPr>
        <p:blipFill rotWithShape="1">
          <a:blip r:embed="rId3">
            <a:alphaModFix/>
          </a:blip>
          <a:srcRect b="0" l="0" r="0" t="0"/>
          <a:stretch/>
        </p:blipFill>
        <p:spPr>
          <a:xfrm>
            <a:off x="0" y="1054100"/>
            <a:ext cx="23083328" cy="12661900"/>
          </a:xfrm>
          <a:prstGeom prst="rect">
            <a:avLst/>
          </a:prstGeom>
          <a:noFill/>
          <a:ln>
            <a:noFill/>
          </a:ln>
        </p:spPr>
      </p:pic>
      <p:sp>
        <p:nvSpPr>
          <p:cNvPr id="556" name="Google Shape;556;g26d7d207eba_0_5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6d7d207eba_0_5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8" name="Google Shape;558;g26d7d207eba_0_517"/>
          <p:cNvSpPr/>
          <p:nvPr/>
        </p:nvSpPr>
        <p:spPr>
          <a:xfrm>
            <a:off x="3581848" y="711200"/>
            <a:ext cx="58512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OUR TEAM</a:t>
            </a:r>
            <a:endParaRPr b="0" i="0" sz="8000" u="none" cap="none" strike="noStrike">
              <a:solidFill>
                <a:schemeClr val="dk1"/>
              </a:solidFill>
              <a:latin typeface="Calibri"/>
              <a:ea typeface="Calibri"/>
              <a:cs typeface="Calibri"/>
              <a:sym typeface="Calibri"/>
            </a:endParaRPr>
          </a:p>
        </p:txBody>
      </p:sp>
      <p:sp>
        <p:nvSpPr>
          <p:cNvPr id="559" name="Google Shape;559;g26d7d207eba_0_517"/>
          <p:cNvSpPr/>
          <p:nvPr/>
        </p:nvSpPr>
        <p:spPr>
          <a:xfrm>
            <a:off x="3556445" y="2743200"/>
            <a:ext cx="4788600" cy="1013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6d7d207eba_0_517"/>
          <p:cNvPicPr preferRelativeResize="0"/>
          <p:nvPr/>
        </p:nvPicPr>
        <p:blipFill rotWithShape="1">
          <a:blip r:embed="rId5">
            <a:alphaModFix/>
          </a:blip>
          <a:srcRect b="0" l="0" r="0" t="0"/>
          <a:stretch/>
        </p:blipFill>
        <p:spPr>
          <a:xfrm>
            <a:off x="3556445" y="2743200"/>
            <a:ext cx="4788498" cy="8229600"/>
          </a:xfrm>
          <a:prstGeom prst="rect">
            <a:avLst/>
          </a:prstGeom>
          <a:noFill/>
          <a:ln>
            <a:noFill/>
          </a:ln>
        </p:spPr>
      </p:pic>
      <p:sp>
        <p:nvSpPr>
          <p:cNvPr id="561" name="Google Shape;561;g26d7d207eba_0_517"/>
          <p:cNvSpPr/>
          <p:nvPr/>
        </p:nvSpPr>
        <p:spPr>
          <a:xfrm>
            <a:off x="35564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6d7d207eba_0_517"/>
          <p:cNvSpPr/>
          <p:nvPr/>
        </p:nvSpPr>
        <p:spPr>
          <a:xfrm>
            <a:off x="35564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6d7d207eba_0_517"/>
          <p:cNvSpPr/>
          <p:nvPr/>
        </p:nvSpPr>
        <p:spPr>
          <a:xfrm>
            <a:off x="3454832" y="11176000"/>
            <a:ext cx="49917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ELDRUIN</a:t>
            </a:r>
            <a:endParaRPr b="0" i="0" sz="4800" u="none" cap="none" strike="noStrike">
              <a:solidFill>
                <a:schemeClr val="dk1"/>
              </a:solidFill>
              <a:latin typeface="Calibri"/>
              <a:ea typeface="Calibri"/>
              <a:cs typeface="Calibri"/>
              <a:sym typeface="Calibri"/>
            </a:endParaRPr>
          </a:p>
        </p:txBody>
      </p:sp>
      <p:sp>
        <p:nvSpPr>
          <p:cNvPr id="564" name="Google Shape;564;g26d7d207eba_0_517"/>
          <p:cNvSpPr/>
          <p:nvPr/>
        </p:nvSpPr>
        <p:spPr>
          <a:xfrm>
            <a:off x="3488703" y="12268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5" name="Google Shape;565;g26d7d207eba_0_517"/>
          <p:cNvSpPr/>
          <p:nvPr/>
        </p:nvSpPr>
        <p:spPr>
          <a:xfrm>
            <a:off x="9157845" y="2743200"/>
            <a:ext cx="4788600" cy="1013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6d7d207eba_0_517"/>
          <p:cNvPicPr preferRelativeResize="0"/>
          <p:nvPr/>
        </p:nvPicPr>
        <p:blipFill rotWithShape="1">
          <a:blip r:embed="rId6">
            <a:alphaModFix/>
          </a:blip>
          <a:srcRect b="0" l="0" r="0" t="0"/>
          <a:stretch/>
        </p:blipFill>
        <p:spPr>
          <a:xfrm>
            <a:off x="9157845" y="2743200"/>
            <a:ext cx="4788498" cy="8229600"/>
          </a:xfrm>
          <a:prstGeom prst="rect">
            <a:avLst/>
          </a:prstGeom>
          <a:noFill/>
          <a:ln>
            <a:noFill/>
          </a:ln>
        </p:spPr>
      </p:pic>
      <p:sp>
        <p:nvSpPr>
          <p:cNvPr id="567" name="Google Shape;567;g26d7d207eba_0_517"/>
          <p:cNvSpPr/>
          <p:nvPr/>
        </p:nvSpPr>
        <p:spPr>
          <a:xfrm>
            <a:off x="91578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6d7d207eba_0_517"/>
          <p:cNvSpPr/>
          <p:nvPr/>
        </p:nvSpPr>
        <p:spPr>
          <a:xfrm>
            <a:off x="91578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6d7d207eba_0_517"/>
          <p:cNvSpPr/>
          <p:nvPr/>
        </p:nvSpPr>
        <p:spPr>
          <a:xfrm>
            <a:off x="9056232" y="11176000"/>
            <a:ext cx="49917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ELEMENTALEN</a:t>
            </a:r>
            <a:endParaRPr b="0" i="0" sz="4800" u="none" cap="none" strike="noStrike">
              <a:solidFill>
                <a:schemeClr val="dk1"/>
              </a:solidFill>
              <a:latin typeface="Calibri"/>
              <a:ea typeface="Calibri"/>
              <a:cs typeface="Calibri"/>
              <a:sym typeface="Calibri"/>
            </a:endParaRPr>
          </a:p>
        </p:txBody>
      </p:sp>
      <p:sp>
        <p:nvSpPr>
          <p:cNvPr id="570" name="Google Shape;570;g26d7d207eba_0_517"/>
          <p:cNvSpPr/>
          <p:nvPr/>
        </p:nvSpPr>
        <p:spPr>
          <a:xfrm>
            <a:off x="9090103" y="12268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71" name="Google Shape;571;g26d7d207eba_0_517"/>
          <p:cNvSpPr/>
          <p:nvPr/>
        </p:nvSpPr>
        <p:spPr>
          <a:xfrm>
            <a:off x="14759245" y="2743200"/>
            <a:ext cx="4788600" cy="1013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6d7d207eba_0_517"/>
          <p:cNvPicPr preferRelativeResize="0"/>
          <p:nvPr/>
        </p:nvPicPr>
        <p:blipFill rotWithShape="1">
          <a:blip r:embed="rId7">
            <a:alphaModFix/>
          </a:blip>
          <a:srcRect b="0" l="0" r="0" t="0"/>
          <a:stretch/>
        </p:blipFill>
        <p:spPr>
          <a:xfrm>
            <a:off x="14759245" y="2743200"/>
            <a:ext cx="4788498" cy="8229600"/>
          </a:xfrm>
          <a:prstGeom prst="rect">
            <a:avLst/>
          </a:prstGeom>
          <a:noFill/>
          <a:ln>
            <a:noFill/>
          </a:ln>
        </p:spPr>
      </p:pic>
      <p:sp>
        <p:nvSpPr>
          <p:cNvPr id="573" name="Google Shape;573;g26d7d207eba_0_517"/>
          <p:cNvSpPr/>
          <p:nvPr/>
        </p:nvSpPr>
        <p:spPr>
          <a:xfrm>
            <a:off x="147592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6d7d207eba_0_517"/>
          <p:cNvSpPr/>
          <p:nvPr/>
        </p:nvSpPr>
        <p:spPr>
          <a:xfrm>
            <a:off x="147592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6d7d207eba_0_517"/>
          <p:cNvSpPr/>
          <p:nvPr/>
        </p:nvSpPr>
        <p:spPr>
          <a:xfrm>
            <a:off x="14657632" y="11176000"/>
            <a:ext cx="49917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LUNARIA</a:t>
            </a:r>
            <a:endParaRPr b="0" i="0" sz="4800" u="none" cap="none" strike="noStrike">
              <a:solidFill>
                <a:schemeClr val="dk1"/>
              </a:solidFill>
              <a:latin typeface="Calibri"/>
              <a:ea typeface="Calibri"/>
              <a:cs typeface="Calibri"/>
              <a:sym typeface="Calibri"/>
            </a:endParaRPr>
          </a:p>
        </p:txBody>
      </p:sp>
      <p:sp>
        <p:nvSpPr>
          <p:cNvPr id="576" name="Google Shape;576;g26d7d207eba_0_517"/>
          <p:cNvSpPr/>
          <p:nvPr/>
        </p:nvSpPr>
        <p:spPr>
          <a:xfrm>
            <a:off x="14691503" y="12268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581" name="Shape 581"/>
        <p:cNvGrpSpPr/>
        <p:nvPr/>
      </p:nvGrpSpPr>
      <p:grpSpPr>
        <a:xfrm>
          <a:off x="0" y="0"/>
          <a:ext cx="0" cy="0"/>
          <a:chOff x="0" y="0"/>
          <a:chExt cx="0" cy="0"/>
        </a:xfrm>
      </p:grpSpPr>
      <p:pic>
        <p:nvPicPr>
          <p:cNvPr descr=" " id="582" name="Google Shape;582;g26d7d207eba_0_543"/>
          <p:cNvPicPr preferRelativeResize="0"/>
          <p:nvPr/>
        </p:nvPicPr>
        <p:blipFill rotWithShape="1">
          <a:blip r:embed="rId3">
            <a:alphaModFix/>
          </a:blip>
          <a:srcRect b="0" l="0" r="0" t="0"/>
          <a:stretch/>
        </p:blipFill>
        <p:spPr>
          <a:xfrm>
            <a:off x="0" y="3505200"/>
            <a:ext cx="16658120" cy="10210800"/>
          </a:xfrm>
          <a:prstGeom prst="rect">
            <a:avLst/>
          </a:prstGeom>
          <a:noFill/>
          <a:ln>
            <a:noFill/>
          </a:ln>
        </p:spPr>
      </p:pic>
      <p:pic>
        <p:nvPicPr>
          <p:cNvPr descr=" " id="583" name="Google Shape;583;g26d7d207eba_0_543"/>
          <p:cNvPicPr preferRelativeResize="0"/>
          <p:nvPr/>
        </p:nvPicPr>
        <p:blipFill rotWithShape="1">
          <a:blip r:embed="rId4">
            <a:alphaModFix/>
          </a:blip>
          <a:srcRect b="0" l="0" r="0" t="0"/>
          <a:stretch/>
        </p:blipFill>
        <p:spPr>
          <a:xfrm>
            <a:off x="6644025" y="6321053"/>
            <a:ext cx="17743025" cy="7394947"/>
          </a:xfrm>
          <a:prstGeom prst="rect">
            <a:avLst/>
          </a:prstGeom>
          <a:noFill/>
          <a:ln>
            <a:noFill/>
          </a:ln>
        </p:spPr>
      </p:pic>
      <p:sp>
        <p:nvSpPr>
          <p:cNvPr id="584" name="Google Shape;584;g26d7d207eba_0_5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6d7d207eba_0_5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6" name="Google Shape;586;g26d7d207eba_0_543"/>
          <p:cNvSpPr/>
          <p:nvPr/>
        </p:nvSpPr>
        <p:spPr>
          <a:xfrm>
            <a:off x="12955619" y="2641600"/>
            <a:ext cx="10093500" cy="346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THANK YOU FOR CHOOSING EATEMP</a:t>
            </a:r>
            <a:endParaRPr b="0" i="0" sz="8000" u="none" cap="none" strike="noStrike">
              <a:solidFill>
                <a:schemeClr val="dk1"/>
              </a:solidFill>
              <a:latin typeface="Calibri"/>
              <a:ea typeface="Calibri"/>
              <a:cs typeface="Calibri"/>
              <a:sym typeface="Calibri"/>
            </a:endParaRPr>
          </a:p>
        </p:txBody>
      </p:sp>
      <p:sp>
        <p:nvSpPr>
          <p:cNvPr id="587" name="Google Shape;587;g26d7d207eba_0_543"/>
          <p:cNvSpPr/>
          <p:nvPr/>
        </p:nvSpPr>
        <p:spPr>
          <a:xfrm>
            <a:off x="12955619"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88" name="Google Shape;588;g26d7d207eba_0_54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89" name="Google Shape;589;g26d7d207eba_0_543"/>
          <p:cNvPicPr preferRelativeResize="0"/>
          <p:nvPr/>
        </p:nvPicPr>
        <p:blipFill rotWithShape="1">
          <a:blip r:embed="rId7">
            <a:alphaModFix/>
          </a:blip>
          <a:srcRect b="0" l="0" r="0" t="0"/>
          <a:stretch/>
        </p:blipFill>
        <p:spPr>
          <a:xfrm>
            <a:off x="1765521" y="2197100"/>
            <a:ext cx="10110464" cy="9321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37" name="Shape 37"/>
        <p:cNvGrpSpPr/>
        <p:nvPr/>
      </p:nvGrpSpPr>
      <p:grpSpPr>
        <a:xfrm>
          <a:off x="0" y="0"/>
          <a:ext cx="0" cy="0"/>
          <a:chOff x="0" y="0"/>
          <a:chExt cx="0" cy="0"/>
        </a:xfrm>
      </p:grpSpPr>
      <p:pic>
        <p:nvPicPr>
          <p:cNvPr descr=" " id="38" name="Google Shape;38;g26d7d207eba_0_20"/>
          <p:cNvPicPr preferRelativeResize="0"/>
          <p:nvPr/>
        </p:nvPicPr>
        <p:blipFill rotWithShape="1">
          <a:blip r:embed="rId3">
            <a:alphaModFix/>
          </a:blip>
          <a:srcRect b="0" l="0" r="0" t="0"/>
          <a:stretch/>
        </p:blipFill>
        <p:spPr>
          <a:xfrm>
            <a:off x="3086486" y="1308100"/>
            <a:ext cx="21300562" cy="12407900"/>
          </a:xfrm>
          <a:prstGeom prst="rect">
            <a:avLst/>
          </a:prstGeom>
          <a:noFill/>
          <a:ln>
            <a:noFill/>
          </a:ln>
        </p:spPr>
      </p:pic>
      <p:pic>
        <p:nvPicPr>
          <p:cNvPr descr=" " id="39" name="Google Shape;39;g26d7d207eba_0_20"/>
          <p:cNvPicPr preferRelativeResize="0"/>
          <p:nvPr/>
        </p:nvPicPr>
        <p:blipFill rotWithShape="1">
          <a:blip r:embed="rId4">
            <a:alphaModFix/>
          </a:blip>
          <a:srcRect b="0" l="0" r="0" t="0"/>
          <a:stretch/>
        </p:blipFill>
        <p:spPr>
          <a:xfrm>
            <a:off x="14098762" y="3073400"/>
            <a:ext cx="10288286" cy="8864600"/>
          </a:xfrm>
          <a:prstGeom prst="rect">
            <a:avLst/>
          </a:prstGeom>
          <a:noFill/>
          <a:ln>
            <a:noFill/>
          </a:ln>
        </p:spPr>
      </p:pic>
      <p:sp>
        <p:nvSpPr>
          <p:cNvPr id="40" name="Google Shape;40;g26d7d207eba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6d7d207eba_0_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 name="Google Shape;42;g26d7d207eba_0_20"/>
          <p:cNvSpPr/>
          <p:nvPr/>
        </p:nvSpPr>
        <p:spPr>
          <a:xfrm>
            <a:off x="4280435" y="787400"/>
            <a:ext cx="16368000" cy="304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12800"/>
              <a:buFont typeface="Carter One"/>
              <a:buNone/>
            </a:pPr>
            <a:r>
              <a:rPr b="0" i="0" lang="en-US" sz="12800" u="none" cap="none" strike="noStrike">
                <a:solidFill>
                  <a:srgbClr val="1E404C"/>
                </a:solidFill>
                <a:latin typeface="Carter One"/>
                <a:ea typeface="Carter One"/>
                <a:cs typeface="Carter One"/>
                <a:sym typeface="Carter One"/>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26d7d207eba_0_20"/>
          <p:cNvSpPr/>
          <p:nvPr/>
        </p:nvSpPr>
        <p:spPr>
          <a:xfrm>
            <a:off x="1282860" y="40513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6d7d207eba_0_20"/>
          <p:cNvSpPr/>
          <p:nvPr/>
        </p:nvSpPr>
        <p:spPr>
          <a:xfrm>
            <a:off x="1282860" y="4064000"/>
            <a:ext cx="1625700" cy="1625700"/>
          </a:xfrm>
          <a:prstGeom prst="roundRect">
            <a:avLst>
              <a:gd fmla="val 781313" name="adj"/>
            </a:avLst>
          </a:prstGeom>
          <a:solidFill>
            <a:srgbClr val="4583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6d7d207eba_0_20"/>
          <p:cNvSpPr/>
          <p:nvPr/>
        </p:nvSpPr>
        <p:spPr>
          <a:xfrm>
            <a:off x="1644856" y="4305300"/>
            <a:ext cx="9018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01</a:t>
            </a:r>
            <a:endParaRPr b="0" i="0" sz="4800" u="none" cap="none" strike="noStrike">
              <a:solidFill>
                <a:schemeClr val="dk1"/>
              </a:solidFill>
              <a:latin typeface="Calibri"/>
              <a:ea typeface="Calibri"/>
              <a:cs typeface="Calibri"/>
              <a:sym typeface="Calibri"/>
            </a:endParaRPr>
          </a:p>
        </p:txBody>
      </p:sp>
      <p:sp>
        <p:nvSpPr>
          <p:cNvPr id="46" name="Google Shape;46;g26d7d207eba_0_20"/>
          <p:cNvSpPr/>
          <p:nvPr/>
        </p:nvSpPr>
        <p:spPr>
          <a:xfrm>
            <a:off x="3111889" y="40513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6d7d207eba_0_20"/>
          <p:cNvSpPr/>
          <p:nvPr/>
        </p:nvSpPr>
        <p:spPr>
          <a:xfrm>
            <a:off x="3111889" y="40513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INTRODUCTION</a:t>
            </a:r>
            <a:endParaRPr b="0" i="0" sz="4800" u="none" cap="none" strike="noStrike">
              <a:solidFill>
                <a:schemeClr val="dk1"/>
              </a:solidFill>
              <a:latin typeface="Calibri"/>
              <a:ea typeface="Calibri"/>
              <a:cs typeface="Calibri"/>
              <a:sym typeface="Calibri"/>
            </a:endParaRPr>
          </a:p>
        </p:txBody>
      </p:sp>
      <p:sp>
        <p:nvSpPr>
          <p:cNvPr id="48" name="Google Shape;48;g26d7d207eba_0_20"/>
          <p:cNvSpPr/>
          <p:nvPr/>
        </p:nvSpPr>
        <p:spPr>
          <a:xfrm>
            <a:off x="3111889" y="5092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26d7d207eba_0_20"/>
          <p:cNvSpPr/>
          <p:nvPr/>
        </p:nvSpPr>
        <p:spPr>
          <a:xfrm>
            <a:off x="8751394" y="40513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d7d207eba_0_20"/>
          <p:cNvSpPr/>
          <p:nvPr/>
        </p:nvSpPr>
        <p:spPr>
          <a:xfrm>
            <a:off x="8751394" y="4064000"/>
            <a:ext cx="1625700" cy="1625700"/>
          </a:xfrm>
          <a:prstGeom prst="roundRect">
            <a:avLst>
              <a:gd fmla="val 781313" name="adj"/>
            </a:avLst>
          </a:prstGeom>
          <a:solidFill>
            <a:srgbClr val="4583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d7d207eba_0_20"/>
          <p:cNvSpPr/>
          <p:nvPr/>
        </p:nvSpPr>
        <p:spPr>
          <a:xfrm>
            <a:off x="9049881" y="4305300"/>
            <a:ext cx="1028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02</a:t>
            </a:r>
            <a:endParaRPr b="0" i="0" sz="4800" u="none" cap="none" strike="noStrike">
              <a:solidFill>
                <a:schemeClr val="dk1"/>
              </a:solidFill>
              <a:latin typeface="Calibri"/>
              <a:ea typeface="Calibri"/>
              <a:cs typeface="Calibri"/>
              <a:sym typeface="Calibri"/>
            </a:endParaRPr>
          </a:p>
        </p:txBody>
      </p:sp>
      <p:sp>
        <p:nvSpPr>
          <p:cNvPr id="52" name="Google Shape;52;g26d7d207eba_0_20"/>
          <p:cNvSpPr/>
          <p:nvPr/>
        </p:nvSpPr>
        <p:spPr>
          <a:xfrm>
            <a:off x="10580422" y="40513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d7d207eba_0_20"/>
          <p:cNvSpPr/>
          <p:nvPr/>
        </p:nvSpPr>
        <p:spPr>
          <a:xfrm>
            <a:off x="10580422" y="40513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ENCOUNTERS</a:t>
            </a:r>
            <a:endParaRPr b="0" i="0" sz="4800" u="none" cap="none" strike="noStrike">
              <a:solidFill>
                <a:schemeClr val="dk1"/>
              </a:solidFill>
              <a:latin typeface="Calibri"/>
              <a:ea typeface="Calibri"/>
              <a:cs typeface="Calibri"/>
              <a:sym typeface="Calibri"/>
            </a:endParaRPr>
          </a:p>
        </p:txBody>
      </p:sp>
      <p:sp>
        <p:nvSpPr>
          <p:cNvPr id="54" name="Google Shape;54;g26d7d207eba_0_20"/>
          <p:cNvSpPr/>
          <p:nvPr/>
        </p:nvSpPr>
        <p:spPr>
          <a:xfrm>
            <a:off x="10580422" y="5092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6d7d207eba_0_20"/>
          <p:cNvSpPr/>
          <p:nvPr/>
        </p:nvSpPr>
        <p:spPr>
          <a:xfrm>
            <a:off x="1282860" y="70358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d7d207eba_0_20"/>
          <p:cNvSpPr/>
          <p:nvPr/>
        </p:nvSpPr>
        <p:spPr>
          <a:xfrm>
            <a:off x="1282860" y="7048500"/>
            <a:ext cx="1625700" cy="1625700"/>
          </a:xfrm>
          <a:prstGeom prst="roundRect">
            <a:avLst>
              <a:gd fmla="val 781313" name="adj"/>
            </a:avLst>
          </a:prstGeom>
          <a:solidFill>
            <a:srgbClr val="4583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d7d207eba_0_20"/>
          <p:cNvSpPr/>
          <p:nvPr/>
        </p:nvSpPr>
        <p:spPr>
          <a:xfrm>
            <a:off x="1581348" y="7289800"/>
            <a:ext cx="1028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03</a:t>
            </a:r>
            <a:endParaRPr b="0" i="0" sz="4800" u="none" cap="none" strike="noStrike">
              <a:solidFill>
                <a:schemeClr val="dk1"/>
              </a:solidFill>
              <a:latin typeface="Calibri"/>
              <a:ea typeface="Calibri"/>
              <a:cs typeface="Calibri"/>
              <a:sym typeface="Calibri"/>
            </a:endParaRPr>
          </a:p>
        </p:txBody>
      </p:sp>
      <p:sp>
        <p:nvSpPr>
          <p:cNvPr id="58" name="Google Shape;58;g26d7d207eba_0_20"/>
          <p:cNvSpPr/>
          <p:nvPr/>
        </p:nvSpPr>
        <p:spPr>
          <a:xfrm>
            <a:off x="3111889" y="70358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d7d207eba_0_20"/>
          <p:cNvSpPr/>
          <p:nvPr/>
        </p:nvSpPr>
        <p:spPr>
          <a:xfrm>
            <a:off x="3111889" y="70358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WONDERS</a:t>
            </a:r>
            <a:endParaRPr b="0" i="0" sz="4800" u="none" cap="none" strike="noStrike">
              <a:solidFill>
                <a:schemeClr val="dk1"/>
              </a:solidFill>
              <a:latin typeface="Calibri"/>
              <a:ea typeface="Calibri"/>
              <a:cs typeface="Calibri"/>
              <a:sym typeface="Calibri"/>
            </a:endParaRPr>
          </a:p>
        </p:txBody>
      </p:sp>
      <p:sp>
        <p:nvSpPr>
          <p:cNvPr id="60" name="Google Shape;60;g26d7d207eba_0_20"/>
          <p:cNvSpPr/>
          <p:nvPr/>
        </p:nvSpPr>
        <p:spPr>
          <a:xfrm>
            <a:off x="3111889" y="8077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1" name="Google Shape;61;g26d7d207eba_0_20"/>
          <p:cNvSpPr/>
          <p:nvPr/>
        </p:nvSpPr>
        <p:spPr>
          <a:xfrm>
            <a:off x="8751394" y="70358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d7d207eba_0_20"/>
          <p:cNvSpPr/>
          <p:nvPr/>
        </p:nvSpPr>
        <p:spPr>
          <a:xfrm>
            <a:off x="8751394" y="7048500"/>
            <a:ext cx="1625700" cy="1625700"/>
          </a:xfrm>
          <a:prstGeom prst="roundRect">
            <a:avLst>
              <a:gd fmla="val 781313" name="adj"/>
            </a:avLst>
          </a:prstGeom>
          <a:solidFill>
            <a:srgbClr val="4583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d7d207eba_0_20"/>
          <p:cNvSpPr/>
          <p:nvPr/>
        </p:nvSpPr>
        <p:spPr>
          <a:xfrm>
            <a:off x="9018127" y="7289800"/>
            <a:ext cx="10923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04</a:t>
            </a:r>
            <a:endParaRPr b="0" i="0" sz="4800" u="none" cap="none" strike="noStrike">
              <a:solidFill>
                <a:schemeClr val="dk1"/>
              </a:solidFill>
              <a:latin typeface="Calibri"/>
              <a:ea typeface="Calibri"/>
              <a:cs typeface="Calibri"/>
              <a:sym typeface="Calibri"/>
            </a:endParaRPr>
          </a:p>
        </p:txBody>
      </p:sp>
      <p:sp>
        <p:nvSpPr>
          <p:cNvPr id="64" name="Google Shape;64;g26d7d207eba_0_20"/>
          <p:cNvSpPr/>
          <p:nvPr/>
        </p:nvSpPr>
        <p:spPr>
          <a:xfrm>
            <a:off x="10580422" y="70358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d7d207eba_0_20"/>
          <p:cNvSpPr/>
          <p:nvPr/>
        </p:nvSpPr>
        <p:spPr>
          <a:xfrm>
            <a:off x="10580422" y="70358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MAGIC</a:t>
            </a:r>
            <a:endParaRPr b="0" i="0" sz="4800" u="none" cap="none" strike="noStrike">
              <a:solidFill>
                <a:schemeClr val="dk1"/>
              </a:solidFill>
              <a:latin typeface="Calibri"/>
              <a:ea typeface="Calibri"/>
              <a:cs typeface="Calibri"/>
              <a:sym typeface="Calibri"/>
            </a:endParaRPr>
          </a:p>
        </p:txBody>
      </p:sp>
      <p:sp>
        <p:nvSpPr>
          <p:cNvPr id="66" name="Google Shape;66;g26d7d207eba_0_20"/>
          <p:cNvSpPr/>
          <p:nvPr/>
        </p:nvSpPr>
        <p:spPr>
          <a:xfrm>
            <a:off x="10580422" y="8077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7" name="Google Shape;67;g26d7d207eba_0_20"/>
          <p:cNvSpPr/>
          <p:nvPr/>
        </p:nvSpPr>
        <p:spPr>
          <a:xfrm>
            <a:off x="1282860" y="100203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d7d207eba_0_20"/>
          <p:cNvSpPr/>
          <p:nvPr/>
        </p:nvSpPr>
        <p:spPr>
          <a:xfrm>
            <a:off x="1282860" y="10033000"/>
            <a:ext cx="1625700" cy="1625700"/>
          </a:xfrm>
          <a:prstGeom prst="roundRect">
            <a:avLst>
              <a:gd fmla="val 781313" name="adj"/>
            </a:avLst>
          </a:prstGeom>
          <a:solidFill>
            <a:srgbClr val="4583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d7d207eba_0_20"/>
          <p:cNvSpPr/>
          <p:nvPr/>
        </p:nvSpPr>
        <p:spPr>
          <a:xfrm>
            <a:off x="1587698" y="10274300"/>
            <a:ext cx="10161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05</a:t>
            </a:r>
            <a:endParaRPr b="0" i="0" sz="4800" u="none" cap="none" strike="noStrike">
              <a:solidFill>
                <a:schemeClr val="dk1"/>
              </a:solidFill>
              <a:latin typeface="Calibri"/>
              <a:ea typeface="Calibri"/>
              <a:cs typeface="Calibri"/>
              <a:sym typeface="Calibri"/>
            </a:endParaRPr>
          </a:p>
        </p:txBody>
      </p:sp>
      <p:sp>
        <p:nvSpPr>
          <p:cNvPr id="70" name="Google Shape;70;g26d7d207eba_0_20"/>
          <p:cNvSpPr/>
          <p:nvPr/>
        </p:nvSpPr>
        <p:spPr>
          <a:xfrm>
            <a:off x="3111889" y="100203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d7d207eba_0_20"/>
          <p:cNvSpPr/>
          <p:nvPr/>
        </p:nvSpPr>
        <p:spPr>
          <a:xfrm>
            <a:off x="3111889" y="100203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ADVENTURE</a:t>
            </a:r>
            <a:endParaRPr b="0" i="0" sz="4800" u="none" cap="none" strike="noStrike">
              <a:solidFill>
                <a:schemeClr val="dk1"/>
              </a:solidFill>
              <a:latin typeface="Calibri"/>
              <a:ea typeface="Calibri"/>
              <a:cs typeface="Calibri"/>
              <a:sym typeface="Calibri"/>
            </a:endParaRPr>
          </a:p>
        </p:txBody>
      </p:sp>
      <p:sp>
        <p:nvSpPr>
          <p:cNvPr id="72" name="Google Shape;72;g26d7d207eba_0_20"/>
          <p:cNvSpPr/>
          <p:nvPr/>
        </p:nvSpPr>
        <p:spPr>
          <a:xfrm>
            <a:off x="3111889" y="11061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3" name="Google Shape;73;g26d7d207eba_0_20"/>
          <p:cNvSpPr/>
          <p:nvPr/>
        </p:nvSpPr>
        <p:spPr>
          <a:xfrm>
            <a:off x="8751394" y="100203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d7d207eba_0_20"/>
          <p:cNvSpPr/>
          <p:nvPr/>
        </p:nvSpPr>
        <p:spPr>
          <a:xfrm>
            <a:off x="8751394" y="10033000"/>
            <a:ext cx="1625700" cy="1625700"/>
          </a:xfrm>
          <a:prstGeom prst="roundRect">
            <a:avLst>
              <a:gd fmla="val 781313" name="adj"/>
            </a:avLst>
          </a:prstGeom>
          <a:solidFill>
            <a:srgbClr val="4583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d7d207eba_0_20"/>
          <p:cNvSpPr/>
          <p:nvPr/>
        </p:nvSpPr>
        <p:spPr>
          <a:xfrm>
            <a:off x="9024478" y="10274300"/>
            <a:ext cx="1079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06</a:t>
            </a:r>
            <a:endParaRPr b="0" i="0" sz="4800" u="none" cap="none" strike="noStrike">
              <a:solidFill>
                <a:schemeClr val="dk1"/>
              </a:solidFill>
              <a:latin typeface="Calibri"/>
              <a:ea typeface="Calibri"/>
              <a:cs typeface="Calibri"/>
              <a:sym typeface="Calibri"/>
            </a:endParaRPr>
          </a:p>
        </p:txBody>
      </p:sp>
      <p:sp>
        <p:nvSpPr>
          <p:cNvPr id="76" name="Google Shape;76;g26d7d207eba_0_20"/>
          <p:cNvSpPr/>
          <p:nvPr/>
        </p:nvSpPr>
        <p:spPr>
          <a:xfrm>
            <a:off x="10580422" y="100203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d7d207eba_0_20"/>
          <p:cNvSpPr/>
          <p:nvPr/>
        </p:nvSpPr>
        <p:spPr>
          <a:xfrm>
            <a:off x="10580422" y="100203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CONCLUSION</a:t>
            </a:r>
            <a:endParaRPr b="0" i="0" sz="4800" u="none" cap="none" strike="noStrike">
              <a:solidFill>
                <a:schemeClr val="dk1"/>
              </a:solidFill>
              <a:latin typeface="Calibri"/>
              <a:ea typeface="Calibri"/>
              <a:cs typeface="Calibri"/>
              <a:sym typeface="Calibri"/>
            </a:endParaRPr>
          </a:p>
        </p:txBody>
      </p:sp>
      <p:sp>
        <p:nvSpPr>
          <p:cNvPr id="78" name="Google Shape;78;g26d7d207eba_0_20"/>
          <p:cNvSpPr/>
          <p:nvPr/>
        </p:nvSpPr>
        <p:spPr>
          <a:xfrm>
            <a:off x="10580422" y="11061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83" name="Shape 83"/>
        <p:cNvGrpSpPr/>
        <p:nvPr/>
      </p:nvGrpSpPr>
      <p:grpSpPr>
        <a:xfrm>
          <a:off x="0" y="0"/>
          <a:ext cx="0" cy="0"/>
          <a:chOff x="0" y="0"/>
          <a:chExt cx="0" cy="0"/>
        </a:xfrm>
      </p:grpSpPr>
      <p:pic>
        <p:nvPicPr>
          <p:cNvPr descr=" " id="84" name="Google Shape;84;g26d7d207eba_0_65"/>
          <p:cNvPicPr preferRelativeResize="0"/>
          <p:nvPr/>
        </p:nvPicPr>
        <p:blipFill rotWithShape="1">
          <a:blip r:embed="rId3">
            <a:alphaModFix/>
          </a:blip>
          <a:srcRect b="0" l="0" r="0" t="0"/>
          <a:stretch/>
        </p:blipFill>
        <p:spPr>
          <a:xfrm>
            <a:off x="0" y="3187700"/>
            <a:ext cx="24387048" cy="10528300"/>
          </a:xfrm>
          <a:prstGeom prst="rect">
            <a:avLst/>
          </a:prstGeom>
          <a:noFill/>
          <a:ln>
            <a:noFill/>
          </a:ln>
        </p:spPr>
      </p:pic>
      <p:sp>
        <p:nvSpPr>
          <p:cNvPr id="85" name="Google Shape;85;g26d7d207eba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6d7d207eba_0_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7" name="Google Shape;87;g26d7d207eba_0_65"/>
          <p:cNvSpPr/>
          <p:nvPr/>
        </p:nvSpPr>
        <p:spPr>
          <a:xfrm>
            <a:off x="2959470" y="2743200"/>
            <a:ext cx="18133500" cy="19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THE REALM OF THE EXTRAORDINARY</a:t>
            </a:r>
            <a:endParaRPr b="0" i="0" sz="8000" u="none" cap="none" strike="noStrike">
              <a:solidFill>
                <a:schemeClr val="dk1"/>
              </a:solidFill>
              <a:latin typeface="Calibri"/>
              <a:ea typeface="Calibri"/>
              <a:cs typeface="Calibri"/>
              <a:sym typeface="Calibri"/>
            </a:endParaRPr>
          </a:p>
        </p:txBody>
      </p:sp>
      <p:sp>
        <p:nvSpPr>
          <p:cNvPr id="88" name="Google Shape;88;g26d7d207eba_0_65"/>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9" name="Google Shape;89;g26d7d207eba_0_65"/>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94" name="Shape 94"/>
        <p:cNvGrpSpPr/>
        <p:nvPr/>
      </p:nvGrpSpPr>
      <p:grpSpPr>
        <a:xfrm>
          <a:off x="0" y="0"/>
          <a:ext cx="0" cy="0"/>
          <a:chOff x="0" y="0"/>
          <a:chExt cx="0" cy="0"/>
        </a:xfrm>
      </p:grpSpPr>
      <p:pic>
        <p:nvPicPr>
          <p:cNvPr descr=" " id="95" name="Google Shape;95;g26d7d207eba_0_75"/>
          <p:cNvPicPr preferRelativeResize="0"/>
          <p:nvPr/>
        </p:nvPicPr>
        <p:blipFill rotWithShape="1">
          <a:blip r:embed="rId3">
            <a:alphaModFix/>
          </a:blip>
          <a:srcRect b="0" l="0" r="0" t="0"/>
          <a:stretch/>
        </p:blipFill>
        <p:spPr>
          <a:xfrm>
            <a:off x="0" y="1054100"/>
            <a:ext cx="23083328" cy="12661900"/>
          </a:xfrm>
          <a:prstGeom prst="rect">
            <a:avLst/>
          </a:prstGeom>
          <a:noFill/>
          <a:ln>
            <a:noFill/>
          </a:ln>
        </p:spPr>
      </p:pic>
      <p:sp>
        <p:nvSpPr>
          <p:cNvPr id="96" name="Google Shape;96;g26d7d207eba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6d7d207eba_0_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8" name="Google Shape;98;g26d7d207eba_0_75"/>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99" name="Google Shape;99;g26d7d207eba_0_75"/>
          <p:cNvSpPr/>
          <p:nvPr/>
        </p:nvSpPr>
        <p:spPr>
          <a:xfrm>
            <a:off x="13057232" y="2705100"/>
            <a:ext cx="99072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6d7d207eba_0_75"/>
          <p:cNvPicPr preferRelativeResize="0"/>
          <p:nvPr/>
        </p:nvPicPr>
        <p:blipFill rotWithShape="1">
          <a:blip r:embed="rId6">
            <a:alphaModFix/>
          </a:blip>
          <a:srcRect b="0" l="0" r="0" t="0"/>
          <a:stretch/>
        </p:blipFill>
        <p:spPr>
          <a:xfrm>
            <a:off x="13057232" y="3847598"/>
            <a:ext cx="1409876" cy="1296405"/>
          </a:xfrm>
          <a:prstGeom prst="rect">
            <a:avLst/>
          </a:prstGeom>
          <a:noFill/>
          <a:ln>
            <a:noFill/>
          </a:ln>
        </p:spPr>
      </p:pic>
      <p:sp>
        <p:nvSpPr>
          <p:cNvPr id="101" name="Google Shape;101;g26d7d207eba_0_75"/>
          <p:cNvSpPr/>
          <p:nvPr/>
        </p:nvSpPr>
        <p:spPr>
          <a:xfrm>
            <a:off x="14873559" y="2705100"/>
            <a:ext cx="80910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6d7d207eba_0_75"/>
          <p:cNvSpPr/>
          <p:nvPr/>
        </p:nvSpPr>
        <p:spPr>
          <a:xfrm>
            <a:off x="14873559" y="2705100"/>
            <a:ext cx="82941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26d7d207eba_0_75"/>
          <p:cNvSpPr/>
          <p:nvPr/>
        </p:nvSpPr>
        <p:spPr>
          <a:xfrm>
            <a:off x="14873559" y="38481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26d7d207eba_0_75"/>
          <p:cNvSpPr/>
          <p:nvPr/>
        </p:nvSpPr>
        <p:spPr>
          <a:xfrm>
            <a:off x="13057232" y="6858000"/>
            <a:ext cx="99072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6d7d207eba_0_75"/>
          <p:cNvPicPr preferRelativeResize="0"/>
          <p:nvPr/>
        </p:nvPicPr>
        <p:blipFill rotWithShape="1">
          <a:blip r:embed="rId7">
            <a:alphaModFix/>
          </a:blip>
          <a:srcRect b="0" l="0" r="0" t="0"/>
          <a:stretch/>
        </p:blipFill>
        <p:spPr>
          <a:xfrm>
            <a:off x="13057232" y="7966063"/>
            <a:ext cx="1409876" cy="1365275"/>
          </a:xfrm>
          <a:prstGeom prst="rect">
            <a:avLst/>
          </a:prstGeom>
          <a:noFill/>
          <a:ln>
            <a:noFill/>
          </a:ln>
        </p:spPr>
      </p:pic>
      <p:sp>
        <p:nvSpPr>
          <p:cNvPr id="106" name="Google Shape;106;g26d7d207eba_0_75"/>
          <p:cNvSpPr/>
          <p:nvPr/>
        </p:nvSpPr>
        <p:spPr>
          <a:xfrm>
            <a:off x="14873559" y="6858000"/>
            <a:ext cx="80910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6d7d207eba_0_75"/>
          <p:cNvSpPr/>
          <p:nvPr/>
        </p:nvSpPr>
        <p:spPr>
          <a:xfrm>
            <a:off x="14873559" y="6858000"/>
            <a:ext cx="82941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108" name="Google Shape;108;g26d7d207eba_0_75"/>
          <p:cNvSpPr/>
          <p:nvPr/>
        </p:nvSpPr>
        <p:spPr>
          <a:xfrm>
            <a:off x="14873559" y="80010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113" name="Shape 113"/>
        <p:cNvGrpSpPr/>
        <p:nvPr/>
      </p:nvGrpSpPr>
      <p:grpSpPr>
        <a:xfrm>
          <a:off x="0" y="0"/>
          <a:ext cx="0" cy="0"/>
          <a:chOff x="0" y="0"/>
          <a:chExt cx="0" cy="0"/>
        </a:xfrm>
      </p:grpSpPr>
      <p:pic>
        <p:nvPicPr>
          <p:cNvPr descr=" " id="114" name="Google Shape;114;g26d7d207eba_0_93"/>
          <p:cNvPicPr preferRelativeResize="0"/>
          <p:nvPr/>
        </p:nvPicPr>
        <p:blipFill rotWithShape="1">
          <a:blip r:embed="rId3">
            <a:alphaModFix/>
          </a:blip>
          <a:srcRect b="0" l="0" r="0" t="0"/>
          <a:stretch/>
        </p:blipFill>
        <p:spPr>
          <a:xfrm>
            <a:off x="3086486" y="1308100"/>
            <a:ext cx="21300562" cy="12407900"/>
          </a:xfrm>
          <a:prstGeom prst="rect">
            <a:avLst/>
          </a:prstGeom>
          <a:noFill/>
          <a:ln>
            <a:noFill/>
          </a:ln>
        </p:spPr>
      </p:pic>
      <p:sp>
        <p:nvSpPr>
          <p:cNvPr id="115" name="Google Shape;115;g26d7d207eba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6d7d207eba_0_9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7" name="Google Shape;117;g26d7d207eba_0_93"/>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6d7d207eba_0_93"/>
          <p:cNvPicPr preferRelativeResize="0"/>
          <p:nvPr/>
        </p:nvPicPr>
        <p:blipFill rotWithShape="1">
          <a:blip r:embed="rId5">
            <a:alphaModFix/>
          </a:blip>
          <a:srcRect b="0" l="0" r="0" t="0"/>
          <a:stretch/>
        </p:blipFill>
        <p:spPr>
          <a:xfrm>
            <a:off x="6956991" y="1384300"/>
            <a:ext cx="1302517" cy="1409700"/>
          </a:xfrm>
          <a:prstGeom prst="rect">
            <a:avLst/>
          </a:prstGeom>
          <a:noFill/>
          <a:ln>
            <a:noFill/>
          </a:ln>
        </p:spPr>
      </p:pic>
      <p:sp>
        <p:nvSpPr>
          <p:cNvPr id="119" name="Google Shape;119;g26d7d207eba_0_93"/>
          <p:cNvSpPr/>
          <p:nvPr/>
        </p:nvSpPr>
        <p:spPr>
          <a:xfrm>
            <a:off x="4617027" y="3403600"/>
            <a:ext cx="59823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6d7d207eba_0_93"/>
          <p:cNvSpPr/>
          <p:nvPr/>
        </p:nvSpPr>
        <p:spPr>
          <a:xfrm>
            <a:off x="4617027" y="3403600"/>
            <a:ext cx="61857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UNICORN SIGHTINGS</a:t>
            </a:r>
            <a:endParaRPr b="0" i="0" sz="4800" u="none" cap="none" strike="noStrike">
              <a:solidFill>
                <a:schemeClr val="dk1"/>
              </a:solidFill>
              <a:latin typeface="Calibri"/>
              <a:ea typeface="Calibri"/>
              <a:cs typeface="Calibri"/>
              <a:sym typeface="Calibri"/>
            </a:endParaRPr>
          </a:p>
        </p:txBody>
      </p:sp>
      <p:sp>
        <p:nvSpPr>
          <p:cNvPr id="121" name="Google Shape;121;g26d7d207eba_0_93"/>
          <p:cNvSpPr/>
          <p:nvPr/>
        </p:nvSpPr>
        <p:spPr>
          <a:xfrm>
            <a:off x="3543743" y="4953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6d7d207eba_0_93"/>
          <p:cNvSpPr/>
          <p:nvPr/>
        </p:nvSpPr>
        <p:spPr>
          <a:xfrm>
            <a:off x="3476001" y="4953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3" name="Google Shape;123;g26d7d207eba_0_93"/>
          <p:cNvPicPr preferRelativeResize="0"/>
          <p:nvPr/>
        </p:nvPicPr>
        <p:blipFill rotWithShape="1">
          <a:blip r:embed="rId6">
            <a:alphaModFix/>
          </a:blip>
          <a:srcRect b="0" l="0" r="0" t="0"/>
          <a:stretch/>
        </p:blipFill>
        <p:spPr>
          <a:xfrm>
            <a:off x="3543743" y="7391400"/>
            <a:ext cx="8129016" cy="5207000"/>
          </a:xfrm>
          <a:prstGeom prst="rect">
            <a:avLst/>
          </a:prstGeom>
          <a:noFill/>
          <a:ln>
            <a:noFill/>
          </a:ln>
        </p:spPr>
      </p:pic>
      <p:sp>
        <p:nvSpPr>
          <p:cNvPr id="124" name="Google Shape;124;g26d7d207eba_0_93"/>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6d7d207eba_0_93"/>
          <p:cNvPicPr preferRelativeResize="0"/>
          <p:nvPr/>
        </p:nvPicPr>
        <p:blipFill rotWithShape="1">
          <a:blip r:embed="rId7">
            <a:alphaModFix/>
          </a:blip>
          <a:srcRect b="0" l="0" r="0" t="0"/>
          <a:stretch/>
        </p:blipFill>
        <p:spPr>
          <a:xfrm>
            <a:off x="16061712" y="1384300"/>
            <a:ext cx="1332560" cy="1409700"/>
          </a:xfrm>
          <a:prstGeom prst="rect">
            <a:avLst/>
          </a:prstGeom>
          <a:noFill/>
          <a:ln>
            <a:noFill/>
          </a:ln>
        </p:spPr>
      </p:pic>
      <p:sp>
        <p:nvSpPr>
          <p:cNvPr id="126" name="Google Shape;126;g26d7d207eba_0_93"/>
          <p:cNvSpPr/>
          <p:nvPr/>
        </p:nvSpPr>
        <p:spPr>
          <a:xfrm>
            <a:off x="14213076" y="3403600"/>
            <a:ext cx="50298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6d7d207eba_0_93"/>
          <p:cNvSpPr/>
          <p:nvPr/>
        </p:nvSpPr>
        <p:spPr>
          <a:xfrm>
            <a:off x="14213076" y="3403600"/>
            <a:ext cx="5233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a:t>
            </a:r>
            <a:endParaRPr b="0" i="0" sz="4800" u="none" cap="none" strike="noStrike">
              <a:solidFill>
                <a:schemeClr val="dk1"/>
              </a:solidFill>
              <a:latin typeface="Calibri"/>
              <a:ea typeface="Calibri"/>
              <a:cs typeface="Calibri"/>
              <a:sym typeface="Calibri"/>
            </a:endParaRPr>
          </a:p>
        </p:txBody>
      </p:sp>
      <p:sp>
        <p:nvSpPr>
          <p:cNvPr id="128" name="Google Shape;128;g26d7d207eba_0_93"/>
          <p:cNvSpPr/>
          <p:nvPr/>
        </p:nvSpPr>
        <p:spPr>
          <a:xfrm>
            <a:off x="12663483" y="4953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6d7d207eba_0_93"/>
          <p:cNvSpPr/>
          <p:nvPr/>
        </p:nvSpPr>
        <p:spPr>
          <a:xfrm>
            <a:off x="12595741" y="4953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0" name="Google Shape;130;g26d7d207eba_0_93"/>
          <p:cNvPicPr preferRelativeResize="0"/>
          <p:nvPr/>
        </p:nvPicPr>
        <p:blipFill rotWithShape="1">
          <a:blip r:embed="rId8">
            <a:alphaModFix/>
          </a:blip>
          <a:srcRect b="0" l="0" r="0" t="0"/>
          <a:stretch/>
        </p:blipFill>
        <p:spPr>
          <a:xfrm>
            <a:off x="12663483" y="7391400"/>
            <a:ext cx="8129016" cy="520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135" name="Shape 135"/>
        <p:cNvGrpSpPr/>
        <p:nvPr/>
      </p:nvGrpSpPr>
      <p:grpSpPr>
        <a:xfrm>
          <a:off x="0" y="0"/>
          <a:ext cx="0" cy="0"/>
          <a:chOff x="0" y="0"/>
          <a:chExt cx="0" cy="0"/>
        </a:xfrm>
      </p:grpSpPr>
      <p:pic>
        <p:nvPicPr>
          <p:cNvPr descr=" " id="136" name="Google Shape;136;g26d7d207eba_0_114"/>
          <p:cNvPicPr preferRelativeResize="0"/>
          <p:nvPr/>
        </p:nvPicPr>
        <p:blipFill rotWithShape="1">
          <a:blip r:embed="rId3">
            <a:alphaModFix/>
          </a:blip>
          <a:srcRect b="0" l="0" r="0" t="0"/>
          <a:stretch/>
        </p:blipFill>
        <p:spPr>
          <a:xfrm>
            <a:off x="0" y="3505200"/>
            <a:ext cx="16658120" cy="10210800"/>
          </a:xfrm>
          <a:prstGeom prst="rect">
            <a:avLst/>
          </a:prstGeom>
          <a:noFill/>
          <a:ln>
            <a:noFill/>
          </a:ln>
        </p:spPr>
      </p:pic>
      <p:pic>
        <p:nvPicPr>
          <p:cNvPr descr=" " id="137" name="Google Shape;137;g26d7d207eba_0_114"/>
          <p:cNvPicPr preferRelativeResize="0"/>
          <p:nvPr/>
        </p:nvPicPr>
        <p:blipFill rotWithShape="1">
          <a:blip r:embed="rId4">
            <a:alphaModFix/>
          </a:blip>
          <a:srcRect b="0" l="0" r="0" t="0"/>
          <a:stretch/>
        </p:blipFill>
        <p:spPr>
          <a:xfrm>
            <a:off x="6644025" y="6321078"/>
            <a:ext cx="17743025" cy="7394922"/>
          </a:xfrm>
          <a:prstGeom prst="rect">
            <a:avLst/>
          </a:prstGeom>
          <a:noFill/>
          <a:ln>
            <a:noFill/>
          </a:ln>
        </p:spPr>
      </p:pic>
      <p:sp>
        <p:nvSpPr>
          <p:cNvPr id="138" name="Google Shape;138;g26d7d207eba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6d7d207eba_0_1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0" name="Google Shape;140;g26d7d207eba_0_114"/>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41" name="Google Shape;141;g26d7d207eba_0_114"/>
          <p:cNvSpPr/>
          <p:nvPr/>
        </p:nvSpPr>
        <p:spPr>
          <a:xfrm>
            <a:off x="5842730" y="4229100"/>
            <a:ext cx="136035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6d7d207eba_0_114"/>
          <p:cNvSpPr/>
          <p:nvPr/>
        </p:nvSpPr>
        <p:spPr>
          <a:xfrm>
            <a:off x="5842730" y="4229100"/>
            <a:ext cx="13806600" cy="584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3" name="Google Shape;143;g26d7d207eba_0_114"/>
          <p:cNvSpPr/>
          <p:nvPr/>
        </p:nvSpPr>
        <p:spPr>
          <a:xfrm>
            <a:off x="14937067" y="10172700"/>
            <a:ext cx="4661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arter One"/>
              <a:buNone/>
            </a:pPr>
            <a:r>
              <a:rPr b="0" i="0" lang="en-US" sz="3600" u="none" cap="none" strike="noStrike">
                <a:solidFill>
                  <a:srgbClr val="0E0E0E"/>
                </a:solidFill>
                <a:latin typeface="Carter One"/>
                <a:ea typeface="Carter One"/>
                <a:cs typeface="Carter One"/>
                <a:sym typeface="Carter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148" name="Shape 148"/>
        <p:cNvGrpSpPr/>
        <p:nvPr/>
      </p:nvGrpSpPr>
      <p:grpSpPr>
        <a:xfrm>
          <a:off x="0" y="0"/>
          <a:ext cx="0" cy="0"/>
          <a:chOff x="0" y="0"/>
          <a:chExt cx="0" cy="0"/>
        </a:xfrm>
      </p:grpSpPr>
      <p:pic>
        <p:nvPicPr>
          <p:cNvPr descr=" " id="149" name="Google Shape;149;g26d7d207eba_0_126"/>
          <p:cNvPicPr preferRelativeResize="0"/>
          <p:nvPr/>
        </p:nvPicPr>
        <p:blipFill rotWithShape="1">
          <a:blip r:embed="rId3">
            <a:alphaModFix/>
          </a:blip>
          <a:srcRect b="0" l="0" r="0" t="0"/>
          <a:stretch/>
        </p:blipFill>
        <p:spPr>
          <a:xfrm>
            <a:off x="0" y="3187700"/>
            <a:ext cx="24387048" cy="10528300"/>
          </a:xfrm>
          <a:prstGeom prst="rect">
            <a:avLst/>
          </a:prstGeom>
          <a:noFill/>
          <a:ln>
            <a:noFill/>
          </a:ln>
        </p:spPr>
      </p:pic>
      <p:sp>
        <p:nvSpPr>
          <p:cNvPr id="150" name="Google Shape;150;g26d7d207eba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6d7d207eba_0_1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2" name="Google Shape;152;g26d7d207eba_0_126"/>
          <p:cNvPicPr preferRelativeResize="0"/>
          <p:nvPr/>
        </p:nvPicPr>
        <p:blipFill rotWithShape="1">
          <a:blip r:embed="rId5">
            <a:alphaModFix/>
          </a:blip>
          <a:srcRect b="0" l="0" r="0" t="0"/>
          <a:stretch/>
        </p:blipFill>
        <p:spPr>
          <a:xfrm>
            <a:off x="8395749" y="1866900"/>
            <a:ext cx="7595549" cy="10147300"/>
          </a:xfrm>
          <a:prstGeom prst="rect">
            <a:avLst/>
          </a:prstGeom>
          <a:noFill/>
          <a:ln>
            <a:noFill/>
          </a:ln>
        </p:spPr>
      </p:pic>
      <p:sp>
        <p:nvSpPr>
          <p:cNvPr id="153" name="Google Shape;153;g26d7d207eba_0_126"/>
          <p:cNvSpPr/>
          <p:nvPr/>
        </p:nvSpPr>
        <p:spPr>
          <a:xfrm>
            <a:off x="3086486" y="1866900"/>
            <a:ext cx="4369200" cy="55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6d7d207eba_0_126"/>
          <p:cNvSpPr/>
          <p:nvPr/>
        </p:nvSpPr>
        <p:spPr>
          <a:xfrm>
            <a:off x="3086486" y="1866900"/>
            <a:ext cx="4572600" cy="302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DRAGON TAMING TECHNIQUE</a:t>
            </a:r>
            <a:endParaRPr b="0" i="0" sz="4800" u="none" cap="none" strike="noStrike">
              <a:solidFill>
                <a:schemeClr val="dk1"/>
              </a:solidFill>
              <a:latin typeface="Calibri"/>
              <a:ea typeface="Calibri"/>
              <a:cs typeface="Calibri"/>
              <a:sym typeface="Calibri"/>
            </a:endParaRPr>
          </a:p>
        </p:txBody>
      </p:sp>
      <p:sp>
        <p:nvSpPr>
          <p:cNvPr id="155" name="Google Shape;155;g26d7d207eba_0_126"/>
          <p:cNvSpPr/>
          <p:nvPr/>
        </p:nvSpPr>
        <p:spPr>
          <a:xfrm>
            <a:off x="3086486" y="49911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6" name="Google Shape;156;g26d7d207eba_0_126"/>
          <p:cNvSpPr/>
          <p:nvPr/>
        </p:nvSpPr>
        <p:spPr>
          <a:xfrm>
            <a:off x="16931216" y="6527800"/>
            <a:ext cx="4369200" cy="55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6d7d207eba_0_126"/>
          <p:cNvSpPr/>
          <p:nvPr/>
        </p:nvSpPr>
        <p:spPr>
          <a:xfrm>
            <a:off x="16931216" y="6527800"/>
            <a:ext cx="4572600" cy="302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arter One"/>
              <a:buNone/>
            </a:pPr>
            <a:r>
              <a:rPr b="0" i="0" lang="en-US" sz="4800" u="none" cap="none" strike="noStrike">
                <a:solidFill>
                  <a:srgbClr val="0E0E0E"/>
                </a:solidFill>
                <a:latin typeface="Carter One"/>
                <a:ea typeface="Carter One"/>
                <a:cs typeface="Carter One"/>
                <a:sym typeface="Carter One"/>
              </a:rPr>
              <a:t>THE ART OF UNICORN SIGHTING</a:t>
            </a:r>
            <a:endParaRPr b="0" i="0" sz="4800" u="none" cap="none" strike="noStrike">
              <a:solidFill>
                <a:schemeClr val="dk1"/>
              </a:solidFill>
              <a:latin typeface="Calibri"/>
              <a:ea typeface="Calibri"/>
              <a:cs typeface="Calibri"/>
              <a:sym typeface="Calibri"/>
            </a:endParaRPr>
          </a:p>
        </p:txBody>
      </p:sp>
      <p:sp>
        <p:nvSpPr>
          <p:cNvPr id="158" name="Google Shape;158;g26d7d207eba_0_126"/>
          <p:cNvSpPr/>
          <p:nvPr/>
        </p:nvSpPr>
        <p:spPr>
          <a:xfrm>
            <a:off x="16931216" y="9652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4DFDD"/>
        </a:solidFill>
      </p:bgPr>
    </p:bg>
    <p:spTree>
      <p:nvGrpSpPr>
        <p:cNvPr id="163" name="Shape 163"/>
        <p:cNvGrpSpPr/>
        <p:nvPr/>
      </p:nvGrpSpPr>
      <p:grpSpPr>
        <a:xfrm>
          <a:off x="0" y="0"/>
          <a:ext cx="0" cy="0"/>
          <a:chOff x="0" y="0"/>
          <a:chExt cx="0" cy="0"/>
        </a:xfrm>
      </p:grpSpPr>
      <p:pic>
        <p:nvPicPr>
          <p:cNvPr descr=" " id="164" name="Google Shape;164;g26d7d207eba_0_140"/>
          <p:cNvPicPr preferRelativeResize="0"/>
          <p:nvPr/>
        </p:nvPicPr>
        <p:blipFill rotWithShape="1">
          <a:blip r:embed="rId3">
            <a:alphaModFix/>
          </a:blip>
          <a:srcRect b="0" l="0" r="0" t="0"/>
          <a:stretch/>
        </p:blipFill>
        <p:spPr>
          <a:xfrm>
            <a:off x="0" y="1054100"/>
            <a:ext cx="23083328" cy="12661900"/>
          </a:xfrm>
          <a:prstGeom prst="rect">
            <a:avLst/>
          </a:prstGeom>
          <a:noFill/>
          <a:ln>
            <a:noFill/>
          </a:ln>
        </p:spPr>
      </p:pic>
      <p:sp>
        <p:nvSpPr>
          <p:cNvPr id="165" name="Google Shape;165;g26d7d207eba_0_140"/>
          <p:cNvSpPr/>
          <p:nvPr/>
        </p:nvSpPr>
        <p:spPr>
          <a:xfrm>
            <a:off x="2091528" y="749300"/>
            <a:ext cx="20216700" cy="190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404C"/>
              </a:buClr>
              <a:buSzPts val="8000"/>
              <a:buFont typeface="Carter One"/>
              <a:buNone/>
            </a:pPr>
            <a:r>
              <a:rPr b="0" i="0" lang="en-US" sz="8000" u="none" cap="none" strike="noStrike">
                <a:solidFill>
                  <a:srgbClr val="1E404C"/>
                </a:solidFill>
                <a:latin typeface="Carter One"/>
                <a:ea typeface="Carter One"/>
                <a:cs typeface="Carter One"/>
                <a:sym typeface="Carter One"/>
              </a:rPr>
              <a:t>THE MAGIC OF DRAGONS: A RESEARCH</a:t>
            </a:r>
            <a:endParaRPr b="0" i="0" sz="8000" u="none" cap="none" strike="noStrike">
              <a:solidFill>
                <a:schemeClr val="dk1"/>
              </a:solidFill>
              <a:latin typeface="Calibri"/>
              <a:ea typeface="Calibri"/>
              <a:cs typeface="Calibri"/>
              <a:sym typeface="Calibri"/>
            </a:endParaRPr>
          </a:p>
        </p:txBody>
      </p:sp>
      <p:sp>
        <p:nvSpPr>
          <p:cNvPr id="166" name="Google Shape;166;g26d7d207eba_0_140"/>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6d7d207eba_0_140"/>
          <p:cNvSpPr/>
          <p:nvPr/>
        </p:nvSpPr>
        <p:spPr>
          <a:xfrm>
            <a:off x="2146568" y="4025900"/>
            <a:ext cx="8205300" cy="8204100"/>
          </a:xfrm>
          <a:prstGeom prst="ellipse">
            <a:avLst/>
          </a:prstGeom>
          <a:solidFill>
            <a:srgbClr val="4583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6d7d207eba_0_140"/>
          <p:cNvSpPr/>
          <p:nvPr/>
        </p:nvSpPr>
        <p:spPr>
          <a:xfrm>
            <a:off x="3175397" y="5918200"/>
            <a:ext cx="6160200" cy="6159600"/>
          </a:xfrm>
          <a:prstGeom prst="ellipse">
            <a:avLst/>
          </a:prstGeom>
          <a:solidFill>
            <a:srgbClr val="7AB8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6d7d207eba_0_140"/>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6d7d207eba_0_140"/>
          <p:cNvSpPr/>
          <p:nvPr/>
        </p:nvSpPr>
        <p:spPr>
          <a:xfrm>
            <a:off x="5461683" y="4457700"/>
            <a:ext cx="15624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6.7M</a:t>
            </a:r>
            <a:endParaRPr b="0" i="0" sz="4800" u="none" cap="none" strike="noStrike">
              <a:solidFill>
                <a:schemeClr val="dk1"/>
              </a:solidFill>
              <a:latin typeface="Calibri"/>
              <a:ea typeface="Calibri"/>
              <a:cs typeface="Calibri"/>
              <a:sym typeface="Calibri"/>
            </a:endParaRPr>
          </a:p>
        </p:txBody>
      </p:sp>
      <p:sp>
        <p:nvSpPr>
          <p:cNvPr id="171" name="Google Shape;171;g26d7d207eba_0_140"/>
          <p:cNvSpPr/>
          <p:nvPr/>
        </p:nvSpPr>
        <p:spPr>
          <a:xfrm>
            <a:off x="5474384" y="9271000"/>
            <a:ext cx="15624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5839C"/>
              </a:buClr>
              <a:buSzPts val="4800"/>
              <a:buFont typeface="Carter One"/>
              <a:buNone/>
            </a:pPr>
            <a:r>
              <a:rPr b="0" i="0" lang="en-US" sz="4800" u="none" cap="none" strike="noStrike">
                <a:solidFill>
                  <a:srgbClr val="45839C"/>
                </a:solidFill>
                <a:latin typeface="Carter One"/>
                <a:ea typeface="Carter One"/>
                <a:cs typeface="Carter One"/>
                <a:sym typeface="Carter One"/>
              </a:rPr>
              <a:t>2.3M</a:t>
            </a:r>
            <a:endParaRPr b="0" i="0" sz="4800" u="none" cap="none" strike="noStrike">
              <a:solidFill>
                <a:schemeClr val="dk1"/>
              </a:solidFill>
              <a:latin typeface="Calibri"/>
              <a:ea typeface="Calibri"/>
              <a:cs typeface="Calibri"/>
              <a:sym typeface="Calibri"/>
            </a:endParaRPr>
          </a:p>
        </p:txBody>
      </p:sp>
      <p:sp>
        <p:nvSpPr>
          <p:cNvPr id="172" name="Google Shape;172;g26d7d207eba_0_140"/>
          <p:cNvSpPr/>
          <p:nvPr/>
        </p:nvSpPr>
        <p:spPr>
          <a:xfrm>
            <a:off x="5398175" y="6337300"/>
            <a:ext cx="17019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rter One"/>
              <a:buNone/>
            </a:pPr>
            <a:r>
              <a:rPr b="0" i="0" lang="en-US" sz="4800" u="none" cap="none" strike="noStrike">
                <a:solidFill>
                  <a:srgbClr val="FFFFFF"/>
                </a:solidFill>
                <a:latin typeface="Carter One"/>
                <a:ea typeface="Carter One"/>
                <a:cs typeface="Carter One"/>
                <a:sym typeface="Carter One"/>
              </a:rPr>
              <a:t>4.4M</a:t>
            </a:r>
            <a:endParaRPr b="0" i="0" sz="4800" u="none" cap="none" strike="noStrike">
              <a:solidFill>
                <a:schemeClr val="dk1"/>
              </a:solidFill>
              <a:latin typeface="Calibri"/>
              <a:ea typeface="Calibri"/>
              <a:cs typeface="Calibri"/>
              <a:sym typeface="Calibri"/>
            </a:endParaRPr>
          </a:p>
        </p:txBody>
      </p:sp>
      <p:sp>
        <p:nvSpPr>
          <p:cNvPr id="173" name="Google Shape;173;g26d7d207eba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6d7d207eba_0_1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5" name="Google Shape;175;g26d7d207eba_0_140"/>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6d7d207eba_0_140"/>
          <p:cNvPicPr preferRelativeResize="0"/>
          <p:nvPr/>
        </p:nvPicPr>
        <p:blipFill rotWithShape="1">
          <a:blip r:embed="rId5">
            <a:alphaModFix/>
          </a:blip>
          <a:srcRect b="0" l="0" r="0" t="0"/>
          <a:stretch/>
        </p:blipFill>
        <p:spPr>
          <a:xfrm>
            <a:off x="12638080" y="3594100"/>
            <a:ext cx="828484" cy="1117600"/>
          </a:xfrm>
          <a:prstGeom prst="rect">
            <a:avLst/>
          </a:prstGeom>
          <a:noFill/>
          <a:ln>
            <a:noFill/>
          </a:ln>
        </p:spPr>
      </p:pic>
      <p:sp>
        <p:nvSpPr>
          <p:cNvPr id="177" name="Google Shape;177;g26d7d207eba_0_140"/>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d7d207eba_0_140"/>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9" name="Google Shape;179;g26d7d207eba_0_140"/>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6d7d207eba_0_140"/>
          <p:cNvPicPr preferRelativeResize="0"/>
          <p:nvPr/>
        </p:nvPicPr>
        <p:blipFill rotWithShape="1">
          <a:blip r:embed="rId6">
            <a:alphaModFix/>
          </a:blip>
          <a:srcRect b="0" l="0" r="0" t="0"/>
          <a:stretch/>
        </p:blipFill>
        <p:spPr>
          <a:xfrm>
            <a:off x="12638080" y="6946900"/>
            <a:ext cx="939800" cy="1117600"/>
          </a:xfrm>
          <a:prstGeom prst="rect">
            <a:avLst/>
          </a:prstGeom>
          <a:noFill/>
          <a:ln>
            <a:noFill/>
          </a:ln>
        </p:spPr>
      </p:pic>
      <p:sp>
        <p:nvSpPr>
          <p:cNvPr id="181" name="Google Shape;181;g26d7d207eba_0_140"/>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6d7d207eba_0_140"/>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3" name="Google Shape;183;g26d7d207eba_0_140"/>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6d7d207eba_0_140"/>
          <p:cNvPicPr preferRelativeResize="0"/>
          <p:nvPr/>
        </p:nvPicPr>
        <p:blipFill rotWithShape="1">
          <a:blip r:embed="rId7">
            <a:alphaModFix/>
          </a:blip>
          <a:srcRect b="0" l="0" r="0" t="0"/>
          <a:stretch/>
        </p:blipFill>
        <p:spPr>
          <a:xfrm>
            <a:off x="12638080" y="10299700"/>
            <a:ext cx="1126782" cy="1117600"/>
          </a:xfrm>
          <a:prstGeom prst="rect">
            <a:avLst/>
          </a:prstGeom>
          <a:noFill/>
          <a:ln>
            <a:noFill/>
          </a:ln>
        </p:spPr>
      </p:pic>
      <p:sp>
        <p:nvSpPr>
          <p:cNvPr id="185" name="Google Shape;185;g26d7d207eba_0_140"/>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6d7d207eba_0_140"/>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2024-04-08T08:09:56Z</dcterms:created>
  <dc:creator>PptxGenJS</dc:creator>
</cp:coreProperties>
</file>