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e74a751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4e74a751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4e74a751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4e74a751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4e74a751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4e74a75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4e74a751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4e74a75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4fd21e57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4fd21e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4fd21e57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4fd21e57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4e74a751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4e74a751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4fd21e57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4fd21e57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4fd21e57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4fd21e57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4e74a751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4e74a751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4fd21e57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64fd21e57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4e74a7512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4e74a751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4fd21e57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4fd21e57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4e74a751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64e74a751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4fd21e57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64fd21e57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e74a751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e74a751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4fd21e5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4fd21e5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4e74a75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4e74a75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4e74a75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4e74a75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4e74a75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4e74a75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4e74a751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4e74a751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uo0U0t_Gr3pfPc4vTQpmq2XTkfk1Wr4u/view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hyperlink" Target="http://drive.google.com/file/d/1TniCnmMcpYXMzUhrJ4EfS4bb6N01SKb5/view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5" Type="http://schemas.openxmlformats.org/officeDocument/2006/relationships/hyperlink" Target="http://drive.google.com/file/d/10YPG61lWrTBD5QlxWFPMH3cQvYwYdARA/view" TargetMode="External"/><Relationship Id="rId6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hyperlink" Target="http://drive.google.com/file/d/1B_WkgftYS5KjylaBpdo89IQcDn-F1YMC/view" TargetMode="External"/><Relationship Id="rId6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hyperlink" Target="https://drive.google.com/u/0/uc?id=1-cMCq33qJrT00NV98ekzDJ5DEkgbGsXq&amp;export=download&amp;format=xlsx" TargetMode="External"/><Relationship Id="rId13" Type="http://schemas.openxmlformats.org/officeDocument/2006/relationships/image" Target="../media/image22.png"/><Relationship Id="rId12" Type="http://schemas.openxmlformats.org/officeDocument/2006/relationships/hyperlink" Target="https://drive.google.com/u/0/uc?id=1vzL78rwGyF3dH-k8J_UXzl0s7moGhlwh&amp;export=download&amp;format=xlsx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Relationship Id="rId15" Type="http://schemas.openxmlformats.org/officeDocument/2006/relationships/image" Target="../media/image24.png"/><Relationship Id="rId14" Type="http://schemas.openxmlformats.org/officeDocument/2006/relationships/hyperlink" Target="https://drive.google.com/u/0/uc?id=1Jmu9UlL3v0BAh3vKgy6zlJZWUK5dYh_U&amp;export=download&amp;format=xlsx" TargetMode="External"/><Relationship Id="rId17" Type="http://schemas.openxmlformats.org/officeDocument/2006/relationships/image" Target="../media/image30.png"/><Relationship Id="rId16" Type="http://schemas.openxmlformats.org/officeDocument/2006/relationships/hyperlink" Target="https://drive.google.com/u/0/uc?id=1eOLLERlwM8r49xdY3EpZk98nr18oe9dw&amp;export=download&amp;format=xlsx" TargetMode="External"/><Relationship Id="rId5" Type="http://schemas.openxmlformats.org/officeDocument/2006/relationships/image" Target="../media/image26.png"/><Relationship Id="rId6" Type="http://schemas.openxmlformats.org/officeDocument/2006/relationships/hyperlink" Target="https://drive.google.com/u/0/uc?id=1j1Fb8Wzx7kBWfeWQz4rjcrEsZmkaDnj8&amp;export=download&amp;format=xlsx" TargetMode="External"/><Relationship Id="rId7" Type="http://schemas.openxmlformats.org/officeDocument/2006/relationships/image" Target="../media/image31.png"/><Relationship Id="rId8" Type="http://schemas.openxmlformats.org/officeDocument/2006/relationships/hyperlink" Target="https://drive.google.com/u/0/uc?id=1KlwPcbxgfE8YaokTDxnK9DtCo4tqmK0q&amp;export=download&amp;format=xlsx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uTvvXAikqa01fPCpL0lgTlDQkbxT2nV3/view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u/0/uc?id=1EaFQyB3r6EclnCy3ciQ1DI2GTDCB5tHL&amp;export=download&amp;format=xlsx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 title="U7L2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113" y="1422950"/>
            <a:ext cx="5217774" cy="29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75" y="729592"/>
            <a:ext cx="9144000" cy="9018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Lesson 2: Bones, Joints, and Constraints</a:t>
            </a:r>
            <a:endParaRPr sz="27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75" y="152400"/>
            <a:ext cx="9124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Unit 7: Character Animation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75" y="3467247"/>
            <a:ext cx="9144000" cy="4812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980000"/>
                </a:solidFill>
              </a:rPr>
              <a:t>Note: Use your file from lesson 1.</a:t>
            </a:r>
            <a:endParaRPr i="1" sz="2700">
              <a:solidFill>
                <a:srgbClr val="98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85772"/>
            <a:ext cx="9144002" cy="206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15175" y="168025"/>
            <a:ext cx="9128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Unit 7: Character Animation</a:t>
            </a:r>
            <a:endParaRPr sz="31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0" y="1149450"/>
            <a:ext cx="91287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Lesson 3:</a:t>
            </a:r>
            <a:endParaRPr sz="26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Animate with the Bone Tool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3225" y="3658025"/>
            <a:ext cx="1409274" cy="14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 title="U7L3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201" y="1656925"/>
            <a:ext cx="5821598" cy="32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6775" y="4211575"/>
            <a:ext cx="855723" cy="85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75" y="729592"/>
            <a:ext cx="9144000" cy="9018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Lesson 3: Animate With the Bone Tool</a:t>
            </a:r>
            <a:endParaRPr sz="27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75" y="152400"/>
            <a:ext cx="9124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Unit 7: Character Animation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75" y="3467247"/>
            <a:ext cx="9144000" cy="4812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980000"/>
                </a:solidFill>
              </a:rPr>
              <a:t>Note: Use your file from lesson 2.</a:t>
            </a:r>
            <a:endParaRPr i="1" sz="2700">
              <a:solidFill>
                <a:srgbClr val="98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85772"/>
            <a:ext cx="9144002" cy="206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6775" y="4211575"/>
            <a:ext cx="855723" cy="85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15175" y="168025"/>
            <a:ext cx="9128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Unit 7: Character Animation</a:t>
            </a:r>
            <a:endParaRPr sz="31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0" y="1149450"/>
            <a:ext cx="91287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Lesson 4:</a:t>
            </a:r>
            <a:endParaRPr sz="26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Using the Bone Tool with Shapes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8925" y="3733725"/>
            <a:ext cx="1333575" cy="13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8700" y="4193500"/>
            <a:ext cx="873798" cy="87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 title="U7L4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801" y="1520825"/>
            <a:ext cx="5868398" cy="330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/>
          <p:nvPr/>
        </p:nvSpPr>
        <p:spPr>
          <a:xfrm>
            <a:off x="75" y="729592"/>
            <a:ext cx="9144000" cy="9018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Lesson 4: Using the Bone Tool With Shapes</a:t>
            </a:r>
            <a:endParaRPr sz="27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75" y="152400"/>
            <a:ext cx="9124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Unit 7: Character Animation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75" y="3467247"/>
            <a:ext cx="9144000" cy="4812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980000"/>
                </a:solidFill>
              </a:rPr>
              <a:t>Note: Use your file from lesson 3.</a:t>
            </a:r>
            <a:endParaRPr i="1" sz="2700">
              <a:solidFill>
                <a:srgbClr val="98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85772"/>
            <a:ext cx="9144002" cy="206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00" y="4193500"/>
            <a:ext cx="873798" cy="87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5175" y="168025"/>
            <a:ext cx="9128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Unit 7: Character Animation</a:t>
            </a:r>
            <a:endParaRPr sz="31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0" y="1149450"/>
            <a:ext cx="91287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Lesson 1:</a:t>
            </a:r>
            <a:endParaRPr sz="26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Getting Started with the Bone Tool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050" y="4072550"/>
            <a:ext cx="994749" cy="99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15175" y="168025"/>
            <a:ext cx="9128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Unit 7: Character Animation</a:t>
            </a:r>
            <a:endParaRPr sz="31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0" y="1149450"/>
            <a:ext cx="91287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Lesson 5:</a:t>
            </a:r>
            <a:endParaRPr sz="26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Adding Audio to Projects in Animate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6600" y="3746100"/>
            <a:ext cx="1321201" cy="132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4500" y="4144000"/>
            <a:ext cx="923300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 title="U7L5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801" y="1545550"/>
            <a:ext cx="5868398" cy="330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/>
          <p:nvPr/>
        </p:nvSpPr>
        <p:spPr>
          <a:xfrm>
            <a:off x="75" y="500997"/>
            <a:ext cx="9144000" cy="5520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Lesson 5: Adding Audio to Projects in Animate CC</a:t>
            </a:r>
            <a:endParaRPr sz="27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75" y="0"/>
            <a:ext cx="9124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Unit 7: Character Animation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75" y="4381647"/>
            <a:ext cx="9144000" cy="4812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980000"/>
                </a:solidFill>
              </a:rPr>
              <a:t>Note: Use your file from lesson 4.</a:t>
            </a:r>
            <a:endParaRPr i="1" sz="2700">
              <a:solidFill>
                <a:srgbClr val="98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25" y="481197"/>
            <a:ext cx="9144002" cy="206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4500" y="4144000"/>
            <a:ext cx="923300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5" y="2232126"/>
            <a:ext cx="1692592" cy="16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6436" y="2232126"/>
            <a:ext cx="1692592" cy="16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2898" y="2232126"/>
            <a:ext cx="1692592" cy="16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59359" y="2232126"/>
            <a:ext cx="1692592" cy="16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45821" y="2232126"/>
            <a:ext cx="1692592" cy="16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32282" y="2232126"/>
            <a:ext cx="1692592" cy="169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U7L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13144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3050" y="4072550"/>
            <a:ext cx="994749" cy="99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75" y="729592"/>
            <a:ext cx="9144000" cy="9018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Lesson 1: Getting Started with the Bone Tool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rchivo Black"/>
                <a:ea typeface="Archivo Black"/>
                <a:cs typeface="Archivo Black"/>
                <a:sym typeface="Archivo Black"/>
              </a:rPr>
              <a:t>Student Activity</a:t>
            </a:r>
            <a:endParaRPr sz="27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75" y="152400"/>
            <a:ext cx="9124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Unit 7: Character Animation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7" name="Google Shape;77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14372"/>
            <a:ext cx="9144002" cy="20671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75" y="3681522"/>
            <a:ext cx="9144000" cy="481200"/>
          </a:xfrm>
          <a:prstGeom prst="rect">
            <a:avLst/>
          </a:prstGeom>
          <a:solidFill>
            <a:srgbClr val="EEEEEE">
              <a:alpha val="7688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980000"/>
                </a:solidFill>
              </a:rPr>
              <a:t>Note: You will use this same file throughout the unit, adding to it each lesson.</a:t>
            </a:r>
            <a:endParaRPr i="1" sz="2700">
              <a:solidFill>
                <a:srgbClr val="98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3050" y="4072550"/>
            <a:ext cx="994749" cy="99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5175" y="168025"/>
            <a:ext cx="9128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Unit 7: Character Animation</a:t>
            </a:r>
            <a:endParaRPr sz="31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0" y="1149450"/>
            <a:ext cx="91287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5DFB8"/>
                </a:solidFill>
                <a:latin typeface="Luckiest Guy"/>
                <a:ea typeface="Luckiest Guy"/>
                <a:cs typeface="Luckiest Guy"/>
                <a:sym typeface="Luckiest Guy"/>
              </a:rPr>
              <a:t>Lesson 2:</a:t>
            </a:r>
            <a:endParaRPr sz="26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Bones, Joints, and Constraints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5DFB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850" y="3645650"/>
            <a:ext cx="1421651" cy="14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1526" y="4236326"/>
            <a:ext cx="830976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