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4187" r:id="rId4"/>
    <p:sldMasterId id="2147484343" r:id="rId5"/>
    <p:sldMasterId id="2147484365" r:id="rId6"/>
    <p:sldMasterId id="2147484406" r:id="rId7"/>
  </p:sldMasterIdLst>
  <p:notesMasterIdLst>
    <p:notesMasterId r:id="rId9"/>
  </p:notesMasterIdLst>
  <p:handoutMasterIdLst>
    <p:handoutMasterId r:id="rId10"/>
  </p:handoutMasterIdLst>
  <p:sldIdLst>
    <p:sldId id="34634513" r:id="rId8"/>
  </p:sldIdLst>
  <p:sldSz cx="12192000" cy="6858000"/>
  <p:notesSz cx="9926638" cy="6797675"/>
  <p:embeddedFontLst>
    <p:embeddedFont>
      <p:font typeface="Gestura Display Light" panose="02020403080400000000" pitchFamily="18" charset="0"/>
      <p:regular r:id="rId11"/>
      <p:italic r:id="rId12"/>
    </p:embeddedFont>
    <p:embeddedFont>
      <p:font typeface="Gestura Headline Light" panose="02020403080400000000" pitchFamily="18" charset="0"/>
      <p:regular r:id="rId13"/>
      <p:italic r:id="rId14"/>
    </p:embeddedFont>
    <p:embeddedFont>
      <p:font typeface="Inter" panose="02000503000000020004" pitchFamily="2" charset="0"/>
      <p:regular r:id="rId15"/>
      <p:bold r:id="rId16"/>
      <p:italic r:id="rId17"/>
      <p:boldItalic r:id="rId18"/>
    </p:embeddedFont>
    <p:embeddedFont>
      <p:font typeface="Inter Light" panose="02000403000000020004" pitchFamily="2" charset="0"/>
      <p:regular r:id="rId19"/>
      <p:italic r:id="rId20"/>
    </p:embeddedFont>
    <p:embeddedFont>
      <p:font typeface="Inter Medium" panose="02000603000000020004" pitchFamily="2" charset="0"/>
      <p:regular r:id="rId21"/>
      <p:italic r:id="rId22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D660EB-4656-D604-F493-459D01A30660}" name="Jonas Hannestad" initials="JH" userId="S::jonas.hannestad@fluicell.com::e9feb50f-d382-4b0c-befa-364bf67f76d5" providerId="AD"/>
  <p188:author id="{ACB00AFB-DDE4-F9D3-3B81-96B7E2C9713C}" name="Carolina Trkulja" initials="CT" userId="S::Carolina@fluicell.com::6db543e2-05f9-442c-bd46-42b0a38cfb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AFAFA"/>
    <a:srgbClr val="20282E"/>
    <a:srgbClr val="F4F4F4"/>
    <a:srgbClr val="FFF587"/>
    <a:srgbClr val="C2B8FF"/>
    <a:srgbClr val="FFF886"/>
    <a:srgbClr val="ECEAFF"/>
    <a:srgbClr val="003246"/>
    <a:srgbClr val="02B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233CDF-9816-4B98-8C9D-4F3A17C09734}" v="4" dt="2024-11-06T09:23:20.68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Master" Target="slideMasters/slideMaster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s Hannestad" userId="e9feb50f-d382-4b0c-befa-364bf67f76d5" providerId="ADAL" clId="{7C233CDF-9816-4B98-8C9D-4F3A17C09734}"/>
    <pc:docChg chg="custSel mod delSld modSld">
      <pc:chgData name="Jonas Hannestad" userId="e9feb50f-d382-4b0c-befa-364bf67f76d5" providerId="ADAL" clId="{7C233CDF-9816-4B98-8C9D-4F3A17C09734}" dt="2024-11-06T10:24:51.006" v="18" actId="20577"/>
      <pc:docMkLst>
        <pc:docMk/>
      </pc:docMkLst>
      <pc:sldChg chg="del">
        <pc:chgData name="Jonas Hannestad" userId="e9feb50f-d382-4b0c-befa-364bf67f76d5" providerId="ADAL" clId="{7C233CDF-9816-4B98-8C9D-4F3A17C09734}" dt="2024-11-06T09:18:40.693" v="0" actId="47"/>
        <pc:sldMkLst>
          <pc:docMk/>
          <pc:sldMk cId="2772935301" sldId="256"/>
        </pc:sldMkLst>
      </pc:sldChg>
      <pc:sldChg chg="del">
        <pc:chgData name="Jonas Hannestad" userId="e9feb50f-d382-4b0c-befa-364bf67f76d5" providerId="ADAL" clId="{7C233CDF-9816-4B98-8C9D-4F3A17C09734}" dt="2024-11-06T09:18:49.244" v="1" actId="47"/>
        <pc:sldMkLst>
          <pc:docMk/>
          <pc:sldMk cId="115408363" sldId="1900"/>
        </pc:sldMkLst>
      </pc:sldChg>
      <pc:sldChg chg="del">
        <pc:chgData name="Jonas Hannestad" userId="e9feb50f-d382-4b0c-befa-364bf67f76d5" providerId="ADAL" clId="{7C233CDF-9816-4B98-8C9D-4F3A17C09734}" dt="2024-11-06T09:18:49.244" v="1" actId="47"/>
        <pc:sldMkLst>
          <pc:docMk/>
          <pc:sldMk cId="3195792655" sldId="1968"/>
        </pc:sldMkLst>
      </pc:sldChg>
      <pc:sldChg chg="del">
        <pc:chgData name="Jonas Hannestad" userId="e9feb50f-d382-4b0c-befa-364bf67f76d5" providerId="ADAL" clId="{7C233CDF-9816-4B98-8C9D-4F3A17C09734}" dt="2024-11-06T09:18:49.244" v="1" actId="47"/>
        <pc:sldMkLst>
          <pc:docMk/>
          <pc:sldMk cId="4266330360" sldId="2183"/>
        </pc:sldMkLst>
      </pc:sldChg>
      <pc:sldChg chg="del">
        <pc:chgData name="Jonas Hannestad" userId="e9feb50f-d382-4b0c-befa-364bf67f76d5" providerId="ADAL" clId="{7C233CDF-9816-4B98-8C9D-4F3A17C09734}" dt="2024-11-06T09:18:49.244" v="1" actId="47"/>
        <pc:sldMkLst>
          <pc:docMk/>
          <pc:sldMk cId="1040456019" sldId="2223"/>
        </pc:sldMkLst>
      </pc:sldChg>
      <pc:sldChg chg="del">
        <pc:chgData name="Jonas Hannestad" userId="e9feb50f-d382-4b0c-befa-364bf67f76d5" providerId="ADAL" clId="{7C233CDF-9816-4B98-8C9D-4F3A17C09734}" dt="2024-11-06T09:18:49.244" v="1" actId="47"/>
        <pc:sldMkLst>
          <pc:docMk/>
          <pc:sldMk cId="2180888612" sldId="2225"/>
        </pc:sldMkLst>
      </pc:sldChg>
      <pc:sldChg chg="del">
        <pc:chgData name="Jonas Hannestad" userId="e9feb50f-d382-4b0c-befa-364bf67f76d5" providerId="ADAL" clId="{7C233CDF-9816-4B98-8C9D-4F3A17C09734}" dt="2024-11-06T09:18:49.244" v="1" actId="47"/>
        <pc:sldMkLst>
          <pc:docMk/>
          <pc:sldMk cId="1790911022" sldId="34634485"/>
        </pc:sldMkLst>
      </pc:sldChg>
      <pc:sldChg chg="del">
        <pc:chgData name="Jonas Hannestad" userId="e9feb50f-d382-4b0c-befa-364bf67f76d5" providerId="ADAL" clId="{7C233CDF-9816-4B98-8C9D-4F3A17C09734}" dt="2024-11-06T09:18:40.693" v="0" actId="47"/>
        <pc:sldMkLst>
          <pc:docMk/>
          <pc:sldMk cId="2441929087" sldId="34634486"/>
        </pc:sldMkLst>
      </pc:sldChg>
      <pc:sldChg chg="del">
        <pc:chgData name="Jonas Hannestad" userId="e9feb50f-d382-4b0c-befa-364bf67f76d5" providerId="ADAL" clId="{7C233CDF-9816-4B98-8C9D-4F3A17C09734}" dt="2024-11-06T09:18:40.693" v="0" actId="47"/>
        <pc:sldMkLst>
          <pc:docMk/>
          <pc:sldMk cId="3966042566" sldId="34634487"/>
        </pc:sldMkLst>
      </pc:sldChg>
      <pc:sldChg chg="del">
        <pc:chgData name="Jonas Hannestad" userId="e9feb50f-d382-4b0c-befa-364bf67f76d5" providerId="ADAL" clId="{7C233CDF-9816-4B98-8C9D-4F3A17C09734}" dt="2024-11-06T09:18:40.693" v="0" actId="47"/>
        <pc:sldMkLst>
          <pc:docMk/>
          <pc:sldMk cId="834767946" sldId="34634489"/>
        </pc:sldMkLst>
      </pc:sldChg>
      <pc:sldChg chg="del">
        <pc:chgData name="Jonas Hannestad" userId="e9feb50f-d382-4b0c-befa-364bf67f76d5" providerId="ADAL" clId="{7C233CDF-9816-4B98-8C9D-4F3A17C09734}" dt="2024-11-06T09:18:49.244" v="1" actId="47"/>
        <pc:sldMkLst>
          <pc:docMk/>
          <pc:sldMk cId="1697908689" sldId="34634491"/>
        </pc:sldMkLst>
      </pc:sldChg>
      <pc:sldChg chg="del">
        <pc:chgData name="Jonas Hannestad" userId="e9feb50f-d382-4b0c-befa-364bf67f76d5" providerId="ADAL" clId="{7C233CDF-9816-4B98-8C9D-4F3A17C09734}" dt="2024-11-06T09:18:49.244" v="1" actId="47"/>
        <pc:sldMkLst>
          <pc:docMk/>
          <pc:sldMk cId="2136320752" sldId="34634508"/>
        </pc:sldMkLst>
      </pc:sldChg>
      <pc:sldChg chg="del">
        <pc:chgData name="Jonas Hannestad" userId="e9feb50f-d382-4b0c-befa-364bf67f76d5" providerId="ADAL" clId="{7C233CDF-9816-4B98-8C9D-4F3A17C09734}" dt="2024-11-06T09:18:49.244" v="1" actId="47"/>
        <pc:sldMkLst>
          <pc:docMk/>
          <pc:sldMk cId="1014546253" sldId="34634509"/>
        </pc:sldMkLst>
      </pc:sldChg>
      <pc:sldChg chg="del">
        <pc:chgData name="Jonas Hannestad" userId="e9feb50f-d382-4b0c-befa-364bf67f76d5" providerId="ADAL" clId="{7C233CDF-9816-4B98-8C9D-4F3A17C09734}" dt="2024-11-06T09:18:49.244" v="1" actId="47"/>
        <pc:sldMkLst>
          <pc:docMk/>
          <pc:sldMk cId="1376984852" sldId="34634510"/>
        </pc:sldMkLst>
      </pc:sldChg>
      <pc:sldChg chg="del">
        <pc:chgData name="Jonas Hannestad" userId="e9feb50f-d382-4b0c-befa-364bf67f76d5" providerId="ADAL" clId="{7C233CDF-9816-4B98-8C9D-4F3A17C09734}" dt="2024-11-06T09:18:49.244" v="1" actId="47"/>
        <pc:sldMkLst>
          <pc:docMk/>
          <pc:sldMk cId="1001552571" sldId="34634511"/>
        </pc:sldMkLst>
      </pc:sldChg>
      <pc:sldChg chg="del">
        <pc:chgData name="Jonas Hannestad" userId="e9feb50f-d382-4b0c-befa-364bf67f76d5" providerId="ADAL" clId="{7C233CDF-9816-4B98-8C9D-4F3A17C09734}" dt="2024-11-06T09:18:40.693" v="0" actId="47"/>
        <pc:sldMkLst>
          <pc:docMk/>
          <pc:sldMk cId="2206474395" sldId="34634512"/>
        </pc:sldMkLst>
      </pc:sldChg>
      <pc:sldChg chg="modSp mod modAnim">
        <pc:chgData name="Jonas Hannestad" userId="e9feb50f-d382-4b0c-befa-364bf67f76d5" providerId="ADAL" clId="{7C233CDF-9816-4B98-8C9D-4F3A17C09734}" dt="2024-11-06T10:24:51.006" v="18" actId="20577"/>
        <pc:sldMkLst>
          <pc:docMk/>
          <pc:sldMk cId="1313571891" sldId="34634513"/>
        </pc:sldMkLst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2" creationId="{B9ABD071-2789-6125-F276-09E7D2093917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3" creationId="{8DCD97B8-857A-E96D-CDF0-898B0C9BDB8C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5" creationId="{5C7153A8-2112-7D52-7733-216A38BF4760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7" creationId="{06E99007-5EFF-FC75-DA40-4A3C8C7173CB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8" creationId="{2717E900-573D-9131-A241-456CA90334D5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9" creationId="{7B36153F-43D9-2F82-B16C-82B3E8BC4196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10" creationId="{B58ECCE1-DAED-C189-C239-4BDEFF046358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11" creationId="{525B13C8-D22E-2EB8-40D3-44FC70D66D19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13" creationId="{B87F7E2C-9560-6C31-29C2-8FF6E6D63650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17" creationId="{1B135A22-1129-CA84-A5C0-8E00233A83BE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31" creationId="{C7114E00-56AB-7BBB-D192-28B8928EEAA2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32" creationId="{DE034578-6C71-ABB7-3A39-68A1B30955AF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33" creationId="{63EA22C9-92E7-E5D4-8B7D-0D97C2691EA4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35" creationId="{EFA87913-8041-9589-58DB-18A25CAF02EE}"/>
          </ac:spMkLst>
        </pc:spChg>
        <pc:spChg chg="mod">
          <ac:chgData name="Jonas Hannestad" userId="e9feb50f-d382-4b0c-befa-364bf67f76d5" providerId="ADAL" clId="{7C233CDF-9816-4B98-8C9D-4F3A17C09734}" dt="2024-11-06T10:24:51.006" v="18" actId="20577"/>
          <ac:spMkLst>
            <pc:docMk/>
            <pc:sldMk cId="1313571891" sldId="34634513"/>
            <ac:spMk id="36" creationId="{F9A7010C-22A4-4271-B2E3-758AB5E2B76C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42" creationId="{84188C5D-FFAF-E972-6CF9-DF6925865017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43" creationId="{B0F836ED-29DE-DD55-708A-D900DA7825E9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44" creationId="{1C0DE5FE-6CBF-568F-7F55-A4D3FE869BE4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45" creationId="{475AA6F6-503C-8C73-43EA-3AAFED503524}"/>
          </ac:spMkLst>
        </pc:spChg>
        <pc:spChg chg="mod">
          <ac:chgData name="Jonas Hannestad" userId="e9feb50f-d382-4b0c-befa-364bf67f76d5" providerId="ADAL" clId="{7C233CDF-9816-4B98-8C9D-4F3A17C09734}" dt="2024-11-06T09:19:00.503" v="2" actId="34135"/>
          <ac:spMkLst>
            <pc:docMk/>
            <pc:sldMk cId="1313571891" sldId="34634513"/>
            <ac:spMk id="47" creationId="{AA4EF6A1-57DA-6DD3-2B2C-1A26EDD96780}"/>
          </ac:spMkLst>
        </pc:spChg>
        <pc:picChg chg="mod">
          <ac:chgData name="Jonas Hannestad" userId="e9feb50f-d382-4b0c-befa-364bf67f76d5" providerId="ADAL" clId="{7C233CDF-9816-4B98-8C9D-4F3A17C09734}" dt="2024-11-06T09:19:00.503" v="2" actId="34135"/>
          <ac:picMkLst>
            <pc:docMk/>
            <pc:sldMk cId="1313571891" sldId="34634513"/>
            <ac:picMk id="12" creationId="{99FE8FEC-B9BD-AC32-8664-B2EADF6A37C9}"/>
          </ac:picMkLst>
        </pc:picChg>
        <pc:picChg chg="mod">
          <ac:chgData name="Jonas Hannestad" userId="e9feb50f-d382-4b0c-befa-364bf67f76d5" providerId="ADAL" clId="{7C233CDF-9816-4B98-8C9D-4F3A17C09734}" dt="2024-11-06T09:19:00.503" v="2" actId="34135"/>
          <ac:picMkLst>
            <pc:docMk/>
            <pc:sldMk cId="1313571891" sldId="34634513"/>
            <ac:picMk id="14" creationId="{8594CB98-0E9C-F62A-0288-AC5E4E44DECC}"/>
          </ac:picMkLst>
        </pc:picChg>
        <pc:picChg chg="mod">
          <ac:chgData name="Jonas Hannestad" userId="e9feb50f-d382-4b0c-befa-364bf67f76d5" providerId="ADAL" clId="{7C233CDF-9816-4B98-8C9D-4F3A17C09734}" dt="2024-11-06T09:19:00.503" v="2" actId="34135"/>
          <ac:picMkLst>
            <pc:docMk/>
            <pc:sldMk cId="1313571891" sldId="34634513"/>
            <ac:picMk id="15" creationId="{4896433F-2A59-EAA7-5936-CF7300FB2B91}"/>
          </ac:picMkLst>
        </pc:picChg>
        <pc:picChg chg="mod">
          <ac:chgData name="Jonas Hannestad" userId="e9feb50f-d382-4b0c-befa-364bf67f76d5" providerId="ADAL" clId="{7C233CDF-9816-4B98-8C9D-4F3A17C09734}" dt="2024-11-06T09:19:00.503" v="2" actId="34135"/>
          <ac:picMkLst>
            <pc:docMk/>
            <pc:sldMk cId="1313571891" sldId="34634513"/>
            <ac:picMk id="16" creationId="{A0C4DE91-9826-C2CA-E4D4-5BE6E3844D66}"/>
          </ac:picMkLst>
        </pc:picChg>
        <pc:picChg chg="mod modCrop">
          <ac:chgData name="Jonas Hannestad" userId="e9feb50f-d382-4b0c-befa-364bf67f76d5" providerId="ADAL" clId="{7C233CDF-9816-4B98-8C9D-4F3A17C09734}" dt="2024-11-06T09:19:29.908" v="7" actId="732"/>
          <ac:picMkLst>
            <pc:docMk/>
            <pc:sldMk cId="1313571891" sldId="34634513"/>
            <ac:picMk id="18" creationId="{832DD573-A764-0AF0-D4A0-735C843DCE00}"/>
          </ac:picMkLst>
        </pc:picChg>
        <pc:picChg chg="mod">
          <ac:chgData name="Jonas Hannestad" userId="e9feb50f-d382-4b0c-befa-364bf67f76d5" providerId="ADAL" clId="{7C233CDF-9816-4B98-8C9D-4F3A17C09734}" dt="2024-11-06T09:19:00.503" v="2" actId="34135"/>
          <ac:picMkLst>
            <pc:docMk/>
            <pc:sldMk cId="1313571891" sldId="34634513"/>
            <ac:picMk id="39" creationId="{E4FE1E57-072B-53FF-67DC-CBD395CDA452}"/>
          </ac:picMkLst>
        </pc:picChg>
        <pc:cxnChg chg="mod">
          <ac:chgData name="Jonas Hannestad" userId="e9feb50f-d382-4b0c-befa-364bf67f76d5" providerId="ADAL" clId="{7C233CDF-9816-4B98-8C9D-4F3A17C09734}" dt="2024-11-06T09:19:00.503" v="2" actId="34135"/>
          <ac:cxnSpMkLst>
            <pc:docMk/>
            <pc:sldMk cId="1313571891" sldId="34634513"/>
            <ac:cxnSpMk id="6" creationId="{9C0B2231-21A0-3ADB-7226-310E5FCF9984}"/>
          </ac:cxnSpMkLst>
        </pc:cxnChg>
        <pc:cxnChg chg="mod">
          <ac:chgData name="Jonas Hannestad" userId="e9feb50f-d382-4b0c-befa-364bf67f76d5" providerId="ADAL" clId="{7C233CDF-9816-4B98-8C9D-4F3A17C09734}" dt="2024-11-06T09:19:00.503" v="2" actId="34135"/>
          <ac:cxnSpMkLst>
            <pc:docMk/>
            <pc:sldMk cId="1313571891" sldId="34634513"/>
            <ac:cxnSpMk id="34" creationId="{0582E030-1577-FA6E-BB2F-1FA23C5179B5}"/>
          </ac:cxnSpMkLst>
        </pc:cxnChg>
        <pc:cxnChg chg="mod">
          <ac:chgData name="Jonas Hannestad" userId="e9feb50f-d382-4b0c-befa-364bf67f76d5" providerId="ADAL" clId="{7C233CDF-9816-4B98-8C9D-4F3A17C09734}" dt="2024-11-06T09:19:00.503" v="2" actId="34135"/>
          <ac:cxnSpMkLst>
            <pc:docMk/>
            <pc:sldMk cId="1313571891" sldId="34634513"/>
            <ac:cxnSpMk id="37" creationId="{9F9397BF-860F-1249-2B38-1EDA9D7C80BA}"/>
          </ac:cxnSpMkLst>
        </pc:cxnChg>
        <pc:cxnChg chg="mod">
          <ac:chgData name="Jonas Hannestad" userId="e9feb50f-d382-4b0c-befa-364bf67f76d5" providerId="ADAL" clId="{7C233CDF-9816-4B98-8C9D-4F3A17C09734}" dt="2024-11-06T09:19:00.503" v="2" actId="34135"/>
          <ac:cxnSpMkLst>
            <pc:docMk/>
            <pc:sldMk cId="1313571891" sldId="34634513"/>
            <ac:cxnSpMk id="46" creationId="{6E6E8533-D3DA-D35B-B092-93217CE2ECA5}"/>
          </ac:cxnSpMkLst>
        </pc:cxnChg>
      </pc:sldChg>
      <pc:sldMasterChg chg="delSldLayout">
        <pc:chgData name="Jonas Hannestad" userId="e9feb50f-d382-4b0c-befa-364bf67f76d5" providerId="ADAL" clId="{7C233CDF-9816-4B98-8C9D-4F3A17C09734}" dt="2024-11-06T09:18:49.244" v="1" actId="47"/>
        <pc:sldMasterMkLst>
          <pc:docMk/>
          <pc:sldMasterMk cId="1658050194" sldId="2147484187"/>
        </pc:sldMasterMkLst>
        <pc:sldLayoutChg chg="del">
          <pc:chgData name="Jonas Hannestad" userId="e9feb50f-d382-4b0c-befa-364bf67f76d5" providerId="ADAL" clId="{7C233CDF-9816-4B98-8C9D-4F3A17C09734}" dt="2024-11-06T09:18:49.244" v="1" actId="47"/>
          <pc:sldLayoutMkLst>
            <pc:docMk/>
            <pc:sldMasterMk cId="1658050194" sldId="2147484187"/>
            <pc:sldLayoutMk cId="2438787870" sldId="2147484452"/>
          </pc:sldLayoutMkLst>
        </pc:sldLayoutChg>
      </pc:sldMasterChg>
      <pc:sldMasterChg chg="delSldLayout">
        <pc:chgData name="Jonas Hannestad" userId="e9feb50f-d382-4b0c-befa-364bf67f76d5" providerId="ADAL" clId="{7C233CDF-9816-4B98-8C9D-4F3A17C09734}" dt="2024-11-06T09:18:49.244" v="1" actId="47"/>
        <pc:sldMasterMkLst>
          <pc:docMk/>
          <pc:sldMasterMk cId="2144377578" sldId="2147484365"/>
        </pc:sldMasterMkLst>
        <pc:sldLayoutChg chg="del">
          <pc:chgData name="Jonas Hannestad" userId="e9feb50f-d382-4b0c-befa-364bf67f76d5" providerId="ADAL" clId="{7C233CDF-9816-4B98-8C9D-4F3A17C09734}" dt="2024-11-06T09:18:49.244" v="1" actId="47"/>
          <pc:sldLayoutMkLst>
            <pc:docMk/>
            <pc:sldMasterMk cId="2144377578" sldId="2147484365"/>
            <pc:sldLayoutMk cId="2318621806" sldId="214748444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A9CF5F-4E7E-0FEE-018B-7B3E061EC5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AEBD1-DA20-50C6-98E5-0FAC513D98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3372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919E9-F708-4E93-9D7B-5B84CDA195C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9C4E5-2AEB-4E05-27C8-192AC773E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5728D-2502-0086-033D-B01994F48D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3372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9EC0E-5AA1-4F14-AF00-2562BE61A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61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+mn-lt"/>
              </a:defRPr>
            </a:lvl1pPr>
          </a:lstStyle>
          <a:p>
            <a:fld id="{73A06A00-BD0C-0540-939D-80254279E574}" type="datetimeFigureOut">
              <a:rPr lang="sv-SE" smtClean="0"/>
              <a:pPr/>
              <a:t>2024-11-06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+mn-lt"/>
              </a:defRPr>
            </a:lvl1pPr>
          </a:lstStyle>
          <a:p>
            <a:fld id="{694CC233-C595-C74B-A41C-BC67C0202E4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3231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141" userDrawn="1">
          <p15:clr>
            <a:srgbClr val="F26B43"/>
          </p15:clr>
        </p15:guide>
        <p15:guide id="2" pos="3127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52794-A2AC-EF80-D77A-1F429ED00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A5037AD-1EF4-6639-CF78-D201D8FE4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4FF7B0C-AE46-D316-DBAE-BC61BF9EB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7</a:t>
            </a:r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207746D-AC18-A16B-0FEC-918B7FF4A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CC233-C595-C74B-A41C-BC67C0202E47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553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Cover –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bg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18393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BE18C82-35FB-4EEA-B9C8-02835D630DF4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69F9216-C56F-FCCA-1916-55547FCF8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5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Doub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E08310FB-DF9B-7E45-9ECD-BD7B076D37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88E9CE96-F405-89CF-7A0E-B0B799053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D8C80E2-855D-4B3E-9F52-6E5DD7FC26CA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3F7701E9-8D1F-70C8-D2FF-235B77B1B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BAA678C8-FB08-4111-B171-83B0602A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58D1D271-D95F-52C8-A7FE-CA8A614DD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649311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Cover – Graphic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>
            <a:extLst>
              <a:ext uri="{FF2B5EF4-FFF2-40B4-BE49-F238E27FC236}">
                <a16:creationId xmlns:a16="http://schemas.microsoft.com/office/drawing/2014/main" id="{D3E76715-0D11-9556-EE4E-B69AD46B7B4A}"/>
              </a:ext>
            </a:extLst>
          </p:cNvPr>
          <p:cNvGrpSpPr/>
          <p:nvPr userDrawn="1"/>
        </p:nvGrpSpPr>
        <p:grpSpPr>
          <a:xfrm>
            <a:off x="6520577" y="0"/>
            <a:ext cx="4919468" cy="6858001"/>
            <a:chOff x="5944811" y="-958593"/>
            <a:chExt cx="5408989" cy="7540420"/>
          </a:xfrm>
        </p:grpSpPr>
        <p:pic>
          <p:nvPicPr>
            <p:cNvPr id="4" name="Bild 3">
              <a:extLst>
                <a:ext uri="{FF2B5EF4-FFF2-40B4-BE49-F238E27FC236}">
                  <a16:creationId xmlns:a16="http://schemas.microsoft.com/office/drawing/2014/main" id="{5D36DF40-1D8F-704D-09F6-1C7A9C8D71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8249"/>
            <a:stretch/>
          </p:blipFill>
          <p:spPr>
            <a:xfrm>
              <a:off x="5944811" y="4323501"/>
              <a:ext cx="5408989" cy="2258326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72F30813-03D1-63AE-BD2E-CD8CAB7214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2346"/>
            <a:stretch/>
          </p:blipFill>
          <p:spPr>
            <a:xfrm>
              <a:off x="5944811" y="-958593"/>
              <a:ext cx="5408989" cy="5282093"/>
            </a:xfrm>
            <a:prstGeom prst="rect">
              <a:avLst/>
            </a:prstGeom>
          </p:spPr>
        </p:pic>
      </p:grp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bg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18393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BBD4B59E-0174-4469-A4AB-D2F077171825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69F9216-C56F-FCCA-1916-55547FCF89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641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Cover –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8219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63EB2AA-8297-4080-B0FF-7DE15853DD50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2778011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Cover – Purple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4" y="1335664"/>
            <a:ext cx="49942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60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4" y="4705425"/>
            <a:ext cx="4994272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4994271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bild 7">
            <a:extLst>
              <a:ext uri="{FF2B5EF4-FFF2-40B4-BE49-F238E27FC236}">
                <a16:creationId xmlns:a16="http://schemas.microsoft.com/office/drawing/2014/main" id="{541AF279-D882-F2A4-E03B-9D7CF56D9E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latshållare för bildnummer 5">
            <a:extLst>
              <a:ext uri="{FF2B5EF4-FFF2-40B4-BE49-F238E27FC236}">
                <a16:creationId xmlns:a16="http://schemas.microsoft.com/office/drawing/2014/main" id="{6509A3EE-33AF-290E-BC18-1D82A9E1E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6" name="Platshållare för sidfot 3">
            <a:extLst>
              <a:ext uri="{FF2B5EF4-FFF2-40B4-BE49-F238E27FC236}">
                <a16:creationId xmlns:a16="http://schemas.microsoft.com/office/drawing/2014/main" id="{EF9A0564-352A-FDD9-3C10-704AF9C78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220911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cxnSp>
        <p:nvCxnSpPr>
          <p:cNvPr id="27" name="Rak 26">
            <a:extLst>
              <a:ext uri="{FF2B5EF4-FFF2-40B4-BE49-F238E27FC236}">
                <a16:creationId xmlns:a16="http://schemas.microsoft.com/office/drawing/2014/main" id="{8F5EB795-DBF9-8428-9C4A-442592AC06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053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Chapter –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4000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bg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4000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F75C140-FB01-42C6-A874-4EAF3D0AA005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69F9216-C56F-FCCA-1916-55547FCF8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23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Chapter – Light puprp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3999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3999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8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9307B27-3F80-4008-BD17-887B4FA8561C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4714709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Chapter –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3999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3999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033B857-8226-41E3-904A-F9AA2B030AF7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A358918-8B19-35CA-140F-929677830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8861194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Chapter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3999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accent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3999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4C1E986B-095E-4774-B743-0F0170606D21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2454E6A-A35A-CA9D-B4D7-6C1FF5DFD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0099795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595D3C9D-595E-F2FF-3CA1-FB099A88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BCEBF2F-7D4A-6408-9D57-47DE33BC4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5F1379CF-BC26-4158-9459-9F6E6161BDC5}" type="datetime1">
              <a:rPr lang="sv-SE" smtClean="0"/>
              <a:t>2024-11-06</a:t>
            </a:fld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0D7526E1-2DD7-796E-E25E-525B6A0F7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8BAFF723-4953-B2F5-1174-6DDFC28EA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5875991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Doub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E08310FB-DF9B-7E45-9ECD-BD7B076D37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88E9CE96-F405-89CF-7A0E-B0B799053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F27D8B1-777A-4CCF-AF25-009849EAFEAD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3F7701E9-8D1F-70C8-D2FF-235B77B1B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BAA678C8-FB08-4111-B171-83B0602A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58D1D271-D95F-52C8-A7FE-CA8A614DD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56830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Allcaps headline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65BB9AA9-6B96-2163-8AF8-C04B690467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2773362" cy="418354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Rak 4">
            <a:extLst>
              <a:ext uri="{FF2B5EF4-FFF2-40B4-BE49-F238E27FC236}">
                <a16:creationId xmlns:a16="http://schemas.microsoft.com/office/drawing/2014/main" id="{9E71470E-BBA4-CF66-D158-5D115ECA55E1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CF5A8F0E-5056-31ED-801C-C18979701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2288" y="651025"/>
            <a:ext cx="2773362" cy="418354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Rak 15">
            <a:extLst>
              <a:ext uri="{FF2B5EF4-FFF2-40B4-BE49-F238E27FC236}">
                <a16:creationId xmlns:a16="http://schemas.microsoft.com/office/drawing/2014/main" id="{6657EA70-C65A-8C16-E5E2-20192B584D7D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tshållare för datum 3">
            <a:extLst>
              <a:ext uri="{FF2B5EF4-FFF2-40B4-BE49-F238E27FC236}">
                <a16:creationId xmlns:a16="http://schemas.microsoft.com/office/drawing/2014/main" id="{2E02A3ED-DB16-A50E-40DC-206696444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D146649-37E4-4370-9ADF-15B42A7342D2}" type="datetime1">
              <a:rPr lang="sv-SE" smtClean="0"/>
              <a:t>2024-11-06</a:t>
            </a:fld>
            <a:endParaRPr lang="sv-SE"/>
          </a:p>
        </p:txBody>
      </p:sp>
      <p:sp>
        <p:nvSpPr>
          <p:cNvPr id="21" name="Platshållare för bildnummer 5">
            <a:extLst>
              <a:ext uri="{FF2B5EF4-FFF2-40B4-BE49-F238E27FC236}">
                <a16:creationId xmlns:a16="http://schemas.microsoft.com/office/drawing/2014/main" id="{C48A3DD0-3871-4423-1344-FD9C8482A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0111057C-0DF7-A3FD-EF0F-908360C7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4157341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Allcaps headline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65BB9AA9-6B96-2163-8AF8-C04B690467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2773362" cy="418354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Rak 4">
            <a:extLst>
              <a:ext uri="{FF2B5EF4-FFF2-40B4-BE49-F238E27FC236}">
                <a16:creationId xmlns:a16="http://schemas.microsoft.com/office/drawing/2014/main" id="{9E71470E-BBA4-CF66-D158-5D115ECA55E1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CF5A8F0E-5056-31ED-801C-C18979701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2288" y="651025"/>
            <a:ext cx="2773362" cy="418354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Rak 15">
            <a:extLst>
              <a:ext uri="{FF2B5EF4-FFF2-40B4-BE49-F238E27FC236}">
                <a16:creationId xmlns:a16="http://schemas.microsoft.com/office/drawing/2014/main" id="{6657EA70-C65A-8C16-E5E2-20192B584D7D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tshållare för datum 3">
            <a:extLst>
              <a:ext uri="{FF2B5EF4-FFF2-40B4-BE49-F238E27FC236}">
                <a16:creationId xmlns:a16="http://schemas.microsoft.com/office/drawing/2014/main" id="{2E02A3ED-DB16-A50E-40DC-206696444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6F56D63D-1A16-456B-8CB6-934D1B533275}" type="datetime1">
              <a:rPr lang="sv-SE" smtClean="0"/>
              <a:t>2024-11-06</a:t>
            </a:fld>
            <a:endParaRPr lang="sv-SE"/>
          </a:p>
        </p:txBody>
      </p:sp>
      <p:sp>
        <p:nvSpPr>
          <p:cNvPr id="21" name="Platshållare för bildnummer 5">
            <a:extLst>
              <a:ext uri="{FF2B5EF4-FFF2-40B4-BE49-F238E27FC236}">
                <a16:creationId xmlns:a16="http://schemas.microsoft.com/office/drawing/2014/main" id="{C48A3DD0-3871-4423-1344-FD9C8482A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0111057C-0DF7-A3FD-EF0F-908360C7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310902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Content –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1F1A0-7675-FC61-593A-E58E6DE5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399926C8-3ECF-0591-B544-4DABB029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65DAB6FE-F34C-43B9-9731-1ABB8C5F94F2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BDA3AB7-95AF-CF31-32CD-FB8CB5B5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F9AB83A-AF16-68A2-11D6-70CFE9B49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35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3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1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89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7DF2C3E2-89AC-5FDB-6ED0-CF5B4199A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8266372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 Content –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5C458408-08FF-2304-B3F6-08CEEA2A1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4D99FE91-86D1-A7A5-07BC-E81BDDAD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2B229962-CEB9-681B-5FF0-77AFC4CF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35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3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1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89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E5F3968-B255-4A38-A508-A2E7FE1C0DE7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CD88D4EE-D4DF-E43C-99E7-88922006D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5737603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 Content – Large headline, Da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3095735-1E66-C44E-825C-994A43A0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180000" indent="0">
              <a:buNone/>
              <a:defRPr sz="1100">
                <a:solidFill>
                  <a:schemeClr val="bg1"/>
                </a:solidFill>
              </a:defRPr>
            </a:lvl2pPr>
            <a:lvl3pPr marL="360000" indent="0">
              <a:buNone/>
              <a:defRPr sz="1100">
                <a:solidFill>
                  <a:schemeClr val="bg1"/>
                </a:solidFill>
              </a:defRPr>
            </a:lvl3pPr>
            <a:lvl4pPr marL="540000" indent="0">
              <a:buNone/>
              <a:defRPr sz="1100">
                <a:solidFill>
                  <a:schemeClr val="bg1"/>
                </a:solidFill>
              </a:defRPr>
            </a:lvl4pPr>
            <a:lvl5pPr marL="7200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1F1A0-7675-FC61-593A-E58E6DE5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399926C8-3ECF-0591-B544-4DABB029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9072D7B-F91D-4326-A21A-AB6E375CD955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BDA3AB7-95AF-CF31-32CD-FB8CB5B5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3A4817F3-3ACB-976A-FA9C-62BEB0827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2762BEF9-A549-9733-6585-21349BCE7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03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 Content – Large headline, Dark, Bullet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3095735-1E66-C44E-825C-994A43A0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35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 marL="53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3pPr>
            <a:lvl4pPr marL="71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89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1F1A0-7675-FC61-593A-E58E6DE5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399926C8-3ECF-0591-B544-4DABB029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AFCB4D5-CDDD-40C4-A465-1339662898BD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BDA3AB7-95AF-CF31-32CD-FB8CB5B5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2762BEF9-A549-9733-6585-21349BCE7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32C01776-F4F4-24CC-E534-3FD49B68F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3343031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 Content – Large headline,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4FD1F697-CDBC-481E-B05A-AC228419420C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0166BEF3-47D7-27EC-8E0B-E72FE8D4AEC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1138" y="1800000"/>
            <a:ext cx="5220000" cy="4437153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EE2E2584-CB42-490B-BF2D-E3BE13F9BE7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22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4EA7AD48-6EA8-3EF3-65D5-5B4F53B32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471535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 Content – Double headline,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5C458408-08FF-2304-B3F6-08CEEA2A1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4D99FE91-86D1-A7A5-07BC-E81BDDAD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7C366EAF-37DC-4B55-9DF7-22E35A0AE8F5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91AAEF41-ACB3-F901-9618-73470172AED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1138" y="1800000"/>
            <a:ext cx="5220000" cy="4437153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AB8B71-E789-9845-2B73-FDB744275A8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22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F16EAFEE-2FD8-531D-D907-51170379B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40234143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7 Content – Larg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49275"/>
            <a:ext cx="5545138" cy="5759451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8352EB4-149C-5FCA-B58C-3DC57275E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63E8FEB9-E78F-42A3-A055-9D91E680CD29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FF75176D-5B4B-5D0F-6C17-D6CE4C700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6944191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8 Content – Doubl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49275"/>
            <a:ext cx="5545138" cy="5759451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8352EB4-149C-5FCA-B58C-3DC57275E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E696D400-822A-4635-AAC2-176894DA319C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text 5">
            <a:extLst>
              <a:ext uri="{FF2B5EF4-FFF2-40B4-BE49-F238E27FC236}">
                <a16:creationId xmlns:a16="http://schemas.microsoft.com/office/drawing/2014/main" id="{8E7C4E76-CB94-2D8B-A4AA-8AEAA162CE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623403"/>
            <a:ext cx="504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33211706-1F08-16B9-9B81-E17CBE27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926604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23FE5821-8B8F-97DB-BBA1-ACEE44E0BCC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06BB44B4-2D1C-E66E-926B-FD003CDCB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0968890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9 Content – Double headline, 2 columns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7">
            <a:extLst>
              <a:ext uri="{FF2B5EF4-FFF2-40B4-BE49-F238E27FC236}">
                <a16:creationId xmlns:a16="http://schemas.microsoft.com/office/drawing/2014/main" id="{ABD1AB87-B50D-82B7-ABF8-C4BD6B2438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2" y="549275"/>
            <a:ext cx="5545138" cy="5759451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15090B1D-0DF8-2FFC-DD63-DC2233C51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A02483B-1B4E-4FCD-A80D-80E498580D23}" type="datetime1">
              <a:rPr lang="sv-SE" smtClean="0"/>
              <a:t>2024-11-06</a:t>
            </a:fld>
            <a:endParaRPr lang="sv-SE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48768B3A-2DDC-B146-6252-967B9F0B7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4" name="Platshållare för text 5">
            <a:extLst>
              <a:ext uri="{FF2B5EF4-FFF2-40B4-BE49-F238E27FC236}">
                <a16:creationId xmlns:a16="http://schemas.microsoft.com/office/drawing/2014/main" id="{272DDCF3-5293-BA99-C93C-080A54DE38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1138" y="623403"/>
            <a:ext cx="504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latshållare för rubrik 1">
            <a:extLst>
              <a:ext uri="{FF2B5EF4-FFF2-40B4-BE49-F238E27FC236}">
                <a16:creationId xmlns:a16="http://schemas.microsoft.com/office/drawing/2014/main" id="{CCB60420-62BE-87FC-BA26-823BBFFFF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138" y="926604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6" name="Platshållare för innehåll 2">
            <a:extLst>
              <a:ext uri="{FF2B5EF4-FFF2-40B4-BE49-F238E27FC236}">
                <a16:creationId xmlns:a16="http://schemas.microsoft.com/office/drawing/2014/main" id="{810A5F28-C5B6-E919-5886-BEDB4F6A1DE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601138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A07BEEA6-C18B-D3CE-2FAD-076447F66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9181605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 Content – 6 images,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2" name="Platshållare för text 16">
            <a:extLst>
              <a:ext uri="{FF2B5EF4-FFF2-40B4-BE49-F238E27FC236}">
                <a16:creationId xmlns:a16="http://schemas.microsoft.com/office/drawing/2014/main" id="{E88297CD-71D8-4330-89C7-3326819E01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" name="Platshållare för text 16">
            <a:extLst>
              <a:ext uri="{FF2B5EF4-FFF2-40B4-BE49-F238E27FC236}">
                <a16:creationId xmlns:a16="http://schemas.microsoft.com/office/drawing/2014/main" id="{F05F14C6-F824-64A2-3877-6C3BAE52FD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3554472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4" name="Platshållare för text 16">
            <a:extLst>
              <a:ext uri="{FF2B5EF4-FFF2-40B4-BE49-F238E27FC236}">
                <a16:creationId xmlns:a16="http://schemas.microsoft.com/office/drawing/2014/main" id="{BD129679-A09F-2EA9-3C95-45EB9AEB36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8076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5" name="Platshållare för text 16">
            <a:extLst>
              <a:ext uri="{FF2B5EF4-FFF2-40B4-BE49-F238E27FC236}">
                <a16:creationId xmlns:a16="http://schemas.microsoft.com/office/drawing/2014/main" id="{935DF645-5B82-AF84-D106-3BFDCBA5B9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6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7" name="Platshållare för text 16">
            <a:extLst>
              <a:ext uri="{FF2B5EF4-FFF2-40B4-BE49-F238E27FC236}">
                <a16:creationId xmlns:a16="http://schemas.microsoft.com/office/drawing/2014/main" id="{9D963BAE-2C25-617F-0258-6AED182120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129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8" name="Platshållare för text 16">
            <a:extLst>
              <a:ext uri="{FF2B5EF4-FFF2-40B4-BE49-F238E27FC236}">
                <a16:creationId xmlns:a16="http://schemas.microsoft.com/office/drawing/2014/main" id="{FDB58126-5B2E-3A0E-430A-42BE43FA34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8076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1D890FC-7E39-0D39-5738-EF084E6BFE5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620000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C78BDCA-B346-A0A2-3517-B7E341B3386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620000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84462F07-B293-E63E-801A-D590D9583FE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2125" y="1620000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53EABB3-6892-F98D-26B7-B0E74B1AEE4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0863" y="3973456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026100A-0EE3-16D2-3904-70944B37EC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32288" y="3973456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B81F255-BE3B-E767-B14D-BA4305B67F5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2125" y="3973456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D813E841-B6C5-7E21-CB55-68A8849F8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8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8DA909F-C832-4DD1-B235-758EB2F9719E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sidfot 3">
            <a:extLst>
              <a:ext uri="{FF2B5EF4-FFF2-40B4-BE49-F238E27FC236}">
                <a16:creationId xmlns:a16="http://schemas.microsoft.com/office/drawing/2014/main" id="{DBC05E94-0BD8-989C-2150-5CEF0BFF7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846601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Content –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1F1A0-7675-FC61-593A-E58E6DE5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399926C8-3ECF-0591-B544-4DABB029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B1014B-153C-40CA-8A75-5CF18793A0E9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BDA3AB7-95AF-CF31-32CD-FB8CB5B5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F9AB83A-AF16-68A2-11D6-70CFE9B49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35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3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1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89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7DF2C3E2-89AC-5FDB-6ED0-CF5B4199A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2105679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 Content – 6 images,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5200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5B0EFB79-1400-23A3-0780-22050C466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16AB749C-7FBC-08AF-948F-3AEAC36C4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3554472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1" name="Platshållare för text 16">
            <a:extLst>
              <a:ext uri="{FF2B5EF4-FFF2-40B4-BE49-F238E27FC236}">
                <a16:creationId xmlns:a16="http://schemas.microsoft.com/office/drawing/2014/main" id="{662B4CAB-A7A9-D511-5188-0C3FC3BD9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8076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3" name="Platshållare för text 16">
            <a:extLst>
              <a:ext uri="{FF2B5EF4-FFF2-40B4-BE49-F238E27FC236}">
                <a16:creationId xmlns:a16="http://schemas.microsoft.com/office/drawing/2014/main" id="{910D4202-886B-B676-4393-C4F0E91062D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6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5" name="Platshållare för text 16">
            <a:extLst>
              <a:ext uri="{FF2B5EF4-FFF2-40B4-BE49-F238E27FC236}">
                <a16:creationId xmlns:a16="http://schemas.microsoft.com/office/drawing/2014/main" id="{38DE7711-E35F-01DE-C3E8-DE1C8C676F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129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7" name="Platshållare för text 16">
            <a:extLst>
              <a:ext uri="{FF2B5EF4-FFF2-40B4-BE49-F238E27FC236}">
                <a16:creationId xmlns:a16="http://schemas.microsoft.com/office/drawing/2014/main" id="{424C6E40-A55E-1813-0743-9AD94FFDD1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8076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8" name="Platshållare för text 5">
            <a:extLst>
              <a:ext uri="{FF2B5EF4-FFF2-40B4-BE49-F238E27FC236}">
                <a16:creationId xmlns:a16="http://schemas.microsoft.com/office/drawing/2014/main" id="{DF448C6D-58C1-5C27-4823-86650DFB47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A6377BA-24B9-A9E4-7B51-9799703189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620000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97785D2-1A6C-776C-FE04-37A995A5B5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620000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B37D8F3-A51F-C93F-219E-DBD75FA5E47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2125" y="1620000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A5AB626-8D71-C9A4-6631-F6229F24106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0863" y="3973456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D0B0F09-A0C9-75F2-4FD4-52BF97C2A42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32288" y="3973456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FDCFFB2-0AFB-3B39-23BE-70A0915894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2125" y="3973456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EC600B6A-11E3-4854-991B-6839AE367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8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EEBCB86-8E76-4E24-AD11-C5EBB8F42B00}" type="datetime1">
              <a:rPr lang="sv-SE" smtClean="0"/>
              <a:t>2024-11-06</a:t>
            </a:fld>
            <a:endParaRPr lang="sv-SE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4B3AABC1-4C17-0E00-E799-268DD3DE1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4284457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3 Content – 3 images,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2E56D4C-63C5-CC99-CB58-CBFBF8D67E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808163"/>
            <a:ext cx="3528000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CD92F52-617E-72C0-65BA-796837B677E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808163"/>
            <a:ext cx="3527425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9EEE88E-B313-4B90-4286-F68905A036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6175" y="1808163"/>
            <a:ext cx="3514963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Platshållare för text 16">
            <a:extLst>
              <a:ext uri="{FF2B5EF4-FFF2-40B4-BE49-F238E27FC236}">
                <a16:creationId xmlns:a16="http://schemas.microsoft.com/office/drawing/2014/main" id="{A109F9BE-D6C9-C9A3-9877-2B65F27BF7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AEF6E93-C0C3-E85D-1983-AB377ACABA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A59FF4DA-952F-3FA3-FB71-6EC2872724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9508" y="5112000"/>
            <a:ext cx="3420000" cy="50719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09DBB404-2DEF-90BB-2D13-6DF8330A9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824409C-8F4B-4990-AECD-87AB30818AFE}" type="datetime1">
              <a:rPr lang="sv-SE" smtClean="0"/>
              <a:t>2024-11-06</a:t>
            </a:fld>
            <a:endParaRPr lang="sv-SE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5C8911DF-36B7-3E84-4A10-B8F72B6CA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2910747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4 Content – 3 images,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74E3CF2B-52F0-F87E-54F7-A5A6D9FD98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808163"/>
            <a:ext cx="3528000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79C9376-48BD-C2F0-21DB-B77A5A215B8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808163"/>
            <a:ext cx="3527425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76836FA-E179-C9A2-DC27-994E04DB2A0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6175" y="1808163"/>
            <a:ext cx="3514963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ECD7185F-B82B-49B9-9211-5E0BF17B1E0E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5B0EFB79-1400-23A3-0780-22050C466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16AB749C-7FBC-08AF-948F-3AEAC36C4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31" name="Platshållare för text 16">
            <a:extLst>
              <a:ext uri="{FF2B5EF4-FFF2-40B4-BE49-F238E27FC236}">
                <a16:creationId xmlns:a16="http://schemas.microsoft.com/office/drawing/2014/main" id="{662B4CAB-A7A9-D511-5188-0C3FC3BD9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9508" y="5112000"/>
            <a:ext cx="3420000" cy="50719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05671DE-F1C9-1724-19A3-844F97D7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5200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49688F5D-7C06-C930-5A87-735CE1A214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2EE8CE61-FCBB-8417-A870-7ADDD30A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507179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5 Content – 3 round images,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614CE06A-5F0D-4C06-8362-7D80885645A5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9" name="Platshållare för text 16">
            <a:extLst>
              <a:ext uri="{FF2B5EF4-FFF2-40B4-BE49-F238E27FC236}">
                <a16:creationId xmlns:a16="http://schemas.microsoft.com/office/drawing/2014/main" id="{E9A783A1-31F0-56A2-4F9E-14913DD8A3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6163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0" name="Platshållare för text 16">
            <a:extLst>
              <a:ext uri="{FF2B5EF4-FFF2-40B4-BE49-F238E27FC236}">
                <a16:creationId xmlns:a16="http://schemas.microsoft.com/office/drawing/2014/main" id="{853C8C78-CCC7-0050-4469-1F3460DC67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5999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4" name="Platshållare för text 16">
            <a:extLst>
              <a:ext uri="{FF2B5EF4-FFF2-40B4-BE49-F238E27FC236}">
                <a16:creationId xmlns:a16="http://schemas.microsoft.com/office/drawing/2014/main" id="{CD9563F3-E114-24D4-B56A-A5B5ECF6F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835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A4ADD52-B382-A5AC-1523-7DF883CD9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2163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FAAE5AD-B8DA-D8AE-D8BE-21E0DAE675E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15849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901B7EC-C88A-2869-67E5-C15CF5D5A2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81837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8" name="Platshållare för sidfot 3">
            <a:extLst>
              <a:ext uri="{FF2B5EF4-FFF2-40B4-BE49-F238E27FC236}">
                <a16:creationId xmlns:a16="http://schemas.microsoft.com/office/drawing/2014/main" id="{1D0D635F-93B3-CB5F-6780-D428C456D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320601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6 Content – 3 round images,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9597A57-47D2-4AC9-92EC-102186A0D604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5B0EFB79-1400-23A3-0780-22050C466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6163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16AB749C-7FBC-08AF-948F-3AEAC36C4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5999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31" name="Platshållare för text 16">
            <a:extLst>
              <a:ext uri="{FF2B5EF4-FFF2-40B4-BE49-F238E27FC236}">
                <a16:creationId xmlns:a16="http://schemas.microsoft.com/office/drawing/2014/main" id="{662B4CAB-A7A9-D511-5188-0C3FC3BD9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835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798F0E9F-4E7E-7E14-48CE-CEEC6D0592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2163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BE6952E-3D7B-6760-FDA3-2E3C8370D6E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15849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2599D76-B24A-8C61-F742-7147D2B2C90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81837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815633A0-D290-007D-1B10-F3CDDEB8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5200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4D67417C-55D8-D183-21D0-3ACCBF0D7F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CB22F64F-1AB3-67AF-DEAA-867D6E75E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42740152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 Content – Text, Round image, Graphic element,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19498E4-D80A-0825-6626-8DC2D8F671C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59049" y="549274"/>
            <a:ext cx="3600000" cy="36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164D7EB8-34BE-39EA-AD6D-C55C7D9104E4}"/>
              </a:ext>
            </a:extLst>
          </p:cNvPr>
          <p:cNvGrpSpPr/>
          <p:nvPr userDrawn="1"/>
        </p:nvGrpSpPr>
        <p:grpSpPr>
          <a:xfrm>
            <a:off x="7359049" y="4149274"/>
            <a:ext cx="3600000" cy="2708726"/>
            <a:chOff x="7359049" y="4149274"/>
            <a:chExt cx="3600000" cy="2708726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17936B70-BA96-9046-3F0A-B59D6C775872}"/>
                </a:ext>
              </a:extLst>
            </p:cNvPr>
            <p:cNvSpPr/>
            <p:nvPr userDrawn="1"/>
          </p:nvSpPr>
          <p:spPr>
            <a:xfrm>
              <a:off x="7359049" y="4149274"/>
              <a:ext cx="3600000" cy="27087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5873216C-B19A-E0F2-5975-520084F040D5}"/>
                </a:ext>
              </a:extLst>
            </p:cNvPr>
            <p:cNvSpPr/>
            <p:nvPr userDrawn="1"/>
          </p:nvSpPr>
          <p:spPr>
            <a:xfrm>
              <a:off x="8543525" y="5333750"/>
              <a:ext cx="1231048" cy="1231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</p:grp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881186C-161A-276E-8D58-1C93E88A2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780C668-5664-4F64-BED3-7EE24D032E75}" type="datetime1">
              <a:rPr lang="sv-SE" smtClean="0"/>
              <a:t>2024-11-06</a:t>
            </a:fld>
            <a:endParaRPr lang="sv-SE"/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270108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 Content – Text, Round image, Graphic element, Doub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19498E4-D80A-0825-6626-8DC2D8F671C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59049" y="549274"/>
            <a:ext cx="3600000" cy="36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164D7EB8-34BE-39EA-AD6D-C55C7D9104E4}"/>
              </a:ext>
            </a:extLst>
          </p:cNvPr>
          <p:cNvGrpSpPr/>
          <p:nvPr userDrawn="1"/>
        </p:nvGrpSpPr>
        <p:grpSpPr>
          <a:xfrm>
            <a:off x="7359049" y="4149274"/>
            <a:ext cx="3600000" cy="2708726"/>
            <a:chOff x="7359049" y="4149274"/>
            <a:chExt cx="3600000" cy="2708726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17936B70-BA96-9046-3F0A-B59D6C775872}"/>
                </a:ext>
              </a:extLst>
            </p:cNvPr>
            <p:cNvSpPr/>
            <p:nvPr userDrawn="1"/>
          </p:nvSpPr>
          <p:spPr>
            <a:xfrm>
              <a:off x="7359049" y="4149274"/>
              <a:ext cx="3600000" cy="27087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5873216C-B19A-E0F2-5975-520084F040D5}"/>
                </a:ext>
              </a:extLst>
            </p:cNvPr>
            <p:cNvSpPr/>
            <p:nvPr userDrawn="1"/>
          </p:nvSpPr>
          <p:spPr>
            <a:xfrm>
              <a:off x="8543525" y="5333750"/>
              <a:ext cx="1231048" cy="1231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</p:grp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FC3967A8-8385-082A-56B7-2F67810F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623403"/>
            <a:ext cx="504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5A48B62C-BFAA-495C-E567-0F4B4546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926604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825EF25C-81D7-C008-40C1-84EE05631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A7E7BE35-B475-4322-8151-9288E50D180F}" type="datetime1">
              <a:rPr lang="sv-SE" smtClean="0"/>
              <a:t>2024-11-06</a:t>
            </a:fld>
            <a:endParaRPr lang="sv-SE"/>
          </a:p>
        </p:txBody>
      </p:sp>
      <p:sp>
        <p:nvSpPr>
          <p:cNvPr id="10" name="Platshållare för sidfot 3">
            <a:extLst>
              <a:ext uri="{FF2B5EF4-FFF2-40B4-BE49-F238E27FC236}">
                <a16:creationId xmlns:a16="http://schemas.microsoft.com/office/drawing/2014/main" id="{9A429CF3-6AC5-0666-E975-1993EC612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1491211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 Content – Divided slide, 1+2 columns, Light purpl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37AFD07-F5D3-19FA-F7AB-A4B6ED9EF398}"/>
              </a:ext>
            </a:extLst>
          </p:cNvPr>
          <p:cNvSpPr/>
          <p:nvPr userDrawn="1"/>
        </p:nvSpPr>
        <p:spPr>
          <a:xfrm flipH="1">
            <a:off x="4656138" y="0"/>
            <a:ext cx="753586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3529013" cy="995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3529013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015999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28" name="Platshållare för datum 3">
            <a:extLst>
              <a:ext uri="{FF2B5EF4-FFF2-40B4-BE49-F238E27FC236}">
                <a16:creationId xmlns:a16="http://schemas.microsoft.com/office/drawing/2014/main" id="{74FD7CAB-1E52-C1E5-0859-23023124BA5E}"/>
              </a:ext>
            </a:extLst>
          </p:cNvPr>
          <p:cNvSpPr txBox="1">
            <a:spLocks/>
          </p:cNvSpPr>
          <p:nvPr userDrawn="1"/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95C6C-AF2E-F344-AF8A-9B716D92602C}" type="datetime1">
              <a:rPr lang="sv-SE">
                <a:solidFill>
                  <a:schemeClr val="tx1"/>
                </a:solidFill>
              </a:rPr>
              <a:pPr/>
              <a:t>2024-11-06</a:t>
            </a:fld>
            <a:endParaRPr lang="sv-SE">
              <a:solidFill>
                <a:schemeClr val="tx1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5B95DF0-6296-2BED-F222-16A8235933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44125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A6DE37BB-5669-22DD-7F7A-72CEE9AC5E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44125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09EAF1D-961B-46F4-BD86-1CA8EA85D1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44125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A642C876-C143-BD31-D54B-5F986C44A9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71096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F19B4372-8C03-25EC-1A1B-6C709E3937F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71096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C7014892-8E45-8C02-9875-267E45030A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71096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85D9661A-5001-52E8-7719-322E92EEE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63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3296">
          <p15:clr>
            <a:srgbClr val="FBAE40"/>
          </p15:clr>
        </p15:guide>
        <p15:guide id="3" pos="5518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 Content – Divided slide, 1+2 columns, Dark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37AFD07-F5D3-19FA-F7AB-A4B6ED9EF398}"/>
              </a:ext>
            </a:extLst>
          </p:cNvPr>
          <p:cNvSpPr/>
          <p:nvPr userDrawn="1"/>
        </p:nvSpPr>
        <p:spPr>
          <a:xfrm flipH="1">
            <a:off x="4656138" y="0"/>
            <a:ext cx="753586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3529013" cy="995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3529013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015999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28" name="Platshållare för datum 3">
            <a:extLst>
              <a:ext uri="{FF2B5EF4-FFF2-40B4-BE49-F238E27FC236}">
                <a16:creationId xmlns:a16="http://schemas.microsoft.com/office/drawing/2014/main" id="{74FD7CAB-1E52-C1E5-0859-23023124BA5E}"/>
              </a:ext>
            </a:extLst>
          </p:cNvPr>
          <p:cNvSpPr txBox="1">
            <a:spLocks/>
          </p:cNvSpPr>
          <p:nvPr userDrawn="1"/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95C6C-AF2E-F344-AF8A-9B716D92602C}" type="datetime1">
              <a:rPr lang="sv-SE"/>
              <a:pPr/>
              <a:t>2024-11-06</a:t>
            </a:fld>
            <a:endParaRPr lang="sv-SE"/>
          </a:p>
        </p:txBody>
      </p:sp>
      <p:pic>
        <p:nvPicPr>
          <p:cNvPr id="29" name="Bild 28">
            <a:extLst>
              <a:ext uri="{FF2B5EF4-FFF2-40B4-BE49-F238E27FC236}">
                <a16:creationId xmlns:a16="http://schemas.microsoft.com/office/drawing/2014/main" id="{81B30659-221D-716C-7D8A-9D72EBB69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D9E2361B-271A-70E6-8067-4BB996B12F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44125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3C6FD30D-A531-1AFA-3315-6675DF3715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44125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Platshållare för text 6">
            <a:extLst>
              <a:ext uri="{FF2B5EF4-FFF2-40B4-BE49-F238E27FC236}">
                <a16:creationId xmlns:a16="http://schemas.microsoft.com/office/drawing/2014/main" id="{6AC6F8BC-05F5-5CA6-9474-8799CA1DFF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44125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Platshållare för text 6">
            <a:extLst>
              <a:ext uri="{FF2B5EF4-FFF2-40B4-BE49-F238E27FC236}">
                <a16:creationId xmlns:a16="http://schemas.microsoft.com/office/drawing/2014/main" id="{20C86E9F-DE3B-2A12-20A3-E3733266190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71096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Platshållare för text 6">
            <a:extLst>
              <a:ext uri="{FF2B5EF4-FFF2-40B4-BE49-F238E27FC236}">
                <a16:creationId xmlns:a16="http://schemas.microsoft.com/office/drawing/2014/main" id="{A0399EE4-8936-6928-642B-4C173E707E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71096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Platshållare för text 6">
            <a:extLst>
              <a:ext uri="{FF2B5EF4-FFF2-40B4-BE49-F238E27FC236}">
                <a16:creationId xmlns:a16="http://schemas.microsoft.com/office/drawing/2014/main" id="{7B2E78BA-66BD-3C34-B7BE-A5E91B69A8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71096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77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3296">
          <p15:clr>
            <a:srgbClr val="FBAE40"/>
          </p15:clr>
        </p15:guide>
        <p15:guide id="3" pos="5518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 Content – Divided slide, 1+2 columns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37AFD07-F5D3-19FA-F7AB-A4B6ED9EF398}"/>
              </a:ext>
            </a:extLst>
          </p:cNvPr>
          <p:cNvSpPr/>
          <p:nvPr userDrawn="1"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3529013" cy="995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3529013" cy="4437153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015999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28" name="Platshållare för datum 3">
            <a:extLst>
              <a:ext uri="{FF2B5EF4-FFF2-40B4-BE49-F238E27FC236}">
                <a16:creationId xmlns:a16="http://schemas.microsoft.com/office/drawing/2014/main" id="{74FD7CAB-1E52-C1E5-0859-23023124BA5E}"/>
              </a:ext>
            </a:extLst>
          </p:cNvPr>
          <p:cNvSpPr txBox="1">
            <a:spLocks/>
          </p:cNvSpPr>
          <p:nvPr userDrawn="1"/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95C6C-AF2E-F344-AF8A-9B716D92602C}" type="datetime1">
              <a:rPr lang="sv-SE">
                <a:solidFill>
                  <a:schemeClr val="tx1"/>
                </a:solidFill>
              </a:rPr>
              <a:pPr/>
              <a:t>2024-11-06</a:t>
            </a:fld>
            <a:endParaRPr lang="sv-SE">
              <a:solidFill>
                <a:schemeClr val="tx1"/>
              </a:solidFill>
            </a:endParaRP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99AF3B6F-8135-CB75-B1C6-E5F4C4120A2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44125" y="605517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95F5B278-0139-55A8-969D-CB055B97E7A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44125" y="2588696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EF60C476-5905-5234-FB5D-790D24259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44125" y="4571875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latshållare för text 6">
            <a:extLst>
              <a:ext uri="{FF2B5EF4-FFF2-40B4-BE49-F238E27FC236}">
                <a16:creationId xmlns:a16="http://schemas.microsoft.com/office/drawing/2014/main" id="{D0C42821-FD10-A003-824B-55B4E2A88CE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71096" y="605517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Platshållare för text 6">
            <a:extLst>
              <a:ext uri="{FF2B5EF4-FFF2-40B4-BE49-F238E27FC236}">
                <a16:creationId xmlns:a16="http://schemas.microsoft.com/office/drawing/2014/main" id="{6D039C48-57D0-7687-D6C9-A76979D339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71096" y="2588696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latshållare för text 6">
            <a:extLst>
              <a:ext uri="{FF2B5EF4-FFF2-40B4-BE49-F238E27FC236}">
                <a16:creationId xmlns:a16="http://schemas.microsoft.com/office/drawing/2014/main" id="{74C924D9-3D67-FD4A-CC33-6AA41497094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71096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44521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3296">
          <p15:clr>
            <a:srgbClr val="FBAE40"/>
          </p15:clr>
        </p15:guide>
        <p15:guide id="3" pos="551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 Content –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5C458408-08FF-2304-B3F6-08CEEA2A1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4D99FE91-86D1-A7A5-07BC-E81BDDAD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2B229962-CEB9-681B-5FF0-77AFC4CF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35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3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1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89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6F77325-ADC5-4C75-95C1-4C85F438EDA1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CD88D4EE-D4DF-E43C-99E7-88922006D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1326300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 Content w image bg – Doubl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C4428B9D-F5F9-B0DC-6362-6D5083A44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64A90388-6661-944E-1F3A-445E94AB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D51169C-9C11-1EC8-8383-F17E5F31A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12275"/>
            <a:ext cx="5493476" cy="399852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180000" indent="0">
              <a:buNone/>
              <a:defRPr sz="1100">
                <a:solidFill>
                  <a:schemeClr val="bg1"/>
                </a:solidFill>
              </a:defRPr>
            </a:lvl2pPr>
            <a:lvl3pPr marL="360000" indent="0">
              <a:buNone/>
              <a:defRPr sz="1100">
                <a:solidFill>
                  <a:schemeClr val="bg1"/>
                </a:solidFill>
              </a:defRPr>
            </a:lvl3pPr>
            <a:lvl4pPr marL="540000" indent="0">
              <a:buNone/>
              <a:defRPr sz="1100">
                <a:solidFill>
                  <a:schemeClr val="bg1"/>
                </a:solidFill>
              </a:defRPr>
            </a:lvl4pPr>
            <a:lvl5pPr marL="7200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683AF8C0-71C5-6C9F-4BC6-A8B69B4DF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5112329F-C364-44E1-ACD3-3D6F7AD6E0DD}" type="datetime1">
              <a:rPr lang="sv-SE" smtClean="0"/>
              <a:t>2024-11-06</a:t>
            </a:fld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10EEA8D9-7F2F-F39E-911D-FCE43FF77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4" name="Platshållare för sidfot 3">
            <a:extLst>
              <a:ext uri="{FF2B5EF4-FFF2-40B4-BE49-F238E27FC236}">
                <a16:creationId xmlns:a16="http://schemas.microsoft.com/office/drawing/2014/main" id="{37154A43-94EB-F4CD-C20B-85FDD85E3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6553994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 Content w image bg – Larg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D5475428-2394-77DC-8682-32CDA0E4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0FBF1CA-1EE6-CB44-784B-2E0F95A7B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BA3D2838-A6C7-4E09-AD79-329A036ACF79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60F4B70E-9B58-7177-78F2-99D67DE94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88A07F08-5A18-1765-5FEF-65CD93BFB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9132893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 Full image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31DB48-0F0F-26CE-AB0E-B901AC360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7123887D-A6BB-48FD-BCA5-8FAEFFFCBA73}" type="datetime1">
              <a:rPr lang="sv-SE" smtClean="0"/>
              <a:t>2024-11-06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8D58B2-6045-667A-D182-49201726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44521616-9BA3-AB55-AEE0-2BA42B19E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5108119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1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10CB84BB-2D4E-1E9C-289C-71A5681B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0770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.1 Thank Yo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AFB3748B-9E7A-0E91-C4D0-C73840603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4BA67A2F-E025-4D55-B44E-3371FBCA8E3A}" type="datetime1">
              <a:rPr lang="sv-SE" smtClean="0"/>
              <a:t>2024-11-06</a:t>
            </a:fld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AE54069A-A5B3-F9B3-DE87-778C7B584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344961EC-12D7-609E-F156-72264BCC2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F7C90A0D-4E86-8017-E840-0B009DADE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5410" y="2738851"/>
            <a:ext cx="4572240" cy="13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2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 Content – Large headline, Da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3095735-1E66-C44E-825C-994A43A0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180000" indent="0">
              <a:buNone/>
              <a:defRPr sz="1100">
                <a:solidFill>
                  <a:schemeClr val="bg1"/>
                </a:solidFill>
              </a:defRPr>
            </a:lvl2pPr>
            <a:lvl3pPr marL="360000" indent="0">
              <a:buNone/>
              <a:defRPr sz="1100">
                <a:solidFill>
                  <a:schemeClr val="bg1"/>
                </a:solidFill>
              </a:defRPr>
            </a:lvl3pPr>
            <a:lvl4pPr marL="540000" indent="0">
              <a:buNone/>
              <a:defRPr sz="1100">
                <a:solidFill>
                  <a:schemeClr val="bg1"/>
                </a:solidFill>
              </a:defRPr>
            </a:lvl4pPr>
            <a:lvl5pPr marL="7200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1F1A0-7675-FC61-593A-E58E6DE5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399926C8-3ECF-0591-B544-4DABB029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8176EA2D-45D7-40A1-8AA3-B8DCFF920FA1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BDA3AB7-95AF-CF31-32CD-FB8CB5B5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3A4817F3-3ACB-976A-FA9C-62BEB0827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2762BEF9-A549-9733-6585-21349BCE7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 Content – Large headline, Dark, Bullet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3095735-1E66-C44E-825C-994A43A0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35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 marL="53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3pPr>
            <a:lvl4pPr marL="71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89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1F1A0-7675-FC61-593A-E58E6DE5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399926C8-3ECF-0591-B544-4DABB029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3B1CB59-8A79-4615-9CFB-59539B508A2E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BDA3AB7-95AF-CF31-32CD-FB8CB5B5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2762BEF9-A549-9733-6585-21349BCE7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32C01776-F4F4-24CC-E534-3FD49B68F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147630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 Content – Large headline,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56B6335E-F6B8-43B1-A3CB-56855A2656C3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0166BEF3-47D7-27EC-8E0B-E72FE8D4AEC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1138" y="1800000"/>
            <a:ext cx="5220000" cy="4437153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EE2E2584-CB42-490B-BF2D-E3BE13F9BE7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22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4EA7AD48-6EA8-3EF3-65D5-5B4F53B32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775267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 Content – Double headline,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5C458408-08FF-2304-B3F6-08CEEA2A1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4D99FE91-86D1-A7A5-07BC-E81BDDAD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B75A8FC-35F4-4B16-B56D-F997BE56EDED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91AAEF41-ACB3-F901-9618-73470172AED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1138" y="1800000"/>
            <a:ext cx="5220000" cy="4437153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AB8B71-E789-9845-2B73-FDB744275A8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22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F16EAFEE-2FD8-531D-D907-51170379B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170563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7 Content – Larg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49275"/>
            <a:ext cx="5545138" cy="5759451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8352EB4-149C-5FCA-B58C-3DC57275E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B47524E-4FFF-4042-8921-50DC4ECD3D38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FF75176D-5B4B-5D0F-6C17-D6CE4C700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897640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8 Content – Doubl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49275"/>
            <a:ext cx="5545138" cy="5759451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8352EB4-149C-5FCA-B58C-3DC57275E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F6F4A3AC-A89D-4D4C-90E8-DD870CE128B4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text 5">
            <a:extLst>
              <a:ext uri="{FF2B5EF4-FFF2-40B4-BE49-F238E27FC236}">
                <a16:creationId xmlns:a16="http://schemas.microsoft.com/office/drawing/2014/main" id="{8E7C4E76-CB94-2D8B-A4AA-8AEAA162CE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623403"/>
            <a:ext cx="504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33211706-1F08-16B9-9B81-E17CBE27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926604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23FE5821-8B8F-97DB-BBA1-ACEE44E0BCC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06BB44B4-2D1C-E66E-926B-FD003CDCB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03740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Cover – Graphic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>
            <a:extLst>
              <a:ext uri="{FF2B5EF4-FFF2-40B4-BE49-F238E27FC236}">
                <a16:creationId xmlns:a16="http://schemas.microsoft.com/office/drawing/2014/main" id="{D3E76715-0D11-9556-EE4E-B69AD46B7B4A}"/>
              </a:ext>
            </a:extLst>
          </p:cNvPr>
          <p:cNvGrpSpPr/>
          <p:nvPr userDrawn="1"/>
        </p:nvGrpSpPr>
        <p:grpSpPr>
          <a:xfrm>
            <a:off x="6520577" y="0"/>
            <a:ext cx="4919468" cy="6858001"/>
            <a:chOff x="5944811" y="-958593"/>
            <a:chExt cx="5408989" cy="7540420"/>
          </a:xfrm>
        </p:grpSpPr>
        <p:pic>
          <p:nvPicPr>
            <p:cNvPr id="4" name="Bild 3">
              <a:extLst>
                <a:ext uri="{FF2B5EF4-FFF2-40B4-BE49-F238E27FC236}">
                  <a16:creationId xmlns:a16="http://schemas.microsoft.com/office/drawing/2014/main" id="{5D36DF40-1D8F-704D-09F6-1C7A9C8D71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8249"/>
            <a:stretch/>
          </p:blipFill>
          <p:spPr>
            <a:xfrm>
              <a:off x="5944811" y="4323501"/>
              <a:ext cx="5408989" cy="2258326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72F30813-03D1-63AE-BD2E-CD8CAB7214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2346"/>
            <a:stretch/>
          </p:blipFill>
          <p:spPr>
            <a:xfrm>
              <a:off x="5944811" y="-958593"/>
              <a:ext cx="5408989" cy="5282093"/>
            </a:xfrm>
            <a:prstGeom prst="rect">
              <a:avLst/>
            </a:prstGeom>
          </p:spPr>
        </p:pic>
      </p:grp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bg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18393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61B1703C-66AA-4513-A8BB-678F930780F2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69F9216-C56F-FCCA-1916-55547FCF89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89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9 Content – Double headline, 2 columns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7">
            <a:extLst>
              <a:ext uri="{FF2B5EF4-FFF2-40B4-BE49-F238E27FC236}">
                <a16:creationId xmlns:a16="http://schemas.microsoft.com/office/drawing/2014/main" id="{ABD1AB87-B50D-82B7-ABF8-C4BD6B2438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2" y="549275"/>
            <a:ext cx="5545138" cy="5759451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15090B1D-0DF8-2FFC-DD63-DC2233C51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628EAEF4-0B7C-462B-B36D-BEF8D2AF2D5B}" type="datetime1">
              <a:rPr lang="sv-SE" smtClean="0"/>
              <a:t>2024-11-06</a:t>
            </a:fld>
            <a:endParaRPr lang="sv-SE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48768B3A-2DDC-B146-6252-967B9F0B7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4" name="Platshållare för text 5">
            <a:extLst>
              <a:ext uri="{FF2B5EF4-FFF2-40B4-BE49-F238E27FC236}">
                <a16:creationId xmlns:a16="http://schemas.microsoft.com/office/drawing/2014/main" id="{272DDCF3-5293-BA99-C93C-080A54DE38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1138" y="623403"/>
            <a:ext cx="504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latshållare för rubrik 1">
            <a:extLst>
              <a:ext uri="{FF2B5EF4-FFF2-40B4-BE49-F238E27FC236}">
                <a16:creationId xmlns:a16="http://schemas.microsoft.com/office/drawing/2014/main" id="{CCB60420-62BE-87FC-BA26-823BBFFFF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138" y="926604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6" name="Platshållare för innehåll 2">
            <a:extLst>
              <a:ext uri="{FF2B5EF4-FFF2-40B4-BE49-F238E27FC236}">
                <a16:creationId xmlns:a16="http://schemas.microsoft.com/office/drawing/2014/main" id="{810A5F28-C5B6-E919-5886-BEDB4F6A1DE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601138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A07BEEA6-C18B-D3CE-2FAD-076447F66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946196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 Content – 6 images,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2" name="Platshållare för text 16">
            <a:extLst>
              <a:ext uri="{FF2B5EF4-FFF2-40B4-BE49-F238E27FC236}">
                <a16:creationId xmlns:a16="http://schemas.microsoft.com/office/drawing/2014/main" id="{E88297CD-71D8-4330-89C7-3326819E01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" name="Platshållare för text 16">
            <a:extLst>
              <a:ext uri="{FF2B5EF4-FFF2-40B4-BE49-F238E27FC236}">
                <a16:creationId xmlns:a16="http://schemas.microsoft.com/office/drawing/2014/main" id="{F05F14C6-F824-64A2-3877-6C3BAE52FD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3554472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4" name="Platshållare för text 16">
            <a:extLst>
              <a:ext uri="{FF2B5EF4-FFF2-40B4-BE49-F238E27FC236}">
                <a16:creationId xmlns:a16="http://schemas.microsoft.com/office/drawing/2014/main" id="{BD129679-A09F-2EA9-3C95-45EB9AEB36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8076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5" name="Platshållare för text 16">
            <a:extLst>
              <a:ext uri="{FF2B5EF4-FFF2-40B4-BE49-F238E27FC236}">
                <a16:creationId xmlns:a16="http://schemas.microsoft.com/office/drawing/2014/main" id="{935DF645-5B82-AF84-D106-3BFDCBA5B9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6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7" name="Platshållare för text 16">
            <a:extLst>
              <a:ext uri="{FF2B5EF4-FFF2-40B4-BE49-F238E27FC236}">
                <a16:creationId xmlns:a16="http://schemas.microsoft.com/office/drawing/2014/main" id="{9D963BAE-2C25-617F-0258-6AED182120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129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8" name="Platshållare för text 16">
            <a:extLst>
              <a:ext uri="{FF2B5EF4-FFF2-40B4-BE49-F238E27FC236}">
                <a16:creationId xmlns:a16="http://schemas.microsoft.com/office/drawing/2014/main" id="{FDB58126-5B2E-3A0E-430A-42BE43FA34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8076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1D890FC-7E39-0D39-5738-EF084E6BFE5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620000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C78BDCA-B346-A0A2-3517-B7E341B3386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620000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84462F07-B293-E63E-801A-D590D9583FE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2125" y="1620000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53EABB3-6892-F98D-26B7-B0E74B1AEE4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0863" y="3973456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026100A-0EE3-16D2-3904-70944B37EC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32288" y="3973456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B81F255-BE3B-E767-B14D-BA4305B67F5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2125" y="3973456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D813E841-B6C5-7E21-CB55-68A8849F8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8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FEF09FCF-D46F-48CC-A47B-4C5347A32240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sidfot 3">
            <a:extLst>
              <a:ext uri="{FF2B5EF4-FFF2-40B4-BE49-F238E27FC236}">
                <a16:creationId xmlns:a16="http://schemas.microsoft.com/office/drawing/2014/main" id="{DBC05E94-0BD8-989C-2150-5CEF0BFF7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670268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 Content – 6 images,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5200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5B0EFB79-1400-23A3-0780-22050C466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16AB749C-7FBC-08AF-948F-3AEAC36C4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3554472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1" name="Platshållare för text 16">
            <a:extLst>
              <a:ext uri="{FF2B5EF4-FFF2-40B4-BE49-F238E27FC236}">
                <a16:creationId xmlns:a16="http://schemas.microsoft.com/office/drawing/2014/main" id="{662B4CAB-A7A9-D511-5188-0C3FC3BD9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8076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3" name="Platshållare för text 16">
            <a:extLst>
              <a:ext uri="{FF2B5EF4-FFF2-40B4-BE49-F238E27FC236}">
                <a16:creationId xmlns:a16="http://schemas.microsoft.com/office/drawing/2014/main" id="{910D4202-886B-B676-4393-C4F0E91062D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6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5" name="Platshållare för text 16">
            <a:extLst>
              <a:ext uri="{FF2B5EF4-FFF2-40B4-BE49-F238E27FC236}">
                <a16:creationId xmlns:a16="http://schemas.microsoft.com/office/drawing/2014/main" id="{38DE7711-E35F-01DE-C3E8-DE1C8C676F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129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7" name="Platshållare för text 16">
            <a:extLst>
              <a:ext uri="{FF2B5EF4-FFF2-40B4-BE49-F238E27FC236}">
                <a16:creationId xmlns:a16="http://schemas.microsoft.com/office/drawing/2014/main" id="{424C6E40-A55E-1813-0743-9AD94FFDD1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8076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8" name="Platshållare för text 5">
            <a:extLst>
              <a:ext uri="{FF2B5EF4-FFF2-40B4-BE49-F238E27FC236}">
                <a16:creationId xmlns:a16="http://schemas.microsoft.com/office/drawing/2014/main" id="{DF448C6D-58C1-5C27-4823-86650DFB47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A6377BA-24B9-A9E4-7B51-9799703189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620000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97785D2-1A6C-776C-FE04-37A995A5B5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620000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B37D8F3-A51F-C93F-219E-DBD75FA5E47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2125" y="1620000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A5AB626-8D71-C9A4-6631-F6229F24106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0863" y="3973456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D0B0F09-A0C9-75F2-4FD4-52BF97C2A42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32288" y="3973456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FDCFFB2-0AFB-3B39-23BE-70A0915894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2125" y="3973456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EC600B6A-11E3-4854-991B-6839AE367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8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67BBC1AE-9D42-4849-A913-A6ED6DE8FAB9}" type="datetime1">
              <a:rPr lang="sv-SE" smtClean="0"/>
              <a:t>2024-11-06</a:t>
            </a:fld>
            <a:endParaRPr lang="sv-SE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4B3AABC1-4C17-0E00-E799-268DD3DE1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4270191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3 Content – 3 images,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2E56D4C-63C5-CC99-CB58-CBFBF8D67E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808163"/>
            <a:ext cx="3528000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CD92F52-617E-72C0-65BA-796837B677E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808163"/>
            <a:ext cx="3527425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9EEE88E-B313-4B90-4286-F68905A036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6175" y="1808163"/>
            <a:ext cx="3514963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Platshållare för text 16">
            <a:extLst>
              <a:ext uri="{FF2B5EF4-FFF2-40B4-BE49-F238E27FC236}">
                <a16:creationId xmlns:a16="http://schemas.microsoft.com/office/drawing/2014/main" id="{A109F9BE-D6C9-C9A3-9877-2B65F27BF7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AEF6E93-C0C3-E85D-1983-AB377ACABA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A59FF4DA-952F-3FA3-FB71-6EC2872724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9508" y="5112000"/>
            <a:ext cx="3420000" cy="50719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09DBB404-2DEF-90BB-2D13-6DF8330A9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01151EF8-CA50-4921-949F-C23796726123}" type="datetime1">
              <a:rPr lang="sv-SE" smtClean="0"/>
              <a:t>2024-11-06</a:t>
            </a:fld>
            <a:endParaRPr lang="sv-SE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5C8911DF-36B7-3E84-4A10-B8F72B6CA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567618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4 Content – 3 images,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74E3CF2B-52F0-F87E-54F7-A5A6D9FD98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808163"/>
            <a:ext cx="3528000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79C9376-48BD-C2F0-21DB-B77A5A215B8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808163"/>
            <a:ext cx="3527425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76836FA-E179-C9A2-DC27-994E04DB2A0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6175" y="1808163"/>
            <a:ext cx="3514963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45F62AD-2B50-482B-B285-99E8E5DA72DC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5B0EFB79-1400-23A3-0780-22050C466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16AB749C-7FBC-08AF-948F-3AEAC36C4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31" name="Platshållare för text 16">
            <a:extLst>
              <a:ext uri="{FF2B5EF4-FFF2-40B4-BE49-F238E27FC236}">
                <a16:creationId xmlns:a16="http://schemas.microsoft.com/office/drawing/2014/main" id="{662B4CAB-A7A9-D511-5188-0C3FC3BD9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9508" y="5112000"/>
            <a:ext cx="3420000" cy="50719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05671DE-F1C9-1724-19A3-844F97D7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5200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49688F5D-7C06-C930-5A87-735CE1A214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2EE8CE61-FCBB-8417-A870-7ADDD30A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738497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5 Content – 3 round images,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51A9F526-610D-4D21-A419-A50F830FB7C7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9" name="Platshållare för text 16">
            <a:extLst>
              <a:ext uri="{FF2B5EF4-FFF2-40B4-BE49-F238E27FC236}">
                <a16:creationId xmlns:a16="http://schemas.microsoft.com/office/drawing/2014/main" id="{E9A783A1-31F0-56A2-4F9E-14913DD8A3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6163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0" name="Platshållare för text 16">
            <a:extLst>
              <a:ext uri="{FF2B5EF4-FFF2-40B4-BE49-F238E27FC236}">
                <a16:creationId xmlns:a16="http://schemas.microsoft.com/office/drawing/2014/main" id="{853C8C78-CCC7-0050-4469-1F3460DC67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5999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4" name="Platshållare för text 16">
            <a:extLst>
              <a:ext uri="{FF2B5EF4-FFF2-40B4-BE49-F238E27FC236}">
                <a16:creationId xmlns:a16="http://schemas.microsoft.com/office/drawing/2014/main" id="{CD9563F3-E114-24D4-B56A-A5B5ECF6F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835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A4ADD52-B382-A5AC-1523-7DF883CD9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2163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FAAE5AD-B8DA-D8AE-D8BE-21E0DAE675E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15849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901B7EC-C88A-2869-67E5-C15CF5D5A2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81837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8" name="Platshållare för sidfot 3">
            <a:extLst>
              <a:ext uri="{FF2B5EF4-FFF2-40B4-BE49-F238E27FC236}">
                <a16:creationId xmlns:a16="http://schemas.microsoft.com/office/drawing/2014/main" id="{1D0D635F-93B3-CB5F-6780-D428C456D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714762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6 Content – 3 round images,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8B1529BB-7193-4575-ABC9-62BE8094641D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5B0EFB79-1400-23A3-0780-22050C466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6163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16AB749C-7FBC-08AF-948F-3AEAC36C4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5999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31" name="Platshållare för text 16">
            <a:extLst>
              <a:ext uri="{FF2B5EF4-FFF2-40B4-BE49-F238E27FC236}">
                <a16:creationId xmlns:a16="http://schemas.microsoft.com/office/drawing/2014/main" id="{662B4CAB-A7A9-D511-5188-0C3FC3BD9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835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798F0E9F-4E7E-7E14-48CE-CEEC6D0592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2163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BE6952E-3D7B-6760-FDA3-2E3C8370D6E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15849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2599D76-B24A-8C61-F742-7147D2B2C90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81837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815633A0-D290-007D-1B10-F3CDDEB8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5200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4D67417C-55D8-D183-21D0-3ACCBF0D7F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CB22F64F-1AB3-67AF-DEAA-867D6E75E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637025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 Content – Text, Round image, Graphic element,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19498E4-D80A-0825-6626-8DC2D8F671C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59049" y="549274"/>
            <a:ext cx="3600000" cy="36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164D7EB8-34BE-39EA-AD6D-C55C7D9104E4}"/>
              </a:ext>
            </a:extLst>
          </p:cNvPr>
          <p:cNvGrpSpPr/>
          <p:nvPr userDrawn="1"/>
        </p:nvGrpSpPr>
        <p:grpSpPr>
          <a:xfrm>
            <a:off x="7359049" y="4149274"/>
            <a:ext cx="3600000" cy="2708726"/>
            <a:chOff x="7359049" y="4149274"/>
            <a:chExt cx="3600000" cy="2708726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17936B70-BA96-9046-3F0A-B59D6C775872}"/>
                </a:ext>
              </a:extLst>
            </p:cNvPr>
            <p:cNvSpPr/>
            <p:nvPr userDrawn="1"/>
          </p:nvSpPr>
          <p:spPr>
            <a:xfrm>
              <a:off x="7359049" y="4149274"/>
              <a:ext cx="3600000" cy="27087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5873216C-B19A-E0F2-5975-520084F040D5}"/>
                </a:ext>
              </a:extLst>
            </p:cNvPr>
            <p:cNvSpPr/>
            <p:nvPr userDrawn="1"/>
          </p:nvSpPr>
          <p:spPr>
            <a:xfrm>
              <a:off x="8543525" y="5333750"/>
              <a:ext cx="1231048" cy="1231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</p:grp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881186C-161A-276E-8D58-1C93E88A2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AAFA9F16-7DDA-49B0-A36E-1C44FEE5FAD8}" type="datetime1">
              <a:rPr lang="sv-SE" smtClean="0"/>
              <a:t>2024-11-06</a:t>
            </a:fld>
            <a:endParaRPr lang="sv-SE"/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408175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 Content – Text, Round image, Graphic element, Doub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19498E4-D80A-0825-6626-8DC2D8F671C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59049" y="549274"/>
            <a:ext cx="3600000" cy="36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164D7EB8-34BE-39EA-AD6D-C55C7D9104E4}"/>
              </a:ext>
            </a:extLst>
          </p:cNvPr>
          <p:cNvGrpSpPr/>
          <p:nvPr userDrawn="1"/>
        </p:nvGrpSpPr>
        <p:grpSpPr>
          <a:xfrm>
            <a:off x="7359049" y="4149274"/>
            <a:ext cx="3600000" cy="2708726"/>
            <a:chOff x="7359049" y="4149274"/>
            <a:chExt cx="3600000" cy="2708726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17936B70-BA96-9046-3F0A-B59D6C775872}"/>
                </a:ext>
              </a:extLst>
            </p:cNvPr>
            <p:cNvSpPr/>
            <p:nvPr userDrawn="1"/>
          </p:nvSpPr>
          <p:spPr>
            <a:xfrm>
              <a:off x="7359049" y="4149274"/>
              <a:ext cx="3600000" cy="27087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5873216C-B19A-E0F2-5975-520084F040D5}"/>
                </a:ext>
              </a:extLst>
            </p:cNvPr>
            <p:cNvSpPr/>
            <p:nvPr userDrawn="1"/>
          </p:nvSpPr>
          <p:spPr>
            <a:xfrm>
              <a:off x="8543525" y="5333750"/>
              <a:ext cx="1231048" cy="1231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</p:grp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FC3967A8-8385-082A-56B7-2F67810F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623403"/>
            <a:ext cx="504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5A48B62C-BFAA-495C-E567-0F4B4546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926604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825EF25C-81D7-C008-40C1-84EE05631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F9994123-853B-46BF-9662-876B95AE1B86}" type="datetime1">
              <a:rPr lang="sv-SE" smtClean="0"/>
              <a:t>2024-11-06</a:t>
            </a:fld>
            <a:endParaRPr lang="sv-SE"/>
          </a:p>
        </p:txBody>
      </p:sp>
      <p:sp>
        <p:nvSpPr>
          <p:cNvPr id="10" name="Platshållare för sidfot 3">
            <a:extLst>
              <a:ext uri="{FF2B5EF4-FFF2-40B4-BE49-F238E27FC236}">
                <a16:creationId xmlns:a16="http://schemas.microsoft.com/office/drawing/2014/main" id="{9A429CF3-6AC5-0666-E975-1993EC612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353748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 Content – Divided slide, 1+2 columns, Light purpl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37AFD07-F5D3-19FA-F7AB-A4B6ED9EF398}"/>
              </a:ext>
            </a:extLst>
          </p:cNvPr>
          <p:cNvSpPr/>
          <p:nvPr userDrawn="1"/>
        </p:nvSpPr>
        <p:spPr>
          <a:xfrm flipH="1">
            <a:off x="4656138" y="0"/>
            <a:ext cx="753586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3529013" cy="995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3529013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015999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28" name="Platshållare för datum 3">
            <a:extLst>
              <a:ext uri="{FF2B5EF4-FFF2-40B4-BE49-F238E27FC236}">
                <a16:creationId xmlns:a16="http://schemas.microsoft.com/office/drawing/2014/main" id="{74FD7CAB-1E52-C1E5-0859-23023124BA5E}"/>
              </a:ext>
            </a:extLst>
          </p:cNvPr>
          <p:cNvSpPr txBox="1">
            <a:spLocks/>
          </p:cNvSpPr>
          <p:nvPr userDrawn="1"/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95C6C-AF2E-F344-AF8A-9B716D92602C}" type="datetime1">
              <a:rPr lang="sv-SE">
                <a:solidFill>
                  <a:schemeClr val="tx1"/>
                </a:solidFill>
              </a:rPr>
              <a:pPr/>
              <a:t>2024-11-06</a:t>
            </a:fld>
            <a:endParaRPr lang="sv-SE">
              <a:solidFill>
                <a:schemeClr val="tx1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5B95DF0-6296-2BED-F222-16A8235933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44125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A6DE37BB-5669-22DD-7F7A-72CEE9AC5E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44125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09EAF1D-961B-46F4-BD86-1CA8EA85D1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44125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A642C876-C143-BD31-D54B-5F986C44A9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71096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F19B4372-8C03-25EC-1A1B-6C709E3937F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71096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C7014892-8E45-8C02-9875-267E45030A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71096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85D9661A-5001-52E8-7719-322E92EEE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83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 userDrawn="1">
          <p15:clr>
            <a:srgbClr val="FBAE40"/>
          </p15:clr>
        </p15:guide>
        <p15:guide id="2" pos="3296">
          <p15:clr>
            <a:srgbClr val="FBAE40"/>
          </p15:clr>
        </p15:guide>
        <p15:guide id="3" pos="551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Cover –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8219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A5AAE93D-4CA0-45CD-8C82-35BDDF3889BA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29784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 Content – Divided slide, 1+2 columns, Dark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37AFD07-F5D3-19FA-F7AB-A4B6ED9EF398}"/>
              </a:ext>
            </a:extLst>
          </p:cNvPr>
          <p:cNvSpPr/>
          <p:nvPr userDrawn="1"/>
        </p:nvSpPr>
        <p:spPr>
          <a:xfrm flipH="1">
            <a:off x="4656138" y="0"/>
            <a:ext cx="753586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3529013" cy="995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3529013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015999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28" name="Platshållare för datum 3">
            <a:extLst>
              <a:ext uri="{FF2B5EF4-FFF2-40B4-BE49-F238E27FC236}">
                <a16:creationId xmlns:a16="http://schemas.microsoft.com/office/drawing/2014/main" id="{74FD7CAB-1E52-C1E5-0859-23023124BA5E}"/>
              </a:ext>
            </a:extLst>
          </p:cNvPr>
          <p:cNvSpPr txBox="1">
            <a:spLocks/>
          </p:cNvSpPr>
          <p:nvPr userDrawn="1"/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95C6C-AF2E-F344-AF8A-9B716D92602C}" type="datetime1">
              <a:rPr lang="sv-SE"/>
              <a:pPr/>
              <a:t>2024-11-06</a:t>
            </a:fld>
            <a:endParaRPr lang="sv-SE"/>
          </a:p>
        </p:txBody>
      </p:sp>
      <p:pic>
        <p:nvPicPr>
          <p:cNvPr id="29" name="Bild 28">
            <a:extLst>
              <a:ext uri="{FF2B5EF4-FFF2-40B4-BE49-F238E27FC236}">
                <a16:creationId xmlns:a16="http://schemas.microsoft.com/office/drawing/2014/main" id="{81B30659-221D-716C-7D8A-9D72EBB69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D9E2361B-271A-70E6-8067-4BB996B12F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44125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3C6FD30D-A531-1AFA-3315-6675DF3715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44125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Platshållare för text 6">
            <a:extLst>
              <a:ext uri="{FF2B5EF4-FFF2-40B4-BE49-F238E27FC236}">
                <a16:creationId xmlns:a16="http://schemas.microsoft.com/office/drawing/2014/main" id="{6AC6F8BC-05F5-5CA6-9474-8799CA1DFF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44125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Platshållare för text 6">
            <a:extLst>
              <a:ext uri="{FF2B5EF4-FFF2-40B4-BE49-F238E27FC236}">
                <a16:creationId xmlns:a16="http://schemas.microsoft.com/office/drawing/2014/main" id="{20C86E9F-DE3B-2A12-20A3-E3733266190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71096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Platshållare för text 6">
            <a:extLst>
              <a:ext uri="{FF2B5EF4-FFF2-40B4-BE49-F238E27FC236}">
                <a16:creationId xmlns:a16="http://schemas.microsoft.com/office/drawing/2014/main" id="{A0399EE4-8936-6928-642B-4C173E707E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71096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Platshållare för text 6">
            <a:extLst>
              <a:ext uri="{FF2B5EF4-FFF2-40B4-BE49-F238E27FC236}">
                <a16:creationId xmlns:a16="http://schemas.microsoft.com/office/drawing/2014/main" id="{7B2E78BA-66BD-3C34-B7BE-A5E91B69A8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71096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96472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 userDrawn="1">
          <p15:clr>
            <a:srgbClr val="FBAE40"/>
          </p15:clr>
        </p15:guide>
        <p15:guide id="2" pos="3296" userDrawn="1">
          <p15:clr>
            <a:srgbClr val="FBAE40"/>
          </p15:clr>
        </p15:guide>
        <p15:guide id="3" pos="551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 Content – Divided slide, 1+2 columns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37AFD07-F5D3-19FA-F7AB-A4B6ED9EF398}"/>
              </a:ext>
            </a:extLst>
          </p:cNvPr>
          <p:cNvSpPr/>
          <p:nvPr userDrawn="1"/>
        </p:nvSpPr>
        <p:spPr>
          <a:xfrm flipH="1">
            <a:off x="0" y="0"/>
            <a:ext cx="46561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3529013" cy="995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3529013" cy="4437153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015999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28" name="Platshållare för datum 3">
            <a:extLst>
              <a:ext uri="{FF2B5EF4-FFF2-40B4-BE49-F238E27FC236}">
                <a16:creationId xmlns:a16="http://schemas.microsoft.com/office/drawing/2014/main" id="{74FD7CAB-1E52-C1E5-0859-23023124BA5E}"/>
              </a:ext>
            </a:extLst>
          </p:cNvPr>
          <p:cNvSpPr txBox="1">
            <a:spLocks/>
          </p:cNvSpPr>
          <p:nvPr userDrawn="1"/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95C6C-AF2E-F344-AF8A-9B716D92602C}" type="datetime1">
              <a:rPr lang="sv-SE">
                <a:solidFill>
                  <a:schemeClr val="tx1"/>
                </a:solidFill>
              </a:rPr>
              <a:pPr/>
              <a:t>2024-11-06</a:t>
            </a:fld>
            <a:endParaRPr lang="sv-SE">
              <a:solidFill>
                <a:schemeClr val="tx1"/>
              </a:solidFill>
            </a:endParaRP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99AF3B6F-8135-CB75-B1C6-E5F4C4120A2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44125" y="605517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95F5B278-0139-55A8-969D-CB055B97E7A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44125" y="2588696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EF60C476-5905-5234-FB5D-790D24259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44125" y="4571875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latshållare för text 6">
            <a:extLst>
              <a:ext uri="{FF2B5EF4-FFF2-40B4-BE49-F238E27FC236}">
                <a16:creationId xmlns:a16="http://schemas.microsoft.com/office/drawing/2014/main" id="{D0C42821-FD10-A003-824B-55B4E2A88CE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71096" y="605517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Platshållare för text 6">
            <a:extLst>
              <a:ext uri="{FF2B5EF4-FFF2-40B4-BE49-F238E27FC236}">
                <a16:creationId xmlns:a16="http://schemas.microsoft.com/office/drawing/2014/main" id="{6D039C48-57D0-7687-D6C9-A76979D339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71096" y="2588696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latshållare för text 6">
            <a:extLst>
              <a:ext uri="{FF2B5EF4-FFF2-40B4-BE49-F238E27FC236}">
                <a16:creationId xmlns:a16="http://schemas.microsoft.com/office/drawing/2014/main" id="{74C924D9-3D67-FD4A-CC33-6AA41497094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71096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38304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 userDrawn="1">
          <p15:clr>
            <a:srgbClr val="FBAE40"/>
          </p15:clr>
        </p15:guide>
        <p15:guide id="2" pos="3296">
          <p15:clr>
            <a:srgbClr val="FBAE40"/>
          </p15:clr>
        </p15:guide>
        <p15:guide id="3" pos="551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 Content w image bg – Doubl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C4428B9D-F5F9-B0DC-6362-6D5083A44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64A90388-6661-944E-1F3A-445E94AB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D51169C-9C11-1EC8-8383-F17E5F31A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12275"/>
            <a:ext cx="5493476" cy="399852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180000" indent="0">
              <a:buNone/>
              <a:defRPr sz="1100">
                <a:solidFill>
                  <a:schemeClr val="bg1"/>
                </a:solidFill>
              </a:defRPr>
            </a:lvl2pPr>
            <a:lvl3pPr marL="360000" indent="0">
              <a:buNone/>
              <a:defRPr sz="1100">
                <a:solidFill>
                  <a:schemeClr val="bg1"/>
                </a:solidFill>
              </a:defRPr>
            </a:lvl3pPr>
            <a:lvl4pPr marL="540000" indent="0">
              <a:buNone/>
              <a:defRPr sz="1100">
                <a:solidFill>
                  <a:schemeClr val="bg1"/>
                </a:solidFill>
              </a:defRPr>
            </a:lvl4pPr>
            <a:lvl5pPr marL="7200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683AF8C0-71C5-6C9F-4BC6-A8B69B4DF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84A99BD7-37F5-47E1-B595-11C1F62B41E3}" type="datetime1">
              <a:rPr lang="sv-SE" smtClean="0"/>
              <a:t>2024-11-06</a:t>
            </a:fld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10EEA8D9-7F2F-F39E-911D-FCE43FF77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4" name="Platshållare för sidfot 3">
            <a:extLst>
              <a:ext uri="{FF2B5EF4-FFF2-40B4-BE49-F238E27FC236}">
                <a16:creationId xmlns:a16="http://schemas.microsoft.com/office/drawing/2014/main" id="{37154A43-94EB-F4CD-C20B-85FDD85E3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974284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 Content w image bg – Larg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D5475428-2394-77DC-8682-32CDA0E4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0FBF1CA-1EE6-CB44-784B-2E0F95A7B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5274F2C-4012-4A00-9393-484084C75F6E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60F4B70E-9B58-7177-78F2-99D67DE94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88A07F08-5A18-1765-5FEF-65CD93BFB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09198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 Full image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31DB48-0F0F-26CE-AB0E-B901AC360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873FCA40-89DE-4D63-BA27-92B775784134}" type="datetime1">
              <a:rPr lang="sv-SE" smtClean="0"/>
              <a:t>2024-11-06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8D58B2-6045-667A-D182-49201726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44521616-9BA3-AB55-AEE0-2BA42B19E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186301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1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10CB84BB-2D4E-1E9C-289C-71A5681B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577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.1 Thank Yo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AFB3748B-9E7A-0E91-C4D0-C73840603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B8FD0A30-AB98-4296-9151-66AB24AA3150}" type="datetime1">
              <a:rPr lang="sv-SE" smtClean="0"/>
              <a:t>2024-11-06</a:t>
            </a:fld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AE54069A-A5B3-F9B3-DE87-778C7B584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344961EC-12D7-609E-F156-72264BCC2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F7C90A0D-4E86-8017-E840-0B009DADE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5410" y="2738851"/>
            <a:ext cx="4572240" cy="13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73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1"/>
          </p:nvPr>
        </p:nvSpPr>
        <p:spPr>
          <a:xfrm>
            <a:off x="6096000" y="549275"/>
            <a:ext cx="5545138" cy="5759451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705952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8352EB4-149C-5FCA-B58C-3DC57275E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954DD8F-1F38-495C-8E85-2A65775811E4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898C17DE-2107-35D0-6C10-F0783F80B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637100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7B44F-27CD-8E6F-A589-CE6104CE5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F3060-6FDD-7676-515F-75FA5A673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2618-2F36-6938-D0E6-929DF4920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9727-8B23-4870-8B00-19018B3CCD4B}" type="datetime1">
              <a:rPr lang="sv-SE" smtClean="0"/>
              <a:t>2024-11-06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85A54-7E07-6EED-700A-D1E04E3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Fluicell Screening technology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FF051-4EE4-5D6C-F3EB-22EE1094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F38A-9A24-E54E-AE22-6AC43FA7EFD0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02627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828A841-2562-89D3-C2FC-183A34F39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5441" y="6520441"/>
            <a:ext cx="288000" cy="288000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4CC1104-6C56-7F5B-F4CD-3375EBEDC8C8}"/>
              </a:ext>
            </a:extLst>
          </p:cNvPr>
          <p:cNvSpPr txBox="1">
            <a:spLocks/>
          </p:cNvSpPr>
          <p:nvPr userDrawn="1"/>
        </p:nvSpPr>
        <p:spPr>
          <a:xfrm>
            <a:off x="20885" y="6532823"/>
            <a:ext cx="3651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5E74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1686865-7CF7-4609-9376-1C81291DC976}" type="slidenum">
              <a:rPr lang="en-US" sz="800" smtClean="0"/>
              <a:pPr algn="ctr"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445201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Cover – Purple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4" y="1335664"/>
            <a:ext cx="49942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60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4" y="4705425"/>
            <a:ext cx="4994272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4994271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bild 7">
            <a:extLst>
              <a:ext uri="{FF2B5EF4-FFF2-40B4-BE49-F238E27FC236}">
                <a16:creationId xmlns:a16="http://schemas.microsoft.com/office/drawing/2014/main" id="{541AF279-D882-F2A4-E03B-9D7CF56D9E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latshållare för bildnummer 5">
            <a:extLst>
              <a:ext uri="{FF2B5EF4-FFF2-40B4-BE49-F238E27FC236}">
                <a16:creationId xmlns:a16="http://schemas.microsoft.com/office/drawing/2014/main" id="{6509A3EE-33AF-290E-BC18-1D82A9E1E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6" name="Platshållare för sidfot 3">
            <a:extLst>
              <a:ext uri="{FF2B5EF4-FFF2-40B4-BE49-F238E27FC236}">
                <a16:creationId xmlns:a16="http://schemas.microsoft.com/office/drawing/2014/main" id="{EF9A0564-352A-FDD9-3C10-704AF9C78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220911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cxnSp>
        <p:nvCxnSpPr>
          <p:cNvPr id="27" name="Rak 26">
            <a:extLst>
              <a:ext uri="{FF2B5EF4-FFF2-40B4-BE49-F238E27FC236}">
                <a16:creationId xmlns:a16="http://schemas.microsoft.com/office/drawing/2014/main" id="{8F5EB795-DBF9-8428-9C4A-442592AC06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69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bg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18393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endParaRPr lang="sv-SE"/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4E78D5B7-8B12-4234-835A-D8BAA238FF02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69F9216-C56F-FCCA-1916-55547FCF8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82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>
            <a:extLst>
              <a:ext uri="{FF2B5EF4-FFF2-40B4-BE49-F238E27FC236}">
                <a16:creationId xmlns:a16="http://schemas.microsoft.com/office/drawing/2014/main" id="{D3E76715-0D11-9556-EE4E-B69AD46B7B4A}"/>
              </a:ext>
            </a:extLst>
          </p:cNvPr>
          <p:cNvGrpSpPr/>
          <p:nvPr userDrawn="1"/>
        </p:nvGrpSpPr>
        <p:grpSpPr>
          <a:xfrm>
            <a:off x="6520577" y="0"/>
            <a:ext cx="4919468" cy="6858001"/>
            <a:chOff x="5944811" y="-958593"/>
            <a:chExt cx="5408989" cy="7540420"/>
          </a:xfrm>
        </p:grpSpPr>
        <p:pic>
          <p:nvPicPr>
            <p:cNvPr id="4" name="Bild 3">
              <a:extLst>
                <a:ext uri="{FF2B5EF4-FFF2-40B4-BE49-F238E27FC236}">
                  <a16:creationId xmlns:a16="http://schemas.microsoft.com/office/drawing/2014/main" id="{5D36DF40-1D8F-704D-09F6-1C7A9C8D71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8249"/>
            <a:stretch/>
          </p:blipFill>
          <p:spPr>
            <a:xfrm>
              <a:off x="5944811" y="4323501"/>
              <a:ext cx="5408989" cy="2258326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72F30813-03D1-63AE-BD2E-CD8CAB7214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2346"/>
            <a:stretch/>
          </p:blipFill>
          <p:spPr>
            <a:xfrm>
              <a:off x="5944811" y="-958593"/>
              <a:ext cx="5408989" cy="5282093"/>
            </a:xfrm>
            <a:prstGeom prst="rect">
              <a:avLst/>
            </a:prstGeom>
          </p:spPr>
        </p:pic>
      </p:grp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bg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18393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endParaRPr lang="sv-SE"/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FCD05E3-27FA-45C8-9121-EA7DAC4F05C8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69F9216-C56F-FCCA-1916-55547FCF89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05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18393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endParaRPr lang="sv-SE"/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EABFE985-6AEF-41DE-9A44-3C208390EF97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073160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4" y="1335664"/>
            <a:ext cx="49942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60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4" y="4705425"/>
            <a:ext cx="4994272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4994271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bild 7">
            <a:extLst>
              <a:ext uri="{FF2B5EF4-FFF2-40B4-BE49-F238E27FC236}">
                <a16:creationId xmlns:a16="http://schemas.microsoft.com/office/drawing/2014/main" id="{541AF279-D882-F2A4-E03B-9D7CF56D9E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2" name="Platshållare för datum 3">
            <a:extLst>
              <a:ext uri="{FF2B5EF4-FFF2-40B4-BE49-F238E27FC236}">
                <a16:creationId xmlns:a16="http://schemas.microsoft.com/office/drawing/2014/main" id="{0AF8BDFD-354C-5F69-932F-5D0E2ACE9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BA3CEB4-D9B8-4820-A89F-C7C696C13998}" type="datetime1">
              <a:rPr lang="sv-SE" smtClean="0"/>
              <a:t>2024-11-06</a:t>
            </a:fld>
            <a:endParaRPr lang="sv-SE"/>
          </a:p>
        </p:txBody>
      </p:sp>
      <p:sp>
        <p:nvSpPr>
          <p:cNvPr id="25" name="Platshållare för bildnummer 5">
            <a:extLst>
              <a:ext uri="{FF2B5EF4-FFF2-40B4-BE49-F238E27FC236}">
                <a16:creationId xmlns:a16="http://schemas.microsoft.com/office/drawing/2014/main" id="{6509A3EE-33AF-290E-BC18-1D82A9E1E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6" name="Platshållare för sidfot 3">
            <a:extLst>
              <a:ext uri="{FF2B5EF4-FFF2-40B4-BE49-F238E27FC236}">
                <a16:creationId xmlns:a16="http://schemas.microsoft.com/office/drawing/2014/main" id="{EF9A0564-352A-FDD9-3C10-704AF9C78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220911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cxnSp>
        <p:nvCxnSpPr>
          <p:cNvPr id="27" name="Rak 26">
            <a:extLst>
              <a:ext uri="{FF2B5EF4-FFF2-40B4-BE49-F238E27FC236}">
                <a16:creationId xmlns:a16="http://schemas.microsoft.com/office/drawing/2014/main" id="{8F5EB795-DBF9-8428-9C4A-442592AC06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563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caps headline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65BB9AA9-6B96-2163-8AF8-C04B690467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2773362" cy="318393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endParaRPr lang="sv-SE"/>
          </a:p>
        </p:txBody>
      </p:sp>
      <p:cxnSp>
        <p:nvCxnSpPr>
          <p:cNvPr id="5" name="Rak 4">
            <a:extLst>
              <a:ext uri="{FF2B5EF4-FFF2-40B4-BE49-F238E27FC236}">
                <a16:creationId xmlns:a16="http://schemas.microsoft.com/office/drawing/2014/main" id="{9E71470E-BBA4-CF66-D158-5D115ECA55E1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CF5A8F0E-5056-31ED-801C-C18979701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9263" y="651025"/>
            <a:ext cx="2773362" cy="318393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endParaRPr lang="sv-SE"/>
          </a:p>
        </p:txBody>
      </p:sp>
      <p:cxnSp>
        <p:nvCxnSpPr>
          <p:cNvPr id="16" name="Rak 15">
            <a:extLst>
              <a:ext uri="{FF2B5EF4-FFF2-40B4-BE49-F238E27FC236}">
                <a16:creationId xmlns:a16="http://schemas.microsoft.com/office/drawing/2014/main" id="{6657EA70-C65A-8C16-E5E2-20192B584D7D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tshållare för datum 3">
            <a:extLst>
              <a:ext uri="{FF2B5EF4-FFF2-40B4-BE49-F238E27FC236}">
                <a16:creationId xmlns:a16="http://schemas.microsoft.com/office/drawing/2014/main" id="{2E02A3ED-DB16-A50E-40DC-206696444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BB45DC2-7D99-4ACD-B1CF-614322C0332A}" type="datetime1">
              <a:rPr lang="sv-SE" smtClean="0"/>
              <a:t>2024-11-06</a:t>
            </a:fld>
            <a:endParaRPr lang="sv-SE"/>
          </a:p>
        </p:txBody>
      </p:sp>
      <p:sp>
        <p:nvSpPr>
          <p:cNvPr id="21" name="Platshållare för bildnummer 5">
            <a:extLst>
              <a:ext uri="{FF2B5EF4-FFF2-40B4-BE49-F238E27FC236}">
                <a16:creationId xmlns:a16="http://schemas.microsoft.com/office/drawing/2014/main" id="{C48A3DD0-3871-4423-1344-FD9C8482A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2" name="Platshållare för sidfot 3">
            <a:extLst>
              <a:ext uri="{FF2B5EF4-FFF2-40B4-BE49-F238E27FC236}">
                <a16:creationId xmlns:a16="http://schemas.microsoft.com/office/drawing/2014/main" id="{F122F666-0A5A-8670-2669-A79D561CE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748354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595D3C9D-595E-F2FF-3CA1-FB099A88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BCEBF2F-7D4A-6408-9D57-47DE33BC4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57BB22FA-EDFF-4D1D-BEE6-9CA21BB83420}" type="datetime1">
              <a:rPr lang="sv-SE" smtClean="0"/>
              <a:t>2024-11-06</a:t>
            </a:fld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0D7526E1-2DD7-796E-E25E-525B6A0F7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2734DEA7-42B5-CEAA-85B7-8274AEAA1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87596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E08310FB-DF9B-7E45-9ECD-BD7B076D37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88E9CE96-F405-89CF-7A0E-B0B799053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664C448-AFD5-49F9-AB1A-B22850C5061C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3F7701E9-8D1F-70C8-D2FF-235B77B1B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6D289CC4-B568-F496-505B-8D3AC1531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BAA678C8-FB08-4111-B171-83B0602A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109079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3095735-1E66-C44E-825C-994A43A0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12275"/>
            <a:ext cx="8316912" cy="399852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180000" indent="0">
              <a:buNone/>
              <a:defRPr sz="1100">
                <a:solidFill>
                  <a:schemeClr val="tx1"/>
                </a:solidFill>
              </a:defRPr>
            </a:lvl2pPr>
            <a:lvl3pPr marL="360000" indent="0">
              <a:buNone/>
              <a:defRPr sz="1100">
                <a:solidFill>
                  <a:schemeClr val="tx1"/>
                </a:solidFill>
              </a:defRPr>
            </a:lvl3pPr>
            <a:lvl4pPr marL="540000" indent="0">
              <a:buNone/>
              <a:defRPr sz="1100">
                <a:solidFill>
                  <a:schemeClr val="tx1"/>
                </a:solidFill>
              </a:defRPr>
            </a:lvl4pPr>
            <a:lvl5pPr marL="7200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1F1A0-7675-FC61-593A-E58E6DE5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399926C8-3ECF-0591-B544-4DABB029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E38982FD-68DF-4550-B678-F8397EA806A2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BDA3AB7-95AF-CF31-32CD-FB8CB5B5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3A4817F3-3ACB-976A-FA9C-62BEB0827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9103722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5C458408-08FF-2304-B3F6-08CEEA2A1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4D99FE91-86D1-A7A5-07BC-E81BDDAD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2B229962-CEB9-681B-5FF0-77AFC4CF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12275"/>
            <a:ext cx="8316912" cy="399852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180000" indent="0">
              <a:buNone/>
              <a:defRPr sz="1100">
                <a:solidFill>
                  <a:schemeClr val="tx1"/>
                </a:solidFill>
              </a:defRPr>
            </a:lvl2pPr>
            <a:lvl3pPr marL="360000" indent="0">
              <a:buNone/>
              <a:defRPr sz="1100">
                <a:solidFill>
                  <a:schemeClr val="tx1"/>
                </a:solidFill>
              </a:defRPr>
            </a:lvl3pPr>
            <a:lvl4pPr marL="540000" indent="0">
              <a:buNone/>
              <a:defRPr sz="1100">
                <a:solidFill>
                  <a:schemeClr val="tx1"/>
                </a:solidFill>
              </a:defRPr>
            </a:lvl4pPr>
            <a:lvl5pPr marL="7200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3CB12EE-D57A-497D-88F1-C5DEE6FE8C24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3" name="Platshållare för sidfot 3">
            <a:extLst>
              <a:ext uri="{FF2B5EF4-FFF2-40B4-BE49-F238E27FC236}">
                <a16:creationId xmlns:a16="http://schemas.microsoft.com/office/drawing/2014/main" id="{5A4118BD-CB43-12FF-9124-275F7A9CB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001550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large head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3095735-1E66-C44E-825C-994A43A0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12275"/>
            <a:ext cx="8316912" cy="399852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180000" indent="0">
              <a:buNone/>
              <a:defRPr sz="1100">
                <a:solidFill>
                  <a:schemeClr val="bg1"/>
                </a:solidFill>
              </a:defRPr>
            </a:lvl2pPr>
            <a:lvl3pPr marL="360000" indent="0">
              <a:buNone/>
              <a:defRPr sz="1100">
                <a:solidFill>
                  <a:schemeClr val="bg1"/>
                </a:solidFill>
              </a:defRPr>
            </a:lvl3pPr>
            <a:lvl4pPr marL="540000" indent="0">
              <a:buNone/>
              <a:defRPr sz="1100">
                <a:solidFill>
                  <a:schemeClr val="bg1"/>
                </a:solidFill>
              </a:defRPr>
            </a:lvl4pPr>
            <a:lvl5pPr marL="7200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1F1A0-7675-FC61-593A-E58E6DE5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399926C8-3ECF-0591-B544-4DABB029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D8EF4569-8020-4F23-B867-B95A67608729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BDA3AB7-95AF-CF31-32CD-FB8CB5B5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3A4817F3-3ACB-976A-FA9C-62BEB0827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2762BEF9-A549-9733-6585-21349BCE7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8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Chapter –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4000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bg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4000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FE9A3AD-FE5A-4EAB-B337-B5BB7D43C5D5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69F9216-C56F-FCCA-1916-55547FCF8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29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30F6880E-2A1E-4D54-9C9C-57FE45657B4C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3" name="Platshållare för sidfot 3">
            <a:extLst>
              <a:ext uri="{FF2B5EF4-FFF2-40B4-BE49-F238E27FC236}">
                <a16:creationId xmlns:a16="http://schemas.microsoft.com/office/drawing/2014/main" id="{5A4118BD-CB43-12FF-9124-275F7A9CB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0166BEF3-47D7-27EC-8E0B-E72FE8D4AEC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1138" y="1705952"/>
            <a:ext cx="5220000" cy="4437153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EE2E2584-CB42-490B-BF2D-E3BE13F9BE7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705952"/>
            <a:ext cx="522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82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5C458408-08FF-2304-B3F6-08CEEA2A1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4D99FE91-86D1-A7A5-07BC-E81BDDAD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5AB5F265-D4D9-4471-A27E-9389C6BDDD6A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3" name="Platshållare för sidfot 3">
            <a:extLst>
              <a:ext uri="{FF2B5EF4-FFF2-40B4-BE49-F238E27FC236}">
                <a16:creationId xmlns:a16="http://schemas.microsoft.com/office/drawing/2014/main" id="{5A4118BD-CB43-12FF-9124-275F7A9CB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91AAEF41-ACB3-F901-9618-73470172AED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1138" y="1705952"/>
            <a:ext cx="5220000" cy="4437153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AB8B71-E789-9845-2B73-FDB744275A8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705952"/>
            <a:ext cx="522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54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1"/>
          </p:nvPr>
        </p:nvSpPr>
        <p:spPr>
          <a:xfrm>
            <a:off x="6096000" y="549275"/>
            <a:ext cx="5545138" cy="5759451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705952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8352EB4-149C-5FCA-B58C-3DC57275E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7F4045EA-67C4-427C-AB0A-3C68FCE6AA61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898C17DE-2107-35D0-6C10-F0783F80B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685689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1"/>
          </p:nvPr>
        </p:nvSpPr>
        <p:spPr>
          <a:xfrm>
            <a:off x="6096000" y="549275"/>
            <a:ext cx="5545138" cy="5759451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8352EB4-149C-5FCA-B58C-3DC57275E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A9C5F51-5A61-4F82-878E-46285334B353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898C17DE-2107-35D0-6C10-F0783F80B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2" name="Platshållare för text 5">
            <a:extLst>
              <a:ext uri="{FF2B5EF4-FFF2-40B4-BE49-F238E27FC236}">
                <a16:creationId xmlns:a16="http://schemas.microsoft.com/office/drawing/2014/main" id="{8E7C4E76-CB94-2D8B-A4AA-8AEAA162CE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623403"/>
            <a:ext cx="504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33211706-1F08-16B9-9B81-E17CBE27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926604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23FE5821-8B8F-97DB-BBA1-ACEE44E0BCC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705952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58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 content doub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7">
            <a:extLst>
              <a:ext uri="{FF2B5EF4-FFF2-40B4-BE49-F238E27FC236}">
                <a16:creationId xmlns:a16="http://schemas.microsoft.com/office/drawing/2014/main" id="{ABD1AB87-B50D-82B7-ABF8-C4BD6B2438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0862" y="549275"/>
            <a:ext cx="5545138" cy="5759451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15090B1D-0DF8-2FFC-DD63-DC2233C51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989EC2E-F892-419F-A22C-98DEB2F74444}" type="datetime1">
              <a:rPr lang="sv-SE" smtClean="0"/>
              <a:t>2024-11-06</a:t>
            </a:fld>
            <a:endParaRPr lang="sv-SE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48768B3A-2DDC-B146-6252-967B9F0B7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1" name="Platshållare för sidfot 3">
            <a:extLst>
              <a:ext uri="{FF2B5EF4-FFF2-40B4-BE49-F238E27FC236}">
                <a16:creationId xmlns:a16="http://schemas.microsoft.com/office/drawing/2014/main" id="{816E1AAB-B1A9-9103-2615-A3C351D42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14" name="Platshållare för text 5">
            <a:extLst>
              <a:ext uri="{FF2B5EF4-FFF2-40B4-BE49-F238E27FC236}">
                <a16:creationId xmlns:a16="http://schemas.microsoft.com/office/drawing/2014/main" id="{272DDCF3-5293-BA99-C93C-080A54DE38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1138" y="623403"/>
            <a:ext cx="504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5" name="Platshållare för rubrik 1">
            <a:extLst>
              <a:ext uri="{FF2B5EF4-FFF2-40B4-BE49-F238E27FC236}">
                <a16:creationId xmlns:a16="http://schemas.microsoft.com/office/drawing/2014/main" id="{CCB60420-62BE-87FC-BA26-823BBFFFF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138" y="926604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16" name="Platshållare för innehåll 2">
            <a:extLst>
              <a:ext uri="{FF2B5EF4-FFF2-40B4-BE49-F238E27FC236}">
                <a16:creationId xmlns:a16="http://schemas.microsoft.com/office/drawing/2014/main" id="{810A5F28-C5B6-E919-5886-BEDB4F6A1DE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601138" y="1705952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9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C4428B9D-F5F9-B0DC-6362-6D5083A44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64A90388-6661-944E-1F3A-445E94AB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D51169C-9C11-1EC8-8383-F17E5F31A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12275"/>
            <a:ext cx="8316912" cy="399852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180000" indent="0">
              <a:buNone/>
              <a:defRPr sz="1100">
                <a:solidFill>
                  <a:schemeClr val="bg1"/>
                </a:solidFill>
              </a:defRPr>
            </a:lvl2pPr>
            <a:lvl3pPr marL="360000" indent="0">
              <a:buNone/>
              <a:defRPr sz="1100">
                <a:solidFill>
                  <a:schemeClr val="bg1"/>
                </a:solidFill>
              </a:defRPr>
            </a:lvl3pPr>
            <a:lvl4pPr marL="540000" indent="0">
              <a:buNone/>
              <a:defRPr sz="1100">
                <a:solidFill>
                  <a:schemeClr val="bg1"/>
                </a:solidFill>
              </a:defRPr>
            </a:lvl4pPr>
            <a:lvl5pPr marL="7200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683AF8C0-71C5-6C9F-4BC6-A8B69B4DF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699D7070-736F-4558-9670-2794917E2D64}" type="datetime1">
              <a:rPr lang="sv-SE" smtClean="0"/>
              <a:t>2024-11-06</a:t>
            </a:fld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10EEA8D9-7F2F-F39E-911D-FCE43FF77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4" name="Platshållare för sidfot 3">
            <a:extLst>
              <a:ext uri="{FF2B5EF4-FFF2-40B4-BE49-F238E27FC236}">
                <a16:creationId xmlns:a16="http://schemas.microsoft.com/office/drawing/2014/main" id="{37154A43-94EB-F4CD-C20B-85FDD85E3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494719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D5475428-2394-77DC-8682-32CDA0E4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0FBF1CA-1EE6-CB44-784B-2E0F95A7B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BFDBFA7D-5B33-410B-B2AB-6FB5E3995278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60F4B70E-9B58-7177-78F2-99D67DE94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88A07F08-5A18-1765-5FEF-65CD93BFB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036397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31DB48-0F0F-26CE-AB0E-B901AC360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B24ABC78-D36A-4974-825F-6B4720898A4A}" type="datetime1">
              <a:rPr lang="sv-SE" smtClean="0"/>
              <a:t>2024-11-06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8D58B2-6045-667A-D182-49201726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44521616-9BA3-AB55-AEE0-2BA42B19E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073297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D2A9C33-A958-69E3-A589-8C194CF31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01672AD0-C0CE-41E8-85BB-7470B12D9239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10CB84BB-2D4E-1E9C-289C-71A5681B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ED25B1F2-26BD-090F-BA1F-3C959C44F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358431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AFB3748B-9E7A-0E91-C4D0-C73840603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8D7B287-A851-40F5-9E8B-A4390785CE7E}" type="datetime1">
              <a:rPr lang="sv-SE" smtClean="0"/>
              <a:t>2024-11-06</a:t>
            </a:fld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AE54069A-A5B3-F9B3-DE87-778C7B584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344961EC-12D7-609E-F156-72264BCC2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F7C90A0D-4E86-8017-E840-0B009DADE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5410" y="2738851"/>
            <a:ext cx="4572240" cy="13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2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Chapter – Light puprp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3999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3999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8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4F4A720E-C1C2-44D9-8329-0D567B756B49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8462804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.7 Content – Larg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19498E4-D80A-0825-6626-8DC2D8F671C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59049" y="549274"/>
            <a:ext cx="3600000" cy="36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164D7EB8-34BE-39EA-AD6D-C55C7D9104E4}"/>
              </a:ext>
            </a:extLst>
          </p:cNvPr>
          <p:cNvGrpSpPr/>
          <p:nvPr userDrawn="1"/>
        </p:nvGrpSpPr>
        <p:grpSpPr>
          <a:xfrm>
            <a:off x="7359049" y="4149274"/>
            <a:ext cx="3600000" cy="3600000"/>
            <a:chOff x="7359049" y="4149274"/>
            <a:chExt cx="3600000" cy="3600000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17936B70-BA96-9046-3F0A-B59D6C775872}"/>
                </a:ext>
              </a:extLst>
            </p:cNvPr>
            <p:cNvSpPr/>
            <p:nvPr userDrawn="1"/>
          </p:nvSpPr>
          <p:spPr>
            <a:xfrm>
              <a:off x="7359049" y="4149274"/>
              <a:ext cx="3600000" cy="360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5873216C-B19A-E0F2-5975-520084F040D5}"/>
                </a:ext>
              </a:extLst>
            </p:cNvPr>
            <p:cNvSpPr/>
            <p:nvPr userDrawn="1"/>
          </p:nvSpPr>
          <p:spPr>
            <a:xfrm>
              <a:off x="8543525" y="5333750"/>
              <a:ext cx="1231048" cy="1231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</p:grp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881186C-161A-276E-8D58-1C93E88A2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4DD730FF-8E6E-4B2A-B9D7-1DD32C72A522}" type="datetime1">
              <a:rPr lang="sv-SE" smtClean="0"/>
              <a:t>2024-11-06</a:t>
            </a:fld>
            <a:endParaRPr lang="sv-SE"/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708382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D3E4-80CA-3CC1-3736-E43A6784E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2ED04-449B-C970-D7AD-CCE362FA5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E2F9A-3103-6239-2B21-A2DB0ED0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80227-9A7F-422C-B767-D0D4FF83DA47}" type="datetime1">
              <a:rPr lang="sv-SE" smtClean="0"/>
              <a:t>2024-11-06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C6934-0868-6407-0010-6C6D2834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Fluicell Screening technology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5BE8B-2A02-AD0F-5906-BAD11F45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F451-D1D3-A34E-BFCD-B4FCD5B0557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121358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Cover –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bg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18393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38B0EA5-A363-4AA5-89F8-5FAC6CE6A1D9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69F9216-C56F-FCCA-1916-55547FCF8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077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Cover – Graphic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>
            <a:extLst>
              <a:ext uri="{FF2B5EF4-FFF2-40B4-BE49-F238E27FC236}">
                <a16:creationId xmlns:a16="http://schemas.microsoft.com/office/drawing/2014/main" id="{D3E76715-0D11-9556-EE4E-B69AD46B7B4A}"/>
              </a:ext>
            </a:extLst>
          </p:cNvPr>
          <p:cNvGrpSpPr/>
          <p:nvPr userDrawn="1"/>
        </p:nvGrpSpPr>
        <p:grpSpPr>
          <a:xfrm>
            <a:off x="6520577" y="0"/>
            <a:ext cx="4919468" cy="6858001"/>
            <a:chOff x="5944811" y="-958593"/>
            <a:chExt cx="5408989" cy="7540420"/>
          </a:xfrm>
        </p:grpSpPr>
        <p:pic>
          <p:nvPicPr>
            <p:cNvPr id="4" name="Bild 3">
              <a:extLst>
                <a:ext uri="{FF2B5EF4-FFF2-40B4-BE49-F238E27FC236}">
                  <a16:creationId xmlns:a16="http://schemas.microsoft.com/office/drawing/2014/main" id="{5D36DF40-1D8F-704D-09F6-1C7A9C8D71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8249"/>
            <a:stretch/>
          </p:blipFill>
          <p:spPr>
            <a:xfrm>
              <a:off x="5944811" y="4323501"/>
              <a:ext cx="5408989" cy="2258326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72F30813-03D1-63AE-BD2E-CD8CAB7214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2346"/>
            <a:stretch/>
          </p:blipFill>
          <p:spPr>
            <a:xfrm>
              <a:off x="5944811" y="-958593"/>
              <a:ext cx="5408989" cy="5282093"/>
            </a:xfrm>
            <a:prstGeom prst="rect">
              <a:avLst/>
            </a:prstGeom>
          </p:spPr>
        </p:pic>
      </p:grp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bg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18393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8B2C3005-7567-4682-BD6D-1354F8D07AD8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69F9216-C56F-FCCA-1916-55547FCF89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26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Cover –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8219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028AD498-9221-4E86-B671-8333545A9DFA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47069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Cover – Purple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4" y="1335664"/>
            <a:ext cx="49942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60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4" y="4705425"/>
            <a:ext cx="4994272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4994271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bild 7">
            <a:extLst>
              <a:ext uri="{FF2B5EF4-FFF2-40B4-BE49-F238E27FC236}">
                <a16:creationId xmlns:a16="http://schemas.microsoft.com/office/drawing/2014/main" id="{541AF279-D882-F2A4-E03B-9D7CF56D9E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latshållare för bildnummer 5">
            <a:extLst>
              <a:ext uri="{FF2B5EF4-FFF2-40B4-BE49-F238E27FC236}">
                <a16:creationId xmlns:a16="http://schemas.microsoft.com/office/drawing/2014/main" id="{6509A3EE-33AF-290E-BC18-1D82A9E1E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6" name="Platshållare för sidfot 3">
            <a:extLst>
              <a:ext uri="{FF2B5EF4-FFF2-40B4-BE49-F238E27FC236}">
                <a16:creationId xmlns:a16="http://schemas.microsoft.com/office/drawing/2014/main" id="{EF9A0564-352A-FDD9-3C10-704AF9C78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220911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cxnSp>
        <p:nvCxnSpPr>
          <p:cNvPr id="27" name="Rak 26">
            <a:extLst>
              <a:ext uri="{FF2B5EF4-FFF2-40B4-BE49-F238E27FC236}">
                <a16:creationId xmlns:a16="http://schemas.microsoft.com/office/drawing/2014/main" id="{8F5EB795-DBF9-8428-9C4A-442592AC06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1332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4 Cover – Purple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4" y="1335664"/>
            <a:ext cx="49942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60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4" y="4705425"/>
            <a:ext cx="4994272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bild 7">
            <a:extLst>
              <a:ext uri="{FF2B5EF4-FFF2-40B4-BE49-F238E27FC236}">
                <a16:creationId xmlns:a16="http://schemas.microsoft.com/office/drawing/2014/main" id="{541AF279-D882-F2A4-E03B-9D7CF56D9E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latshållare för bildnummer 5">
            <a:extLst>
              <a:ext uri="{FF2B5EF4-FFF2-40B4-BE49-F238E27FC236}">
                <a16:creationId xmlns:a16="http://schemas.microsoft.com/office/drawing/2014/main" id="{6509A3EE-33AF-290E-BC18-1D82A9E1E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6" name="Platshållare för sidfot 3">
            <a:extLst>
              <a:ext uri="{FF2B5EF4-FFF2-40B4-BE49-F238E27FC236}">
                <a16:creationId xmlns:a16="http://schemas.microsoft.com/office/drawing/2014/main" id="{EF9A0564-352A-FDD9-3C10-704AF9C78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220911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cxnSp>
        <p:nvCxnSpPr>
          <p:cNvPr id="27" name="Rak 26">
            <a:extLst>
              <a:ext uri="{FF2B5EF4-FFF2-40B4-BE49-F238E27FC236}">
                <a16:creationId xmlns:a16="http://schemas.microsoft.com/office/drawing/2014/main" id="{8F5EB795-DBF9-8428-9C4A-442592AC06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4994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E276FAF-A7EE-DA5E-B34C-13392B28B5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863" y="498339"/>
            <a:ext cx="1732547" cy="62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31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Chapter –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4000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bg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4000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412F5C07-3B70-4421-B57F-3AD903E28C37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69F9216-C56F-FCCA-1916-55547FCF8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008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Chapter – Light puprp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3999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3999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8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0362BDE-7628-4A25-AE52-3B18F3DD5956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42045717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Chapter –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3999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3999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75247A6-7F54-484F-9A88-298D2B61F6FA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A358918-8B19-35CA-140F-929677830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09003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Chapter –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3999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tx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3999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621B5281-98FF-40D8-9E3F-86B14309B95C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A358918-8B19-35CA-140F-929677830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5619627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Chapter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3999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accent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3999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80F0479-6273-41EB-AEC5-876FDA2FF9A2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2454E6A-A35A-CA9D-B4D7-6C1FF5DFD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340421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595D3C9D-595E-F2FF-3CA1-FB099A88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BCEBF2F-7D4A-6408-9D57-47DE33BC4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EC3AD04-16F0-442D-8D24-95FA2DC5DD6D}" type="datetime1">
              <a:rPr lang="sv-SE" smtClean="0"/>
              <a:t>2024-11-06</a:t>
            </a:fld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0D7526E1-2DD7-796E-E25E-525B6A0F7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8BAFF723-4953-B2F5-1174-6DDFC28EA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4398070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Doub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E08310FB-DF9B-7E45-9ECD-BD7B076D37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88E9CE96-F405-89CF-7A0E-B0B799053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AF1B79FE-CE75-4830-8C24-C84D63B6E3D4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3F7701E9-8D1F-70C8-D2FF-235B77B1B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BAA678C8-FB08-4111-B171-83B0602A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58D1D271-D95F-52C8-A7FE-CA8A614DD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373429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Allcaps headline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65BB9AA9-6B96-2163-8AF8-C04B690467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2773362" cy="418354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Rak 4">
            <a:extLst>
              <a:ext uri="{FF2B5EF4-FFF2-40B4-BE49-F238E27FC236}">
                <a16:creationId xmlns:a16="http://schemas.microsoft.com/office/drawing/2014/main" id="{9E71470E-BBA4-CF66-D158-5D115ECA55E1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CF5A8F0E-5056-31ED-801C-C18979701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2288" y="651025"/>
            <a:ext cx="2773362" cy="418354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Rak 15">
            <a:extLst>
              <a:ext uri="{FF2B5EF4-FFF2-40B4-BE49-F238E27FC236}">
                <a16:creationId xmlns:a16="http://schemas.microsoft.com/office/drawing/2014/main" id="{6657EA70-C65A-8C16-E5E2-20192B584D7D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tshållare för datum 3">
            <a:extLst>
              <a:ext uri="{FF2B5EF4-FFF2-40B4-BE49-F238E27FC236}">
                <a16:creationId xmlns:a16="http://schemas.microsoft.com/office/drawing/2014/main" id="{2E02A3ED-DB16-A50E-40DC-206696444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7BFFDD51-991C-43CA-8EFF-BA8B3ACD8F1F}" type="datetime1">
              <a:rPr lang="sv-SE" smtClean="0"/>
              <a:t>2024-11-06</a:t>
            </a:fld>
            <a:endParaRPr lang="sv-SE"/>
          </a:p>
        </p:txBody>
      </p:sp>
      <p:sp>
        <p:nvSpPr>
          <p:cNvPr id="21" name="Platshållare för bildnummer 5">
            <a:extLst>
              <a:ext uri="{FF2B5EF4-FFF2-40B4-BE49-F238E27FC236}">
                <a16:creationId xmlns:a16="http://schemas.microsoft.com/office/drawing/2014/main" id="{C48A3DD0-3871-4423-1344-FD9C8482A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0111057C-0DF7-A3FD-EF0F-908360C7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927541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Content –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1F1A0-7675-FC61-593A-E58E6DE5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399926C8-3ECF-0591-B544-4DABB029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F62015F0-8F5A-4491-872E-CFBCCED579D2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BDA3AB7-95AF-CF31-32CD-FB8CB5B5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F9AB83A-AF16-68A2-11D6-70CFE9B49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35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3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1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89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7DF2C3E2-89AC-5FDB-6ED0-CF5B4199A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7603883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 Content –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5C458408-08FF-2304-B3F6-08CEEA2A1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4D99FE91-86D1-A7A5-07BC-E81BDDAD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2B229962-CEB9-681B-5FF0-77AFC4CF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35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3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1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891450" indent="-180000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E792D87B-6FF5-4262-B103-F5F0063BF45F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CD88D4EE-D4DF-E43C-99E7-88922006D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8642018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 Content – Large headline, Da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3095735-1E66-C44E-825C-994A43A0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180000" indent="0">
              <a:buNone/>
              <a:defRPr sz="1100">
                <a:solidFill>
                  <a:schemeClr val="bg1"/>
                </a:solidFill>
              </a:defRPr>
            </a:lvl2pPr>
            <a:lvl3pPr marL="360000" indent="0">
              <a:buNone/>
              <a:defRPr sz="1100">
                <a:solidFill>
                  <a:schemeClr val="bg1"/>
                </a:solidFill>
              </a:defRPr>
            </a:lvl3pPr>
            <a:lvl4pPr marL="540000" indent="0">
              <a:buNone/>
              <a:defRPr sz="1100">
                <a:solidFill>
                  <a:schemeClr val="bg1"/>
                </a:solidFill>
              </a:defRPr>
            </a:lvl4pPr>
            <a:lvl5pPr marL="7200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1F1A0-7675-FC61-593A-E58E6DE5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399926C8-3ECF-0591-B544-4DABB029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97FAD68-2E7B-4525-8880-2CE580A5CB67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BDA3AB7-95AF-CF31-32CD-FB8CB5B5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3A4817F3-3ACB-976A-FA9C-62BEB0827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2762BEF9-A549-9733-6585-21349BCE7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190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 Content – Large headline, Dark, Bullet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3095735-1E66-C44E-825C-994A43A0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00000"/>
            <a:ext cx="8316912" cy="3998529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35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 marL="53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3pPr>
            <a:lvl4pPr marL="71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891450" indent="-18000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791F1A0-7675-FC61-593A-E58E6DE5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399926C8-3ECF-0591-B544-4DABB0290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856352E7-40C5-4E98-B3A4-270ECCB025AE}" type="datetime1">
              <a:rPr lang="sv-SE" smtClean="0"/>
              <a:t>2024-11-06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BDA3AB7-95AF-CF31-32CD-FB8CB5B5B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2762BEF9-A549-9733-6585-21349BCE7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32C01776-F4F4-24CC-E534-3FD49B68F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6246708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 Content – Large headline,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0413BC02-A8F8-4B71-A538-38B9627C7E7E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0166BEF3-47D7-27EC-8E0B-E72FE8D4AEC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1138" y="1800000"/>
            <a:ext cx="5220000" cy="4437153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EE2E2584-CB42-490B-BF2D-E3BE13F9BE7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22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4EA7AD48-6EA8-3EF3-65D5-5B4F53B32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3123803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 Content – Double headline,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5C458408-08FF-2304-B3F6-08CEEA2A1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4D99FE91-86D1-A7A5-07BC-E81BDDAD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D8BB3CDB-2DC5-45F9-979E-1A8A01C5251D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91AAEF41-ACB3-F901-9618-73470172AED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1138" y="1800000"/>
            <a:ext cx="5220000" cy="4437153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AB8B71-E789-9845-2B73-FDB744275A8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22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F16EAFEE-2FD8-531D-D907-51170379B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407548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Chapter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5903999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95000"/>
              </a:lnSpc>
              <a:spcAft>
                <a:spcPts val="600"/>
              </a:spcAft>
              <a:defRPr sz="4000" b="0" i="0" spc="-50" baseline="0">
                <a:solidFill>
                  <a:schemeClr val="accent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5903999" cy="1377669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B173FF3E-049C-4637-85AC-AEE836F04FA0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2454E6A-A35A-CA9D-B4D7-6C1FF5DFD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1037448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7 Content – Larg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49275"/>
            <a:ext cx="5545138" cy="5759451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8352EB4-149C-5FCA-B58C-3DC57275E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0F17EDF2-DD55-401F-BC3D-A9F55FA67E03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FF75176D-5B4B-5D0F-6C17-D6CE4C700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4511434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8 Content – Doubl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49275"/>
            <a:ext cx="5545138" cy="5759451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08352EB4-149C-5FCA-B58C-3DC57275E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4FE05532-65F4-424D-8ABB-BA950B166CED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text 5">
            <a:extLst>
              <a:ext uri="{FF2B5EF4-FFF2-40B4-BE49-F238E27FC236}">
                <a16:creationId xmlns:a16="http://schemas.microsoft.com/office/drawing/2014/main" id="{8E7C4E76-CB94-2D8B-A4AA-8AEAA162CE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623403"/>
            <a:ext cx="504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33211706-1F08-16B9-9B81-E17CBE27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926604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23FE5821-8B8F-97DB-BBA1-ACEE44E0BCC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06BB44B4-2D1C-E66E-926B-FD003CDCB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2077331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9 Content – Double headline, 2 columns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7">
            <a:extLst>
              <a:ext uri="{FF2B5EF4-FFF2-40B4-BE49-F238E27FC236}">
                <a16:creationId xmlns:a16="http://schemas.microsoft.com/office/drawing/2014/main" id="{ABD1AB87-B50D-82B7-ABF8-C4BD6B2438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2" y="549275"/>
            <a:ext cx="5545138" cy="5759451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15090B1D-0DF8-2FFC-DD63-DC2233C51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637B8BD-027C-4511-B689-0BEBB6459C59}" type="datetime1">
              <a:rPr lang="sv-SE" smtClean="0"/>
              <a:t>2024-11-06</a:t>
            </a:fld>
            <a:endParaRPr lang="sv-SE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48768B3A-2DDC-B146-6252-967B9F0B7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4" name="Platshållare för text 5">
            <a:extLst>
              <a:ext uri="{FF2B5EF4-FFF2-40B4-BE49-F238E27FC236}">
                <a16:creationId xmlns:a16="http://schemas.microsoft.com/office/drawing/2014/main" id="{272DDCF3-5293-BA99-C93C-080A54DE38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1138" y="623403"/>
            <a:ext cx="504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latshållare för rubrik 1">
            <a:extLst>
              <a:ext uri="{FF2B5EF4-FFF2-40B4-BE49-F238E27FC236}">
                <a16:creationId xmlns:a16="http://schemas.microsoft.com/office/drawing/2014/main" id="{CCB60420-62BE-87FC-BA26-823BBFFFF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138" y="926604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6" name="Platshållare för innehåll 2">
            <a:extLst>
              <a:ext uri="{FF2B5EF4-FFF2-40B4-BE49-F238E27FC236}">
                <a16:creationId xmlns:a16="http://schemas.microsoft.com/office/drawing/2014/main" id="{810A5F28-C5B6-E919-5886-BEDB4F6A1DE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601138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A07BEEA6-C18B-D3CE-2FAD-076447F66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0923123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 Content – 6 images,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2" name="Platshållare för text 16">
            <a:extLst>
              <a:ext uri="{FF2B5EF4-FFF2-40B4-BE49-F238E27FC236}">
                <a16:creationId xmlns:a16="http://schemas.microsoft.com/office/drawing/2014/main" id="{E88297CD-71D8-4330-89C7-3326819E01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" name="Platshållare för text 16">
            <a:extLst>
              <a:ext uri="{FF2B5EF4-FFF2-40B4-BE49-F238E27FC236}">
                <a16:creationId xmlns:a16="http://schemas.microsoft.com/office/drawing/2014/main" id="{F05F14C6-F824-64A2-3877-6C3BAE52FD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3554472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4" name="Platshållare för text 16">
            <a:extLst>
              <a:ext uri="{FF2B5EF4-FFF2-40B4-BE49-F238E27FC236}">
                <a16:creationId xmlns:a16="http://schemas.microsoft.com/office/drawing/2014/main" id="{BD129679-A09F-2EA9-3C95-45EB9AEB36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8076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5" name="Platshållare för text 16">
            <a:extLst>
              <a:ext uri="{FF2B5EF4-FFF2-40B4-BE49-F238E27FC236}">
                <a16:creationId xmlns:a16="http://schemas.microsoft.com/office/drawing/2014/main" id="{935DF645-5B82-AF84-D106-3BFDCBA5B9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6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7" name="Platshållare för text 16">
            <a:extLst>
              <a:ext uri="{FF2B5EF4-FFF2-40B4-BE49-F238E27FC236}">
                <a16:creationId xmlns:a16="http://schemas.microsoft.com/office/drawing/2014/main" id="{9D963BAE-2C25-617F-0258-6AED182120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129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8" name="Platshållare för text 16">
            <a:extLst>
              <a:ext uri="{FF2B5EF4-FFF2-40B4-BE49-F238E27FC236}">
                <a16:creationId xmlns:a16="http://schemas.microsoft.com/office/drawing/2014/main" id="{FDB58126-5B2E-3A0E-430A-42BE43FA34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8076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1D890FC-7E39-0D39-5738-EF084E6BFE5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620000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C78BDCA-B346-A0A2-3517-B7E341B3386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620000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84462F07-B293-E63E-801A-D590D9583FE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2125" y="1620000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53EABB3-6892-F98D-26B7-B0E74B1AEE4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0863" y="3973456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026100A-0EE3-16D2-3904-70944B37EC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32288" y="3973456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B81F255-BE3B-E767-B14D-BA4305B67F5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2125" y="3973456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D813E841-B6C5-7E21-CB55-68A8849F8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8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13D8E9F-93BD-4CA6-AABF-9B8C54A19217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sidfot 3">
            <a:extLst>
              <a:ext uri="{FF2B5EF4-FFF2-40B4-BE49-F238E27FC236}">
                <a16:creationId xmlns:a16="http://schemas.microsoft.com/office/drawing/2014/main" id="{DBC05E94-0BD8-989C-2150-5CEF0BFF7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9372921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 Content – 6 images,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5200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5B0EFB79-1400-23A3-0780-22050C466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16AB749C-7FBC-08AF-948F-3AEAC36C4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3554472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1" name="Platshållare för text 16">
            <a:extLst>
              <a:ext uri="{FF2B5EF4-FFF2-40B4-BE49-F238E27FC236}">
                <a16:creationId xmlns:a16="http://schemas.microsoft.com/office/drawing/2014/main" id="{662B4CAB-A7A9-D511-5188-0C3FC3BD9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8076" y="3554471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3" name="Platshållare för text 16">
            <a:extLst>
              <a:ext uri="{FF2B5EF4-FFF2-40B4-BE49-F238E27FC236}">
                <a16:creationId xmlns:a16="http://schemas.microsoft.com/office/drawing/2014/main" id="{910D4202-886B-B676-4393-C4F0E91062D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6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5" name="Platshållare för text 16">
            <a:extLst>
              <a:ext uri="{FF2B5EF4-FFF2-40B4-BE49-F238E27FC236}">
                <a16:creationId xmlns:a16="http://schemas.microsoft.com/office/drawing/2014/main" id="{38DE7711-E35F-01DE-C3E8-DE1C8C676F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1293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7" name="Platshållare för text 16">
            <a:extLst>
              <a:ext uri="{FF2B5EF4-FFF2-40B4-BE49-F238E27FC236}">
                <a16:creationId xmlns:a16="http://schemas.microsoft.com/office/drawing/2014/main" id="{424C6E40-A55E-1813-0743-9AD94FFDD1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8076" y="5907928"/>
            <a:ext cx="3529012" cy="396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/>
            </a:lvl1pPr>
          </a:lstStyle>
          <a:p>
            <a:pPr lvl="0"/>
            <a:r>
              <a:rPr lang="sv-SE"/>
              <a:t>Click here to write caption</a:t>
            </a:r>
            <a:endParaRPr lang="en-US"/>
          </a:p>
        </p:txBody>
      </p:sp>
      <p:sp>
        <p:nvSpPr>
          <p:cNvPr id="38" name="Platshållare för text 5">
            <a:extLst>
              <a:ext uri="{FF2B5EF4-FFF2-40B4-BE49-F238E27FC236}">
                <a16:creationId xmlns:a16="http://schemas.microsoft.com/office/drawing/2014/main" id="{DF448C6D-58C1-5C27-4823-86650DFB47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A6377BA-24B9-A9E4-7B51-9799703189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620000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97785D2-1A6C-776C-FE04-37A995A5B5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620000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B37D8F3-A51F-C93F-219E-DBD75FA5E47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2125" y="1620000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A5AB626-8D71-C9A4-6631-F6229F24106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0863" y="3973456"/>
            <a:ext cx="3528000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D0B0F09-A0C9-75F2-4FD4-52BF97C2A42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32288" y="3973456"/>
            <a:ext cx="3527425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FDCFFB2-0AFB-3B39-23BE-70A0915894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2125" y="3973456"/>
            <a:ext cx="3514963" cy="180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EC600B6A-11E3-4854-991B-6839AE367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800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6C623D8-0C00-459D-B458-FD7AD72BB3E7}" type="datetime1">
              <a:rPr lang="sv-SE" smtClean="0"/>
              <a:t>2024-11-06</a:t>
            </a:fld>
            <a:endParaRPr lang="sv-SE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4B3AABC1-4C17-0E00-E799-268DD3DE1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7145593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3 Content – 3 images,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2E56D4C-63C5-CC99-CB58-CBFBF8D67E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808163"/>
            <a:ext cx="3528000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CD92F52-617E-72C0-65BA-796837B677E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808163"/>
            <a:ext cx="3527425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9EEE88E-B313-4B90-4286-F68905A036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6175" y="1808163"/>
            <a:ext cx="3514963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Platshållare för text 16">
            <a:extLst>
              <a:ext uri="{FF2B5EF4-FFF2-40B4-BE49-F238E27FC236}">
                <a16:creationId xmlns:a16="http://schemas.microsoft.com/office/drawing/2014/main" id="{A109F9BE-D6C9-C9A3-9877-2B65F27BF7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AEF6E93-C0C3-E85D-1983-AB377ACABA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A59FF4DA-952F-3FA3-FB71-6EC2872724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9508" y="5112000"/>
            <a:ext cx="3420000" cy="50719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09DBB404-2DEF-90BB-2D13-6DF8330A9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A3E1E46A-BF04-4E6A-BD45-F5F567CA4F39}" type="datetime1">
              <a:rPr lang="sv-SE" smtClean="0"/>
              <a:t>2024-11-06</a:t>
            </a:fld>
            <a:endParaRPr lang="sv-SE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5C8911DF-36B7-3E84-4A10-B8F72B6CA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4627098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4 Content – 3 images,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74E3CF2B-52F0-F87E-54F7-A5A6D9FD98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1808163"/>
            <a:ext cx="3528000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79C9376-48BD-C2F0-21DB-B77A5A215B8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2288" y="1808163"/>
            <a:ext cx="3527425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76836FA-E179-C9A2-DC27-994E04DB2A0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6175" y="1808163"/>
            <a:ext cx="3514963" cy="306000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2FF40C26-B9A2-4A9C-A144-E4F9EAFA2E22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5B0EFB79-1400-23A3-0780-22050C466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16AB749C-7FBC-08AF-948F-3AEAC36C4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1293" y="5112000"/>
            <a:ext cx="3420000" cy="507190"/>
          </a:xfr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31" name="Platshållare för text 16">
            <a:extLst>
              <a:ext uri="{FF2B5EF4-FFF2-40B4-BE49-F238E27FC236}">
                <a16:creationId xmlns:a16="http://schemas.microsoft.com/office/drawing/2014/main" id="{662B4CAB-A7A9-D511-5188-0C3FC3BD9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9508" y="5112000"/>
            <a:ext cx="3420000" cy="50719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05671DE-F1C9-1724-19A3-844F97D7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5200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49688F5D-7C06-C930-5A87-735CE1A214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2EE8CE61-FCBB-8417-A870-7ADDD30A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291611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5 Content – 3 round images,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AF20728D-76B1-421C-A67D-668FBDDCF946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491A3904-B825-301A-1276-80B12C4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9" name="Platshållare för text 16">
            <a:extLst>
              <a:ext uri="{FF2B5EF4-FFF2-40B4-BE49-F238E27FC236}">
                <a16:creationId xmlns:a16="http://schemas.microsoft.com/office/drawing/2014/main" id="{E9A783A1-31F0-56A2-4F9E-14913DD8A3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6163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0" name="Platshållare för text 16">
            <a:extLst>
              <a:ext uri="{FF2B5EF4-FFF2-40B4-BE49-F238E27FC236}">
                <a16:creationId xmlns:a16="http://schemas.microsoft.com/office/drawing/2014/main" id="{853C8C78-CCC7-0050-4469-1F3460DC67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5999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4" name="Platshållare för text 16">
            <a:extLst>
              <a:ext uri="{FF2B5EF4-FFF2-40B4-BE49-F238E27FC236}">
                <a16:creationId xmlns:a16="http://schemas.microsoft.com/office/drawing/2014/main" id="{CD9563F3-E114-24D4-B56A-A5B5ECF6F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835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A4ADD52-B382-A5AC-1523-7DF883CD9A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2163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FAAE5AD-B8DA-D8AE-D8BE-21E0DAE675E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15849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901B7EC-C88A-2869-67E5-C15CF5D5A2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81837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8" name="Platshållare för sidfot 3">
            <a:extLst>
              <a:ext uri="{FF2B5EF4-FFF2-40B4-BE49-F238E27FC236}">
                <a16:creationId xmlns:a16="http://schemas.microsoft.com/office/drawing/2014/main" id="{1D0D635F-93B3-CB5F-6780-D428C456D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5594633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6 Content – 3 round images, Doubl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510366-51BF-A658-6902-04FAA155E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88FF40A-B4F9-4FF9-A55E-2D10737B7077}" type="datetime1">
              <a:rPr lang="sv-SE" smtClean="0"/>
              <a:t>2024-11-06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3A0A72E2-9391-25D5-A76C-60DE602C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5B0EFB79-1400-23A3-0780-22050C466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6163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16AB749C-7FBC-08AF-948F-3AEAC36C4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5999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31" name="Platshållare för text 16">
            <a:extLst>
              <a:ext uri="{FF2B5EF4-FFF2-40B4-BE49-F238E27FC236}">
                <a16:creationId xmlns:a16="http://schemas.microsoft.com/office/drawing/2014/main" id="{662B4CAB-A7A9-D511-5188-0C3FC3BD9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835" y="5112000"/>
            <a:ext cx="3060000" cy="507190"/>
          </a:xfrm>
        </p:spPr>
        <p:txBody>
          <a:bodyPr/>
          <a:lstStyle>
            <a:lvl1pPr marL="0" indent="0" algn="ctr">
              <a:lnSpc>
                <a:spcPct val="110000"/>
              </a:lnSpc>
              <a:buFontTx/>
              <a:buNone/>
              <a:defRPr sz="1200"/>
            </a:lvl1pPr>
          </a:lstStyle>
          <a:p>
            <a:pPr lvl="0"/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caption</a:t>
            </a:r>
            <a:endParaRPr lang="en-US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798F0E9F-4E7E-7E14-48CE-CEEC6D0592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2163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BE6952E-3D7B-6760-FDA3-2E3C8370D6E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15849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2599D76-B24A-8C61-F742-7147D2B2C90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81837" y="1822266"/>
            <a:ext cx="2988000" cy="29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815633A0-D290-007D-1B10-F3CDDEB8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5200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4D67417C-55D8-D183-21D0-3ACCBF0D7F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CB22F64F-1AB3-67AF-DEAA-867D6E75E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9356131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 Content – Text, Round image, Graphic element,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19498E4-D80A-0825-6626-8DC2D8F671C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59049" y="549274"/>
            <a:ext cx="3600000" cy="36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164D7EB8-34BE-39EA-AD6D-C55C7D9104E4}"/>
              </a:ext>
            </a:extLst>
          </p:cNvPr>
          <p:cNvGrpSpPr/>
          <p:nvPr userDrawn="1"/>
        </p:nvGrpSpPr>
        <p:grpSpPr>
          <a:xfrm>
            <a:off x="7359049" y="4149274"/>
            <a:ext cx="3600000" cy="2708726"/>
            <a:chOff x="7359049" y="4149274"/>
            <a:chExt cx="3600000" cy="2708726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17936B70-BA96-9046-3F0A-B59D6C775872}"/>
                </a:ext>
              </a:extLst>
            </p:cNvPr>
            <p:cNvSpPr/>
            <p:nvPr userDrawn="1"/>
          </p:nvSpPr>
          <p:spPr>
            <a:xfrm>
              <a:off x="7359049" y="4149274"/>
              <a:ext cx="3600000" cy="27087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5873216C-B19A-E0F2-5975-520084F040D5}"/>
                </a:ext>
              </a:extLst>
            </p:cNvPr>
            <p:cNvSpPr/>
            <p:nvPr userDrawn="1"/>
          </p:nvSpPr>
          <p:spPr>
            <a:xfrm>
              <a:off x="8543525" y="5333750"/>
              <a:ext cx="1231048" cy="1231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</p:grp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881186C-161A-276E-8D58-1C93E88A2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E35EF261-64C5-481F-AC7E-B47382AFAAD6}" type="datetime1">
              <a:rPr lang="sv-SE" smtClean="0"/>
              <a:t>2024-11-06</a:t>
            </a:fld>
            <a:endParaRPr lang="sv-SE"/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74036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 Large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595D3C9D-595E-F2FF-3CA1-FB099A88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BCEBF2F-7D4A-6408-9D57-47DE33BC4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7401A0DD-8772-4E18-86E0-CA1F674243E7}" type="datetime1">
              <a:rPr lang="sv-SE" smtClean="0"/>
              <a:t>2024-11-06</a:t>
            </a:fld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0D7526E1-2DD7-796E-E25E-525B6A0F7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8BAFF723-4953-B2F5-1174-6DDFC28EA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810810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 Content – Text, Round image, Graphic element, Doub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5040000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19498E4-D80A-0825-6626-8DC2D8F671C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59049" y="549274"/>
            <a:ext cx="3600000" cy="36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164D7EB8-34BE-39EA-AD6D-C55C7D9104E4}"/>
              </a:ext>
            </a:extLst>
          </p:cNvPr>
          <p:cNvGrpSpPr/>
          <p:nvPr userDrawn="1"/>
        </p:nvGrpSpPr>
        <p:grpSpPr>
          <a:xfrm>
            <a:off x="7359049" y="4149274"/>
            <a:ext cx="3600000" cy="2708726"/>
            <a:chOff x="7359049" y="4149274"/>
            <a:chExt cx="3600000" cy="2708726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17936B70-BA96-9046-3F0A-B59D6C775872}"/>
                </a:ext>
              </a:extLst>
            </p:cNvPr>
            <p:cNvSpPr/>
            <p:nvPr userDrawn="1"/>
          </p:nvSpPr>
          <p:spPr>
            <a:xfrm>
              <a:off x="7359049" y="4149274"/>
              <a:ext cx="3600000" cy="27087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  <p:sp>
          <p:nvSpPr>
            <p:cNvPr id="4" name="Ellips 3">
              <a:extLst>
                <a:ext uri="{FF2B5EF4-FFF2-40B4-BE49-F238E27FC236}">
                  <a16:creationId xmlns:a16="http://schemas.microsoft.com/office/drawing/2014/main" id="{5873216C-B19A-E0F2-5975-520084F040D5}"/>
                </a:ext>
              </a:extLst>
            </p:cNvPr>
            <p:cNvSpPr/>
            <p:nvPr userDrawn="1"/>
          </p:nvSpPr>
          <p:spPr>
            <a:xfrm>
              <a:off x="8543525" y="5333750"/>
              <a:ext cx="1231048" cy="1231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  <a:spcAft>
                  <a:spcPts val="600"/>
                </a:spcAft>
              </a:pPr>
              <a:endParaRPr lang="en-US" sz="1400" err="1">
                <a:solidFill>
                  <a:srgbClr val="20282E"/>
                </a:solidFill>
              </a:endParaRPr>
            </a:p>
          </p:txBody>
        </p:sp>
      </p:grp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FC3967A8-8385-082A-56B7-2F67810F3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623403"/>
            <a:ext cx="504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5A48B62C-BFAA-495C-E567-0F4B4546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926604"/>
            <a:ext cx="504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825EF25C-81D7-C008-40C1-84EE05631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04D0BF14-5AEE-495A-A2F9-4B39BB09AB5D}" type="datetime1">
              <a:rPr lang="sv-SE" smtClean="0"/>
              <a:t>2024-11-06</a:t>
            </a:fld>
            <a:endParaRPr lang="sv-SE"/>
          </a:p>
        </p:txBody>
      </p:sp>
      <p:sp>
        <p:nvSpPr>
          <p:cNvPr id="10" name="Platshållare för sidfot 3">
            <a:extLst>
              <a:ext uri="{FF2B5EF4-FFF2-40B4-BE49-F238E27FC236}">
                <a16:creationId xmlns:a16="http://schemas.microsoft.com/office/drawing/2014/main" id="{9A429CF3-6AC5-0666-E975-1993EC612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1076488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 Content – Divided slide, 1+2 columns, Light purpl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37AFD07-F5D3-19FA-F7AB-A4B6ED9EF398}"/>
              </a:ext>
            </a:extLst>
          </p:cNvPr>
          <p:cNvSpPr/>
          <p:nvPr userDrawn="1"/>
        </p:nvSpPr>
        <p:spPr>
          <a:xfrm flipH="1">
            <a:off x="6095998" y="0"/>
            <a:ext cx="6096001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3529013" cy="995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3529013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015999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5B95DF0-6296-2BED-F222-16A8235933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44125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A6DE37BB-5669-22DD-7F7A-72CEE9AC5E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44125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09EAF1D-961B-46F4-BD86-1CA8EA85D1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44125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A642C876-C143-BD31-D54B-5F986C44A9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71096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F19B4372-8C03-25EC-1A1B-6C709E3937F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71096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C7014892-8E45-8C02-9875-267E45030A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71096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85D9661A-5001-52E8-7719-322E92EEE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22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3296">
          <p15:clr>
            <a:srgbClr val="FBAE40"/>
          </p15:clr>
        </p15:guide>
        <p15:guide id="3" pos="551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 Content – Divided slide, 1+2 columns, Dark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37AFD07-F5D3-19FA-F7AB-A4B6ED9EF398}"/>
              </a:ext>
            </a:extLst>
          </p:cNvPr>
          <p:cNvSpPr/>
          <p:nvPr userDrawn="1"/>
        </p:nvSpPr>
        <p:spPr>
          <a:xfrm flipH="1">
            <a:off x="4656138" y="0"/>
            <a:ext cx="753586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3529013" cy="995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3529013" cy="443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015999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28" name="Platshållare för datum 3">
            <a:extLst>
              <a:ext uri="{FF2B5EF4-FFF2-40B4-BE49-F238E27FC236}">
                <a16:creationId xmlns:a16="http://schemas.microsoft.com/office/drawing/2014/main" id="{74FD7CAB-1E52-C1E5-0859-23023124BA5E}"/>
              </a:ext>
            </a:extLst>
          </p:cNvPr>
          <p:cNvSpPr txBox="1">
            <a:spLocks/>
          </p:cNvSpPr>
          <p:nvPr userDrawn="1"/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95C6C-AF2E-F344-AF8A-9B716D92602C}" type="datetime1">
              <a:rPr lang="sv-SE"/>
              <a:pPr/>
              <a:t>2024-11-06</a:t>
            </a:fld>
            <a:endParaRPr lang="sv-SE"/>
          </a:p>
        </p:txBody>
      </p:sp>
      <p:pic>
        <p:nvPicPr>
          <p:cNvPr id="29" name="Bild 28">
            <a:extLst>
              <a:ext uri="{FF2B5EF4-FFF2-40B4-BE49-F238E27FC236}">
                <a16:creationId xmlns:a16="http://schemas.microsoft.com/office/drawing/2014/main" id="{81B30659-221D-716C-7D8A-9D72EBB69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D9E2361B-271A-70E6-8067-4BB996B12F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44125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3C6FD30D-A531-1AFA-3315-6675DF3715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44125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Platshållare för text 6">
            <a:extLst>
              <a:ext uri="{FF2B5EF4-FFF2-40B4-BE49-F238E27FC236}">
                <a16:creationId xmlns:a16="http://schemas.microsoft.com/office/drawing/2014/main" id="{6AC6F8BC-05F5-5CA6-9474-8799CA1DFF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44125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Platshållare för text 6">
            <a:extLst>
              <a:ext uri="{FF2B5EF4-FFF2-40B4-BE49-F238E27FC236}">
                <a16:creationId xmlns:a16="http://schemas.microsoft.com/office/drawing/2014/main" id="{20C86E9F-DE3B-2A12-20A3-E3733266190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71096" y="604800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Platshållare för text 6">
            <a:extLst>
              <a:ext uri="{FF2B5EF4-FFF2-40B4-BE49-F238E27FC236}">
                <a16:creationId xmlns:a16="http://schemas.microsoft.com/office/drawing/2014/main" id="{A0399EE4-8936-6928-642B-4C173E707E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71096" y="2587979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Platshållare för text 6">
            <a:extLst>
              <a:ext uri="{FF2B5EF4-FFF2-40B4-BE49-F238E27FC236}">
                <a16:creationId xmlns:a16="http://schemas.microsoft.com/office/drawing/2014/main" id="{7B2E78BA-66BD-3C34-B7BE-A5E91B69A8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71096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800"/>
              </a:spcAft>
              <a:defRPr sz="1100">
                <a:solidFill>
                  <a:schemeClr val="bg1"/>
                </a:solidFill>
              </a:defRPr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29862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3296">
          <p15:clr>
            <a:srgbClr val="FBAE40"/>
          </p15:clr>
        </p15:guide>
        <p15:guide id="3" pos="5518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 Content – Divided slide, 1+2 columns,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37AFD07-F5D3-19FA-F7AB-A4B6ED9EF398}"/>
              </a:ext>
            </a:extLst>
          </p:cNvPr>
          <p:cNvSpPr/>
          <p:nvPr userDrawn="1"/>
        </p:nvSpPr>
        <p:spPr>
          <a:xfrm flipH="1">
            <a:off x="0" y="0"/>
            <a:ext cx="46561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C3EA8563-3189-DAB7-5259-C032A53D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05517"/>
            <a:ext cx="3529013" cy="9955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385F1E3-D3DA-A9F6-7EC5-FC52E80349D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50862" y="1800000"/>
            <a:ext cx="3529013" cy="4437153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287085E-D75F-1C48-CDFA-0132E9604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9" name="Platshållare för sidfot 3">
            <a:extLst>
              <a:ext uri="{FF2B5EF4-FFF2-40B4-BE49-F238E27FC236}">
                <a16:creationId xmlns:a16="http://schemas.microsoft.com/office/drawing/2014/main" id="{598241FF-1B94-3BDA-D741-F3EBA7BE0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015999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sp>
        <p:nvSpPr>
          <p:cNvPr id="28" name="Platshållare för datum 3">
            <a:extLst>
              <a:ext uri="{FF2B5EF4-FFF2-40B4-BE49-F238E27FC236}">
                <a16:creationId xmlns:a16="http://schemas.microsoft.com/office/drawing/2014/main" id="{74FD7CAB-1E52-C1E5-0859-23023124BA5E}"/>
              </a:ext>
            </a:extLst>
          </p:cNvPr>
          <p:cNvSpPr txBox="1">
            <a:spLocks/>
          </p:cNvSpPr>
          <p:nvPr userDrawn="1"/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95C6C-AF2E-F344-AF8A-9B716D92602C}" type="datetime1">
              <a:rPr lang="sv-SE">
                <a:solidFill>
                  <a:schemeClr val="tx1"/>
                </a:solidFill>
              </a:rPr>
              <a:pPr/>
              <a:t>2024-11-06</a:t>
            </a:fld>
            <a:endParaRPr lang="sv-SE">
              <a:solidFill>
                <a:schemeClr val="tx1"/>
              </a:solidFill>
            </a:endParaRP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99AF3B6F-8135-CB75-B1C6-E5F4C4120A2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44125" y="605517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95F5B278-0139-55A8-969D-CB055B97E7A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44125" y="2588696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EF60C476-5905-5234-FB5D-790D24259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44125" y="4571875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latshållare för text 6">
            <a:extLst>
              <a:ext uri="{FF2B5EF4-FFF2-40B4-BE49-F238E27FC236}">
                <a16:creationId xmlns:a16="http://schemas.microsoft.com/office/drawing/2014/main" id="{D0C42821-FD10-A003-824B-55B4E2A88CE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71096" y="605517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Platshållare för text 6">
            <a:extLst>
              <a:ext uri="{FF2B5EF4-FFF2-40B4-BE49-F238E27FC236}">
                <a16:creationId xmlns:a16="http://schemas.microsoft.com/office/drawing/2014/main" id="{6D039C48-57D0-7687-D6C9-A76979D339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71096" y="2588696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Platshållare för text 6">
            <a:extLst>
              <a:ext uri="{FF2B5EF4-FFF2-40B4-BE49-F238E27FC236}">
                <a16:creationId xmlns:a16="http://schemas.microsoft.com/office/drawing/2014/main" id="{74C924D9-3D67-FD4A-CC33-6AA41497094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71096" y="4571158"/>
            <a:ext cx="2879725" cy="1547813"/>
          </a:xfrm>
        </p:spPr>
        <p:txBody>
          <a:bodyPr/>
          <a:lstStyle>
            <a:lvl1pPr>
              <a:lnSpc>
                <a:spcPct val="110000"/>
              </a:lnSpc>
              <a:spcAft>
                <a:spcPts val="800"/>
              </a:spcAft>
              <a:defRPr sz="1200"/>
            </a:lvl1pPr>
            <a:lvl2pPr>
              <a:lnSpc>
                <a:spcPct val="110000"/>
              </a:lnSpc>
              <a:spcAft>
                <a:spcPts val="800"/>
              </a:spcAft>
              <a:defRPr sz="1100"/>
            </a:lvl2pPr>
            <a:lvl3pPr>
              <a:lnSpc>
                <a:spcPct val="110000"/>
              </a:lnSpc>
              <a:spcAft>
                <a:spcPts val="800"/>
              </a:spcAft>
              <a:defRPr sz="1100"/>
            </a:lvl3pPr>
            <a:lvl4pPr>
              <a:lnSpc>
                <a:spcPct val="110000"/>
              </a:lnSpc>
              <a:spcAft>
                <a:spcPts val="800"/>
              </a:spcAft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90768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3296">
          <p15:clr>
            <a:srgbClr val="FBAE40"/>
          </p15:clr>
        </p15:guide>
        <p15:guide id="3" pos="551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 Content w image bg – Doubl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C4428B9D-F5F9-B0DC-6362-6D5083A44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623403"/>
            <a:ext cx="10080000" cy="247761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64A90388-6661-944E-1F3A-445E94AB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26604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D51169C-9C11-1EC8-8383-F17E5F31A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12275"/>
            <a:ext cx="5493476" cy="399852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180000" indent="0">
              <a:buNone/>
              <a:defRPr sz="1100">
                <a:solidFill>
                  <a:schemeClr val="bg1"/>
                </a:solidFill>
              </a:defRPr>
            </a:lvl2pPr>
            <a:lvl3pPr marL="360000" indent="0">
              <a:buNone/>
              <a:defRPr sz="1100">
                <a:solidFill>
                  <a:schemeClr val="bg1"/>
                </a:solidFill>
              </a:defRPr>
            </a:lvl3pPr>
            <a:lvl4pPr marL="540000" indent="0">
              <a:buNone/>
              <a:defRPr sz="1100">
                <a:solidFill>
                  <a:schemeClr val="bg1"/>
                </a:solidFill>
              </a:defRPr>
            </a:lvl4pPr>
            <a:lvl5pPr marL="7200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683AF8C0-71C5-6C9F-4BC6-A8B69B4DF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F9422AF8-87A5-4315-A7D3-122771EE95CC}" type="datetime1">
              <a:rPr lang="sv-SE" smtClean="0"/>
              <a:t>2024-11-06</a:t>
            </a:fld>
            <a:endParaRPr lang="sv-SE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10EEA8D9-7F2F-F39E-911D-FCE43FF77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4" name="Platshållare för sidfot 3">
            <a:extLst>
              <a:ext uri="{FF2B5EF4-FFF2-40B4-BE49-F238E27FC236}">
                <a16:creationId xmlns:a16="http://schemas.microsoft.com/office/drawing/2014/main" id="{37154A43-94EB-F4CD-C20B-85FDD85E3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3950099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 Content w image bg – Large headline, 2 columns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D5475428-2394-77DC-8682-32CDA0E4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5517"/>
            <a:ext cx="100800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0FBF1CA-1EE6-CB44-784B-2E0F95A7B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EAADCEF5-92F1-4FCA-BC06-B653FBEEBBAD}" type="datetime1">
              <a:rPr lang="sv-SE" smtClean="0"/>
              <a:t>2024-11-06</a:t>
            </a:fld>
            <a:endParaRPr lang="sv-SE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60F4B70E-9B58-7177-78F2-99D67DE94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88A07F08-5A18-1765-5FEF-65CD93BFB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9521571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 Full image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31DB48-0F0F-26CE-AB0E-B901AC360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167482A0-E9E5-4C25-AAAF-EC53F016926D}" type="datetime1">
              <a:rPr lang="sv-SE" smtClean="0"/>
              <a:t>2024-11-06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8D58B2-6045-667A-D182-49201726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44521616-9BA3-AB55-AEE0-2BA42B19E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2006369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1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10CB84BB-2D4E-1E9C-289C-71A5681B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6192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.1 Thank Yo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AFB3748B-9E7A-0E91-C4D0-C73840603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E81DAB6-4D76-4975-A0EC-416FB4670243}" type="datetime1">
              <a:rPr lang="sv-SE" smtClean="0"/>
              <a:t>2024-11-06</a:t>
            </a:fld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AE54069A-A5B3-F9B3-DE87-778C7B584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344961EC-12D7-609E-F156-72264BCC2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>
                    <a:alpha val="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F7C90A0D-4E86-8017-E840-0B009DADE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5410" y="2738851"/>
            <a:ext cx="4572240" cy="13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94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Cover –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50863" y="1335664"/>
            <a:ext cx="8431771" cy="2794906"/>
          </a:xfrm>
        </p:spPr>
        <p:txBody>
          <a:bodyPr tIns="0" rIns="0" bIns="0" anchor="b">
            <a:noAutofit/>
          </a:bodyPr>
          <a:lstStyle>
            <a:lvl1pPr algn="l">
              <a:lnSpc>
                <a:spcPct val="85000"/>
              </a:lnSpc>
              <a:spcAft>
                <a:spcPts val="600"/>
              </a:spcAft>
              <a:defRPr sz="7200" b="0" i="0" spc="-50" baseline="0">
                <a:solidFill>
                  <a:schemeClr val="bg1"/>
                </a:solidFill>
                <a:latin typeface="Gestura Display Light" panose="02020403080400000000" pitchFamily="18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50863" y="4705425"/>
            <a:ext cx="7400827" cy="1377669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A1B90F7D-7954-05E8-EA50-790D0DD28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651025"/>
            <a:ext cx="3402272" cy="318393"/>
          </a:xfrm>
          <a:custGeom>
            <a:avLst/>
            <a:gdLst>
              <a:gd name="connsiteX0" fmla="*/ 0 w 4715107"/>
              <a:gd name="connsiteY0" fmla="*/ 0 h 247761"/>
              <a:gd name="connsiteX1" fmla="*/ 4715107 w 4715107"/>
              <a:gd name="connsiteY1" fmla="*/ 0 h 247761"/>
              <a:gd name="connsiteX2" fmla="*/ 4715107 w 4715107"/>
              <a:gd name="connsiteY2" fmla="*/ 247761 h 247761"/>
              <a:gd name="connsiteX3" fmla="*/ 0 w 4715107"/>
              <a:gd name="connsiteY3" fmla="*/ 247761 h 2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5107" h="247761">
                <a:moveTo>
                  <a:pt x="0" y="0"/>
                </a:moveTo>
                <a:lnTo>
                  <a:pt x="4715107" y="0"/>
                </a:lnTo>
                <a:lnTo>
                  <a:pt x="4715107" y="247761"/>
                </a:lnTo>
                <a:lnTo>
                  <a:pt x="0" y="2477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50" b="0" i="0" kern="200" cap="all" spc="1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2pPr>
            <a:lvl3pPr marL="9144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3pPr>
            <a:lvl4pPr marL="13716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4pPr>
            <a:lvl5pPr marL="1828800" indent="0">
              <a:buNone/>
              <a:defRPr i="1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C83174B5-471A-C22D-B98F-417EF01AAECD}"/>
              </a:ext>
            </a:extLst>
          </p:cNvPr>
          <p:cNvCxnSpPr>
            <a:cxnSpLocks/>
          </p:cNvCxnSpPr>
          <p:nvPr userDrawn="1"/>
        </p:nvCxnSpPr>
        <p:spPr>
          <a:xfrm>
            <a:off x="550864" y="550139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E130FE2A-2ABB-4201-D5C9-11DB751FE9A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93A7C7-F640-003E-4728-9765B9222641}"/>
              </a:ext>
            </a:extLst>
          </p:cNvPr>
          <p:cNvCxnSpPr>
            <a:cxnSpLocks/>
          </p:cNvCxnSpPr>
          <p:nvPr userDrawn="1"/>
        </p:nvCxnSpPr>
        <p:spPr>
          <a:xfrm>
            <a:off x="550864" y="4549886"/>
            <a:ext cx="11090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1CAD2BC3-CB19-C694-A512-1F73D525D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11BE1C8-7510-4C3E-B9A3-152F87A0D357}" type="datetime1">
              <a:rPr lang="sv-SE" smtClean="0"/>
              <a:t>2024-11-06</a:t>
            </a:fld>
            <a:endParaRPr lang="sv-SE"/>
          </a:p>
        </p:txBody>
      </p:sp>
      <p:sp>
        <p:nvSpPr>
          <p:cNvPr id="23" name="Platshållare för bildnummer 5">
            <a:extLst>
              <a:ext uri="{FF2B5EF4-FFF2-40B4-BE49-F238E27FC236}">
                <a16:creationId xmlns:a16="http://schemas.microsoft.com/office/drawing/2014/main" id="{C339C629-0BA8-788A-8BBD-82469C4CC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24" name="Platshållare för sidfot 3">
            <a:extLst>
              <a:ext uri="{FF2B5EF4-FFF2-40B4-BE49-F238E27FC236}">
                <a16:creationId xmlns:a16="http://schemas.microsoft.com/office/drawing/2014/main" id="{7112FB6E-1A8E-4C58-DA4D-7E3F955C2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E69F9216-C56F-FCCA-1916-55547FCF8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0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image" Target="../media/image14.sv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98.xml"/><Relationship Id="rId40" Type="http://schemas.openxmlformats.org/officeDocument/2006/relationships/image" Target="../media/image2.svg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96.xml"/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9" Type="http://schemas.openxmlformats.org/officeDocument/2006/relationships/image" Target="../media/image2.svg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36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155665"/>
            <a:ext cx="105156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122329"/>
            <a:ext cx="105156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77D666A4-8CC0-8A99-01A0-65D78EA2B861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E441A3B-E4C1-681E-2F2A-B0E458A6D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07C96178-B13A-490F-9434-B9EA10B1E02B}" type="datetime1">
              <a:rPr lang="sv-SE" smtClean="0"/>
              <a:t>2024-11-06</a:t>
            </a:fld>
            <a:endParaRPr lang="en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952405DB-3F27-68C6-E402-8A728091E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0" name="Platshållare för sidfot 3">
            <a:extLst>
              <a:ext uri="{FF2B5EF4-FFF2-40B4-BE49-F238E27FC236}">
                <a16:creationId xmlns:a16="http://schemas.microsoft.com/office/drawing/2014/main" id="{82CCF072-7784-D930-16C7-1825736D2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165805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86" r:id="rId2"/>
    <p:sldLayoutId id="2147484243" r:id="rId3"/>
    <p:sldLayoutId id="2147484244" r:id="rId4"/>
    <p:sldLayoutId id="2147484288" r:id="rId5"/>
    <p:sldLayoutId id="2147484325" r:id="rId6"/>
    <p:sldLayoutId id="2147484326" r:id="rId7"/>
    <p:sldLayoutId id="2147484290" r:id="rId8"/>
    <p:sldLayoutId id="2147484217" r:id="rId9"/>
    <p:sldLayoutId id="2147484196" r:id="rId10"/>
    <p:sldLayoutId id="2147484245" r:id="rId11"/>
    <p:sldLayoutId id="2147484249" r:id="rId12"/>
    <p:sldLayoutId id="2147484208" r:id="rId13"/>
    <p:sldLayoutId id="2147484280" r:id="rId14"/>
    <p:sldLayoutId id="2147484287" r:id="rId15"/>
    <p:sldLayoutId id="2147484283" r:id="rId16"/>
    <p:sldLayoutId id="2147484282" r:id="rId17"/>
    <p:sldLayoutId id="2147484201" r:id="rId18"/>
    <p:sldLayoutId id="2147484285" r:id="rId19"/>
    <p:sldLayoutId id="2147484203" r:id="rId20"/>
    <p:sldLayoutId id="2147484330" r:id="rId21"/>
    <p:sldLayoutId id="2147484329" r:id="rId22"/>
    <p:sldLayoutId id="2147484332" r:id="rId23"/>
    <p:sldLayoutId id="2147484331" r:id="rId24"/>
    <p:sldLayoutId id="2147484334" r:id="rId25"/>
    <p:sldLayoutId id="2147484333" r:id="rId26"/>
    <p:sldLayoutId id="2147484327" r:id="rId27"/>
    <p:sldLayoutId id="2147484328" r:id="rId28"/>
    <p:sldLayoutId id="2147484338" r:id="rId29"/>
    <p:sldLayoutId id="2147484336" r:id="rId30"/>
    <p:sldLayoutId id="2147484337" r:id="rId31"/>
    <p:sldLayoutId id="2147484212" r:id="rId32"/>
    <p:sldLayoutId id="2147484284" r:id="rId33"/>
    <p:sldLayoutId id="2147484236" r:id="rId34"/>
    <p:sldLayoutId id="2147484239" r:id="rId35"/>
    <p:sldLayoutId id="2147484214" r:id="rId36"/>
    <p:sldLayoutId id="2147484340" r:id="rId37"/>
    <p:sldLayoutId id="2147484444" r:id="rId38"/>
    <p:sldLayoutId id="2147484450" r:id="rId39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0" i="0" kern="200" cap="none" spc="0" baseline="0">
          <a:solidFill>
            <a:schemeClr val="tx1"/>
          </a:solidFill>
          <a:latin typeface="+mj-lt"/>
          <a:ea typeface="Gestura Headline Light" panose="02020403080400000000" pitchFamily="18" charset="0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6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1459" userDrawn="1">
          <p15:clr>
            <a:srgbClr val="F26B43"/>
          </p15:clr>
        </p15:guide>
        <p15:guide id="8" pos="6221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4951" userDrawn="1">
          <p15:clr>
            <a:srgbClr val="F26B43"/>
          </p15:clr>
        </p15:guide>
        <p15:guide id="11" pos="2570" userDrawn="1">
          <p15:clr>
            <a:srgbClr val="F26B43"/>
          </p15:clr>
        </p15:guide>
        <p15:guide id="12" pos="5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155665"/>
            <a:ext cx="105156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122329"/>
            <a:ext cx="105156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77D666A4-8CC0-8A99-01A0-65D78EA2B86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E441A3B-E4C1-681E-2F2A-B0E458A6D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93AA2A8F-E5E0-4EBA-A73D-126515CD0F7A}" type="datetime1">
              <a:rPr lang="sv-SE" smtClean="0"/>
              <a:t>2024-11-06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952405DB-3F27-68C6-E402-8A728091E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0" name="Platshållare för sidfot 3">
            <a:extLst>
              <a:ext uri="{FF2B5EF4-FFF2-40B4-BE49-F238E27FC236}">
                <a16:creationId xmlns:a16="http://schemas.microsoft.com/office/drawing/2014/main" id="{82CCF072-7784-D930-16C7-1825736D2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7600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9058DC77-1F3E-F03A-2CED-124E4684D2FF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1698" y="-1025496"/>
            <a:ext cx="1001787" cy="91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8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  <p:sldLayoutId id="2147484362" r:id="rId19"/>
    <p:sldLayoutId id="2147484363" r:id="rId20"/>
    <p:sldLayoutId id="2147484364" r:id="rId21"/>
    <p:sldLayoutId id="2147484447" r:id="rId22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0" i="0" kern="200" cap="none" spc="0" baseline="0">
          <a:solidFill>
            <a:schemeClr val="tx1"/>
          </a:solidFill>
          <a:latin typeface="Gestura Headline Light" panose="02020403080400000000" pitchFamily="18" charset="0"/>
          <a:ea typeface="Gestura Headline Light" panose="02020403080400000000" pitchFamily="18" charset="0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600" b="0" i="0" kern="700" spc="0" baseline="0">
          <a:solidFill>
            <a:schemeClr val="tx1"/>
          </a:solidFill>
          <a:latin typeface="Inter Light" panose="02000503000000020004" pitchFamily="2" charset="0"/>
          <a:ea typeface="Inter Light" panose="02000503000000020004" pitchFamily="2" charset="0"/>
          <a:cs typeface="Inter Light" panose="02000503000000020004" pitchFamily="2" charset="0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Inter Light" panose="02000503000000020004" pitchFamily="2" charset="0"/>
          <a:ea typeface="Inter Light" panose="02000503000000020004" pitchFamily="2" charset="0"/>
          <a:cs typeface="Inter Light" panose="02000503000000020004" pitchFamily="2" charset="0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Inter Light" panose="02000503000000020004" pitchFamily="2" charset="0"/>
          <a:ea typeface="Inter Light" panose="02000503000000020004" pitchFamily="2" charset="0"/>
          <a:cs typeface="Inter Light" panose="02000503000000020004" pitchFamily="2" charset="0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Inter Light" panose="02000503000000020004" pitchFamily="2" charset="0"/>
          <a:ea typeface="Inter Light" panose="02000503000000020004" pitchFamily="2" charset="0"/>
          <a:cs typeface="Inter Light" panose="02000503000000020004" pitchFamily="2" charset="0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Inter Light" panose="02000503000000020004" pitchFamily="2" charset="0"/>
          <a:ea typeface="Inter Light" panose="02000503000000020004" pitchFamily="2" charset="0"/>
          <a:cs typeface="Inter Light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pos="7333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pos="3840">
          <p15:clr>
            <a:srgbClr val="F26B43"/>
          </p15:clr>
        </p15:guide>
        <p15:guide id="7" pos="1504">
          <p15:clr>
            <a:srgbClr val="F26B43"/>
          </p15:clr>
        </p15:guide>
        <p15:guide id="8" pos="6176">
          <p15:clr>
            <a:srgbClr val="F26B43"/>
          </p15:clr>
        </p15:guide>
        <p15:guide id="9" pos="2683">
          <p15:clr>
            <a:srgbClr val="F26B43"/>
          </p15:clr>
        </p15:guide>
        <p15:guide id="10" pos="49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155665"/>
            <a:ext cx="105156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122329"/>
            <a:ext cx="105156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77D666A4-8CC0-8A99-01A0-65D78EA2B86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E441A3B-E4C1-681E-2F2A-B0E458A6D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0D2F5F19-98BC-4D54-91E1-7AA7CE6AC98E}" type="datetime1">
              <a:rPr lang="sv-SE" smtClean="0"/>
              <a:t>2024-11-06</a:t>
            </a:fld>
            <a:endParaRPr lang="en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952405DB-3F27-68C6-E402-8A728091E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0" name="Platshållare för sidfot 3">
            <a:extLst>
              <a:ext uri="{FF2B5EF4-FFF2-40B4-BE49-F238E27FC236}">
                <a16:creationId xmlns:a16="http://schemas.microsoft.com/office/drawing/2014/main" id="{82CCF072-7784-D930-16C7-1825736D2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14437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451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  <p:sldLayoutId id="2147484376" r:id="rId12"/>
    <p:sldLayoutId id="2147484377" r:id="rId13"/>
    <p:sldLayoutId id="2147484378" r:id="rId14"/>
    <p:sldLayoutId id="2147484379" r:id="rId15"/>
    <p:sldLayoutId id="2147484380" r:id="rId16"/>
    <p:sldLayoutId id="2147484381" r:id="rId17"/>
    <p:sldLayoutId id="2147484382" r:id="rId18"/>
    <p:sldLayoutId id="2147484383" r:id="rId19"/>
    <p:sldLayoutId id="2147484384" r:id="rId20"/>
    <p:sldLayoutId id="2147484385" r:id="rId21"/>
    <p:sldLayoutId id="2147484386" r:id="rId22"/>
    <p:sldLayoutId id="2147484387" r:id="rId23"/>
    <p:sldLayoutId id="2147484388" r:id="rId24"/>
    <p:sldLayoutId id="2147484389" r:id="rId25"/>
    <p:sldLayoutId id="2147484390" r:id="rId26"/>
    <p:sldLayoutId id="2147484391" r:id="rId27"/>
    <p:sldLayoutId id="2147484392" r:id="rId28"/>
    <p:sldLayoutId id="2147484393" r:id="rId29"/>
    <p:sldLayoutId id="2147484394" r:id="rId30"/>
    <p:sldLayoutId id="2147484395" r:id="rId31"/>
    <p:sldLayoutId id="2147484396" r:id="rId32"/>
    <p:sldLayoutId id="2147484397" r:id="rId33"/>
    <p:sldLayoutId id="2147484398" r:id="rId34"/>
    <p:sldLayoutId id="2147484399" r:id="rId35"/>
    <p:sldLayoutId id="2147484400" r:id="rId36"/>
    <p:sldLayoutId id="2147484401" r:id="rId37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0" i="0" kern="200" cap="none" spc="0" baseline="0">
          <a:solidFill>
            <a:schemeClr val="tx1"/>
          </a:solidFill>
          <a:latin typeface="+mj-lt"/>
          <a:ea typeface="Gestura Headline Light" panose="02020403080400000000" pitchFamily="18" charset="0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6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pos="7333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pos="3840">
          <p15:clr>
            <a:srgbClr val="F26B43"/>
          </p15:clr>
        </p15:guide>
        <p15:guide id="7" pos="1459">
          <p15:clr>
            <a:srgbClr val="F26B43"/>
          </p15:clr>
        </p15:guide>
        <p15:guide id="8" pos="6221">
          <p15:clr>
            <a:srgbClr val="F26B43"/>
          </p15:clr>
        </p15:guide>
        <p15:guide id="9" pos="2729">
          <p15:clr>
            <a:srgbClr val="F26B43"/>
          </p15:clr>
        </p15:guide>
        <p15:guide id="10" pos="4951">
          <p15:clr>
            <a:srgbClr val="F26B43"/>
          </p15:clr>
        </p15:guide>
        <p15:guide id="11" pos="2570">
          <p15:clr>
            <a:srgbClr val="F26B43"/>
          </p15:clr>
        </p15:guide>
        <p15:guide id="12" pos="51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155665"/>
            <a:ext cx="10515600" cy="531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122329"/>
            <a:ext cx="105156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77D666A4-8CC0-8A99-01A0-65D78EA2B861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760138" y="6436110"/>
            <a:ext cx="277200" cy="259200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E441A3B-E4C1-681E-2F2A-B0E458A6D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FED36D9F-8122-4DBC-8D56-B68C6D0AC3DA}" type="datetime1">
              <a:rPr lang="sv-SE" smtClean="0"/>
              <a:t>2024-11-06</a:t>
            </a:fld>
            <a:endParaRPr lang="en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952405DB-3F27-68C6-E402-8A728091E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36110"/>
            <a:ext cx="849156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spc="5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‹#›</a:t>
            </a:fld>
            <a:r>
              <a:rPr lang="sv-SE"/>
              <a:t> </a:t>
            </a:r>
          </a:p>
        </p:txBody>
      </p:sp>
      <p:sp>
        <p:nvSpPr>
          <p:cNvPr id="10" name="Platshållare för sidfot 3">
            <a:extLst>
              <a:ext uri="{FF2B5EF4-FFF2-40B4-BE49-F238E27FC236}">
                <a16:creationId xmlns:a16="http://schemas.microsoft.com/office/drawing/2014/main" id="{82CCF072-7784-D930-16C7-1825736D2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6163" y="6436110"/>
            <a:ext cx="27717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i="0" kern="100" cap="all" spc="5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sv-SE"/>
              <a:t>Fluicell Screening technology</a:t>
            </a:r>
          </a:p>
        </p:txBody>
      </p:sp>
    </p:spTree>
    <p:extLst>
      <p:ext uri="{BB962C8B-B14F-4D97-AF65-F5344CB8AC3E}">
        <p14:creationId xmlns:p14="http://schemas.microsoft.com/office/powerpoint/2010/main" val="324685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19" r:id="rId13"/>
    <p:sldLayoutId id="2147484420" r:id="rId14"/>
    <p:sldLayoutId id="2147484421" r:id="rId15"/>
    <p:sldLayoutId id="2147484422" r:id="rId16"/>
    <p:sldLayoutId id="2147484423" r:id="rId17"/>
    <p:sldLayoutId id="2147484424" r:id="rId18"/>
    <p:sldLayoutId id="2147484425" r:id="rId19"/>
    <p:sldLayoutId id="2147484426" r:id="rId20"/>
    <p:sldLayoutId id="2147484427" r:id="rId21"/>
    <p:sldLayoutId id="2147484428" r:id="rId22"/>
    <p:sldLayoutId id="2147484429" r:id="rId23"/>
    <p:sldLayoutId id="2147484430" r:id="rId24"/>
    <p:sldLayoutId id="2147484431" r:id="rId25"/>
    <p:sldLayoutId id="2147484432" r:id="rId26"/>
    <p:sldLayoutId id="2147484433" r:id="rId27"/>
    <p:sldLayoutId id="2147484434" r:id="rId28"/>
    <p:sldLayoutId id="2147484435" r:id="rId29"/>
    <p:sldLayoutId id="2147484436" r:id="rId30"/>
    <p:sldLayoutId id="2147484437" r:id="rId31"/>
    <p:sldLayoutId id="2147484438" r:id="rId32"/>
    <p:sldLayoutId id="2147484439" r:id="rId33"/>
    <p:sldLayoutId id="2147484440" r:id="rId34"/>
    <p:sldLayoutId id="2147484441" r:id="rId35"/>
    <p:sldLayoutId id="2147484442" r:id="rId36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0" i="0" kern="200" cap="none" spc="0" baseline="0">
          <a:solidFill>
            <a:schemeClr val="tx1"/>
          </a:solidFill>
          <a:latin typeface="+mj-lt"/>
          <a:ea typeface="Gestura Headline Light" panose="02020403080400000000" pitchFamily="18" charset="0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6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accent1"/>
        </a:buClr>
        <a:buFont typeface="Arial"/>
        <a:buChar char="•"/>
        <a:defRPr sz="1200" b="0" i="0" kern="700" spc="0" baseline="0">
          <a:solidFill>
            <a:schemeClr val="tx1"/>
          </a:solidFill>
          <a:latin typeface="+mn-lt"/>
          <a:ea typeface="Inter Light" panose="02000503000000020004" pitchFamily="2" charset="0"/>
          <a:cs typeface="Inter Light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pos="7333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pos="3840">
          <p15:clr>
            <a:srgbClr val="F26B43"/>
          </p15:clr>
        </p15:guide>
        <p15:guide id="7" pos="1459">
          <p15:clr>
            <a:srgbClr val="F26B43"/>
          </p15:clr>
        </p15:guide>
        <p15:guide id="8" pos="6221">
          <p15:clr>
            <a:srgbClr val="F26B43"/>
          </p15:clr>
        </p15:guide>
        <p15:guide id="9" pos="2729">
          <p15:clr>
            <a:srgbClr val="F26B43"/>
          </p15:clr>
        </p15:guide>
        <p15:guide id="10" pos="4951">
          <p15:clr>
            <a:srgbClr val="F26B43"/>
          </p15:clr>
        </p15:guide>
        <p15:guide id="11" pos="2570">
          <p15:clr>
            <a:srgbClr val="F26B43"/>
          </p15:clr>
        </p15:guide>
        <p15:guide id="12" pos="5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9.jpeg"/><Relationship Id="rId3" Type="http://schemas.openxmlformats.org/officeDocument/2006/relationships/video" Target="NULL" TargetMode="External"/><Relationship Id="rId7" Type="http://schemas.microsoft.com/office/2007/relationships/media" Target="../media/media4.mp4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wmv"/><Relationship Id="rId11" Type="http://schemas.openxmlformats.org/officeDocument/2006/relationships/image" Target="../media/image17.png"/><Relationship Id="rId5" Type="http://schemas.microsoft.com/office/2007/relationships/media" Target="../media/media3.wmv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microsoft.com/office/2007/relationships/media" Target="../media/media2.mp4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2EE49-9723-3480-1BA5-BA8C2BE15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7153A8-2112-7D52-7733-216A38BF47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12125" y="1620000"/>
            <a:ext cx="3529013" cy="18455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400" err="1">
              <a:solidFill>
                <a:srgbClr val="20282E"/>
              </a:solidFill>
            </a:endParaRPr>
          </a:p>
        </p:txBody>
      </p:sp>
      <p:pic>
        <p:nvPicPr>
          <p:cNvPr id="12" name="0001-0496">
            <a:hlinkClick r:id="" action="ppaction://media"/>
            <a:extLst>
              <a:ext uri="{FF2B5EF4-FFF2-40B4-BE49-F238E27FC236}">
                <a16:creationId xmlns:a16="http://schemas.microsoft.com/office/drawing/2014/main" id="{99FE8FEC-B9BD-AC32-8664-B2EADF6A37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contrast="40000"/>
          </a:blip>
          <a:srcRect l="14828" t="12821" b="7996"/>
          <a:stretch/>
        </p:blipFill>
        <p:spPr>
          <a:xfrm>
            <a:off x="8112124" y="1619999"/>
            <a:ext cx="3529013" cy="18455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ABD071-2789-6125-F276-09E7D20939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sv-SE"/>
              <a:t>#</a:t>
            </a:r>
            <a:fld id="{3D9C3DBC-B6D1-AE46-9E5C-813AD3CF4A4A}" type="slidenum">
              <a:rPr lang="sv-SE" smtClean="0"/>
              <a:pPr/>
              <a:t>1</a:t>
            </a:fld>
            <a:r>
              <a:rPr lang="sv-SE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CD97B8-857A-E96D-CDF0-898B0C9BDB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50863" y="925200"/>
            <a:ext cx="10080000" cy="341964"/>
          </a:xfrm>
        </p:spPr>
        <p:txBody>
          <a:bodyPr/>
          <a:lstStyle/>
          <a:p>
            <a:r>
              <a:rPr lang="en-GB" dirty="0"/>
              <a:t>A groundbreaking single-cell-printing and patterning technology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36153F-43D9-2F82-B16C-82B3E8BC41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Patterning with since-cell precision with multiple cell types</a:t>
            </a:r>
            <a:endParaRPr lang="en-US"/>
          </a:p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25B13C8-D22E-2EB8-40D3-44FC70D66D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/>
              <a:t>Inbuilt selection for healthy cells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87F7E2C-9560-6C31-29C2-8FF6E6D636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/>
          </p:nvPr>
        </p:nvSpPr>
        <p:spPr>
          <a:xfrm>
            <a:off x="8134011" y="5907928"/>
            <a:ext cx="3514964" cy="39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ea typeface="Inter Light"/>
                <a:cs typeface="Inter Light"/>
              </a:rPr>
              <a:t>Replicate biological tissues from histology blueprints</a:t>
            </a:r>
            <a:endParaRPr lang="en-US" dirty="0"/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B135A22-1129-CA84-A5C0-8E00233A83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How it Works</a:t>
            </a:r>
            <a:endParaRPr lang="en-US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EFA87913-8041-9589-58DB-18A25CAF02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"/>
          </p:nvPr>
        </p:nvSpPr>
        <p:spPr/>
        <p:txBody>
          <a:bodyPr/>
          <a:lstStyle/>
          <a:p>
            <a:fld id="{6B95841B-891D-44A9-8758-C2D5E50DE1A8}" type="datetime1">
              <a:rPr lang="sv-SE" smtClean="0"/>
              <a:t>2024-11-06</a:t>
            </a:fld>
            <a:endParaRPr lang="sv-SE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F9A7010C-22A4-4271-B2E3-758AB5E2B7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/>
              <a:t>Fluicell </a:t>
            </a:r>
            <a:r>
              <a:rPr lang="sv-SE" dirty="0" err="1"/>
              <a:t>tissue</a:t>
            </a:r>
            <a:r>
              <a:rPr lang="sv-SE" dirty="0"/>
              <a:t> </a:t>
            </a:r>
            <a:r>
              <a:rPr lang="sv-SE" dirty="0" err="1"/>
              <a:t>technology</a:t>
            </a:r>
            <a:endParaRPr lang="sv-SE" dirty="0"/>
          </a:p>
        </p:txBody>
      </p:sp>
      <p:pic>
        <p:nvPicPr>
          <p:cNvPr id="15" name="0001-1140 medium quality">
            <a:hlinkClick r:id="" action="ppaction://media"/>
            <a:extLst>
              <a:ext uri="{FF2B5EF4-FFF2-40B4-BE49-F238E27FC236}">
                <a16:creationId xmlns:a16="http://schemas.microsoft.com/office/drawing/2014/main" id="{4896433F-2A59-EAA7-5936-CF7300FB2B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285"/>
                </p14:media>
              </p:ext>
            </p:extLst>
          </p:nvPr>
        </p:nvPicPr>
        <p:blipFill>
          <a:blip r:embed="rId11">
            <a:lum contrast="20000"/>
          </a:blip>
          <a:srcRect l="-1" t="4885" r="1142" b="5821"/>
          <a:stretch/>
        </p:blipFill>
        <p:spPr>
          <a:xfrm>
            <a:off x="543026" y="3965018"/>
            <a:ext cx="3542660" cy="1800000"/>
          </a:xfrm>
          <a:prstGeom prst="roundRect">
            <a:avLst>
              <a:gd name="adj" fmla="val 0"/>
            </a:avLst>
          </a:prstGeom>
        </p:spPr>
      </p:pic>
      <p:pic>
        <p:nvPicPr>
          <p:cNvPr id="14" name="histology_printing_2">
            <a:hlinkClick r:id="" action="ppaction://media"/>
            <a:extLst>
              <a:ext uri="{FF2B5EF4-FFF2-40B4-BE49-F238E27FC236}">
                <a16:creationId xmlns:a16="http://schemas.microsoft.com/office/drawing/2014/main" id="{8594CB98-0E9C-F62A-0288-AC5E4E44DE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6586" t="19983" r="16063" b="19833"/>
          <a:stretch/>
        </p:blipFill>
        <p:spPr>
          <a:xfrm>
            <a:off x="8134011" y="3998205"/>
            <a:ext cx="3514963" cy="1766813"/>
          </a:xfrm>
          <a:prstGeom prst="roundRect">
            <a:avLst>
              <a:gd name="adj" fmla="val 0"/>
            </a:avLst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99007-5EFF-FC75-DA40-4A3C8C7173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44347" y="1619999"/>
            <a:ext cx="3529013" cy="1845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400" err="1">
              <a:solidFill>
                <a:srgbClr val="20282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17E900-573D-9131-A241-456CA90334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9850" y="1619999"/>
            <a:ext cx="3529013" cy="1793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400" err="1">
              <a:solidFill>
                <a:srgbClr val="20282E"/>
              </a:solidFill>
            </a:endParaRPr>
          </a:p>
        </p:txBody>
      </p:sp>
      <p:pic>
        <p:nvPicPr>
          <p:cNvPr id="18" name="Picture 17" descr="A close-up of a machine&#10;&#10;Description automatically generated">
            <a:extLst>
              <a:ext uri="{FF2B5EF4-FFF2-40B4-BE49-F238E27FC236}">
                <a16:creationId xmlns:a16="http://schemas.microsoft.com/office/drawing/2014/main" id="{832DD573-A764-0AF0-D4A0-735C843DCE0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550" t="6403" r="5670" b="17095"/>
          <a:stretch/>
        </p:blipFill>
        <p:spPr>
          <a:xfrm>
            <a:off x="558240" y="1619999"/>
            <a:ext cx="3521635" cy="1860042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38" descr="A close-up of a robotic arm&#10;&#10;Description automatically generated">
            <a:extLst>
              <a:ext uri="{FF2B5EF4-FFF2-40B4-BE49-F238E27FC236}">
                <a16:creationId xmlns:a16="http://schemas.microsoft.com/office/drawing/2014/main" id="{E4FE1E57-072B-53FF-67DC-CBD395CDA4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rcRect l="9123" t="34344" r="12498" b="-1910"/>
          <a:stretch/>
        </p:blipFill>
        <p:spPr>
          <a:xfrm>
            <a:off x="4344347" y="1641460"/>
            <a:ext cx="3529014" cy="1824053"/>
          </a:xfrm>
          <a:prstGeom prst="rect">
            <a:avLst/>
          </a:prstGeom>
        </p:spPr>
      </p:pic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B0F836ED-29DE-DD55-708A-D900DA7825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62581" y="2414203"/>
            <a:ext cx="1699528" cy="184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Tx/>
              <a:buNone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915FFE"/>
              </a:buClr>
              <a:buSzTx/>
              <a:buFontTx/>
              <a:buNone/>
              <a:tabLst/>
              <a:defRPr/>
            </a:pPr>
            <a:r>
              <a:rPr kumimoji="0" lang="en-GB" b="0" i="0" u="none" strike="noStrike" kern="700" cap="none" spc="0" normalizeH="0" baseline="0" noProof="0" dirty="0">
                <a:ln>
                  <a:noFill/>
                </a:ln>
                <a:solidFill>
                  <a:srgbClr val="0B101C"/>
                </a:solidFill>
                <a:effectLst/>
                <a:uLnTx/>
                <a:uFillTx/>
                <a:cs typeface="Inter Medium" panose="020B0604020202020204" charset="0"/>
              </a:rPr>
              <a:t>Inlet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915FFE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700" cap="none" spc="0" normalizeH="0" baseline="0" noProof="0" dirty="0">
              <a:ln>
                <a:noFill/>
              </a:ln>
              <a:solidFill>
                <a:srgbClr val="0B101C"/>
              </a:solidFill>
              <a:effectLst/>
              <a:uLnTx/>
              <a:uFillTx/>
              <a:ea typeface="Inter Light" panose="02000503000000020004" pitchFamily="2" charset="0"/>
              <a:cs typeface="Inter Light" panose="02000503000000020004" pitchFamily="2" charset="0"/>
            </a:endParaRP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1C0DE5FE-6CBF-568F-7F55-A4D3FE869B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62581" y="1927000"/>
            <a:ext cx="1699528" cy="184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Tx/>
              <a:buNone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915FFE"/>
              </a:buClr>
              <a:buSzTx/>
              <a:buFontTx/>
              <a:buNone/>
              <a:tabLst/>
              <a:defRPr/>
            </a:pPr>
            <a:r>
              <a:rPr kumimoji="0" lang="en-GB" b="0" i="0" u="none" strike="noStrike" kern="700" cap="none" spc="0" normalizeH="0" baseline="0" noProof="0">
                <a:ln>
                  <a:noFill/>
                </a:ln>
                <a:solidFill>
                  <a:srgbClr val="0B101C"/>
                </a:solidFill>
                <a:effectLst/>
                <a:uLnTx/>
                <a:uFillTx/>
                <a:cs typeface="Inter Medium" panose="020B0604020202020204" charset="0"/>
              </a:rPr>
              <a:t>Outlet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475AA6F6-503C-8C73-43EA-3AAFED5035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62581" y="2901406"/>
            <a:ext cx="1699528" cy="184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Tx/>
              <a:buNone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915FFE"/>
              </a:buClr>
              <a:buSzTx/>
              <a:buFontTx/>
              <a:buNone/>
              <a:tabLst/>
              <a:defRPr/>
            </a:pPr>
            <a:r>
              <a:rPr kumimoji="0" lang="en-GB" b="0" i="0" u="none" strike="noStrike" kern="700" cap="none" spc="0" normalizeH="0" baseline="0" noProof="0">
                <a:ln>
                  <a:noFill/>
                </a:ln>
                <a:solidFill>
                  <a:srgbClr val="0B101C"/>
                </a:solidFill>
                <a:effectLst/>
                <a:uLnTx/>
                <a:uFillTx/>
                <a:cs typeface="Inter Medium" panose="020B0604020202020204" charset="0"/>
              </a:rPr>
              <a:t>Outlet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915FFE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700" cap="none" spc="0" normalizeH="0" baseline="0" noProof="0">
              <a:ln>
                <a:noFill/>
              </a:ln>
              <a:solidFill>
                <a:srgbClr val="0B101C"/>
              </a:solidFill>
              <a:effectLst/>
              <a:uLnTx/>
              <a:uFillTx/>
              <a:ea typeface="Inter Light" panose="02000503000000020004" pitchFamily="2" charset="0"/>
              <a:cs typeface="Inter Light" panose="02000503000000020004" pitchFamily="2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E6E8533-D3DA-D35B-B092-93217CE2ECA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201176" y="1786097"/>
            <a:ext cx="0" cy="23500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AA4EF6A1-57DA-6DD3-2B2C-1A26EDD967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7474" y="1591251"/>
            <a:ext cx="1699527" cy="184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Tx/>
              <a:buNone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915FFE"/>
              </a:buClr>
              <a:buSzTx/>
              <a:buFontTx/>
              <a:buNone/>
              <a:tabLst/>
              <a:defRPr/>
            </a:pPr>
            <a:r>
              <a:rPr kumimoji="0" lang="en-GB" b="0" i="0" u="none" strike="noStrike" kern="700" cap="none" spc="0" normalizeH="0" baseline="0" noProof="0">
                <a:ln>
                  <a:noFill/>
                </a:ln>
                <a:solidFill>
                  <a:srgbClr val="0B101C"/>
                </a:solidFill>
                <a:effectLst/>
                <a:uLnTx/>
                <a:uFillTx/>
                <a:cs typeface="Inter Medium" panose="020B0604020202020204" charset="0"/>
              </a:rPr>
              <a:t>Cell media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0B2231-21A0-3ADB-7226-310E5FCF998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9207552" y="2995207"/>
            <a:ext cx="0" cy="23500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58ECCE1-DAED-C189-C239-4BDEFF0463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32199" y="2717111"/>
            <a:ext cx="1699527" cy="184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Tx/>
              <a:buNone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915FFE"/>
              </a:buClr>
              <a:buSzTx/>
              <a:buFontTx/>
              <a:buNone/>
              <a:tabLst/>
              <a:defRPr/>
            </a:pPr>
            <a:r>
              <a:rPr kumimoji="0" lang="en-GB" b="0" i="0" u="none" strike="noStrike" kern="700" cap="none" spc="0" normalizeH="0" baseline="0" noProof="0">
                <a:ln>
                  <a:noFill/>
                </a:ln>
                <a:solidFill>
                  <a:srgbClr val="0B101C"/>
                </a:solidFill>
                <a:effectLst/>
                <a:uLnTx/>
                <a:uFillTx/>
                <a:cs typeface="Inter Medium" panose="020B0604020202020204" charset="0"/>
              </a:rPr>
              <a:t>Printhead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7114E00-56AB-7BBB-D192-28B8928EEA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60011" y="2394609"/>
            <a:ext cx="349895" cy="349895"/>
          </a:xfrm>
          <a:prstGeom prst="ellipse">
            <a:avLst/>
          </a:prstGeom>
          <a:noFill/>
          <a:ln w="158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SE" sz="1400" err="1">
              <a:solidFill>
                <a:srgbClr val="20282E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E034578-6C71-ABB7-3A39-68A1B30955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58242" y="1400771"/>
            <a:ext cx="2321757" cy="2222067"/>
          </a:xfrm>
          <a:prstGeom prst="ellipse">
            <a:avLst/>
          </a:prstGeom>
          <a:noFill/>
          <a:ln w="158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SE" sz="1400" err="1">
              <a:solidFill>
                <a:srgbClr val="20282E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3EA22C9-92E7-E5D4-8B7D-0D97C2691E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39408" y="2835082"/>
            <a:ext cx="349895" cy="359841"/>
          </a:xfrm>
          <a:prstGeom prst="ellipse">
            <a:avLst/>
          </a:prstGeom>
          <a:noFill/>
          <a:ln w="158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SE" sz="1400" err="1">
              <a:solidFill>
                <a:srgbClr val="20282E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82E030-1577-FA6E-BB2F-1FA23C5179B5}"/>
              </a:ext>
            </a:extLst>
          </p:cNvPr>
          <p:cNvCxnSpPr>
            <a:cxnSpLocks noGrp="1" noRot="1" noMove="1" noResize="1" noEditPoints="1" noAdjustHandles="1" noChangeArrowheads="1" noChangeShapeType="1"/>
            <a:stCxn id="33" idx="6"/>
            <a:endCxn id="31" idx="2"/>
          </p:cNvCxnSpPr>
          <p:nvPr/>
        </p:nvCxnSpPr>
        <p:spPr>
          <a:xfrm flipV="1">
            <a:off x="2489303" y="2569557"/>
            <a:ext cx="3470708" cy="445446"/>
          </a:xfrm>
          <a:prstGeom prst="line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F9397BF-860F-1249-2B38-1EDA9D7C80BA}"/>
              </a:ext>
            </a:extLst>
          </p:cNvPr>
          <p:cNvCxnSpPr>
            <a:cxnSpLocks noGrp="1" noRot="1" noMove="1" noResize="1" noEditPoints="1" noAdjustHandles="1" noChangeArrowheads="1" noChangeShapeType="1"/>
            <a:stCxn id="31" idx="6"/>
            <a:endCxn id="32" idx="2"/>
          </p:cNvCxnSpPr>
          <p:nvPr/>
        </p:nvCxnSpPr>
        <p:spPr>
          <a:xfrm flipV="1">
            <a:off x="6309906" y="2511805"/>
            <a:ext cx="1748336" cy="57752"/>
          </a:xfrm>
          <a:prstGeom prst="line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84188C5D-FFAF-E972-6CF9-DF692586501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09956" y="3223485"/>
            <a:ext cx="2963072" cy="184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Tx/>
              <a:buNone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3pPr>
            <a:lvl4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/>
              <a:buChar char="•"/>
              <a:defRPr sz="1200" b="0" i="0" kern="700" spc="0" baseline="0">
                <a:solidFill>
                  <a:schemeClr val="tx1"/>
                </a:solidFill>
                <a:latin typeface="+mn-lt"/>
                <a:ea typeface="Inter Light" panose="02000503000000020004" pitchFamily="2" charset="0"/>
                <a:cs typeface="Inter Light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915FFE"/>
              </a:buClr>
              <a:buSzTx/>
              <a:buFontTx/>
              <a:buNone/>
              <a:tabLst/>
              <a:defRPr/>
            </a:pPr>
            <a:r>
              <a:rPr kumimoji="0" lang="en-GB" b="0" i="0" u="none" strike="noStrike" kern="700" cap="none" spc="0" normalizeH="0" baseline="0" noProof="0">
                <a:ln>
                  <a:noFill/>
                </a:ln>
                <a:solidFill>
                  <a:srgbClr val="0B101C"/>
                </a:solidFill>
                <a:effectLst/>
                <a:uLnTx/>
                <a:uFillTx/>
                <a:cs typeface="Inter Medium" panose="020B0604020202020204" charset="0"/>
              </a:rPr>
              <a:t>Recirculating fluid flow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915FFE"/>
              </a:buClr>
              <a:buSzTx/>
              <a:buFontTx/>
              <a:buNone/>
              <a:tabLst/>
              <a:defRPr/>
            </a:pPr>
            <a:endParaRPr kumimoji="0" lang="en-US" b="0" i="0" u="none" strike="noStrike" kern="700" cap="none" spc="0" normalizeH="0" baseline="0" noProof="0">
              <a:ln>
                <a:noFill/>
              </a:ln>
              <a:solidFill>
                <a:srgbClr val="0B101C"/>
              </a:solidFill>
              <a:effectLst/>
              <a:uLnTx/>
              <a:uFillTx/>
              <a:ea typeface="Inter Light" panose="02000503000000020004" pitchFamily="2" charset="0"/>
              <a:cs typeface="Inter Light" panose="02000503000000020004" pitchFamily="2" charset="0"/>
            </a:endParaRPr>
          </a:p>
        </p:txBody>
      </p:sp>
      <p:pic>
        <p:nvPicPr>
          <p:cNvPr id="16" name="0001-0500">
            <a:hlinkClick r:id="" action="ppaction://media"/>
            <a:extLst>
              <a:ext uri="{FF2B5EF4-FFF2-40B4-BE49-F238E27FC236}">
                <a16:creationId xmlns:a16="http://schemas.microsoft.com/office/drawing/2014/main" id="{A0C4DE91-9826-C2CA-E4D4-5BE6E3844D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7">
                  <p14:trim st="3480" end="11456"/>
                </p14:media>
              </p:ext>
            </p:extLst>
          </p:nvPr>
        </p:nvPicPr>
        <p:blipFill>
          <a:blip r:embed="rId15">
            <a:lum contrast="20000"/>
          </a:blip>
          <a:srcRect t="9656"/>
          <a:stretch/>
        </p:blipFill>
        <p:spPr>
          <a:xfrm>
            <a:off x="4338376" y="3964560"/>
            <a:ext cx="3542944" cy="18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7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7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luicell 24.03.12">
  <a:themeElements>
    <a:clrScheme name="Fluicell 2024">
      <a:dk1>
        <a:srgbClr val="0B101C"/>
      </a:dk1>
      <a:lt1>
        <a:srgbClr val="FFFFFF"/>
      </a:lt1>
      <a:dk2>
        <a:srgbClr val="9F98FD"/>
      </a:dk2>
      <a:lt2>
        <a:srgbClr val="C1B8FE"/>
      </a:lt2>
      <a:accent1>
        <a:srgbClr val="915FFE"/>
      </a:accent1>
      <a:accent2>
        <a:srgbClr val="2A2A4C"/>
      </a:accent2>
      <a:accent3>
        <a:srgbClr val="049FB3"/>
      </a:accent3>
      <a:accent4>
        <a:srgbClr val="202838"/>
      </a:accent4>
      <a:accent5>
        <a:srgbClr val="FFE042"/>
      </a:accent5>
      <a:accent6>
        <a:srgbClr val="E3E3E3"/>
      </a:accent6>
      <a:hlink>
        <a:srgbClr val="915FFE"/>
      </a:hlink>
      <a:folHlink>
        <a:srgbClr val="915FFE"/>
      </a:folHlink>
    </a:clrScheme>
    <a:fontScheme name="FLUICELL fonts">
      <a:majorFont>
        <a:latin typeface="Gestura Headline Light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lnSpc>
            <a:spcPct val="110000"/>
          </a:lnSpc>
          <a:spcAft>
            <a:spcPts val="600"/>
          </a:spcAft>
          <a:defRPr sz="1400" dirty="0" err="1" smtClean="0">
            <a:solidFill>
              <a:srgbClr val="20282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LUICELL_Template_20240429.potx" id="{553B76B5-49F3-41BA-BD38-63E814A8027D}" vid="{1A4F146A-F3AA-48AB-8954-CC265326F22C}"/>
    </a:ext>
  </a:extLst>
</a:theme>
</file>

<file path=ppt/theme/theme2.xml><?xml version="1.0" encoding="utf-8"?>
<a:theme xmlns:a="http://schemas.openxmlformats.org/drawingml/2006/main" name="Paradigm 23.02.22">
  <a:themeElements>
    <a:clrScheme name="Egen 29">
      <a:dk1>
        <a:srgbClr val="0C121E"/>
      </a:dk1>
      <a:lt1>
        <a:srgbClr val="FFFFFF"/>
      </a:lt1>
      <a:dk2>
        <a:srgbClr val="9F98FD"/>
      </a:dk2>
      <a:lt2>
        <a:srgbClr val="C1B8FE"/>
      </a:lt2>
      <a:accent1>
        <a:srgbClr val="915FFE"/>
      </a:accent1>
      <a:accent2>
        <a:srgbClr val="2A2A4C"/>
      </a:accent2>
      <a:accent3>
        <a:srgbClr val="0097AB"/>
      </a:accent3>
      <a:accent4>
        <a:srgbClr val="1D2736"/>
      </a:accent4>
      <a:accent5>
        <a:srgbClr val="FFE042"/>
      </a:accent5>
      <a:accent6>
        <a:srgbClr val="D9D7D4"/>
      </a:accent6>
      <a:hlink>
        <a:srgbClr val="915FFE"/>
      </a:hlink>
      <a:folHlink>
        <a:srgbClr val="915FF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44E13230-3322-BD41-9322-BB87B57614EA}" vid="{BA931355-4359-EF4C-92C3-9F796B053408}"/>
    </a:ext>
  </a:extLst>
</a:theme>
</file>

<file path=ppt/theme/theme3.xml><?xml version="1.0" encoding="utf-8"?>
<a:theme xmlns:a="http://schemas.openxmlformats.org/drawingml/2006/main" name="1_Fluicell 24.03.12">
  <a:themeElements>
    <a:clrScheme name="Fluicell 2024">
      <a:dk1>
        <a:srgbClr val="0B101C"/>
      </a:dk1>
      <a:lt1>
        <a:srgbClr val="FFFFFF"/>
      </a:lt1>
      <a:dk2>
        <a:srgbClr val="9F98FD"/>
      </a:dk2>
      <a:lt2>
        <a:srgbClr val="C1B8FE"/>
      </a:lt2>
      <a:accent1>
        <a:srgbClr val="915FFE"/>
      </a:accent1>
      <a:accent2>
        <a:srgbClr val="2A2A4C"/>
      </a:accent2>
      <a:accent3>
        <a:srgbClr val="049FB3"/>
      </a:accent3>
      <a:accent4>
        <a:srgbClr val="202838"/>
      </a:accent4>
      <a:accent5>
        <a:srgbClr val="FFE042"/>
      </a:accent5>
      <a:accent6>
        <a:srgbClr val="E3E3E3"/>
      </a:accent6>
      <a:hlink>
        <a:srgbClr val="915FFE"/>
      </a:hlink>
      <a:folHlink>
        <a:srgbClr val="915FFE"/>
      </a:folHlink>
    </a:clrScheme>
    <a:fontScheme name="FLUICELL fonts">
      <a:majorFont>
        <a:latin typeface="Gestura Headline Light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lnSpc>
            <a:spcPct val="110000"/>
          </a:lnSpc>
          <a:spcAft>
            <a:spcPts val="600"/>
          </a:spcAft>
          <a:defRPr sz="1400" dirty="0" err="1" smtClean="0">
            <a:solidFill>
              <a:srgbClr val="20282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LUICELL_Template_20240429.potx" id="{553B76B5-49F3-41BA-BD38-63E814A8027D}" vid="{1A4F146A-F3AA-48AB-8954-CC265326F22C}"/>
    </a:ext>
  </a:extLst>
</a:theme>
</file>

<file path=ppt/theme/theme4.xml><?xml version="1.0" encoding="utf-8"?>
<a:theme xmlns:a="http://schemas.openxmlformats.org/drawingml/2006/main" name="2_Fluicell 24.03.12">
  <a:themeElements>
    <a:clrScheme name="Fluicell 2024">
      <a:dk1>
        <a:srgbClr val="0B101C"/>
      </a:dk1>
      <a:lt1>
        <a:srgbClr val="FFFFFF"/>
      </a:lt1>
      <a:dk2>
        <a:srgbClr val="9F98FD"/>
      </a:dk2>
      <a:lt2>
        <a:srgbClr val="C1B8FE"/>
      </a:lt2>
      <a:accent1>
        <a:srgbClr val="915FFE"/>
      </a:accent1>
      <a:accent2>
        <a:srgbClr val="2A2A4C"/>
      </a:accent2>
      <a:accent3>
        <a:srgbClr val="049FB3"/>
      </a:accent3>
      <a:accent4>
        <a:srgbClr val="202838"/>
      </a:accent4>
      <a:accent5>
        <a:srgbClr val="FFE042"/>
      </a:accent5>
      <a:accent6>
        <a:srgbClr val="E3E3E3"/>
      </a:accent6>
      <a:hlink>
        <a:srgbClr val="915FFE"/>
      </a:hlink>
      <a:folHlink>
        <a:srgbClr val="915FFE"/>
      </a:folHlink>
    </a:clrScheme>
    <a:fontScheme name="FLUICELL fonts">
      <a:majorFont>
        <a:latin typeface="Gestura Headline Light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lnSpc>
            <a:spcPct val="110000"/>
          </a:lnSpc>
          <a:spcAft>
            <a:spcPts val="600"/>
          </a:spcAft>
          <a:defRPr sz="1400" dirty="0" err="1" smtClean="0">
            <a:solidFill>
              <a:srgbClr val="20282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LUICELL_Template_20240429.potx" id="{553B76B5-49F3-41BA-BD38-63E814A8027D}" vid="{1A4F146A-F3AA-48AB-8954-CC265326F22C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LUICELL fonts">
      <a:majorFont>
        <a:latin typeface="Gestura Headline Light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6be2e4-0181-4995-9768-0725d435d31f" xsi:nil="true"/>
    <lcf76f155ced4ddcb4097134ff3c332f xmlns="bf691ea0-4503-49b7-9947-4e041b62925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0DD5DB0925D844A1A841016232B223" ma:contentTypeVersion="10" ma:contentTypeDescription="Create a new document." ma:contentTypeScope="" ma:versionID="b25fc47aa24e18f35f67591f0c139ced">
  <xsd:schema xmlns:xsd="http://www.w3.org/2001/XMLSchema" xmlns:xs="http://www.w3.org/2001/XMLSchema" xmlns:p="http://schemas.microsoft.com/office/2006/metadata/properties" xmlns:ns2="bf691ea0-4503-49b7-9947-4e041b629256" xmlns:ns3="d46be2e4-0181-4995-9768-0725d435d31f" targetNamespace="http://schemas.microsoft.com/office/2006/metadata/properties" ma:root="true" ma:fieldsID="6098b338f5d69875ce6eca0b66daa9f7" ns2:_="" ns3:_="">
    <xsd:import namespace="bf691ea0-4503-49b7-9947-4e041b629256"/>
    <xsd:import namespace="d46be2e4-0181-4995-9768-0725d435d3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91ea0-4503-49b7-9947-4e041b6292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fe5f7c7-5bb5-452c-83f9-825c30eed4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6be2e4-0181-4995-9768-0725d435d31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ec82862-8aa0-4310-9ee9-2d0fc14a8e29}" ma:internalName="TaxCatchAll" ma:showField="CatchAllData" ma:web="d46be2e4-0181-4995-9768-0725d435d3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EBE8D2-AABE-4F6F-A47E-16F0CA74E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B4D6DC-78E8-407C-AA10-F06DE665A037}">
  <ds:schemaRefs>
    <ds:schemaRef ds:uri="http://schemas.microsoft.com/office/2006/documentManagement/types"/>
    <ds:schemaRef ds:uri="http://purl.org/dc/elements/1.1/"/>
    <ds:schemaRef ds:uri="d46be2e4-0181-4995-9768-0725d435d31f"/>
    <ds:schemaRef ds:uri="http://schemas.microsoft.com/office/2006/metadata/properties"/>
    <ds:schemaRef ds:uri="http://purl.org/dc/dcmitype/"/>
    <ds:schemaRef ds:uri="bf691ea0-4503-49b7-9947-4e041b629256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B90AA91-6D0E-46EC-92D8-E0EE8FCF5A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691ea0-4503-49b7-9947-4e041b629256"/>
    <ds:schemaRef ds:uri="d46be2e4-0181-4995-9768-0725d435d3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FLUICELL_Template</Template>
  <TotalTime>518</TotalTime>
  <Words>47</Words>
  <Application>Microsoft Office PowerPoint</Application>
  <PresentationFormat>Widescreen</PresentationFormat>
  <Paragraphs>16</Paragraphs>
  <Slides>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</vt:i4>
      </vt:variant>
    </vt:vector>
  </HeadingPairs>
  <TitlesOfParts>
    <vt:vector size="13" baseType="lpstr">
      <vt:lpstr>Inter</vt:lpstr>
      <vt:lpstr>Inter Medium</vt:lpstr>
      <vt:lpstr>Inter Light</vt:lpstr>
      <vt:lpstr>Arial</vt:lpstr>
      <vt:lpstr>Gestura Headline Light</vt:lpstr>
      <vt:lpstr>Aptos</vt:lpstr>
      <vt:lpstr>Gestura Display Light</vt:lpstr>
      <vt:lpstr>Baskerville</vt:lpstr>
      <vt:lpstr>Fluicell 24.03.12</vt:lpstr>
      <vt:lpstr>Paradigm 23.02.22</vt:lpstr>
      <vt:lpstr>1_Fluicell 24.03.12</vt:lpstr>
      <vt:lpstr>2_Fluicell 24.03.12</vt:lpstr>
      <vt:lpstr>A groundbreaking single-cell-printing and patterning technology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tissue therapeutics possible</dc:title>
  <dc:subject/>
  <dc:creator>Jonas Hannestad</dc:creator>
  <cp:keywords/>
  <dc:description/>
  <cp:lastModifiedBy>Jonas Hannestad</cp:lastModifiedBy>
  <cp:revision>4</cp:revision>
  <cp:lastPrinted>2024-10-15T09:09:58Z</cp:lastPrinted>
  <dcterms:created xsi:type="dcterms:W3CDTF">2024-06-10T09:28:04Z</dcterms:created>
  <dcterms:modified xsi:type="dcterms:W3CDTF">2024-11-06T10:24:52Z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0x010100DB0DD5DB0925D844A1A841016232B223</vt:lpwstr>
  </property>
</Properties>
</file>