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 id="321" r:id="rId70"/>
    <p:sldId id="322" r:id="rId71"/>
    <p:sldId id="323" r:id="rId72"/>
    <p:sldId id="324" r:id="rId73"/>
    <p:sldId id="325" r:id="rId74"/>
    <p:sldId id="326" r:id="rId75"/>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73" Type="http://schemas.openxmlformats.org/officeDocument/2006/relationships/slide" Target="slides/slide69.xml"/><Relationship Id="rId72" Type="http://schemas.openxmlformats.org/officeDocument/2006/relationships/slide" Target="slides/slide68.xml"/><Relationship Id="rId31" Type="http://schemas.openxmlformats.org/officeDocument/2006/relationships/slide" Target="slides/slide27.xml"/><Relationship Id="rId75" Type="http://schemas.openxmlformats.org/officeDocument/2006/relationships/slide" Target="slides/slide71.xml"/><Relationship Id="rId30" Type="http://schemas.openxmlformats.org/officeDocument/2006/relationships/slide" Target="slides/slide26.xml"/><Relationship Id="rId74" Type="http://schemas.openxmlformats.org/officeDocument/2006/relationships/slide" Target="slides/slide70.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71" Type="http://schemas.openxmlformats.org/officeDocument/2006/relationships/slide" Target="slides/slide67.xml"/><Relationship Id="rId70" Type="http://schemas.openxmlformats.org/officeDocument/2006/relationships/slide" Target="slides/slide66.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62" Type="http://schemas.openxmlformats.org/officeDocument/2006/relationships/slide" Target="slides/slide58.xml"/><Relationship Id="rId61" Type="http://schemas.openxmlformats.org/officeDocument/2006/relationships/slide" Target="slides/slide57.xml"/><Relationship Id="rId20" Type="http://schemas.openxmlformats.org/officeDocument/2006/relationships/slide" Target="slides/slide16.xml"/><Relationship Id="rId64" Type="http://schemas.openxmlformats.org/officeDocument/2006/relationships/slide" Target="slides/slide60.xml"/><Relationship Id="rId63" Type="http://schemas.openxmlformats.org/officeDocument/2006/relationships/slide" Target="slides/slide59.xml"/><Relationship Id="rId22" Type="http://schemas.openxmlformats.org/officeDocument/2006/relationships/slide" Target="slides/slide18.xml"/><Relationship Id="rId66" Type="http://schemas.openxmlformats.org/officeDocument/2006/relationships/slide" Target="slides/slide62.xml"/><Relationship Id="rId21" Type="http://schemas.openxmlformats.org/officeDocument/2006/relationships/slide" Target="slides/slide17.xml"/><Relationship Id="rId65" Type="http://schemas.openxmlformats.org/officeDocument/2006/relationships/slide" Target="slides/slide61.xml"/><Relationship Id="rId24" Type="http://schemas.openxmlformats.org/officeDocument/2006/relationships/slide" Target="slides/slide20.xml"/><Relationship Id="rId68" Type="http://schemas.openxmlformats.org/officeDocument/2006/relationships/slide" Target="slides/slide64.xml"/><Relationship Id="rId23" Type="http://schemas.openxmlformats.org/officeDocument/2006/relationships/slide" Target="slides/slide19.xml"/><Relationship Id="rId67" Type="http://schemas.openxmlformats.org/officeDocument/2006/relationships/slide" Target="slides/slide63.xml"/><Relationship Id="rId60" Type="http://schemas.openxmlformats.org/officeDocument/2006/relationships/slide" Target="slides/slide56.xml"/><Relationship Id="rId26" Type="http://schemas.openxmlformats.org/officeDocument/2006/relationships/slide" Target="slides/slide22.xml"/><Relationship Id="rId25" Type="http://schemas.openxmlformats.org/officeDocument/2006/relationships/slide" Target="slides/slide21.xml"/><Relationship Id="rId69" Type="http://schemas.openxmlformats.org/officeDocument/2006/relationships/slide" Target="slides/slide65.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11" Type="http://schemas.openxmlformats.org/officeDocument/2006/relationships/slide" Target="slides/slide7.xml"/><Relationship Id="rId55" Type="http://schemas.openxmlformats.org/officeDocument/2006/relationships/slide" Target="slides/slide51.xml"/><Relationship Id="rId10" Type="http://schemas.openxmlformats.org/officeDocument/2006/relationships/slide" Target="slides/slide6.xml"/><Relationship Id="rId54" Type="http://schemas.openxmlformats.org/officeDocument/2006/relationships/slide" Target="slides/slide50.xml"/><Relationship Id="rId13" Type="http://schemas.openxmlformats.org/officeDocument/2006/relationships/slide" Target="slides/slide9.xml"/><Relationship Id="rId57" Type="http://schemas.openxmlformats.org/officeDocument/2006/relationships/slide" Target="slides/slide53.xml"/><Relationship Id="rId12" Type="http://schemas.openxmlformats.org/officeDocument/2006/relationships/slide" Target="slides/slide8.xml"/><Relationship Id="rId56" Type="http://schemas.openxmlformats.org/officeDocument/2006/relationships/slide" Target="slides/slide52.xml"/><Relationship Id="rId15" Type="http://schemas.openxmlformats.org/officeDocument/2006/relationships/slide" Target="slides/slide11.xml"/><Relationship Id="rId59" Type="http://schemas.openxmlformats.org/officeDocument/2006/relationships/slide" Target="slides/slide55.xml"/><Relationship Id="rId14" Type="http://schemas.openxmlformats.org/officeDocument/2006/relationships/slide" Target="slides/slide10.xml"/><Relationship Id="rId58" Type="http://schemas.openxmlformats.org/officeDocument/2006/relationships/slide" Target="slides/slide54.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6" name="Google Shape;76;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6" name="Google Shape;136;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3" name="Google Shape;163;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5" name="Google Shape;175;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7" name="Google Shape;187;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9" name="Google Shape;199;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1" name="Google Shape;211;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3" name="Google Shape;223;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8" name="Google Shape;258;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0" name="Google Shape;270;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1" name="Google Shape;281;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2" name="Google Shape;292;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3" name="Google Shape;303;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4" name="Google Shape;314;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5" name="Google Shape;325;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36" name="Google Shape;336;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47" name="Google Shape;347;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58" name="Google Shape;358;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69" name="Google Shape;369;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80" name="Google Shape;380;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91" name="Google Shape;391;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02" name="Google Shape;402;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13" name="Google Shape;413;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33" name="Google Shape;433;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45" name="Google Shape;445;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57" name="Google Shape;457;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69" name="Google Shape;469;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81" name="Google Shape;481;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17" name="Google Shape;517;p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28" name="Google Shape;528;p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 name="Shape 537"/>
        <p:cNvGrpSpPr/>
        <p:nvPr/>
      </p:nvGrpSpPr>
      <p:grpSpPr>
        <a:xfrm>
          <a:off x="0" y="0"/>
          <a:ext cx="0" cy="0"/>
          <a:chOff x="0" y="0"/>
          <a:chExt cx="0" cy="0"/>
        </a:xfrm>
      </p:grpSpPr>
      <p:sp>
        <p:nvSpPr>
          <p:cNvPr id="538" name="Google Shape;538;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39" name="Google Shape;539;p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50" name="Google Shape;550;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61" name="Google Shape;561;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72" name="Google Shape;572;p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83" name="Google Shape;583;p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2" name="Shape 592"/>
        <p:cNvGrpSpPr/>
        <p:nvPr/>
      </p:nvGrpSpPr>
      <p:grpSpPr>
        <a:xfrm>
          <a:off x="0" y="0"/>
          <a:ext cx="0" cy="0"/>
          <a:chOff x="0" y="0"/>
          <a:chExt cx="0" cy="0"/>
        </a:xfrm>
      </p:grpSpPr>
      <p:sp>
        <p:nvSpPr>
          <p:cNvPr id="593" name="Google Shape;593;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94" name="Google Shape;594;p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05" name="Google Shape;605;p3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p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16" name="Google Shape;616;p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5" name="Shape 625"/>
        <p:cNvGrpSpPr/>
        <p:nvPr/>
      </p:nvGrpSpPr>
      <p:grpSpPr>
        <a:xfrm>
          <a:off x="0" y="0"/>
          <a:ext cx="0" cy="0"/>
          <a:chOff x="0" y="0"/>
          <a:chExt cx="0" cy="0"/>
        </a:xfrm>
      </p:grpSpPr>
      <p:sp>
        <p:nvSpPr>
          <p:cNvPr id="626" name="Google Shape;626;p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27" name="Google Shape;627;p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6" name="Shape 636"/>
        <p:cNvGrpSpPr/>
        <p:nvPr/>
      </p:nvGrpSpPr>
      <p:grpSpPr>
        <a:xfrm>
          <a:off x="0" y="0"/>
          <a:ext cx="0" cy="0"/>
          <a:chOff x="0" y="0"/>
          <a:chExt cx="0" cy="0"/>
        </a:xfrm>
      </p:grpSpPr>
      <p:sp>
        <p:nvSpPr>
          <p:cNvPr id="637" name="Google Shape;637;p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38" name="Google Shape;638;p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9" name="Shape 659"/>
        <p:cNvGrpSpPr/>
        <p:nvPr/>
      </p:nvGrpSpPr>
      <p:grpSpPr>
        <a:xfrm>
          <a:off x="0" y="0"/>
          <a:ext cx="0" cy="0"/>
          <a:chOff x="0" y="0"/>
          <a:chExt cx="0" cy="0"/>
        </a:xfrm>
      </p:grpSpPr>
      <p:sp>
        <p:nvSpPr>
          <p:cNvPr id="660" name="Google Shape;660;p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61" name="Google Shape;661;p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1" name="Shape 671"/>
        <p:cNvGrpSpPr/>
        <p:nvPr/>
      </p:nvGrpSpPr>
      <p:grpSpPr>
        <a:xfrm>
          <a:off x="0" y="0"/>
          <a:ext cx="0" cy="0"/>
          <a:chOff x="0" y="0"/>
          <a:chExt cx="0" cy="0"/>
        </a:xfrm>
      </p:grpSpPr>
      <p:sp>
        <p:nvSpPr>
          <p:cNvPr id="672" name="Google Shape;672;p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73" name="Google Shape;673;p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3" name="Shape 683"/>
        <p:cNvGrpSpPr/>
        <p:nvPr/>
      </p:nvGrpSpPr>
      <p:grpSpPr>
        <a:xfrm>
          <a:off x="0" y="0"/>
          <a:ext cx="0" cy="0"/>
          <a:chOff x="0" y="0"/>
          <a:chExt cx="0" cy="0"/>
        </a:xfrm>
      </p:grpSpPr>
      <p:sp>
        <p:nvSpPr>
          <p:cNvPr id="684" name="Google Shape;684;p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85" name="Google Shape;685;p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7" name="Shape 707"/>
        <p:cNvGrpSpPr/>
        <p:nvPr/>
      </p:nvGrpSpPr>
      <p:grpSpPr>
        <a:xfrm>
          <a:off x="0" y="0"/>
          <a:ext cx="0" cy="0"/>
          <a:chOff x="0" y="0"/>
          <a:chExt cx="0" cy="0"/>
        </a:xfrm>
      </p:grpSpPr>
      <p:sp>
        <p:nvSpPr>
          <p:cNvPr id="708" name="Google Shape;708;p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09" name="Google Shape;709;p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8" name="Shape 718"/>
        <p:cNvGrpSpPr/>
        <p:nvPr/>
      </p:nvGrpSpPr>
      <p:grpSpPr>
        <a:xfrm>
          <a:off x="0" y="0"/>
          <a:ext cx="0" cy="0"/>
          <a:chOff x="0" y="0"/>
          <a:chExt cx="0" cy="0"/>
        </a:xfrm>
      </p:grpSpPr>
      <p:sp>
        <p:nvSpPr>
          <p:cNvPr id="719" name="Google Shape;719;p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20" name="Google Shape;720;p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9" name="Shape 729"/>
        <p:cNvGrpSpPr/>
        <p:nvPr/>
      </p:nvGrpSpPr>
      <p:grpSpPr>
        <a:xfrm>
          <a:off x="0" y="0"/>
          <a:ext cx="0" cy="0"/>
          <a:chOff x="0" y="0"/>
          <a:chExt cx="0" cy="0"/>
        </a:xfrm>
      </p:grpSpPr>
      <p:sp>
        <p:nvSpPr>
          <p:cNvPr id="730" name="Google Shape;730;p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31" name="Google Shape;731;p4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0" name="Shape 740"/>
        <p:cNvGrpSpPr/>
        <p:nvPr/>
      </p:nvGrpSpPr>
      <p:grpSpPr>
        <a:xfrm>
          <a:off x="0" y="0"/>
          <a:ext cx="0" cy="0"/>
          <a:chOff x="0" y="0"/>
          <a:chExt cx="0" cy="0"/>
        </a:xfrm>
      </p:grpSpPr>
      <p:sp>
        <p:nvSpPr>
          <p:cNvPr id="741" name="Google Shape;741;p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42" name="Google Shape;742;p4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1" name="Shape 751"/>
        <p:cNvGrpSpPr/>
        <p:nvPr/>
      </p:nvGrpSpPr>
      <p:grpSpPr>
        <a:xfrm>
          <a:off x="0" y="0"/>
          <a:ext cx="0" cy="0"/>
          <a:chOff x="0" y="0"/>
          <a:chExt cx="0" cy="0"/>
        </a:xfrm>
      </p:grpSpPr>
      <p:sp>
        <p:nvSpPr>
          <p:cNvPr id="752" name="Google Shape;752;p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53" name="Google Shape;753;p4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2" name="Shape 762"/>
        <p:cNvGrpSpPr/>
        <p:nvPr/>
      </p:nvGrpSpPr>
      <p:grpSpPr>
        <a:xfrm>
          <a:off x="0" y="0"/>
          <a:ext cx="0" cy="0"/>
          <a:chOff x="0" y="0"/>
          <a:chExt cx="0" cy="0"/>
        </a:xfrm>
      </p:grpSpPr>
      <p:sp>
        <p:nvSpPr>
          <p:cNvPr id="763" name="Google Shape;763;p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64" name="Google Shape;764;p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3" name="Shape 793"/>
        <p:cNvGrpSpPr/>
        <p:nvPr/>
      </p:nvGrpSpPr>
      <p:grpSpPr>
        <a:xfrm>
          <a:off x="0" y="0"/>
          <a:ext cx="0" cy="0"/>
          <a:chOff x="0" y="0"/>
          <a:chExt cx="0" cy="0"/>
        </a:xfrm>
      </p:grpSpPr>
      <p:sp>
        <p:nvSpPr>
          <p:cNvPr id="794" name="Google Shape;794;p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95" name="Google Shape;795;p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5" name="Shape 805"/>
        <p:cNvGrpSpPr/>
        <p:nvPr/>
      </p:nvGrpSpPr>
      <p:grpSpPr>
        <a:xfrm>
          <a:off x="0" y="0"/>
          <a:ext cx="0" cy="0"/>
          <a:chOff x="0" y="0"/>
          <a:chExt cx="0" cy="0"/>
        </a:xfrm>
      </p:grpSpPr>
      <p:sp>
        <p:nvSpPr>
          <p:cNvPr id="806" name="Google Shape;806;p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07" name="Google Shape;807;p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7" name="Shape 817"/>
        <p:cNvGrpSpPr/>
        <p:nvPr/>
      </p:nvGrpSpPr>
      <p:grpSpPr>
        <a:xfrm>
          <a:off x="0" y="0"/>
          <a:ext cx="0" cy="0"/>
          <a:chOff x="0" y="0"/>
          <a:chExt cx="0" cy="0"/>
        </a:xfrm>
      </p:grpSpPr>
      <p:sp>
        <p:nvSpPr>
          <p:cNvPr id="818" name="Google Shape;818;p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19" name="Google Shape;819;p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9" name="Shape 829"/>
        <p:cNvGrpSpPr/>
        <p:nvPr/>
      </p:nvGrpSpPr>
      <p:grpSpPr>
        <a:xfrm>
          <a:off x="0" y="0"/>
          <a:ext cx="0" cy="0"/>
          <a:chOff x="0" y="0"/>
          <a:chExt cx="0" cy="0"/>
        </a:xfrm>
      </p:grpSpPr>
      <p:sp>
        <p:nvSpPr>
          <p:cNvPr id="830" name="Google Shape;830;p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31" name="Google Shape;831;p5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1" name="Shape 841"/>
        <p:cNvGrpSpPr/>
        <p:nvPr/>
      </p:nvGrpSpPr>
      <p:grpSpPr>
        <a:xfrm>
          <a:off x="0" y="0"/>
          <a:ext cx="0" cy="0"/>
          <a:chOff x="0" y="0"/>
          <a:chExt cx="0" cy="0"/>
        </a:xfrm>
      </p:grpSpPr>
      <p:sp>
        <p:nvSpPr>
          <p:cNvPr id="842" name="Google Shape;842;p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43" name="Google Shape;843;p5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3" name="Shape 853"/>
        <p:cNvGrpSpPr/>
        <p:nvPr/>
      </p:nvGrpSpPr>
      <p:grpSpPr>
        <a:xfrm>
          <a:off x="0" y="0"/>
          <a:ext cx="0" cy="0"/>
          <a:chOff x="0" y="0"/>
          <a:chExt cx="0" cy="0"/>
        </a:xfrm>
      </p:grpSpPr>
      <p:sp>
        <p:nvSpPr>
          <p:cNvPr id="854" name="Google Shape;854;p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55" name="Google Shape;855;p5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5" name="Shape 865"/>
        <p:cNvGrpSpPr/>
        <p:nvPr/>
      </p:nvGrpSpPr>
      <p:grpSpPr>
        <a:xfrm>
          <a:off x="0" y="0"/>
          <a:ext cx="0" cy="0"/>
          <a:chOff x="0" y="0"/>
          <a:chExt cx="0" cy="0"/>
        </a:xfrm>
      </p:grpSpPr>
      <p:sp>
        <p:nvSpPr>
          <p:cNvPr id="866" name="Google Shape;866;p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67" name="Google Shape;867;p5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7" name="Shape 877"/>
        <p:cNvGrpSpPr/>
        <p:nvPr/>
      </p:nvGrpSpPr>
      <p:grpSpPr>
        <a:xfrm>
          <a:off x="0" y="0"/>
          <a:ext cx="0" cy="0"/>
          <a:chOff x="0" y="0"/>
          <a:chExt cx="0" cy="0"/>
        </a:xfrm>
      </p:grpSpPr>
      <p:sp>
        <p:nvSpPr>
          <p:cNvPr id="878" name="Google Shape;878;p5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79" name="Google Shape;879;p5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9" name="Shape 889"/>
        <p:cNvGrpSpPr/>
        <p:nvPr/>
      </p:nvGrpSpPr>
      <p:grpSpPr>
        <a:xfrm>
          <a:off x="0" y="0"/>
          <a:ext cx="0" cy="0"/>
          <a:chOff x="0" y="0"/>
          <a:chExt cx="0" cy="0"/>
        </a:xfrm>
      </p:grpSpPr>
      <p:sp>
        <p:nvSpPr>
          <p:cNvPr id="890" name="Google Shape;890;p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91" name="Google Shape;891;p5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1" name="Shape 901"/>
        <p:cNvGrpSpPr/>
        <p:nvPr/>
      </p:nvGrpSpPr>
      <p:grpSpPr>
        <a:xfrm>
          <a:off x="0" y="0"/>
          <a:ext cx="0" cy="0"/>
          <a:chOff x="0" y="0"/>
          <a:chExt cx="0" cy="0"/>
        </a:xfrm>
      </p:grpSpPr>
      <p:sp>
        <p:nvSpPr>
          <p:cNvPr id="902" name="Google Shape;902;p6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03" name="Google Shape;903;p6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3" name="Shape 913"/>
        <p:cNvGrpSpPr/>
        <p:nvPr/>
      </p:nvGrpSpPr>
      <p:grpSpPr>
        <a:xfrm>
          <a:off x="0" y="0"/>
          <a:ext cx="0" cy="0"/>
          <a:chOff x="0" y="0"/>
          <a:chExt cx="0" cy="0"/>
        </a:xfrm>
      </p:grpSpPr>
      <p:sp>
        <p:nvSpPr>
          <p:cNvPr id="914" name="Google Shape;914;p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15" name="Google Shape;915;p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5" name="Shape 925"/>
        <p:cNvGrpSpPr/>
        <p:nvPr/>
      </p:nvGrpSpPr>
      <p:grpSpPr>
        <a:xfrm>
          <a:off x="0" y="0"/>
          <a:ext cx="0" cy="0"/>
          <a:chOff x="0" y="0"/>
          <a:chExt cx="0" cy="0"/>
        </a:xfrm>
      </p:grpSpPr>
      <p:sp>
        <p:nvSpPr>
          <p:cNvPr id="926" name="Google Shape;926;p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27" name="Google Shape;927;p6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2" name="Shape 962"/>
        <p:cNvGrpSpPr/>
        <p:nvPr/>
      </p:nvGrpSpPr>
      <p:grpSpPr>
        <a:xfrm>
          <a:off x="0" y="0"/>
          <a:ext cx="0" cy="0"/>
          <a:chOff x="0" y="0"/>
          <a:chExt cx="0" cy="0"/>
        </a:xfrm>
      </p:grpSpPr>
      <p:sp>
        <p:nvSpPr>
          <p:cNvPr id="963" name="Google Shape;963;p6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64" name="Google Shape;964;p6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3" name="Shape 973"/>
        <p:cNvGrpSpPr/>
        <p:nvPr/>
      </p:nvGrpSpPr>
      <p:grpSpPr>
        <a:xfrm>
          <a:off x="0" y="0"/>
          <a:ext cx="0" cy="0"/>
          <a:chOff x="0" y="0"/>
          <a:chExt cx="0" cy="0"/>
        </a:xfrm>
      </p:grpSpPr>
      <p:sp>
        <p:nvSpPr>
          <p:cNvPr id="974" name="Google Shape;974;p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75" name="Google Shape;975;p6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4" name="Shape 984"/>
        <p:cNvGrpSpPr/>
        <p:nvPr/>
      </p:nvGrpSpPr>
      <p:grpSpPr>
        <a:xfrm>
          <a:off x="0" y="0"/>
          <a:ext cx="0" cy="0"/>
          <a:chOff x="0" y="0"/>
          <a:chExt cx="0" cy="0"/>
        </a:xfrm>
      </p:grpSpPr>
      <p:sp>
        <p:nvSpPr>
          <p:cNvPr id="985" name="Google Shape;985;p6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86" name="Google Shape;986;p6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5" name="Shape 995"/>
        <p:cNvGrpSpPr/>
        <p:nvPr/>
      </p:nvGrpSpPr>
      <p:grpSpPr>
        <a:xfrm>
          <a:off x="0" y="0"/>
          <a:ext cx="0" cy="0"/>
          <a:chOff x="0" y="0"/>
          <a:chExt cx="0" cy="0"/>
        </a:xfrm>
      </p:grpSpPr>
      <p:sp>
        <p:nvSpPr>
          <p:cNvPr id="996" name="Google Shape;996;p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97" name="Google Shape;997;p6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6" name="Shape 1006"/>
        <p:cNvGrpSpPr/>
        <p:nvPr/>
      </p:nvGrpSpPr>
      <p:grpSpPr>
        <a:xfrm>
          <a:off x="0" y="0"/>
          <a:ext cx="0" cy="0"/>
          <a:chOff x="0" y="0"/>
          <a:chExt cx="0" cy="0"/>
        </a:xfrm>
      </p:grpSpPr>
      <p:sp>
        <p:nvSpPr>
          <p:cNvPr id="1007" name="Google Shape;1007;p6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08" name="Google Shape;1008;p6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7" name="Shape 1017"/>
        <p:cNvGrpSpPr/>
        <p:nvPr/>
      </p:nvGrpSpPr>
      <p:grpSpPr>
        <a:xfrm>
          <a:off x="0" y="0"/>
          <a:ext cx="0" cy="0"/>
          <a:chOff x="0" y="0"/>
          <a:chExt cx="0" cy="0"/>
        </a:xfrm>
      </p:grpSpPr>
      <p:sp>
        <p:nvSpPr>
          <p:cNvPr id="1018" name="Google Shape;1018;p6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19" name="Google Shape;1019;p6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1" name="Shape 1041"/>
        <p:cNvGrpSpPr/>
        <p:nvPr/>
      </p:nvGrpSpPr>
      <p:grpSpPr>
        <a:xfrm>
          <a:off x="0" y="0"/>
          <a:ext cx="0" cy="0"/>
          <a:chOff x="0" y="0"/>
          <a:chExt cx="0" cy="0"/>
        </a:xfrm>
      </p:grpSpPr>
      <p:sp>
        <p:nvSpPr>
          <p:cNvPr id="1042" name="Google Shape;1042;g2f0d890170d_1_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43" name="Google Shape;1043;g2f0d890170d_1_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3" name="Shape 1053"/>
        <p:cNvGrpSpPr/>
        <p:nvPr/>
      </p:nvGrpSpPr>
      <p:grpSpPr>
        <a:xfrm>
          <a:off x="0" y="0"/>
          <a:ext cx="0" cy="0"/>
          <a:chOff x="0" y="0"/>
          <a:chExt cx="0" cy="0"/>
        </a:xfrm>
      </p:grpSpPr>
      <p:sp>
        <p:nvSpPr>
          <p:cNvPr id="1054" name="Google Shape;1054;p6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55" name="Google Shape;1055;p6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5" name="Shape 1065"/>
        <p:cNvGrpSpPr/>
        <p:nvPr/>
      </p:nvGrpSpPr>
      <p:grpSpPr>
        <a:xfrm>
          <a:off x="0" y="0"/>
          <a:ext cx="0" cy="0"/>
          <a:chOff x="0" y="0"/>
          <a:chExt cx="0" cy="0"/>
        </a:xfrm>
      </p:grpSpPr>
      <p:sp>
        <p:nvSpPr>
          <p:cNvPr id="1066" name="Google Shape;1066;g2f0d890170d_1_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67" name="Google Shape;1067;g2f0d890170d_1_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7" name="Shape 1077"/>
        <p:cNvGrpSpPr/>
        <p:nvPr/>
      </p:nvGrpSpPr>
      <p:grpSpPr>
        <a:xfrm>
          <a:off x="0" y="0"/>
          <a:ext cx="0" cy="0"/>
          <a:chOff x="0" y="0"/>
          <a:chExt cx="0" cy="0"/>
        </a:xfrm>
      </p:grpSpPr>
      <p:sp>
        <p:nvSpPr>
          <p:cNvPr id="1078" name="Google Shape;1078;p7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79" name="Google Shape;1079;p7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3"/>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3"/>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20" name="Google Shape;20;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3" name="Shape 23"/>
        <p:cNvGrpSpPr/>
        <p:nvPr/>
      </p:nvGrpSpPr>
      <p:grpSpPr>
        <a:xfrm>
          <a:off x="0" y="0"/>
          <a:ext cx="0" cy="0"/>
          <a:chOff x="0" y="0"/>
          <a:chExt cx="0" cy="0"/>
        </a:xfrm>
      </p:grpSpPr>
      <p:sp>
        <p:nvSpPr>
          <p:cNvPr id="24" name="Google Shape;24;p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 name="Google Shape;26;p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 name="Google Shape;27;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0" name="Shape 30"/>
        <p:cNvGrpSpPr/>
        <p:nvPr/>
      </p:nvGrpSpPr>
      <p:grpSpPr>
        <a:xfrm>
          <a:off x="0" y="0"/>
          <a:ext cx="0" cy="0"/>
          <a:chOff x="0" y="0"/>
          <a:chExt cx="0" cy="0"/>
        </a:xfrm>
      </p:grpSpPr>
      <p:sp>
        <p:nvSpPr>
          <p:cNvPr id="31" name="Google Shape;31;p5"/>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3" name="Google Shape;33;p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 name="Google Shape;34;p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5" name="Google Shape;35;p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9" name="Shape 39"/>
        <p:cNvGrpSpPr/>
        <p:nvPr/>
      </p:nvGrpSpPr>
      <p:grpSpPr>
        <a:xfrm>
          <a:off x="0" y="0"/>
          <a:ext cx="0" cy="0"/>
          <a:chOff x="0" y="0"/>
          <a:chExt cx="0" cy="0"/>
        </a:xfrm>
      </p:grpSpPr>
      <p:sp>
        <p:nvSpPr>
          <p:cNvPr id="40" name="Google Shape;40;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4" name="Shape 44"/>
        <p:cNvGrpSpPr/>
        <p:nvPr/>
      </p:nvGrpSpPr>
      <p:grpSpPr>
        <a:xfrm>
          <a:off x="0" y="0"/>
          <a:ext cx="0" cy="0"/>
          <a:chOff x="0" y="0"/>
          <a:chExt cx="0" cy="0"/>
        </a:xfrm>
      </p:grpSpPr>
      <p:sp>
        <p:nvSpPr>
          <p:cNvPr id="45" name="Google Shape;45;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48" name="Shape 48"/>
        <p:cNvGrpSpPr/>
        <p:nvPr/>
      </p:nvGrpSpPr>
      <p:grpSpPr>
        <a:xfrm>
          <a:off x="0" y="0"/>
          <a:ext cx="0" cy="0"/>
          <a:chOff x="0" y="0"/>
          <a:chExt cx="0" cy="0"/>
        </a:xfrm>
      </p:grpSpPr>
      <p:sp>
        <p:nvSpPr>
          <p:cNvPr id="49" name="Google Shape;49;p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1" name="Google Shape;51;p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2" name="Google Shape;52;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55" name="Shape 55"/>
        <p:cNvGrpSpPr/>
        <p:nvPr/>
      </p:nvGrpSpPr>
      <p:grpSpPr>
        <a:xfrm>
          <a:off x="0" y="0"/>
          <a:ext cx="0" cy="0"/>
          <a:chOff x="0" y="0"/>
          <a:chExt cx="0" cy="0"/>
        </a:xfrm>
      </p:grpSpPr>
      <p:sp>
        <p:nvSpPr>
          <p:cNvPr id="56" name="Google Shape;56;p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9"/>
          <p:cNvSpPr/>
          <p:nvPr>
            <p:ph idx="2" type="pic"/>
          </p:nvPr>
        </p:nvSpPr>
        <p:spPr>
          <a:xfrm>
            <a:off x="5183188" y="987425"/>
            <a:ext cx="6172200" cy="4873625"/>
          </a:xfrm>
          <a:prstGeom prst="rect">
            <a:avLst/>
          </a:prstGeom>
          <a:noFill/>
          <a:ln>
            <a:noFill/>
          </a:ln>
        </p:spPr>
      </p:sp>
      <p:sp>
        <p:nvSpPr>
          <p:cNvPr id="58" name="Google Shape;58;p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9" name="Google Shape;59;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2" name="Shape 62"/>
        <p:cNvGrpSpPr/>
        <p:nvPr/>
      </p:nvGrpSpPr>
      <p:grpSpPr>
        <a:xfrm>
          <a:off x="0" y="0"/>
          <a:ext cx="0" cy="0"/>
          <a:chOff x="0" y="0"/>
          <a:chExt cx="0" cy="0"/>
        </a:xfrm>
      </p:grpSpPr>
      <p:sp>
        <p:nvSpPr>
          <p:cNvPr id="63" name="Google Shape;63;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1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5" name="Google Shape;65;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68" name="Shape 68"/>
        <p:cNvGrpSpPr/>
        <p:nvPr/>
      </p:nvGrpSpPr>
      <p:grpSpPr>
        <a:xfrm>
          <a:off x="0" y="0"/>
          <a:ext cx="0" cy="0"/>
          <a:chOff x="0" y="0"/>
          <a:chExt cx="0" cy="0"/>
        </a:xfrm>
      </p:grpSpPr>
      <p:sp>
        <p:nvSpPr>
          <p:cNvPr id="69" name="Google Shape;69;p1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63.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11" Type="http://schemas.openxmlformats.org/officeDocument/2006/relationships/slideLayout" Target="../slideLayouts/slideLayout10.xml"/><Relationship Id="rId10" Type="http://schemas.openxmlformats.org/officeDocument/2006/relationships/slideLayout" Target="../slideLayouts/slideLayout9.xml"/><Relationship Id="rId12" Type="http://schemas.openxmlformats.org/officeDocument/2006/relationships/theme" Target="../theme/theme1.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 name="Google Shape;8;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9" name="Google Shape;9;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0" name="Google Shape;10;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Lst>
  <p:transition spd="med">
    <p:fade/>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0" Type="http://schemas.openxmlformats.org/officeDocument/2006/relationships/slide" Target="/ppt/slides/slide61.xml"/><Relationship Id="rId22" Type="http://schemas.openxmlformats.org/officeDocument/2006/relationships/slide" Target="/ppt/slides/slide49.xml"/><Relationship Id="rId21" Type="http://schemas.openxmlformats.org/officeDocument/2006/relationships/slide" Target="/ppt/slides/slide67.xml"/><Relationship Id="rId24" Type="http://schemas.openxmlformats.org/officeDocument/2006/relationships/slide" Target="/ppt/slides/slide23.xml"/><Relationship Id="rId23" Type="http://schemas.openxmlformats.org/officeDocument/2006/relationships/slide" Target="/ppt/slides/slide40.xml"/><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slide" Target="/ppt/slides/slide1.xml"/><Relationship Id="rId4" Type="http://schemas.openxmlformats.org/officeDocument/2006/relationships/image" Target="../media/image15.png"/><Relationship Id="rId9" Type="http://schemas.openxmlformats.org/officeDocument/2006/relationships/slide" Target="/ppt/slides/slide3.xml"/><Relationship Id="rId26" Type="http://schemas.openxmlformats.org/officeDocument/2006/relationships/slide" Target="/ppt/slides/slide8.xml"/><Relationship Id="rId25" Type="http://schemas.openxmlformats.org/officeDocument/2006/relationships/slide" Target="/ppt/slides/slide2.xml"/><Relationship Id="rId5" Type="http://schemas.openxmlformats.org/officeDocument/2006/relationships/slide" Target="/ppt/slides/slide69.xml"/><Relationship Id="rId6" Type="http://schemas.openxmlformats.org/officeDocument/2006/relationships/slide" Target="/ppt/slides/slide50.xml"/><Relationship Id="rId7" Type="http://schemas.openxmlformats.org/officeDocument/2006/relationships/slide" Target="/ppt/slides/slide41.xml"/><Relationship Id="rId8" Type="http://schemas.openxmlformats.org/officeDocument/2006/relationships/slide" Target="/ppt/slides/slide24.xml"/><Relationship Id="rId11" Type="http://schemas.openxmlformats.org/officeDocument/2006/relationships/slide" Target="/ppt/slides/slide43.xml"/><Relationship Id="rId10" Type="http://schemas.openxmlformats.org/officeDocument/2006/relationships/slide" Target="/ppt/slides/slide28.xml"/><Relationship Id="rId13" Type="http://schemas.openxmlformats.org/officeDocument/2006/relationships/slide" Target="/ppt/slides/slide8.xml"/><Relationship Id="rId12" Type="http://schemas.openxmlformats.org/officeDocument/2006/relationships/slide" Target="/ppt/slides/slide61.xml"/><Relationship Id="rId15" Type="http://schemas.openxmlformats.org/officeDocument/2006/relationships/slide" Target="/ppt/slides/slide61.xml"/><Relationship Id="rId14" Type="http://schemas.openxmlformats.org/officeDocument/2006/relationships/slide" Target="/ppt/slides/slide28.xml"/><Relationship Id="rId17" Type="http://schemas.openxmlformats.org/officeDocument/2006/relationships/slide" Target="/ppt/slides/slide8.xml"/><Relationship Id="rId16" Type="http://schemas.openxmlformats.org/officeDocument/2006/relationships/slide" Target="/ppt/slides/slide43.xml"/><Relationship Id="rId19" Type="http://schemas.openxmlformats.org/officeDocument/2006/relationships/slide" Target="/ppt/slides/slide43.xml"/><Relationship Id="rId18" Type="http://schemas.openxmlformats.org/officeDocument/2006/relationships/slide" Target="/ppt/slides/slide2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slide" Target="/ppt/slides/slide2.xml"/><Relationship Id="rId4" Type="http://schemas.openxmlformats.org/officeDocument/2006/relationships/slide" Target="/ppt/slides/slide1.xml"/><Relationship Id="rId9" Type="http://schemas.openxmlformats.org/officeDocument/2006/relationships/slide" Target="/ppt/slides/slide3.xml"/><Relationship Id="rId5" Type="http://schemas.openxmlformats.org/officeDocument/2006/relationships/slide" Target="/ppt/slides/slide7.xml"/><Relationship Id="rId6" Type="http://schemas.openxmlformats.org/officeDocument/2006/relationships/slide" Target="/ppt/slides/slide6.xml"/><Relationship Id="rId7" Type="http://schemas.openxmlformats.org/officeDocument/2006/relationships/slide" Target="/ppt/slides/slide5.xml"/><Relationship Id="rId8" Type="http://schemas.openxmlformats.org/officeDocument/2006/relationships/slide" Target="/ppt/slides/slide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slide" Target="/ppt/slides/slide3.xml"/><Relationship Id="rId4" Type="http://schemas.openxmlformats.org/officeDocument/2006/relationships/image" Target="../media/image8.png"/><Relationship Id="rId5" Type="http://schemas.openxmlformats.org/officeDocument/2006/relationships/slide" Target="/ppt/slid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slide" Target="/ppt/slides/slide4.xml"/><Relationship Id="rId4" Type="http://schemas.openxmlformats.org/officeDocument/2006/relationships/image" Target="../media/image11.png"/><Relationship Id="rId5" Type="http://schemas.openxmlformats.org/officeDocument/2006/relationships/slide" Target="/ppt/slid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slide" Target="/ppt/slides/slide5.xml"/><Relationship Id="rId4" Type="http://schemas.openxmlformats.org/officeDocument/2006/relationships/image" Target="../media/image2.jpg"/><Relationship Id="rId5" Type="http://schemas.openxmlformats.org/officeDocument/2006/relationships/slide" Target="/ppt/slides/slid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slide" Target="/ppt/slides/slide6.xml"/><Relationship Id="rId4" Type="http://schemas.openxmlformats.org/officeDocument/2006/relationships/image" Target="../media/image12.jpg"/><Relationship Id="rId5" Type="http://schemas.openxmlformats.org/officeDocument/2006/relationships/slide" Target="/ppt/slides/slid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slide" Target="/ppt/slides/slide7.xml"/><Relationship Id="rId4" Type="http://schemas.openxmlformats.org/officeDocument/2006/relationships/image" Target="../media/image6.jpg"/><Relationship Id="rId5" Type="http://schemas.openxmlformats.org/officeDocument/2006/relationships/slide" Target="/ppt/slides/slid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slide" Target="/ppt/slides/slide8.xml"/><Relationship Id="rId4" Type="http://schemas.openxmlformats.org/officeDocument/2006/relationships/slide" Target="/ppt/slides/slide9.xml"/><Relationship Id="rId9" Type="http://schemas.openxmlformats.org/officeDocument/2006/relationships/slide" Target="/ppt/slides/slide14.xml"/><Relationship Id="rId5" Type="http://schemas.openxmlformats.org/officeDocument/2006/relationships/slide" Target="/ppt/slides/slide10.xml"/><Relationship Id="rId6" Type="http://schemas.openxmlformats.org/officeDocument/2006/relationships/slide" Target="/ppt/slides/slide11.xml"/><Relationship Id="rId7" Type="http://schemas.openxmlformats.org/officeDocument/2006/relationships/slide" Target="/ppt/slides/slide12.xml"/><Relationship Id="rId8" Type="http://schemas.openxmlformats.org/officeDocument/2006/relationships/slide" Target="/ppt/slides/slide13.xml"/><Relationship Id="rId11" Type="http://schemas.openxmlformats.org/officeDocument/2006/relationships/slide" Target="/ppt/slides/slide16.xml"/><Relationship Id="rId10" Type="http://schemas.openxmlformats.org/officeDocument/2006/relationships/slide" Target="/ppt/slides/slide15.xml"/><Relationship Id="rId13" Type="http://schemas.openxmlformats.org/officeDocument/2006/relationships/slide" Target="/ppt/slides/slide18.xml"/><Relationship Id="rId12" Type="http://schemas.openxmlformats.org/officeDocument/2006/relationships/slide" Target="/ppt/slides/slide17.xml"/><Relationship Id="rId15" Type="http://schemas.openxmlformats.org/officeDocument/2006/relationships/slide" Target="/ppt/slides/slide20.xml"/><Relationship Id="rId14" Type="http://schemas.openxmlformats.org/officeDocument/2006/relationships/slide" Target="/ppt/slides/slide19.xml"/><Relationship Id="rId17" Type="http://schemas.openxmlformats.org/officeDocument/2006/relationships/slide" Target="/ppt/slides/slide22.xml"/><Relationship Id="rId16" Type="http://schemas.openxmlformats.org/officeDocument/2006/relationships/slide" Target="/ppt/slides/slide21.xml"/><Relationship Id="rId18" Type="http://schemas.openxmlformats.org/officeDocument/2006/relationships/slide" Target="/ppt/slides/slid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slide" Target="/ppt/slides/slide9.xml"/><Relationship Id="rId4" Type="http://schemas.openxmlformats.org/officeDocument/2006/relationships/image" Target="../media/image5.jpg"/><Relationship Id="rId5" Type="http://schemas.openxmlformats.org/officeDocument/2006/relationships/slide" Target="/ppt/slid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slide" Target="/ppt/slides/slide10.xml"/><Relationship Id="rId4" Type="http://schemas.openxmlformats.org/officeDocument/2006/relationships/image" Target="../media/image1.jpg"/><Relationship Id="rId5" Type="http://schemas.openxmlformats.org/officeDocument/2006/relationships/slide" Target="/ppt/slid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slide" Target="/ppt/slides/slide11.xml"/><Relationship Id="rId4" Type="http://schemas.openxmlformats.org/officeDocument/2006/relationships/image" Target="../media/image4.jpg"/><Relationship Id="rId5" Type="http://schemas.openxmlformats.org/officeDocument/2006/relationships/slide" Target="/ppt/slides/slide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slide" Target="/ppt/slides/slide12.xml"/><Relationship Id="rId4" Type="http://schemas.openxmlformats.org/officeDocument/2006/relationships/image" Target="../media/image9.png"/><Relationship Id="rId5" Type="http://schemas.openxmlformats.org/officeDocument/2006/relationships/slide" Target="/ppt/slides/slide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slide" Target="/ppt/slides/slide13.xml"/><Relationship Id="rId4" Type="http://schemas.openxmlformats.org/officeDocument/2006/relationships/image" Target="../media/image7.png"/><Relationship Id="rId5" Type="http://schemas.openxmlformats.org/officeDocument/2006/relationships/slide" Target="/ppt/slides/slide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slide" Target="/ppt/slides/slide14.xml"/><Relationship Id="rId4" Type="http://schemas.openxmlformats.org/officeDocument/2006/relationships/image" Target="../media/image3.jpg"/><Relationship Id="rId5" Type="http://schemas.openxmlformats.org/officeDocument/2006/relationships/slide" Target="/ppt/slides/slide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slide" Target="/ppt/slides/slide15.xml"/><Relationship Id="rId4" Type="http://schemas.openxmlformats.org/officeDocument/2006/relationships/image" Target="../media/image10.jpg"/><Relationship Id="rId5" Type="http://schemas.openxmlformats.org/officeDocument/2006/relationships/slide" Target="/ppt/slides/slide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slide" Target="/ppt/slides/slide16.xml"/><Relationship Id="rId4" Type="http://schemas.openxmlformats.org/officeDocument/2006/relationships/image" Target="../media/image30.jpg"/><Relationship Id="rId5" Type="http://schemas.openxmlformats.org/officeDocument/2006/relationships/slide" Target="/ppt/slides/slide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slide" Target="/ppt/slides/slide17.xml"/><Relationship Id="rId4" Type="http://schemas.openxmlformats.org/officeDocument/2006/relationships/image" Target="../media/image19.jpg"/><Relationship Id="rId5" Type="http://schemas.openxmlformats.org/officeDocument/2006/relationships/slide" Target="/ppt/slides/slide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slide" Target="/ppt/slides/slide18.xml"/><Relationship Id="rId4" Type="http://schemas.openxmlformats.org/officeDocument/2006/relationships/image" Target="../media/image13.jpg"/><Relationship Id="rId5" Type="http://schemas.openxmlformats.org/officeDocument/2006/relationships/slide" Target="/ppt/slides/slide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slide" Target="/ppt/slides/slide19.xml"/><Relationship Id="rId4" Type="http://schemas.openxmlformats.org/officeDocument/2006/relationships/image" Target="../media/image24.jpg"/><Relationship Id="rId5" Type="http://schemas.openxmlformats.org/officeDocument/2006/relationships/slide" Target="/ppt/slides/slide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slide" Target="/ppt/slides/slide20.xml"/><Relationship Id="rId4" Type="http://schemas.openxmlformats.org/officeDocument/2006/relationships/image" Target="../media/image22.jpg"/><Relationship Id="rId5" Type="http://schemas.openxmlformats.org/officeDocument/2006/relationships/slide" Target="/ppt/slides/slide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slide" Target="/ppt/slides/slide21.xml"/><Relationship Id="rId4" Type="http://schemas.openxmlformats.org/officeDocument/2006/relationships/image" Target="../media/image17.jpg"/><Relationship Id="rId5" Type="http://schemas.openxmlformats.org/officeDocument/2006/relationships/slide" Target="/ppt/slides/slide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slide" Target="/ppt/slides/slide22.xml"/><Relationship Id="rId4" Type="http://schemas.openxmlformats.org/officeDocument/2006/relationships/image" Target="../media/image18.jpg"/><Relationship Id="rId5" Type="http://schemas.openxmlformats.org/officeDocument/2006/relationships/slide" Target="/ppt/slides/slide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slide" Target="/ppt/slides/slide23.xml"/><Relationship Id="rId4" Type="http://schemas.openxmlformats.org/officeDocument/2006/relationships/slide" Target="/ppt/slides/slide1.xml"/><Relationship Id="rId5" Type="http://schemas.openxmlformats.org/officeDocument/2006/relationships/slide" Target="/ppt/slides/slide27.xml"/><Relationship Id="rId6" Type="http://schemas.openxmlformats.org/officeDocument/2006/relationships/slide" Target="/ppt/slides/slide26.xml"/><Relationship Id="rId7" Type="http://schemas.openxmlformats.org/officeDocument/2006/relationships/slide" Target="/ppt/slides/slide25.xml"/><Relationship Id="rId8" Type="http://schemas.openxmlformats.org/officeDocument/2006/relationships/slide" Target="/ppt/slides/slide2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slide" Target="/ppt/slides/slide24.xml"/><Relationship Id="rId4" Type="http://schemas.openxmlformats.org/officeDocument/2006/relationships/image" Target="../media/image23.jpg"/><Relationship Id="rId5" Type="http://schemas.openxmlformats.org/officeDocument/2006/relationships/slide" Target="/ppt/slides/slide2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slide" Target="/ppt/slides/slide25.xml"/><Relationship Id="rId4" Type="http://schemas.openxmlformats.org/officeDocument/2006/relationships/image" Target="../media/image14.jpg"/><Relationship Id="rId5" Type="http://schemas.openxmlformats.org/officeDocument/2006/relationships/slide" Target="/ppt/slides/slide2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slide" Target="/ppt/slides/slide26.xml"/><Relationship Id="rId4" Type="http://schemas.openxmlformats.org/officeDocument/2006/relationships/image" Target="../media/image26.jpg"/><Relationship Id="rId5" Type="http://schemas.openxmlformats.org/officeDocument/2006/relationships/slide" Target="/ppt/slides/slide2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slide" Target="/ppt/slides/slide27.xml"/><Relationship Id="rId4" Type="http://schemas.openxmlformats.org/officeDocument/2006/relationships/image" Target="../media/image16.jpg"/><Relationship Id="rId5" Type="http://schemas.openxmlformats.org/officeDocument/2006/relationships/slide" Target="/ppt/slides/slide2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slide" Target="/ppt/slides/slide28.xml"/><Relationship Id="rId4" Type="http://schemas.openxmlformats.org/officeDocument/2006/relationships/slide" Target="/ppt/slides/slide29.xml"/><Relationship Id="rId9" Type="http://schemas.openxmlformats.org/officeDocument/2006/relationships/slide" Target="/ppt/slides/slide34.xml"/><Relationship Id="rId5" Type="http://schemas.openxmlformats.org/officeDocument/2006/relationships/slide" Target="/ppt/slides/slide30.xml"/><Relationship Id="rId6" Type="http://schemas.openxmlformats.org/officeDocument/2006/relationships/slide" Target="/ppt/slides/slide31.xml"/><Relationship Id="rId7" Type="http://schemas.openxmlformats.org/officeDocument/2006/relationships/slide" Target="/ppt/slides/slide32.xml"/><Relationship Id="rId8" Type="http://schemas.openxmlformats.org/officeDocument/2006/relationships/slide" Target="/ppt/slides/slide33.xml"/><Relationship Id="rId11" Type="http://schemas.openxmlformats.org/officeDocument/2006/relationships/slide" Target="/ppt/slides/slide36.xml"/><Relationship Id="rId10" Type="http://schemas.openxmlformats.org/officeDocument/2006/relationships/slide" Target="/ppt/slides/slide35.xml"/><Relationship Id="rId13" Type="http://schemas.openxmlformats.org/officeDocument/2006/relationships/slide" Target="/ppt/slides/slide38.xml"/><Relationship Id="rId12" Type="http://schemas.openxmlformats.org/officeDocument/2006/relationships/slide" Target="/ppt/slides/slide37.xml"/><Relationship Id="rId15" Type="http://schemas.openxmlformats.org/officeDocument/2006/relationships/slide" Target="/ppt/slides/slide1.xml"/><Relationship Id="rId14" Type="http://schemas.openxmlformats.org/officeDocument/2006/relationships/slide" Target="/ppt/slides/slide3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slide" Target="/ppt/slides/slide29.xml"/><Relationship Id="rId4" Type="http://schemas.openxmlformats.org/officeDocument/2006/relationships/image" Target="../media/image25.jpg"/><Relationship Id="rId5" Type="http://schemas.openxmlformats.org/officeDocument/2006/relationships/slide" Target="/ppt/slides/slide2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slide" Target="/ppt/slides/slide30.xml"/><Relationship Id="rId4" Type="http://schemas.openxmlformats.org/officeDocument/2006/relationships/image" Target="../media/image29.jpg"/><Relationship Id="rId5" Type="http://schemas.openxmlformats.org/officeDocument/2006/relationships/slide" Target="/ppt/slides/slide2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slide" Target="/ppt/slides/slide31.xml"/><Relationship Id="rId4" Type="http://schemas.openxmlformats.org/officeDocument/2006/relationships/image" Target="../media/image27.jpg"/><Relationship Id="rId5" Type="http://schemas.openxmlformats.org/officeDocument/2006/relationships/slide" Target="/ppt/slides/slide2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slide" Target="/ppt/slides/slide32.xml"/><Relationship Id="rId4" Type="http://schemas.openxmlformats.org/officeDocument/2006/relationships/image" Target="../media/image20.jpg"/><Relationship Id="rId5" Type="http://schemas.openxmlformats.org/officeDocument/2006/relationships/slide" Target="/ppt/slides/slide2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slide" Target="/ppt/slides/slide33.xml"/><Relationship Id="rId4" Type="http://schemas.openxmlformats.org/officeDocument/2006/relationships/image" Target="../media/image48.jpg"/><Relationship Id="rId5" Type="http://schemas.openxmlformats.org/officeDocument/2006/relationships/slide" Target="/ppt/slides/slide2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slide" Target="/ppt/slides/slide34.xml"/><Relationship Id="rId4" Type="http://schemas.openxmlformats.org/officeDocument/2006/relationships/image" Target="../media/image21.jpg"/><Relationship Id="rId5" Type="http://schemas.openxmlformats.org/officeDocument/2006/relationships/slide" Target="/ppt/slides/slide2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slide" Target="/ppt/slides/slide35.xml"/><Relationship Id="rId4" Type="http://schemas.openxmlformats.org/officeDocument/2006/relationships/image" Target="../media/image38.jpg"/><Relationship Id="rId5" Type="http://schemas.openxmlformats.org/officeDocument/2006/relationships/slide" Target="/ppt/slides/slide2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slide" Target="/ppt/slides/slide36.xml"/><Relationship Id="rId4" Type="http://schemas.openxmlformats.org/officeDocument/2006/relationships/image" Target="../media/image31.jpg"/><Relationship Id="rId5" Type="http://schemas.openxmlformats.org/officeDocument/2006/relationships/slide" Target="/ppt/slides/slide2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slide" Target="/ppt/slides/slide37.xml"/><Relationship Id="rId4" Type="http://schemas.openxmlformats.org/officeDocument/2006/relationships/image" Target="../media/image28.jpg"/><Relationship Id="rId5" Type="http://schemas.openxmlformats.org/officeDocument/2006/relationships/slide" Target="/ppt/slides/slide2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slide" Target="/ppt/slides/slide38.xml"/><Relationship Id="rId4" Type="http://schemas.openxmlformats.org/officeDocument/2006/relationships/image" Target="../media/image36.jpg"/><Relationship Id="rId5" Type="http://schemas.openxmlformats.org/officeDocument/2006/relationships/slide" Target="/ppt/slides/slide2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slide" Target="/ppt/slides/slide39.xml"/><Relationship Id="rId4" Type="http://schemas.openxmlformats.org/officeDocument/2006/relationships/image" Target="../media/image32.jpg"/><Relationship Id="rId5" Type="http://schemas.openxmlformats.org/officeDocument/2006/relationships/slide" Target="/ppt/slides/slide2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slide" Target="/ppt/slides/slide40.xml"/><Relationship Id="rId4" Type="http://schemas.openxmlformats.org/officeDocument/2006/relationships/slide" Target="/ppt/slides/slide41.xml"/><Relationship Id="rId5" Type="http://schemas.openxmlformats.org/officeDocument/2006/relationships/slide" Target="/ppt/slides/slide42.xml"/><Relationship Id="rId6" Type="http://schemas.openxmlformats.org/officeDocument/2006/relationships/slide" Target="/ppt/slides/slide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slide" Target="/ppt/slides/slide41.xml"/><Relationship Id="rId4" Type="http://schemas.openxmlformats.org/officeDocument/2006/relationships/image" Target="../media/image43.jpg"/><Relationship Id="rId5" Type="http://schemas.openxmlformats.org/officeDocument/2006/relationships/slide" Target="/ppt/slides/slide4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slide" Target="/ppt/slides/slide42.xml"/><Relationship Id="rId4" Type="http://schemas.openxmlformats.org/officeDocument/2006/relationships/image" Target="../media/image35.jpg"/><Relationship Id="rId5" Type="http://schemas.openxmlformats.org/officeDocument/2006/relationships/slide" Target="/ppt/slides/slide4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slide" Target="/ppt/slides/slide43.xml"/><Relationship Id="rId4" Type="http://schemas.openxmlformats.org/officeDocument/2006/relationships/slide" Target="/ppt/slides/slide1.xml"/><Relationship Id="rId9" Type="http://schemas.openxmlformats.org/officeDocument/2006/relationships/slide" Target="/ppt/slides/slide44.xml"/><Relationship Id="rId5" Type="http://schemas.openxmlformats.org/officeDocument/2006/relationships/slide" Target="/ppt/slides/slide48.xml"/><Relationship Id="rId6" Type="http://schemas.openxmlformats.org/officeDocument/2006/relationships/slide" Target="/ppt/slides/slide47.xml"/><Relationship Id="rId7" Type="http://schemas.openxmlformats.org/officeDocument/2006/relationships/slide" Target="/ppt/slides/slide46.xml"/><Relationship Id="rId8" Type="http://schemas.openxmlformats.org/officeDocument/2006/relationships/slide" Target="/ppt/slides/slide4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slide" Target="/ppt/slides/slide44.xml"/><Relationship Id="rId4" Type="http://schemas.openxmlformats.org/officeDocument/2006/relationships/image" Target="../media/image33.jpg"/><Relationship Id="rId5" Type="http://schemas.openxmlformats.org/officeDocument/2006/relationships/slide" Target="/ppt/slides/slide4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slide" Target="/ppt/slides/slide45.xml"/><Relationship Id="rId4" Type="http://schemas.openxmlformats.org/officeDocument/2006/relationships/image" Target="../media/image42.jpg"/><Relationship Id="rId5" Type="http://schemas.openxmlformats.org/officeDocument/2006/relationships/slide" Target="/ppt/slides/slide4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3" Type="http://schemas.openxmlformats.org/officeDocument/2006/relationships/slide" Target="/ppt/slides/slide46.xml"/><Relationship Id="rId4" Type="http://schemas.openxmlformats.org/officeDocument/2006/relationships/image" Target="../media/image45.jpg"/><Relationship Id="rId5" Type="http://schemas.openxmlformats.org/officeDocument/2006/relationships/slide" Target="/ppt/slides/slide4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3" Type="http://schemas.openxmlformats.org/officeDocument/2006/relationships/slide" Target="/ppt/slides/slide47.xml"/><Relationship Id="rId4" Type="http://schemas.openxmlformats.org/officeDocument/2006/relationships/image" Target="../media/image39.jpg"/><Relationship Id="rId5" Type="http://schemas.openxmlformats.org/officeDocument/2006/relationships/slide" Target="/ppt/slides/slide4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3" Type="http://schemas.openxmlformats.org/officeDocument/2006/relationships/slide" Target="/ppt/slides/slide48.xml"/><Relationship Id="rId4" Type="http://schemas.openxmlformats.org/officeDocument/2006/relationships/image" Target="../media/image40.jpg"/><Relationship Id="rId5" Type="http://schemas.openxmlformats.org/officeDocument/2006/relationships/slide" Target="/ppt/slides/slide4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 Id="rId3" Type="http://schemas.openxmlformats.org/officeDocument/2006/relationships/slide" Target="/ppt/slides/slide49.xml"/><Relationship Id="rId4" Type="http://schemas.openxmlformats.org/officeDocument/2006/relationships/slide" Target="/ppt/slides/slide1.xml"/><Relationship Id="rId9" Type="http://schemas.openxmlformats.org/officeDocument/2006/relationships/slide" Target="/ppt/slides/slide56.xml"/><Relationship Id="rId5" Type="http://schemas.openxmlformats.org/officeDocument/2006/relationships/slide" Target="/ppt/slides/slide60.xml"/><Relationship Id="rId6" Type="http://schemas.openxmlformats.org/officeDocument/2006/relationships/slide" Target="/ppt/slides/slide59.xml"/><Relationship Id="rId7" Type="http://schemas.openxmlformats.org/officeDocument/2006/relationships/slide" Target="/ppt/slides/slide58.xml"/><Relationship Id="rId8" Type="http://schemas.openxmlformats.org/officeDocument/2006/relationships/slide" Target="/ppt/slides/slide57.xml"/><Relationship Id="rId11" Type="http://schemas.openxmlformats.org/officeDocument/2006/relationships/slide" Target="/ppt/slides/slide54.xml"/><Relationship Id="rId10" Type="http://schemas.openxmlformats.org/officeDocument/2006/relationships/slide" Target="/ppt/slides/slide55.xml"/><Relationship Id="rId13" Type="http://schemas.openxmlformats.org/officeDocument/2006/relationships/slide" Target="/ppt/slides/slide52.xml"/><Relationship Id="rId12" Type="http://schemas.openxmlformats.org/officeDocument/2006/relationships/slide" Target="/ppt/slides/slide53.xml"/><Relationship Id="rId15" Type="http://schemas.openxmlformats.org/officeDocument/2006/relationships/slide" Target="/ppt/slides/slide50.xml"/><Relationship Id="rId14" Type="http://schemas.openxmlformats.org/officeDocument/2006/relationships/slide" Target="/ppt/slides/slide5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 Id="rId3" Type="http://schemas.openxmlformats.org/officeDocument/2006/relationships/slide" Target="/ppt/slides/slide50.xml"/><Relationship Id="rId4" Type="http://schemas.openxmlformats.org/officeDocument/2006/relationships/image" Target="../media/image34.jpg"/><Relationship Id="rId5" Type="http://schemas.openxmlformats.org/officeDocument/2006/relationships/slide" Target="/ppt/slides/slide4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3" Type="http://schemas.openxmlformats.org/officeDocument/2006/relationships/slide" Target="/ppt/slides/slide51.xml"/><Relationship Id="rId4" Type="http://schemas.openxmlformats.org/officeDocument/2006/relationships/image" Target="../media/image47.jpg"/><Relationship Id="rId5" Type="http://schemas.openxmlformats.org/officeDocument/2006/relationships/slide" Target="/ppt/slides/slide4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 Id="rId3" Type="http://schemas.openxmlformats.org/officeDocument/2006/relationships/slide" Target="/ppt/slides/slide52.xml"/><Relationship Id="rId4" Type="http://schemas.openxmlformats.org/officeDocument/2006/relationships/image" Target="../media/image41.jpg"/><Relationship Id="rId5" Type="http://schemas.openxmlformats.org/officeDocument/2006/relationships/slide" Target="/ppt/slides/slide49.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 Id="rId3" Type="http://schemas.openxmlformats.org/officeDocument/2006/relationships/slide" Target="/ppt/slides/slide53.xml"/><Relationship Id="rId4" Type="http://schemas.openxmlformats.org/officeDocument/2006/relationships/image" Target="../media/image44.jpg"/><Relationship Id="rId5" Type="http://schemas.openxmlformats.org/officeDocument/2006/relationships/slide" Target="/ppt/slides/slide4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 Id="rId3" Type="http://schemas.openxmlformats.org/officeDocument/2006/relationships/slide" Target="/ppt/slides/slide54.xml"/><Relationship Id="rId4" Type="http://schemas.openxmlformats.org/officeDocument/2006/relationships/image" Target="../media/image37.jpg"/><Relationship Id="rId5" Type="http://schemas.openxmlformats.org/officeDocument/2006/relationships/slide" Target="/ppt/slides/slide49.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 Id="rId3" Type="http://schemas.openxmlformats.org/officeDocument/2006/relationships/slide" Target="/ppt/slides/slide55.xml"/><Relationship Id="rId4" Type="http://schemas.openxmlformats.org/officeDocument/2006/relationships/image" Target="../media/image54.jpg"/><Relationship Id="rId5" Type="http://schemas.openxmlformats.org/officeDocument/2006/relationships/slide" Target="/ppt/slides/slide49.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 Id="rId3" Type="http://schemas.openxmlformats.org/officeDocument/2006/relationships/slide" Target="/ppt/slides/slide56.xml"/><Relationship Id="rId4" Type="http://schemas.openxmlformats.org/officeDocument/2006/relationships/image" Target="../media/image53.jpg"/><Relationship Id="rId5" Type="http://schemas.openxmlformats.org/officeDocument/2006/relationships/slide" Target="/ppt/slides/slide49.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 Id="rId3" Type="http://schemas.openxmlformats.org/officeDocument/2006/relationships/slide" Target="/ppt/slides/slide57.xml"/><Relationship Id="rId4" Type="http://schemas.openxmlformats.org/officeDocument/2006/relationships/image" Target="../media/image46.jpg"/><Relationship Id="rId5" Type="http://schemas.openxmlformats.org/officeDocument/2006/relationships/slide" Target="/ppt/slides/slide49.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 Id="rId3" Type="http://schemas.openxmlformats.org/officeDocument/2006/relationships/slide" Target="/ppt/slides/slide58.xml"/><Relationship Id="rId4" Type="http://schemas.openxmlformats.org/officeDocument/2006/relationships/image" Target="../media/image52.jpg"/><Relationship Id="rId5" Type="http://schemas.openxmlformats.org/officeDocument/2006/relationships/slide" Target="/ppt/slides/slide49.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 Id="rId3" Type="http://schemas.openxmlformats.org/officeDocument/2006/relationships/slide" Target="/ppt/slides/slide59.xml"/><Relationship Id="rId4" Type="http://schemas.openxmlformats.org/officeDocument/2006/relationships/image" Target="../media/image49.jpg"/><Relationship Id="rId5" Type="http://schemas.openxmlformats.org/officeDocument/2006/relationships/slide" Target="/ppt/slides/slide4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Relationship Id="rId3" Type="http://schemas.openxmlformats.org/officeDocument/2006/relationships/slide" Target="/ppt/slides/slide60.xml"/><Relationship Id="rId4" Type="http://schemas.openxmlformats.org/officeDocument/2006/relationships/image" Target="../media/image50.jpg"/><Relationship Id="rId5" Type="http://schemas.openxmlformats.org/officeDocument/2006/relationships/slide" Target="/ppt/slides/slide49.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 Id="rId3" Type="http://schemas.openxmlformats.org/officeDocument/2006/relationships/slide" Target="/ppt/slides/slide61.xml"/><Relationship Id="rId4" Type="http://schemas.openxmlformats.org/officeDocument/2006/relationships/slide" Target="/ppt/slides/slide1.xml"/><Relationship Id="rId9" Type="http://schemas.openxmlformats.org/officeDocument/2006/relationships/slide" Target="/ppt/slides/slide62.xml"/><Relationship Id="rId5" Type="http://schemas.openxmlformats.org/officeDocument/2006/relationships/slide" Target="/ppt/slides/slide66.xml"/><Relationship Id="rId6" Type="http://schemas.openxmlformats.org/officeDocument/2006/relationships/slide" Target="/ppt/slides/slide65.xml"/><Relationship Id="rId7" Type="http://schemas.openxmlformats.org/officeDocument/2006/relationships/slide" Target="/ppt/slides/slide64.xml"/><Relationship Id="rId8" Type="http://schemas.openxmlformats.org/officeDocument/2006/relationships/slide" Target="/ppt/slides/slide6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 Id="rId3" Type="http://schemas.openxmlformats.org/officeDocument/2006/relationships/slide" Target="/ppt/slides/slide62.xml"/><Relationship Id="rId4" Type="http://schemas.openxmlformats.org/officeDocument/2006/relationships/image" Target="../media/image55.jpg"/><Relationship Id="rId5" Type="http://schemas.openxmlformats.org/officeDocument/2006/relationships/slide" Target="/ppt/slides/slide6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 Id="rId3" Type="http://schemas.openxmlformats.org/officeDocument/2006/relationships/slide" Target="/ppt/slides/slide63.xml"/><Relationship Id="rId4" Type="http://schemas.openxmlformats.org/officeDocument/2006/relationships/image" Target="../media/image58.jpg"/><Relationship Id="rId5" Type="http://schemas.openxmlformats.org/officeDocument/2006/relationships/slide" Target="/ppt/slides/slide6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 Id="rId3" Type="http://schemas.openxmlformats.org/officeDocument/2006/relationships/slide" Target="/ppt/slides/slide64.xml"/><Relationship Id="rId4" Type="http://schemas.openxmlformats.org/officeDocument/2006/relationships/image" Target="../media/image51.jpg"/><Relationship Id="rId5" Type="http://schemas.openxmlformats.org/officeDocument/2006/relationships/slide" Target="/ppt/slides/slide6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 Id="rId3" Type="http://schemas.openxmlformats.org/officeDocument/2006/relationships/slide" Target="/ppt/slides/slide65.xml"/><Relationship Id="rId4" Type="http://schemas.openxmlformats.org/officeDocument/2006/relationships/image" Target="../media/image57.jpg"/><Relationship Id="rId5" Type="http://schemas.openxmlformats.org/officeDocument/2006/relationships/slide" Target="/ppt/slides/slide6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6.xml"/><Relationship Id="rId3" Type="http://schemas.openxmlformats.org/officeDocument/2006/relationships/slide" Target="/ppt/slides/slide66.xml"/><Relationship Id="rId4" Type="http://schemas.openxmlformats.org/officeDocument/2006/relationships/image" Target="../media/image56.jpg"/><Relationship Id="rId5" Type="http://schemas.openxmlformats.org/officeDocument/2006/relationships/slide" Target="/ppt/slides/slide6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7.xml"/><Relationship Id="rId3" Type="http://schemas.openxmlformats.org/officeDocument/2006/relationships/slide" Target="/ppt/slides/slide67.xml"/><Relationship Id="rId4" Type="http://schemas.openxmlformats.org/officeDocument/2006/relationships/slide" Target="/ppt/slides/slide71.xml"/><Relationship Id="rId5" Type="http://schemas.openxmlformats.org/officeDocument/2006/relationships/slide" Target="/ppt/slides/slide68.xml"/><Relationship Id="rId6" Type="http://schemas.openxmlformats.org/officeDocument/2006/relationships/slide" Target="/ppt/slides/slide69.xml"/><Relationship Id="rId7" Type="http://schemas.openxmlformats.org/officeDocument/2006/relationships/slide" Target="/ppt/slides/slide1.xml"/><Relationship Id="rId8" Type="http://schemas.openxmlformats.org/officeDocument/2006/relationships/slide" Target="/ppt/slides/slide70.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 Id="rId3" Type="http://schemas.openxmlformats.org/officeDocument/2006/relationships/slide" Target="/ppt/slides/slide68.xml"/><Relationship Id="rId4" Type="http://schemas.openxmlformats.org/officeDocument/2006/relationships/image" Target="../media/image59.jpg"/><Relationship Id="rId5" Type="http://schemas.openxmlformats.org/officeDocument/2006/relationships/slide" Target="/ppt/slides/slide6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9.xml"/><Relationship Id="rId3" Type="http://schemas.openxmlformats.org/officeDocument/2006/relationships/slide" Target="/ppt/slides/slide69.xml"/><Relationship Id="rId4" Type="http://schemas.openxmlformats.org/officeDocument/2006/relationships/image" Target="../media/image62.jpg"/><Relationship Id="rId5" Type="http://schemas.openxmlformats.org/officeDocument/2006/relationships/slide" Target="/ppt/slides/slide6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0.xml"/><Relationship Id="rId3" Type="http://schemas.openxmlformats.org/officeDocument/2006/relationships/slide" Target="/ppt/slides/slide70.xml"/><Relationship Id="rId4" Type="http://schemas.openxmlformats.org/officeDocument/2006/relationships/image" Target="../media/image61.jpg"/><Relationship Id="rId5" Type="http://schemas.openxmlformats.org/officeDocument/2006/relationships/slide" Target="/ppt/slides/slide6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1.xml"/><Relationship Id="rId3" Type="http://schemas.openxmlformats.org/officeDocument/2006/relationships/slide" Target="/ppt/slides/slide71.xml"/><Relationship Id="rId4" Type="http://schemas.openxmlformats.org/officeDocument/2006/relationships/image" Target="../media/image60.jpg"/><Relationship Id="rId5" Type="http://schemas.openxmlformats.org/officeDocument/2006/relationships/slide" Target="/ppt/slides/slide6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2">
            <a:hlinkClick action="ppaction://hlinksldjump" r:id="rId3"/>
          </p:cNvPr>
          <p:cNvSpPr/>
          <p:nvPr/>
        </p:nvSpPr>
        <p:spPr>
          <a:xfrm>
            <a:off x="-12728" y="0"/>
            <a:ext cx="12204728" cy="68580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9" name="Google Shape;79;p12"/>
          <p:cNvSpPr/>
          <p:nvPr/>
        </p:nvSpPr>
        <p:spPr>
          <a:xfrm>
            <a:off x="0" y="0"/>
            <a:ext cx="12192000" cy="1200329"/>
          </a:xfrm>
          <a:prstGeom prst="rect">
            <a:avLst/>
          </a:prstGeom>
          <a:solidFill>
            <a:srgbClr val="0C1A3E"/>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0" name="Google Shape;80;p12"/>
          <p:cNvSpPr txBox="1"/>
          <p:nvPr/>
        </p:nvSpPr>
        <p:spPr>
          <a:xfrm>
            <a:off x="1" y="215441"/>
            <a:ext cx="12192000" cy="6021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400"/>
              <a:buFont typeface="Arial"/>
              <a:buNone/>
            </a:pPr>
            <a:r>
              <a:rPr lang="en-CA" sz="3300">
                <a:solidFill>
                  <a:schemeClr val="lt1"/>
                </a:solidFill>
                <a:latin typeface="Century Schoolbook"/>
                <a:ea typeface="Century Schoolbook"/>
                <a:cs typeface="Century Schoolbook"/>
                <a:sym typeface="Century Schoolbook"/>
              </a:rPr>
              <a:t>Ligne du temps de l’évolution des Forces armées canadiennes</a:t>
            </a:r>
            <a:endParaRPr b="0" i="0" sz="3300" u="none" cap="none" strike="noStrike">
              <a:solidFill>
                <a:schemeClr val="lt1"/>
              </a:solidFill>
              <a:latin typeface="Century Schoolbook"/>
              <a:ea typeface="Century Schoolbook"/>
              <a:cs typeface="Century Schoolbook"/>
              <a:sym typeface="Century Schoolbook"/>
            </a:endParaRPr>
          </a:p>
        </p:txBody>
      </p:sp>
      <p:pic>
        <p:nvPicPr>
          <p:cNvPr id="81" name="Google Shape;81;p12"/>
          <p:cNvPicPr preferRelativeResize="0"/>
          <p:nvPr/>
        </p:nvPicPr>
        <p:blipFill rotWithShape="1">
          <a:blip r:embed="rId4">
            <a:alphaModFix/>
          </a:blip>
          <a:srcRect b="0" l="0" r="0" t="0"/>
          <a:stretch/>
        </p:blipFill>
        <p:spPr>
          <a:xfrm>
            <a:off x="11029060" y="5847226"/>
            <a:ext cx="1058214" cy="984658"/>
          </a:xfrm>
          <a:prstGeom prst="rect">
            <a:avLst/>
          </a:prstGeom>
          <a:noFill/>
          <a:ln>
            <a:noFill/>
          </a:ln>
        </p:spPr>
      </p:pic>
      <p:sp>
        <p:nvSpPr>
          <p:cNvPr id="82" name="Google Shape;82;p12">
            <a:hlinkClick action="ppaction://hlinksldjump" r:id="rId5"/>
          </p:cNvPr>
          <p:cNvSpPr/>
          <p:nvPr/>
        </p:nvSpPr>
        <p:spPr>
          <a:xfrm rot="5400000">
            <a:off x="10415408" y="4012975"/>
            <a:ext cx="481289" cy="1193487"/>
          </a:xfrm>
          <a:prstGeom prst="rightBrace">
            <a:avLst>
              <a:gd fmla="val 51337" name="adj1"/>
              <a:gd fmla="val 50885" name="adj2"/>
            </a:avLst>
          </a:prstGeom>
          <a:noFill/>
          <a:ln cap="flat" cmpd="sng" w="19050">
            <a:solidFill>
              <a:srgbClr val="0C1A3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83" name="Google Shape;83;p12">
            <a:hlinkClick action="ppaction://hlinksldjump" r:id="rId6"/>
          </p:cNvPr>
          <p:cNvSpPr/>
          <p:nvPr/>
        </p:nvSpPr>
        <p:spPr>
          <a:xfrm rot="5400000">
            <a:off x="7120716" y="2919479"/>
            <a:ext cx="561975" cy="3443201"/>
          </a:xfrm>
          <a:prstGeom prst="rightBrace">
            <a:avLst>
              <a:gd fmla="val 150463" name="adj1"/>
              <a:gd fmla="val 50885" name="adj2"/>
            </a:avLst>
          </a:prstGeom>
          <a:noFill/>
          <a:ln cap="flat" cmpd="sng" w="19050">
            <a:solidFill>
              <a:srgbClr val="0C1A3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84" name="Google Shape;84;p12">
            <a:hlinkClick action="ppaction://hlinksldjump" r:id="rId7"/>
          </p:cNvPr>
          <p:cNvSpPr/>
          <p:nvPr/>
        </p:nvSpPr>
        <p:spPr>
          <a:xfrm rot="5400000">
            <a:off x="4983264" y="4441195"/>
            <a:ext cx="561975" cy="378961"/>
          </a:xfrm>
          <a:prstGeom prst="rightBrace">
            <a:avLst>
              <a:gd fmla="val 24558" name="adj1"/>
              <a:gd fmla="val 50885" name="adj2"/>
            </a:avLst>
          </a:prstGeom>
          <a:noFill/>
          <a:ln cap="flat" cmpd="sng" w="19050">
            <a:solidFill>
              <a:srgbClr val="0C1A3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85" name="Google Shape;85;p12">
            <a:hlinkClick action="ppaction://hlinksldjump" r:id="rId8"/>
          </p:cNvPr>
          <p:cNvSpPr/>
          <p:nvPr/>
        </p:nvSpPr>
        <p:spPr>
          <a:xfrm rot="5400000">
            <a:off x="3612748" y="3890517"/>
            <a:ext cx="561975" cy="1498662"/>
          </a:xfrm>
          <a:prstGeom prst="rightBrace">
            <a:avLst>
              <a:gd fmla="val 65489" name="adj1"/>
              <a:gd fmla="val 50885" name="adj2"/>
            </a:avLst>
          </a:prstGeom>
          <a:noFill/>
          <a:ln cap="flat" cmpd="sng" w="19050">
            <a:solidFill>
              <a:srgbClr val="0C1A3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86" name="Google Shape;86;p12">
            <a:hlinkClick action="ppaction://hlinksldjump" r:id="rId9"/>
          </p:cNvPr>
          <p:cNvSpPr/>
          <p:nvPr/>
        </p:nvSpPr>
        <p:spPr>
          <a:xfrm rot="5400000">
            <a:off x="1355739" y="3419699"/>
            <a:ext cx="561975" cy="2434972"/>
          </a:xfrm>
          <a:prstGeom prst="rightBrace">
            <a:avLst>
              <a:gd fmla="val 106405" name="adj1"/>
              <a:gd fmla="val 50885" name="adj2"/>
            </a:avLst>
          </a:prstGeom>
          <a:noFill/>
          <a:ln cap="flat" cmpd="sng" w="19050">
            <a:solidFill>
              <a:srgbClr val="0C1A3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87" name="Google Shape;87;p12"/>
          <p:cNvSpPr/>
          <p:nvPr/>
        </p:nvSpPr>
        <p:spPr>
          <a:xfrm flipH="1">
            <a:off x="419241" y="3546225"/>
            <a:ext cx="11353519" cy="1080000"/>
          </a:xfrm>
          <a:prstGeom prst="leftArrow">
            <a:avLst>
              <a:gd fmla="val 50000" name="adj1"/>
              <a:gd fmla="val 50000" name="adj2"/>
            </a:avLst>
          </a:prstGeom>
          <a:solidFill>
            <a:srgbClr val="BFBFBF"/>
          </a:solidFill>
          <a:ln cap="flat" cmpd="sng" w="9525">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cxnSp>
        <p:nvCxnSpPr>
          <p:cNvPr id="88" name="Google Shape;88;p12"/>
          <p:cNvCxnSpPr/>
          <p:nvPr/>
        </p:nvCxnSpPr>
        <p:spPr>
          <a:xfrm>
            <a:off x="1130997" y="3818660"/>
            <a:ext cx="0" cy="536979"/>
          </a:xfrm>
          <a:prstGeom prst="straightConnector1">
            <a:avLst/>
          </a:prstGeom>
          <a:noFill/>
          <a:ln cap="flat" cmpd="sng" w="9525">
            <a:solidFill>
              <a:srgbClr val="7F7F7F"/>
            </a:solidFill>
            <a:prstDash val="solid"/>
            <a:miter lim="800000"/>
            <a:headEnd len="sm" w="sm" type="none"/>
            <a:tailEnd len="sm" w="sm" type="none"/>
          </a:ln>
        </p:spPr>
      </p:cxnSp>
      <p:cxnSp>
        <p:nvCxnSpPr>
          <p:cNvPr id="89" name="Google Shape;89;p12"/>
          <p:cNvCxnSpPr/>
          <p:nvPr/>
        </p:nvCxnSpPr>
        <p:spPr>
          <a:xfrm>
            <a:off x="1864996" y="3818659"/>
            <a:ext cx="0" cy="540000"/>
          </a:xfrm>
          <a:prstGeom prst="straightConnector1">
            <a:avLst/>
          </a:prstGeom>
          <a:noFill/>
          <a:ln cap="flat" cmpd="sng" w="9525">
            <a:solidFill>
              <a:srgbClr val="7F7F7F"/>
            </a:solidFill>
            <a:prstDash val="solid"/>
            <a:miter lim="800000"/>
            <a:headEnd len="sm" w="sm" type="none"/>
            <a:tailEnd len="sm" w="sm" type="none"/>
          </a:ln>
        </p:spPr>
      </p:cxnSp>
      <p:cxnSp>
        <p:nvCxnSpPr>
          <p:cNvPr id="90" name="Google Shape;90;p12"/>
          <p:cNvCxnSpPr/>
          <p:nvPr/>
        </p:nvCxnSpPr>
        <p:spPr>
          <a:xfrm>
            <a:off x="2586645" y="3812950"/>
            <a:ext cx="0" cy="540000"/>
          </a:xfrm>
          <a:prstGeom prst="straightConnector1">
            <a:avLst/>
          </a:prstGeom>
          <a:noFill/>
          <a:ln cap="flat" cmpd="sng" w="9525">
            <a:solidFill>
              <a:srgbClr val="7F7F7F"/>
            </a:solidFill>
            <a:prstDash val="solid"/>
            <a:miter lim="800000"/>
            <a:headEnd len="sm" w="sm" type="none"/>
            <a:tailEnd len="sm" w="sm" type="none"/>
          </a:ln>
        </p:spPr>
      </p:cxnSp>
      <p:cxnSp>
        <p:nvCxnSpPr>
          <p:cNvPr id="91" name="Google Shape;91;p12"/>
          <p:cNvCxnSpPr/>
          <p:nvPr/>
        </p:nvCxnSpPr>
        <p:spPr>
          <a:xfrm>
            <a:off x="3308856" y="3807132"/>
            <a:ext cx="0" cy="540000"/>
          </a:xfrm>
          <a:prstGeom prst="straightConnector1">
            <a:avLst/>
          </a:prstGeom>
          <a:noFill/>
          <a:ln cap="flat" cmpd="sng" w="9525">
            <a:solidFill>
              <a:srgbClr val="7F7F7F"/>
            </a:solidFill>
            <a:prstDash val="solid"/>
            <a:miter lim="800000"/>
            <a:headEnd len="sm" w="sm" type="none"/>
            <a:tailEnd len="sm" w="sm" type="none"/>
          </a:ln>
        </p:spPr>
      </p:cxnSp>
      <p:cxnSp>
        <p:nvCxnSpPr>
          <p:cNvPr id="92" name="Google Shape;92;p12"/>
          <p:cNvCxnSpPr/>
          <p:nvPr/>
        </p:nvCxnSpPr>
        <p:spPr>
          <a:xfrm>
            <a:off x="4010670" y="3811583"/>
            <a:ext cx="0" cy="540000"/>
          </a:xfrm>
          <a:prstGeom prst="straightConnector1">
            <a:avLst/>
          </a:prstGeom>
          <a:noFill/>
          <a:ln cap="flat" cmpd="sng" w="9525">
            <a:solidFill>
              <a:srgbClr val="7F7F7F"/>
            </a:solidFill>
            <a:prstDash val="solid"/>
            <a:miter lim="800000"/>
            <a:headEnd len="sm" w="sm" type="none"/>
            <a:tailEnd len="sm" w="sm" type="none"/>
          </a:ln>
        </p:spPr>
      </p:cxnSp>
      <p:cxnSp>
        <p:nvCxnSpPr>
          <p:cNvPr id="93" name="Google Shape;93;p12"/>
          <p:cNvCxnSpPr/>
          <p:nvPr/>
        </p:nvCxnSpPr>
        <p:spPr>
          <a:xfrm>
            <a:off x="5457319" y="3821107"/>
            <a:ext cx="0" cy="540000"/>
          </a:xfrm>
          <a:prstGeom prst="straightConnector1">
            <a:avLst/>
          </a:prstGeom>
          <a:noFill/>
          <a:ln cap="flat" cmpd="sng" w="9525">
            <a:solidFill>
              <a:srgbClr val="7F7F7F"/>
            </a:solidFill>
            <a:prstDash val="solid"/>
            <a:miter lim="800000"/>
            <a:headEnd len="sm" w="sm" type="none"/>
            <a:tailEnd len="sm" w="sm" type="none"/>
          </a:ln>
        </p:spPr>
      </p:cxnSp>
      <p:cxnSp>
        <p:nvCxnSpPr>
          <p:cNvPr id="94" name="Google Shape;94;p12"/>
          <p:cNvCxnSpPr/>
          <p:nvPr/>
        </p:nvCxnSpPr>
        <p:spPr>
          <a:xfrm>
            <a:off x="6171779" y="3811583"/>
            <a:ext cx="0" cy="540000"/>
          </a:xfrm>
          <a:prstGeom prst="straightConnector1">
            <a:avLst/>
          </a:prstGeom>
          <a:noFill/>
          <a:ln cap="flat" cmpd="sng" w="9525">
            <a:solidFill>
              <a:srgbClr val="7F7F7F"/>
            </a:solidFill>
            <a:prstDash val="solid"/>
            <a:miter lim="800000"/>
            <a:headEnd len="sm" w="sm" type="none"/>
            <a:tailEnd len="sm" w="sm" type="none"/>
          </a:ln>
        </p:spPr>
      </p:cxnSp>
      <p:cxnSp>
        <p:nvCxnSpPr>
          <p:cNvPr id="95" name="Google Shape;95;p12"/>
          <p:cNvCxnSpPr/>
          <p:nvPr/>
        </p:nvCxnSpPr>
        <p:spPr>
          <a:xfrm>
            <a:off x="6904295" y="3812971"/>
            <a:ext cx="0" cy="540000"/>
          </a:xfrm>
          <a:prstGeom prst="straightConnector1">
            <a:avLst/>
          </a:prstGeom>
          <a:noFill/>
          <a:ln cap="flat" cmpd="sng" w="9525">
            <a:solidFill>
              <a:srgbClr val="7F7F7F"/>
            </a:solidFill>
            <a:prstDash val="solid"/>
            <a:miter lim="800000"/>
            <a:headEnd len="sm" w="sm" type="none"/>
            <a:tailEnd len="sm" w="sm" type="none"/>
          </a:ln>
        </p:spPr>
      </p:cxnSp>
      <p:cxnSp>
        <p:nvCxnSpPr>
          <p:cNvPr id="96" name="Google Shape;96;p12"/>
          <p:cNvCxnSpPr/>
          <p:nvPr/>
        </p:nvCxnSpPr>
        <p:spPr>
          <a:xfrm>
            <a:off x="7610608" y="3812971"/>
            <a:ext cx="0" cy="540000"/>
          </a:xfrm>
          <a:prstGeom prst="straightConnector1">
            <a:avLst/>
          </a:prstGeom>
          <a:noFill/>
          <a:ln cap="flat" cmpd="sng" w="9525">
            <a:solidFill>
              <a:srgbClr val="7F7F7F"/>
            </a:solidFill>
            <a:prstDash val="solid"/>
            <a:miter lim="800000"/>
            <a:headEnd len="sm" w="sm" type="none"/>
            <a:tailEnd len="sm" w="sm" type="none"/>
          </a:ln>
        </p:spPr>
      </p:cxnSp>
      <p:cxnSp>
        <p:nvCxnSpPr>
          <p:cNvPr id="97" name="Google Shape;97;p12"/>
          <p:cNvCxnSpPr/>
          <p:nvPr/>
        </p:nvCxnSpPr>
        <p:spPr>
          <a:xfrm>
            <a:off x="8345241" y="3812971"/>
            <a:ext cx="0" cy="540000"/>
          </a:xfrm>
          <a:prstGeom prst="straightConnector1">
            <a:avLst/>
          </a:prstGeom>
          <a:noFill/>
          <a:ln cap="flat" cmpd="sng" w="9525">
            <a:solidFill>
              <a:srgbClr val="7F7F7F"/>
            </a:solidFill>
            <a:prstDash val="solid"/>
            <a:miter lim="800000"/>
            <a:headEnd len="sm" w="sm" type="none"/>
            <a:tailEnd len="sm" w="sm" type="none"/>
          </a:ln>
        </p:spPr>
      </p:cxnSp>
      <p:cxnSp>
        <p:nvCxnSpPr>
          <p:cNvPr id="98" name="Google Shape;98;p12"/>
          <p:cNvCxnSpPr/>
          <p:nvPr/>
        </p:nvCxnSpPr>
        <p:spPr>
          <a:xfrm>
            <a:off x="9049228" y="3807132"/>
            <a:ext cx="0" cy="540000"/>
          </a:xfrm>
          <a:prstGeom prst="straightConnector1">
            <a:avLst/>
          </a:prstGeom>
          <a:noFill/>
          <a:ln cap="flat" cmpd="sng" w="9525">
            <a:solidFill>
              <a:srgbClr val="7F7F7F"/>
            </a:solidFill>
            <a:prstDash val="solid"/>
            <a:miter lim="800000"/>
            <a:headEnd len="sm" w="sm" type="none"/>
            <a:tailEnd len="sm" w="sm" type="none"/>
          </a:ln>
        </p:spPr>
      </p:cxnSp>
      <p:cxnSp>
        <p:nvCxnSpPr>
          <p:cNvPr id="99" name="Google Shape;99;p12"/>
          <p:cNvCxnSpPr/>
          <p:nvPr/>
        </p:nvCxnSpPr>
        <p:spPr>
          <a:xfrm>
            <a:off x="9785608" y="3807132"/>
            <a:ext cx="0" cy="540000"/>
          </a:xfrm>
          <a:prstGeom prst="straightConnector1">
            <a:avLst/>
          </a:prstGeom>
          <a:noFill/>
          <a:ln cap="flat" cmpd="sng" w="9525">
            <a:solidFill>
              <a:srgbClr val="7F7F7F"/>
            </a:solidFill>
            <a:prstDash val="solid"/>
            <a:miter lim="800000"/>
            <a:headEnd len="sm" w="sm" type="none"/>
            <a:tailEnd len="sm" w="sm" type="none"/>
          </a:ln>
        </p:spPr>
      </p:cxnSp>
      <p:cxnSp>
        <p:nvCxnSpPr>
          <p:cNvPr id="100" name="Google Shape;100;p12"/>
          <p:cNvCxnSpPr/>
          <p:nvPr/>
        </p:nvCxnSpPr>
        <p:spPr>
          <a:xfrm>
            <a:off x="10505691" y="3807132"/>
            <a:ext cx="0" cy="540000"/>
          </a:xfrm>
          <a:prstGeom prst="straightConnector1">
            <a:avLst/>
          </a:prstGeom>
          <a:noFill/>
          <a:ln cap="flat" cmpd="sng" w="9525">
            <a:solidFill>
              <a:srgbClr val="7F7F7F"/>
            </a:solidFill>
            <a:prstDash val="solid"/>
            <a:miter lim="800000"/>
            <a:headEnd len="sm" w="sm" type="none"/>
            <a:tailEnd len="sm" w="sm" type="none"/>
          </a:ln>
        </p:spPr>
      </p:cxnSp>
      <p:cxnSp>
        <p:nvCxnSpPr>
          <p:cNvPr id="101" name="Google Shape;101;p12"/>
          <p:cNvCxnSpPr/>
          <p:nvPr/>
        </p:nvCxnSpPr>
        <p:spPr>
          <a:xfrm>
            <a:off x="4742082" y="3818860"/>
            <a:ext cx="0" cy="540000"/>
          </a:xfrm>
          <a:prstGeom prst="straightConnector1">
            <a:avLst/>
          </a:prstGeom>
          <a:noFill/>
          <a:ln cap="flat" cmpd="sng" w="9525">
            <a:solidFill>
              <a:srgbClr val="7F7F7F"/>
            </a:solidFill>
            <a:prstDash val="solid"/>
            <a:miter lim="800000"/>
            <a:headEnd len="sm" w="sm" type="none"/>
            <a:tailEnd len="sm" w="sm" type="none"/>
          </a:ln>
        </p:spPr>
      </p:cxnSp>
      <p:sp>
        <p:nvSpPr>
          <p:cNvPr id="102" name="Google Shape;102;p12"/>
          <p:cNvSpPr/>
          <p:nvPr/>
        </p:nvSpPr>
        <p:spPr>
          <a:xfrm>
            <a:off x="474002" y="3949594"/>
            <a:ext cx="10778819" cy="243782"/>
          </a:xfrm>
          <a:prstGeom prst="rect">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3" name="Google Shape;103;p12"/>
          <p:cNvSpPr txBox="1"/>
          <p:nvPr/>
        </p:nvSpPr>
        <p:spPr>
          <a:xfrm>
            <a:off x="1614552" y="3949594"/>
            <a:ext cx="504000" cy="26157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n-CA" sz="1100" u="none" cap="none" strike="noStrike">
                <a:solidFill>
                  <a:schemeClr val="dk1"/>
                </a:solidFill>
                <a:latin typeface="Century Schoolbook"/>
                <a:ea typeface="Century Schoolbook"/>
                <a:cs typeface="Century Schoolbook"/>
                <a:sym typeface="Century Schoolbook"/>
              </a:rPr>
              <a:t>1900</a:t>
            </a:r>
            <a:endParaRPr b="0" i="0" sz="1100" u="none" cap="none" strike="noStrike">
              <a:solidFill>
                <a:schemeClr val="dk1"/>
              </a:solidFill>
              <a:latin typeface="Arial"/>
              <a:ea typeface="Arial"/>
              <a:cs typeface="Arial"/>
              <a:sym typeface="Arial"/>
            </a:endParaRPr>
          </a:p>
        </p:txBody>
      </p:sp>
      <p:sp>
        <p:nvSpPr>
          <p:cNvPr id="104" name="Google Shape;104;p12"/>
          <p:cNvSpPr txBox="1"/>
          <p:nvPr/>
        </p:nvSpPr>
        <p:spPr>
          <a:xfrm>
            <a:off x="2338921" y="3942122"/>
            <a:ext cx="697627" cy="26157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n-CA" sz="1100" u="none" cap="none" strike="noStrike">
                <a:solidFill>
                  <a:schemeClr val="dk1"/>
                </a:solidFill>
                <a:latin typeface="Century Schoolbook"/>
                <a:ea typeface="Century Schoolbook"/>
                <a:cs typeface="Century Schoolbook"/>
                <a:sym typeface="Century Schoolbook"/>
              </a:rPr>
              <a:t>1910</a:t>
            </a:r>
            <a:endParaRPr b="0" i="0" sz="1100" u="none" cap="none" strike="noStrike">
              <a:solidFill>
                <a:schemeClr val="dk1"/>
              </a:solidFill>
              <a:latin typeface="Arial"/>
              <a:ea typeface="Arial"/>
              <a:cs typeface="Arial"/>
              <a:sym typeface="Arial"/>
            </a:endParaRPr>
          </a:p>
        </p:txBody>
      </p:sp>
      <p:sp>
        <p:nvSpPr>
          <p:cNvPr id="105" name="Google Shape;105;p12"/>
          <p:cNvSpPr txBox="1"/>
          <p:nvPr/>
        </p:nvSpPr>
        <p:spPr>
          <a:xfrm>
            <a:off x="3057001" y="3932161"/>
            <a:ext cx="697627" cy="26157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n-CA" sz="1100" u="none" cap="none" strike="noStrike">
                <a:solidFill>
                  <a:schemeClr val="dk1"/>
                </a:solidFill>
                <a:latin typeface="Century Schoolbook"/>
                <a:ea typeface="Century Schoolbook"/>
                <a:cs typeface="Century Schoolbook"/>
                <a:sym typeface="Century Schoolbook"/>
              </a:rPr>
              <a:t>1920</a:t>
            </a:r>
            <a:endParaRPr b="0" i="0" sz="1100" u="none" cap="none" strike="noStrike">
              <a:solidFill>
                <a:schemeClr val="dk1"/>
              </a:solidFill>
              <a:latin typeface="Arial"/>
              <a:ea typeface="Arial"/>
              <a:cs typeface="Arial"/>
              <a:sym typeface="Arial"/>
            </a:endParaRPr>
          </a:p>
        </p:txBody>
      </p:sp>
      <p:sp>
        <p:nvSpPr>
          <p:cNvPr id="106" name="Google Shape;106;p12"/>
          <p:cNvSpPr txBox="1"/>
          <p:nvPr/>
        </p:nvSpPr>
        <p:spPr>
          <a:xfrm>
            <a:off x="3772072" y="3946347"/>
            <a:ext cx="697627" cy="26157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n-CA" sz="1100" u="none" cap="none" strike="noStrike">
                <a:solidFill>
                  <a:schemeClr val="dk1"/>
                </a:solidFill>
                <a:latin typeface="Century Schoolbook"/>
                <a:ea typeface="Century Schoolbook"/>
                <a:cs typeface="Century Schoolbook"/>
                <a:sym typeface="Century Schoolbook"/>
              </a:rPr>
              <a:t>1930</a:t>
            </a:r>
            <a:endParaRPr b="0" i="0" sz="1100" u="none" cap="none" strike="noStrike">
              <a:solidFill>
                <a:schemeClr val="dk1"/>
              </a:solidFill>
              <a:latin typeface="Arial"/>
              <a:ea typeface="Arial"/>
              <a:cs typeface="Arial"/>
              <a:sym typeface="Arial"/>
            </a:endParaRPr>
          </a:p>
        </p:txBody>
      </p:sp>
      <p:sp>
        <p:nvSpPr>
          <p:cNvPr id="107" name="Google Shape;107;p12">
            <a:hlinkClick action="ppaction://hlinksldjump" r:id="rId10"/>
          </p:cNvPr>
          <p:cNvSpPr/>
          <p:nvPr/>
        </p:nvSpPr>
        <p:spPr>
          <a:xfrm>
            <a:off x="4643067" y="3818661"/>
            <a:ext cx="432000" cy="540000"/>
          </a:xfrm>
          <a:prstGeom prst="rect">
            <a:avLst/>
          </a:prstGeom>
          <a:solidFill>
            <a:srgbClr val="E69138">
              <a:alpha val="89412"/>
            </a:srgbClr>
          </a:solidFill>
          <a:ln cap="flat" cmpd="sng" w="9525">
            <a:solidFill>
              <a:srgbClr val="74747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8" name="Google Shape;108;p12"/>
          <p:cNvSpPr txBox="1"/>
          <p:nvPr/>
        </p:nvSpPr>
        <p:spPr>
          <a:xfrm>
            <a:off x="885806" y="3941905"/>
            <a:ext cx="504000" cy="26157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n-CA" sz="1100" u="none" cap="none" strike="noStrike">
                <a:solidFill>
                  <a:schemeClr val="dk1"/>
                </a:solidFill>
                <a:latin typeface="Century Schoolbook"/>
                <a:ea typeface="Century Schoolbook"/>
                <a:cs typeface="Century Schoolbook"/>
                <a:sym typeface="Century Schoolbook"/>
              </a:rPr>
              <a:t>1890</a:t>
            </a:r>
            <a:endParaRPr b="0" i="0" sz="1100" u="none" cap="none" strike="noStrike">
              <a:solidFill>
                <a:schemeClr val="dk1"/>
              </a:solidFill>
              <a:latin typeface="Arial"/>
              <a:ea typeface="Arial"/>
              <a:cs typeface="Arial"/>
              <a:sym typeface="Arial"/>
            </a:endParaRPr>
          </a:p>
        </p:txBody>
      </p:sp>
      <p:sp>
        <p:nvSpPr>
          <p:cNvPr id="109" name="Google Shape;109;p12">
            <a:hlinkClick action="ppaction://hlinksldjump" r:id="rId11"/>
          </p:cNvPr>
          <p:cNvSpPr/>
          <p:nvPr/>
        </p:nvSpPr>
        <p:spPr>
          <a:xfrm>
            <a:off x="5453732" y="3807132"/>
            <a:ext cx="216000" cy="547078"/>
          </a:xfrm>
          <a:prstGeom prst="rect">
            <a:avLst/>
          </a:prstGeom>
          <a:solidFill>
            <a:srgbClr val="741B47">
              <a:alpha val="89412"/>
            </a:srgbClr>
          </a:solidFill>
          <a:ln cap="flat" cmpd="sng" w="9525">
            <a:solidFill>
              <a:srgbClr val="74747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10" name="Google Shape;110;p12">
            <a:hlinkClick action="ppaction://hlinksldjump" r:id="rId12"/>
          </p:cNvPr>
          <p:cNvSpPr/>
          <p:nvPr/>
        </p:nvSpPr>
        <p:spPr>
          <a:xfrm>
            <a:off x="9123311" y="3818660"/>
            <a:ext cx="936000" cy="540001"/>
          </a:xfrm>
          <a:prstGeom prst="rect">
            <a:avLst/>
          </a:prstGeom>
          <a:solidFill>
            <a:srgbClr val="196B24">
              <a:alpha val="89412"/>
            </a:srgbClr>
          </a:solidFill>
          <a:ln cap="flat" cmpd="sng" w="9525">
            <a:solidFill>
              <a:srgbClr val="74747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111" name="Google Shape;111;p12">
            <a:hlinkClick action="ppaction://hlinksldjump" r:id="rId13"/>
          </p:cNvPr>
          <p:cNvCxnSpPr/>
          <p:nvPr/>
        </p:nvCxnSpPr>
        <p:spPr>
          <a:xfrm>
            <a:off x="3023609" y="2819091"/>
            <a:ext cx="0" cy="988041"/>
          </a:xfrm>
          <a:prstGeom prst="straightConnector1">
            <a:avLst/>
          </a:prstGeom>
          <a:noFill/>
          <a:ln cap="flat" cmpd="sng" w="19050">
            <a:solidFill>
              <a:srgbClr val="741B47"/>
            </a:solidFill>
            <a:prstDash val="solid"/>
            <a:miter lim="800000"/>
            <a:headEnd len="sm" w="sm" type="none"/>
            <a:tailEnd len="sm" w="sm" type="none"/>
          </a:ln>
        </p:spPr>
      </p:cxnSp>
      <p:cxnSp>
        <p:nvCxnSpPr>
          <p:cNvPr id="112" name="Google Shape;112;p12">
            <a:hlinkClick action="ppaction://hlinksldjump" r:id="rId14"/>
          </p:cNvPr>
          <p:cNvCxnSpPr/>
          <p:nvPr/>
        </p:nvCxnSpPr>
        <p:spPr>
          <a:xfrm>
            <a:off x="4859067" y="2830618"/>
            <a:ext cx="0" cy="988041"/>
          </a:xfrm>
          <a:prstGeom prst="straightConnector1">
            <a:avLst/>
          </a:prstGeom>
          <a:noFill/>
          <a:ln cap="flat" cmpd="sng" w="19050">
            <a:solidFill>
              <a:srgbClr val="E69138"/>
            </a:solidFill>
            <a:prstDash val="solid"/>
            <a:miter lim="800000"/>
            <a:headEnd len="sm" w="sm" type="none"/>
            <a:tailEnd len="sm" w="sm" type="none"/>
          </a:ln>
        </p:spPr>
      </p:cxnSp>
      <p:cxnSp>
        <p:nvCxnSpPr>
          <p:cNvPr id="113" name="Google Shape;113;p12">
            <a:hlinkClick action="ppaction://hlinksldjump" r:id="rId15"/>
          </p:cNvPr>
          <p:cNvCxnSpPr/>
          <p:nvPr/>
        </p:nvCxnSpPr>
        <p:spPr>
          <a:xfrm>
            <a:off x="9570850" y="2830618"/>
            <a:ext cx="0" cy="988041"/>
          </a:xfrm>
          <a:prstGeom prst="straightConnector1">
            <a:avLst/>
          </a:prstGeom>
          <a:noFill/>
          <a:ln cap="flat" cmpd="sng" w="19050">
            <a:solidFill>
              <a:srgbClr val="196B24"/>
            </a:solidFill>
            <a:prstDash val="solid"/>
            <a:miter lim="800000"/>
            <a:headEnd len="sm" w="sm" type="none"/>
            <a:tailEnd len="sm" w="sm" type="none"/>
          </a:ln>
        </p:spPr>
      </p:cxnSp>
      <p:sp>
        <p:nvSpPr>
          <p:cNvPr id="114" name="Google Shape;114;p12"/>
          <p:cNvSpPr txBox="1"/>
          <p:nvPr/>
        </p:nvSpPr>
        <p:spPr>
          <a:xfrm>
            <a:off x="5221744" y="3924729"/>
            <a:ext cx="697627" cy="26157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n-CA" sz="1100" u="none" cap="none" strike="noStrike">
                <a:solidFill>
                  <a:schemeClr val="dk1"/>
                </a:solidFill>
                <a:latin typeface="Century Schoolbook"/>
                <a:ea typeface="Century Schoolbook"/>
                <a:cs typeface="Century Schoolbook"/>
                <a:sym typeface="Century Schoolbook"/>
              </a:rPr>
              <a:t>1950</a:t>
            </a:r>
            <a:endParaRPr b="0" i="0" sz="1100" u="none" cap="none" strike="noStrike">
              <a:solidFill>
                <a:schemeClr val="dk1"/>
              </a:solidFill>
              <a:latin typeface="Arial"/>
              <a:ea typeface="Arial"/>
              <a:cs typeface="Arial"/>
              <a:sym typeface="Arial"/>
            </a:endParaRPr>
          </a:p>
        </p:txBody>
      </p:sp>
      <p:sp>
        <p:nvSpPr>
          <p:cNvPr id="115" name="Google Shape;115;p12"/>
          <p:cNvSpPr txBox="1"/>
          <p:nvPr/>
        </p:nvSpPr>
        <p:spPr>
          <a:xfrm>
            <a:off x="5924006" y="3929365"/>
            <a:ext cx="697627" cy="26157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n-CA" sz="1100" u="none" cap="none" strike="noStrike">
                <a:solidFill>
                  <a:schemeClr val="dk1"/>
                </a:solidFill>
                <a:latin typeface="Century Schoolbook"/>
                <a:ea typeface="Century Schoolbook"/>
                <a:cs typeface="Century Schoolbook"/>
                <a:sym typeface="Century Schoolbook"/>
              </a:rPr>
              <a:t>1960</a:t>
            </a:r>
            <a:endParaRPr b="0" i="0" sz="1100" u="none" cap="none" strike="noStrike">
              <a:solidFill>
                <a:schemeClr val="dk1"/>
              </a:solidFill>
              <a:latin typeface="Arial"/>
              <a:ea typeface="Arial"/>
              <a:cs typeface="Arial"/>
              <a:sym typeface="Arial"/>
            </a:endParaRPr>
          </a:p>
        </p:txBody>
      </p:sp>
      <p:sp>
        <p:nvSpPr>
          <p:cNvPr id="116" name="Google Shape;116;p12"/>
          <p:cNvSpPr txBox="1"/>
          <p:nvPr/>
        </p:nvSpPr>
        <p:spPr>
          <a:xfrm>
            <a:off x="6668910" y="3926119"/>
            <a:ext cx="697627" cy="26157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n-CA" sz="1100" u="none" cap="none" strike="noStrike">
                <a:solidFill>
                  <a:schemeClr val="dk1"/>
                </a:solidFill>
                <a:latin typeface="Century Schoolbook"/>
                <a:ea typeface="Century Schoolbook"/>
                <a:cs typeface="Century Schoolbook"/>
                <a:sym typeface="Century Schoolbook"/>
              </a:rPr>
              <a:t>1970</a:t>
            </a:r>
            <a:endParaRPr b="0" i="0" sz="1100" u="none" cap="none" strike="noStrike">
              <a:solidFill>
                <a:schemeClr val="dk1"/>
              </a:solidFill>
              <a:latin typeface="Arial"/>
              <a:ea typeface="Arial"/>
              <a:cs typeface="Arial"/>
              <a:sym typeface="Arial"/>
            </a:endParaRPr>
          </a:p>
        </p:txBody>
      </p:sp>
      <p:sp>
        <p:nvSpPr>
          <p:cNvPr id="117" name="Google Shape;117;p12"/>
          <p:cNvSpPr txBox="1"/>
          <p:nvPr/>
        </p:nvSpPr>
        <p:spPr>
          <a:xfrm>
            <a:off x="7366537" y="3932161"/>
            <a:ext cx="697627" cy="26157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n-CA" sz="1100" u="none" cap="none" strike="noStrike">
                <a:solidFill>
                  <a:schemeClr val="dk1"/>
                </a:solidFill>
                <a:latin typeface="Century Schoolbook"/>
                <a:ea typeface="Century Schoolbook"/>
                <a:cs typeface="Century Schoolbook"/>
                <a:sym typeface="Century Schoolbook"/>
              </a:rPr>
              <a:t>1980</a:t>
            </a:r>
            <a:endParaRPr b="0" i="0" sz="1100" u="none" cap="none" strike="noStrike">
              <a:solidFill>
                <a:schemeClr val="dk1"/>
              </a:solidFill>
              <a:latin typeface="Arial"/>
              <a:ea typeface="Arial"/>
              <a:cs typeface="Arial"/>
              <a:sym typeface="Arial"/>
            </a:endParaRPr>
          </a:p>
        </p:txBody>
      </p:sp>
      <p:sp>
        <p:nvSpPr>
          <p:cNvPr id="118" name="Google Shape;118;p12"/>
          <p:cNvSpPr txBox="1"/>
          <p:nvPr/>
        </p:nvSpPr>
        <p:spPr>
          <a:xfrm>
            <a:off x="8107464" y="3941905"/>
            <a:ext cx="697627" cy="26157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n-CA" sz="1100" u="none" cap="none" strike="noStrike">
                <a:solidFill>
                  <a:schemeClr val="dk1"/>
                </a:solidFill>
                <a:latin typeface="Century Schoolbook"/>
                <a:ea typeface="Century Schoolbook"/>
                <a:cs typeface="Century Schoolbook"/>
                <a:sym typeface="Century Schoolbook"/>
              </a:rPr>
              <a:t>1990</a:t>
            </a:r>
            <a:endParaRPr b="0" i="0" sz="1100" u="none" cap="none" strike="noStrike">
              <a:solidFill>
                <a:schemeClr val="dk1"/>
              </a:solidFill>
              <a:latin typeface="Arial"/>
              <a:ea typeface="Arial"/>
              <a:cs typeface="Arial"/>
              <a:sym typeface="Arial"/>
            </a:endParaRPr>
          </a:p>
        </p:txBody>
      </p:sp>
      <p:sp>
        <p:nvSpPr>
          <p:cNvPr id="119" name="Google Shape;119;p12"/>
          <p:cNvSpPr txBox="1"/>
          <p:nvPr/>
        </p:nvSpPr>
        <p:spPr>
          <a:xfrm>
            <a:off x="8798796" y="3934739"/>
            <a:ext cx="697627" cy="26157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n-CA" sz="1100" u="none" cap="none" strike="noStrike">
                <a:solidFill>
                  <a:schemeClr val="dk1"/>
                </a:solidFill>
                <a:latin typeface="Century Schoolbook"/>
                <a:ea typeface="Century Schoolbook"/>
                <a:cs typeface="Century Schoolbook"/>
                <a:sym typeface="Century Schoolbook"/>
              </a:rPr>
              <a:t>2000</a:t>
            </a:r>
            <a:endParaRPr b="0" i="0" sz="1100" u="none" cap="none" strike="noStrike">
              <a:solidFill>
                <a:schemeClr val="dk1"/>
              </a:solidFill>
              <a:latin typeface="Arial"/>
              <a:ea typeface="Arial"/>
              <a:cs typeface="Arial"/>
              <a:sym typeface="Arial"/>
            </a:endParaRPr>
          </a:p>
        </p:txBody>
      </p:sp>
      <p:sp>
        <p:nvSpPr>
          <p:cNvPr id="120" name="Google Shape;120;p12"/>
          <p:cNvSpPr txBox="1"/>
          <p:nvPr/>
        </p:nvSpPr>
        <p:spPr>
          <a:xfrm>
            <a:off x="9546083" y="3932161"/>
            <a:ext cx="697627" cy="26157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n-CA" sz="1100" u="none" cap="none" strike="noStrike">
                <a:solidFill>
                  <a:schemeClr val="dk1"/>
                </a:solidFill>
                <a:latin typeface="Century Schoolbook"/>
                <a:ea typeface="Century Schoolbook"/>
                <a:cs typeface="Century Schoolbook"/>
                <a:sym typeface="Century Schoolbook"/>
              </a:rPr>
              <a:t>2010</a:t>
            </a:r>
            <a:endParaRPr b="0" i="0" sz="1100" u="none" cap="none" strike="noStrike">
              <a:solidFill>
                <a:schemeClr val="dk1"/>
              </a:solidFill>
              <a:latin typeface="Arial"/>
              <a:ea typeface="Arial"/>
              <a:cs typeface="Arial"/>
              <a:sym typeface="Arial"/>
            </a:endParaRPr>
          </a:p>
        </p:txBody>
      </p:sp>
      <p:sp>
        <p:nvSpPr>
          <p:cNvPr id="121" name="Google Shape;121;p12"/>
          <p:cNvSpPr txBox="1"/>
          <p:nvPr/>
        </p:nvSpPr>
        <p:spPr>
          <a:xfrm>
            <a:off x="10269677" y="3940856"/>
            <a:ext cx="697627" cy="26157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n-CA" sz="1100" u="none" cap="none" strike="noStrike">
                <a:solidFill>
                  <a:schemeClr val="dk1"/>
                </a:solidFill>
                <a:latin typeface="Century Schoolbook"/>
                <a:ea typeface="Century Schoolbook"/>
                <a:cs typeface="Century Schoolbook"/>
                <a:sym typeface="Century Schoolbook"/>
              </a:rPr>
              <a:t>2020</a:t>
            </a:r>
            <a:endParaRPr b="0" i="0" sz="1100" u="none" cap="none" strike="noStrike">
              <a:solidFill>
                <a:schemeClr val="dk1"/>
              </a:solidFill>
              <a:latin typeface="Arial"/>
              <a:ea typeface="Arial"/>
              <a:cs typeface="Arial"/>
              <a:sym typeface="Arial"/>
            </a:endParaRPr>
          </a:p>
        </p:txBody>
      </p:sp>
      <p:sp>
        <p:nvSpPr>
          <p:cNvPr id="122" name="Google Shape;122;p12"/>
          <p:cNvSpPr txBox="1"/>
          <p:nvPr/>
        </p:nvSpPr>
        <p:spPr>
          <a:xfrm>
            <a:off x="4497401" y="3932161"/>
            <a:ext cx="697627" cy="26157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n-CA" sz="1100" u="none" cap="none" strike="noStrike">
                <a:solidFill>
                  <a:schemeClr val="dk1"/>
                </a:solidFill>
                <a:latin typeface="Century Schoolbook"/>
                <a:ea typeface="Century Schoolbook"/>
                <a:cs typeface="Century Schoolbook"/>
                <a:sym typeface="Century Schoolbook"/>
              </a:rPr>
              <a:t>1940</a:t>
            </a:r>
            <a:endParaRPr b="0" i="0" sz="1100" u="none" cap="none" strike="noStrike">
              <a:solidFill>
                <a:schemeClr val="dk1"/>
              </a:solidFill>
              <a:latin typeface="Arial"/>
              <a:ea typeface="Arial"/>
              <a:cs typeface="Arial"/>
              <a:sym typeface="Arial"/>
            </a:endParaRPr>
          </a:p>
        </p:txBody>
      </p:sp>
      <p:cxnSp>
        <p:nvCxnSpPr>
          <p:cNvPr id="123" name="Google Shape;123;p12">
            <a:hlinkClick action="ppaction://hlinksldjump" r:id="rId16"/>
          </p:cNvPr>
          <p:cNvCxnSpPr>
            <a:stCxn id="109" idx="0"/>
            <a:endCxn id="124" idx="2"/>
          </p:cNvCxnSpPr>
          <p:nvPr/>
        </p:nvCxnSpPr>
        <p:spPr>
          <a:xfrm rot="-5400000">
            <a:off x="5941832" y="2534532"/>
            <a:ext cx="892500" cy="1652700"/>
          </a:xfrm>
          <a:prstGeom prst="bentConnector3">
            <a:avLst>
              <a:gd fmla="val 50006" name="adj1"/>
            </a:avLst>
          </a:prstGeom>
          <a:noFill/>
          <a:ln cap="flat" cmpd="sng" w="19050">
            <a:solidFill>
              <a:srgbClr val="741B47"/>
            </a:solidFill>
            <a:prstDash val="solid"/>
            <a:round/>
            <a:headEnd len="sm" w="sm" type="none"/>
            <a:tailEnd len="sm" w="sm" type="none"/>
          </a:ln>
        </p:spPr>
      </p:cxnSp>
      <p:sp>
        <p:nvSpPr>
          <p:cNvPr id="125" name="Google Shape;125;p12">
            <a:hlinkClick action="ppaction://hlinksldjump" r:id="rId17"/>
          </p:cNvPr>
          <p:cNvSpPr txBox="1"/>
          <p:nvPr/>
        </p:nvSpPr>
        <p:spPr>
          <a:xfrm>
            <a:off x="2427672" y="2168432"/>
            <a:ext cx="1258800" cy="823500"/>
          </a:xfrm>
          <a:prstGeom prst="rect">
            <a:avLst/>
          </a:prstGeom>
          <a:solidFill>
            <a:srgbClr val="741B47"/>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lang="en-CA" sz="1200">
                <a:solidFill>
                  <a:schemeClr val="lt1"/>
                </a:solidFill>
              </a:rPr>
              <a:t>Première Guerre mondiale</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1" i="0" lang="en-CA" sz="1200" u="none" cap="none" strike="noStrike">
                <a:solidFill>
                  <a:schemeClr val="lt1"/>
                </a:solidFill>
                <a:latin typeface="Arial"/>
                <a:ea typeface="Arial"/>
                <a:cs typeface="Arial"/>
                <a:sym typeface="Arial"/>
              </a:rPr>
              <a:t>(1914-1918)</a:t>
            </a:r>
            <a:endParaRPr b="0" i="0" sz="1200" u="none" cap="none" strike="noStrike">
              <a:solidFill>
                <a:schemeClr val="lt1"/>
              </a:solidFill>
              <a:latin typeface="Arial"/>
              <a:ea typeface="Arial"/>
              <a:cs typeface="Arial"/>
              <a:sym typeface="Arial"/>
            </a:endParaRPr>
          </a:p>
        </p:txBody>
      </p:sp>
      <p:sp>
        <p:nvSpPr>
          <p:cNvPr id="126" name="Google Shape;126;p12">
            <a:hlinkClick action="ppaction://hlinksldjump" r:id="rId18"/>
          </p:cNvPr>
          <p:cNvSpPr txBox="1"/>
          <p:nvPr/>
        </p:nvSpPr>
        <p:spPr>
          <a:xfrm>
            <a:off x="4207847" y="2181395"/>
            <a:ext cx="1260000" cy="823500"/>
          </a:xfrm>
          <a:prstGeom prst="rect">
            <a:avLst/>
          </a:prstGeom>
          <a:solidFill>
            <a:srgbClr val="E69138"/>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lang="en-CA" sz="1200">
                <a:solidFill>
                  <a:schemeClr val="lt1"/>
                </a:solidFill>
              </a:rPr>
              <a:t>Deuxième Guerre mondiale</a:t>
            </a:r>
            <a:r>
              <a:rPr b="1" i="0" lang="en-CA" sz="1200" u="none" cap="none" strike="noStrike">
                <a:solidFill>
                  <a:schemeClr val="lt1"/>
                </a:solidFill>
                <a:latin typeface="Arial"/>
                <a:ea typeface="Arial"/>
                <a:cs typeface="Arial"/>
                <a:sym typeface="Arial"/>
              </a:rPr>
              <a:t> (1939-1945)</a:t>
            </a:r>
            <a:endParaRPr b="0" i="0" sz="1200" u="none" cap="none" strike="noStrike">
              <a:solidFill>
                <a:schemeClr val="lt1"/>
              </a:solidFill>
              <a:latin typeface="Arial"/>
              <a:ea typeface="Arial"/>
              <a:cs typeface="Arial"/>
              <a:sym typeface="Arial"/>
            </a:endParaRPr>
          </a:p>
        </p:txBody>
      </p:sp>
      <p:sp>
        <p:nvSpPr>
          <p:cNvPr id="124" name="Google Shape;124;p12">
            <a:hlinkClick action="ppaction://hlinksldjump" r:id="rId19"/>
          </p:cNvPr>
          <p:cNvSpPr txBox="1"/>
          <p:nvPr/>
        </p:nvSpPr>
        <p:spPr>
          <a:xfrm>
            <a:off x="6584579" y="2273728"/>
            <a:ext cx="1260000" cy="640800"/>
          </a:xfrm>
          <a:prstGeom prst="rect">
            <a:avLst/>
          </a:prstGeom>
          <a:solidFill>
            <a:srgbClr val="501549"/>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lang="en-CA" sz="1200">
                <a:solidFill>
                  <a:schemeClr val="lt1"/>
                </a:solidFill>
              </a:rPr>
              <a:t>Guerre de Corée</a:t>
            </a:r>
            <a:r>
              <a:rPr b="1" i="0" lang="en-CA" sz="1200" u="none" cap="none" strike="noStrike">
                <a:solidFill>
                  <a:schemeClr val="lt1"/>
                </a:solidFill>
                <a:latin typeface="Arial"/>
                <a:ea typeface="Arial"/>
                <a:cs typeface="Arial"/>
                <a:sym typeface="Arial"/>
              </a:rPr>
              <a:t> (1950-1953)</a:t>
            </a:r>
            <a:endParaRPr b="0" i="0" sz="1200" u="none" cap="none" strike="noStrike">
              <a:solidFill>
                <a:schemeClr val="lt1"/>
              </a:solidFill>
              <a:latin typeface="Arial"/>
              <a:ea typeface="Arial"/>
              <a:cs typeface="Arial"/>
              <a:sym typeface="Arial"/>
            </a:endParaRPr>
          </a:p>
        </p:txBody>
      </p:sp>
      <p:sp>
        <p:nvSpPr>
          <p:cNvPr id="127" name="Google Shape;127;p12">
            <a:hlinkClick action="ppaction://hlinksldjump" r:id="rId20"/>
          </p:cNvPr>
          <p:cNvSpPr txBox="1"/>
          <p:nvPr/>
        </p:nvSpPr>
        <p:spPr>
          <a:xfrm>
            <a:off x="8961311" y="2206729"/>
            <a:ext cx="1260000" cy="640800"/>
          </a:xfrm>
          <a:prstGeom prst="rect">
            <a:avLst/>
          </a:prstGeom>
          <a:solidFill>
            <a:srgbClr val="27531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lang="en-CA" sz="1200">
                <a:solidFill>
                  <a:schemeClr val="lt1"/>
                </a:solidFill>
              </a:rPr>
              <a:t>Guerre en</a:t>
            </a:r>
            <a:r>
              <a:rPr b="1" i="0" lang="en-CA" sz="1200" u="none" cap="none" strike="noStrike">
                <a:solidFill>
                  <a:schemeClr val="lt1"/>
                </a:solidFill>
                <a:latin typeface="Arial"/>
                <a:ea typeface="Arial"/>
                <a:cs typeface="Arial"/>
                <a:sym typeface="Arial"/>
              </a:rPr>
              <a:t> Afghanistan</a:t>
            </a:r>
            <a:endParaRPr b="0" i="0" sz="12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1" i="0" lang="en-CA" sz="1200" u="none" cap="none" strike="noStrike">
                <a:solidFill>
                  <a:schemeClr val="lt1"/>
                </a:solidFill>
                <a:latin typeface="Arial"/>
                <a:ea typeface="Arial"/>
                <a:cs typeface="Arial"/>
                <a:sym typeface="Arial"/>
              </a:rPr>
              <a:t>(2001-2014)</a:t>
            </a:r>
            <a:endParaRPr b="0" i="0" sz="1200" u="none" cap="none" strike="noStrike">
              <a:solidFill>
                <a:schemeClr val="lt1"/>
              </a:solidFill>
              <a:latin typeface="Arial"/>
              <a:ea typeface="Arial"/>
              <a:cs typeface="Arial"/>
              <a:sym typeface="Arial"/>
            </a:endParaRPr>
          </a:p>
        </p:txBody>
      </p:sp>
      <p:sp>
        <p:nvSpPr>
          <p:cNvPr id="128" name="Google Shape;128;p12">
            <a:hlinkClick action="ppaction://hlinksldjump" r:id="rId21"/>
          </p:cNvPr>
          <p:cNvSpPr txBox="1"/>
          <p:nvPr/>
        </p:nvSpPr>
        <p:spPr>
          <a:xfrm>
            <a:off x="10096310" y="4588362"/>
            <a:ext cx="1072500" cy="457800"/>
          </a:xfrm>
          <a:prstGeom prst="rect">
            <a:avLst/>
          </a:prstGeom>
          <a:solidFill>
            <a:srgbClr val="0C1A3E"/>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lang="en-CA" sz="1200">
                <a:solidFill>
                  <a:schemeClr val="lt1"/>
                </a:solidFill>
              </a:rPr>
              <a:t>Période actuelle</a:t>
            </a:r>
            <a:endParaRPr b="0" i="0" sz="1400" u="none" cap="none" strike="noStrike">
              <a:solidFill>
                <a:srgbClr val="000000"/>
              </a:solidFill>
              <a:latin typeface="Arial"/>
              <a:ea typeface="Arial"/>
              <a:cs typeface="Arial"/>
              <a:sym typeface="Arial"/>
            </a:endParaRPr>
          </a:p>
        </p:txBody>
      </p:sp>
      <p:sp>
        <p:nvSpPr>
          <p:cNvPr id="129" name="Google Shape;129;p12">
            <a:hlinkClick action="ppaction://hlinksldjump" r:id="rId22"/>
          </p:cNvPr>
          <p:cNvSpPr txBox="1"/>
          <p:nvPr/>
        </p:nvSpPr>
        <p:spPr>
          <a:xfrm>
            <a:off x="6958324" y="4506350"/>
            <a:ext cx="936000" cy="461700"/>
          </a:xfrm>
          <a:prstGeom prst="rect">
            <a:avLst/>
          </a:prstGeom>
          <a:solidFill>
            <a:srgbClr val="0C1A3E"/>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lang="en-CA" sz="1200">
                <a:solidFill>
                  <a:schemeClr val="lt1"/>
                </a:solidFill>
              </a:rPr>
              <a:t>Fin du</a:t>
            </a:r>
            <a:r>
              <a:rPr b="1" i="0" lang="en-CA" sz="1200" u="none" cap="none" strike="noStrike">
                <a:solidFill>
                  <a:schemeClr val="lt1"/>
                </a:solidFill>
                <a:latin typeface="Arial"/>
                <a:ea typeface="Arial"/>
                <a:cs typeface="Arial"/>
                <a:sym typeface="Arial"/>
              </a:rPr>
              <a:t> 20</a:t>
            </a:r>
            <a:r>
              <a:rPr b="1" baseline="30000" lang="en-CA" sz="1200">
                <a:solidFill>
                  <a:schemeClr val="lt1"/>
                </a:solidFill>
              </a:rPr>
              <a:t>e</a:t>
            </a:r>
            <a:r>
              <a:rPr b="1" i="0" lang="en-CA" sz="1200" u="none" cap="none" strike="noStrike">
                <a:solidFill>
                  <a:schemeClr val="lt1"/>
                </a:solidFill>
                <a:latin typeface="Arial"/>
                <a:ea typeface="Arial"/>
                <a:cs typeface="Arial"/>
                <a:sym typeface="Arial"/>
              </a:rPr>
              <a:t> </a:t>
            </a:r>
            <a:r>
              <a:rPr b="1" lang="en-CA" sz="1200">
                <a:solidFill>
                  <a:schemeClr val="lt1"/>
                </a:solidFill>
              </a:rPr>
              <a:t>siècle</a:t>
            </a:r>
            <a:endParaRPr b="0" i="0" sz="1200" u="none" cap="none" strike="noStrike">
              <a:solidFill>
                <a:schemeClr val="lt1"/>
              </a:solidFill>
              <a:latin typeface="Arial"/>
              <a:ea typeface="Arial"/>
              <a:cs typeface="Arial"/>
              <a:sym typeface="Arial"/>
            </a:endParaRPr>
          </a:p>
        </p:txBody>
      </p:sp>
      <p:sp>
        <p:nvSpPr>
          <p:cNvPr id="130" name="Google Shape;130;p12">
            <a:hlinkClick action="ppaction://hlinksldjump" r:id="rId23"/>
          </p:cNvPr>
          <p:cNvSpPr txBox="1"/>
          <p:nvPr/>
        </p:nvSpPr>
        <p:spPr>
          <a:xfrm>
            <a:off x="4846227" y="4506350"/>
            <a:ext cx="991500" cy="461700"/>
          </a:xfrm>
          <a:prstGeom prst="rect">
            <a:avLst/>
          </a:prstGeom>
          <a:solidFill>
            <a:srgbClr val="0C1A3E"/>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n-CA" sz="1200" u="none" cap="none" strike="noStrike">
                <a:solidFill>
                  <a:schemeClr val="lt1"/>
                </a:solidFill>
                <a:latin typeface="Arial"/>
                <a:ea typeface="Arial"/>
                <a:cs typeface="Arial"/>
                <a:sym typeface="Arial"/>
              </a:rPr>
              <a:t>M</a:t>
            </a:r>
            <a:r>
              <a:rPr b="1" lang="en-CA" sz="1200">
                <a:solidFill>
                  <a:schemeClr val="lt1"/>
                </a:solidFill>
              </a:rPr>
              <a:t>oitié du</a:t>
            </a:r>
            <a:r>
              <a:rPr b="1" i="0" lang="en-CA" sz="1200" u="none" cap="none" strike="noStrike">
                <a:solidFill>
                  <a:schemeClr val="lt1"/>
                </a:solidFill>
                <a:latin typeface="Arial"/>
                <a:ea typeface="Arial"/>
                <a:cs typeface="Arial"/>
                <a:sym typeface="Arial"/>
              </a:rPr>
              <a:t> 20</a:t>
            </a:r>
            <a:r>
              <a:rPr b="1" baseline="30000" lang="en-CA" sz="1200">
                <a:solidFill>
                  <a:schemeClr val="lt1"/>
                </a:solidFill>
              </a:rPr>
              <a:t>e</a:t>
            </a:r>
            <a:r>
              <a:rPr b="1" lang="en-CA" sz="1200">
                <a:solidFill>
                  <a:schemeClr val="lt1"/>
                </a:solidFill>
              </a:rPr>
              <a:t> siècle</a:t>
            </a:r>
            <a:endParaRPr b="0" i="0" sz="1200" u="none" cap="none" strike="noStrike">
              <a:solidFill>
                <a:schemeClr val="lt1"/>
              </a:solidFill>
              <a:latin typeface="Arial"/>
              <a:ea typeface="Arial"/>
              <a:cs typeface="Arial"/>
              <a:sym typeface="Arial"/>
            </a:endParaRPr>
          </a:p>
        </p:txBody>
      </p:sp>
      <p:sp>
        <p:nvSpPr>
          <p:cNvPr id="131" name="Google Shape;131;p12">
            <a:hlinkClick action="ppaction://hlinksldjump" r:id="rId24"/>
          </p:cNvPr>
          <p:cNvSpPr txBox="1"/>
          <p:nvPr/>
        </p:nvSpPr>
        <p:spPr>
          <a:xfrm>
            <a:off x="3196025" y="4499100"/>
            <a:ext cx="1193400" cy="461700"/>
          </a:xfrm>
          <a:prstGeom prst="rect">
            <a:avLst/>
          </a:prstGeom>
          <a:solidFill>
            <a:srgbClr val="0C1A3E"/>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lang="en-CA" sz="1200">
                <a:solidFill>
                  <a:schemeClr val="lt1"/>
                </a:solidFill>
              </a:rPr>
              <a:t>L’entre-deux-guerres</a:t>
            </a:r>
            <a:endParaRPr b="0" i="0" sz="1200" u="none" cap="none" strike="noStrike">
              <a:solidFill>
                <a:schemeClr val="lt1"/>
              </a:solidFill>
              <a:latin typeface="Arial"/>
              <a:ea typeface="Arial"/>
              <a:cs typeface="Arial"/>
              <a:sym typeface="Arial"/>
            </a:endParaRPr>
          </a:p>
        </p:txBody>
      </p:sp>
      <p:sp>
        <p:nvSpPr>
          <p:cNvPr id="132" name="Google Shape;132;p12">
            <a:hlinkClick action="ppaction://hlinksldjump" r:id="rId25"/>
          </p:cNvPr>
          <p:cNvSpPr txBox="1"/>
          <p:nvPr/>
        </p:nvSpPr>
        <p:spPr>
          <a:xfrm>
            <a:off x="1065787" y="4506353"/>
            <a:ext cx="1260000" cy="640800"/>
          </a:xfrm>
          <a:prstGeom prst="rect">
            <a:avLst/>
          </a:prstGeom>
          <a:solidFill>
            <a:srgbClr val="0C1A3E"/>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lang="en-CA" sz="1200">
                <a:solidFill>
                  <a:schemeClr val="lt1"/>
                </a:solidFill>
              </a:rPr>
              <a:t>Premières activités militaires</a:t>
            </a:r>
            <a:endParaRPr b="0" i="0" sz="1200" u="none" cap="none" strike="noStrike">
              <a:solidFill>
                <a:schemeClr val="lt1"/>
              </a:solidFill>
              <a:latin typeface="Arial"/>
              <a:ea typeface="Arial"/>
              <a:cs typeface="Arial"/>
              <a:sym typeface="Arial"/>
            </a:endParaRPr>
          </a:p>
        </p:txBody>
      </p:sp>
      <p:sp>
        <p:nvSpPr>
          <p:cNvPr id="133" name="Google Shape;133;p12">
            <a:hlinkClick action="ppaction://hlinksldjump" r:id="rId26"/>
          </p:cNvPr>
          <p:cNvSpPr/>
          <p:nvPr/>
        </p:nvSpPr>
        <p:spPr>
          <a:xfrm>
            <a:off x="2856405" y="3811583"/>
            <a:ext cx="288000" cy="547078"/>
          </a:xfrm>
          <a:prstGeom prst="rect">
            <a:avLst/>
          </a:prstGeom>
          <a:solidFill>
            <a:srgbClr val="752433">
              <a:alpha val="89412"/>
            </a:srgbClr>
          </a:solidFill>
          <a:ln cap="flat" cmpd="sng" w="9525">
            <a:solidFill>
              <a:srgbClr val="74747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13">
            <a:hlinkClick action="ppaction://hlinksldjump" r:id="rId3"/>
          </p:cNvPr>
          <p:cNvSpPr/>
          <p:nvPr/>
        </p:nvSpPr>
        <p:spPr>
          <a:xfrm>
            <a:off x="0" y="3015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39" name="Google Shape;139;p13"/>
          <p:cNvSpPr/>
          <p:nvPr/>
        </p:nvSpPr>
        <p:spPr>
          <a:xfrm>
            <a:off x="0" y="0"/>
            <a:ext cx="12192000" cy="1200329"/>
          </a:xfrm>
          <a:prstGeom prst="rect">
            <a:avLst/>
          </a:prstGeom>
          <a:solidFill>
            <a:srgbClr val="0C1A3E"/>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600"/>
              <a:buFont typeface="Arial"/>
              <a:buNone/>
            </a:pPr>
            <a:r>
              <a:rPr lang="en-CA" sz="6600">
                <a:solidFill>
                  <a:schemeClr val="lt1"/>
                </a:solidFill>
                <a:latin typeface="Century Schoolbook"/>
                <a:ea typeface="Century Schoolbook"/>
                <a:cs typeface="Century Schoolbook"/>
                <a:sym typeface="Century Schoolbook"/>
              </a:rPr>
              <a:t>Premières activités militaires</a:t>
            </a:r>
            <a:endParaRPr b="0" i="0" sz="6600" u="none" cap="none" strike="noStrike">
              <a:solidFill>
                <a:schemeClr val="lt1"/>
              </a:solidFill>
              <a:latin typeface="Century Schoolbook"/>
              <a:ea typeface="Century Schoolbook"/>
              <a:cs typeface="Century Schoolbook"/>
              <a:sym typeface="Century Schoolbook"/>
            </a:endParaRPr>
          </a:p>
        </p:txBody>
      </p:sp>
      <p:sp>
        <p:nvSpPr>
          <p:cNvPr id="140" name="Google Shape;140;p13"/>
          <p:cNvSpPr/>
          <p:nvPr/>
        </p:nvSpPr>
        <p:spPr>
          <a:xfrm>
            <a:off x="2508144" y="2668588"/>
            <a:ext cx="7520100" cy="1276500"/>
          </a:xfrm>
          <a:prstGeom prst="rightArrow">
            <a:avLst>
              <a:gd fmla="val 50000" name="adj1"/>
              <a:gd fmla="val 50000" name="adj2"/>
            </a:avLst>
          </a:prstGeom>
          <a:solidFill>
            <a:srgbClr val="3A3A3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3A3A3A"/>
              </a:solidFill>
              <a:latin typeface="Arial"/>
              <a:ea typeface="Arial"/>
              <a:cs typeface="Arial"/>
              <a:sym typeface="Arial"/>
            </a:endParaRPr>
          </a:p>
        </p:txBody>
      </p:sp>
      <p:sp>
        <p:nvSpPr>
          <p:cNvPr id="141" name="Google Shape;141;p13"/>
          <p:cNvSpPr txBox="1"/>
          <p:nvPr/>
        </p:nvSpPr>
        <p:spPr>
          <a:xfrm>
            <a:off x="2163674" y="3785861"/>
            <a:ext cx="6975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CA" sz="1800" u="none" cap="none" strike="noStrike">
                <a:solidFill>
                  <a:schemeClr val="dk1"/>
                </a:solidFill>
                <a:latin typeface="Century Schoolbook"/>
                <a:ea typeface="Century Schoolbook"/>
                <a:cs typeface="Century Schoolbook"/>
                <a:sym typeface="Century Schoolbook"/>
              </a:rPr>
              <a:t>1800</a:t>
            </a:r>
            <a:endParaRPr b="0" i="0" sz="1400" u="none" cap="none" strike="noStrike">
              <a:solidFill>
                <a:schemeClr val="dk1"/>
              </a:solidFill>
              <a:latin typeface="Arial"/>
              <a:ea typeface="Arial"/>
              <a:cs typeface="Arial"/>
              <a:sym typeface="Arial"/>
            </a:endParaRPr>
          </a:p>
        </p:txBody>
      </p:sp>
      <p:cxnSp>
        <p:nvCxnSpPr>
          <p:cNvPr id="142" name="Google Shape;142;p13"/>
          <p:cNvCxnSpPr/>
          <p:nvPr/>
        </p:nvCxnSpPr>
        <p:spPr>
          <a:xfrm flipH="1">
            <a:off x="2502537" y="2985821"/>
            <a:ext cx="4800" cy="853200"/>
          </a:xfrm>
          <a:prstGeom prst="straightConnector1">
            <a:avLst/>
          </a:prstGeom>
          <a:noFill/>
          <a:ln cap="flat" cmpd="sng" w="19050">
            <a:solidFill>
              <a:srgbClr val="7F7F7F"/>
            </a:solidFill>
            <a:prstDash val="solid"/>
            <a:miter lim="800000"/>
            <a:headEnd len="sm" w="sm" type="none"/>
            <a:tailEnd len="sm" w="sm" type="none"/>
          </a:ln>
        </p:spPr>
      </p:cxnSp>
      <p:sp>
        <p:nvSpPr>
          <p:cNvPr id="143" name="Google Shape;143;p13"/>
          <p:cNvSpPr txBox="1"/>
          <p:nvPr/>
        </p:nvSpPr>
        <p:spPr>
          <a:xfrm>
            <a:off x="3322843" y="3760582"/>
            <a:ext cx="6975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CA" sz="1800" u="none" cap="none" strike="noStrike">
                <a:solidFill>
                  <a:schemeClr val="dk1"/>
                </a:solidFill>
                <a:latin typeface="Century Schoolbook"/>
                <a:ea typeface="Century Schoolbook"/>
                <a:cs typeface="Century Schoolbook"/>
                <a:sym typeface="Century Schoolbook"/>
              </a:rPr>
              <a:t>1820</a:t>
            </a:r>
            <a:endParaRPr b="0" i="0" sz="1400" u="none" cap="none" strike="noStrike">
              <a:solidFill>
                <a:schemeClr val="dk1"/>
              </a:solidFill>
              <a:latin typeface="Arial"/>
              <a:ea typeface="Arial"/>
              <a:cs typeface="Arial"/>
              <a:sym typeface="Arial"/>
            </a:endParaRPr>
          </a:p>
        </p:txBody>
      </p:sp>
      <p:cxnSp>
        <p:nvCxnSpPr>
          <p:cNvPr id="144" name="Google Shape;144;p13"/>
          <p:cNvCxnSpPr/>
          <p:nvPr/>
        </p:nvCxnSpPr>
        <p:spPr>
          <a:xfrm flipH="1">
            <a:off x="3671556" y="2985821"/>
            <a:ext cx="4800" cy="853200"/>
          </a:xfrm>
          <a:prstGeom prst="straightConnector1">
            <a:avLst/>
          </a:prstGeom>
          <a:noFill/>
          <a:ln cap="flat" cmpd="sng" w="19050">
            <a:solidFill>
              <a:srgbClr val="7F7F7F"/>
            </a:solidFill>
            <a:prstDash val="solid"/>
            <a:miter lim="800000"/>
            <a:headEnd len="sm" w="sm" type="none"/>
            <a:tailEnd len="sm" w="sm" type="none"/>
          </a:ln>
        </p:spPr>
      </p:cxnSp>
      <p:sp>
        <p:nvSpPr>
          <p:cNvPr id="145" name="Google Shape;145;p13"/>
          <p:cNvSpPr txBox="1"/>
          <p:nvPr/>
        </p:nvSpPr>
        <p:spPr>
          <a:xfrm>
            <a:off x="4420284" y="3785861"/>
            <a:ext cx="6975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CA" sz="1800" u="none" cap="none" strike="noStrike">
                <a:solidFill>
                  <a:schemeClr val="dk1"/>
                </a:solidFill>
                <a:latin typeface="Century Schoolbook"/>
                <a:ea typeface="Century Schoolbook"/>
                <a:cs typeface="Century Schoolbook"/>
                <a:sym typeface="Century Schoolbook"/>
              </a:rPr>
              <a:t>1840</a:t>
            </a:r>
            <a:endParaRPr b="0" i="0" sz="1400" u="none" cap="none" strike="noStrike">
              <a:solidFill>
                <a:schemeClr val="dk1"/>
              </a:solidFill>
              <a:latin typeface="Arial"/>
              <a:ea typeface="Arial"/>
              <a:cs typeface="Arial"/>
              <a:sym typeface="Arial"/>
            </a:endParaRPr>
          </a:p>
        </p:txBody>
      </p:sp>
      <p:cxnSp>
        <p:nvCxnSpPr>
          <p:cNvPr id="146" name="Google Shape;146;p13"/>
          <p:cNvCxnSpPr/>
          <p:nvPr/>
        </p:nvCxnSpPr>
        <p:spPr>
          <a:xfrm flipH="1">
            <a:off x="4768997" y="2985821"/>
            <a:ext cx="4800" cy="853200"/>
          </a:xfrm>
          <a:prstGeom prst="straightConnector1">
            <a:avLst/>
          </a:prstGeom>
          <a:noFill/>
          <a:ln cap="flat" cmpd="sng" w="19050">
            <a:solidFill>
              <a:srgbClr val="7F7F7F"/>
            </a:solidFill>
            <a:prstDash val="solid"/>
            <a:miter lim="800000"/>
            <a:headEnd len="sm" w="sm" type="none"/>
            <a:tailEnd len="sm" w="sm" type="none"/>
          </a:ln>
        </p:spPr>
      </p:cxnSp>
      <p:sp>
        <p:nvSpPr>
          <p:cNvPr id="147" name="Google Shape;147;p13"/>
          <p:cNvSpPr txBox="1"/>
          <p:nvPr/>
        </p:nvSpPr>
        <p:spPr>
          <a:xfrm>
            <a:off x="5512962" y="3785861"/>
            <a:ext cx="6975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CA" sz="1800" u="none" cap="none" strike="noStrike">
                <a:solidFill>
                  <a:schemeClr val="dk1"/>
                </a:solidFill>
                <a:latin typeface="Century Schoolbook"/>
                <a:ea typeface="Century Schoolbook"/>
                <a:cs typeface="Century Schoolbook"/>
                <a:sym typeface="Century Schoolbook"/>
              </a:rPr>
              <a:t>1860</a:t>
            </a:r>
            <a:endParaRPr b="0" i="0" sz="1400" u="none" cap="none" strike="noStrike">
              <a:solidFill>
                <a:schemeClr val="dk1"/>
              </a:solidFill>
              <a:latin typeface="Arial"/>
              <a:ea typeface="Arial"/>
              <a:cs typeface="Arial"/>
              <a:sym typeface="Arial"/>
            </a:endParaRPr>
          </a:p>
        </p:txBody>
      </p:sp>
      <p:cxnSp>
        <p:nvCxnSpPr>
          <p:cNvPr id="148" name="Google Shape;148;p13"/>
          <p:cNvCxnSpPr/>
          <p:nvPr/>
        </p:nvCxnSpPr>
        <p:spPr>
          <a:xfrm flipH="1">
            <a:off x="5866358" y="2985821"/>
            <a:ext cx="4800" cy="853200"/>
          </a:xfrm>
          <a:prstGeom prst="straightConnector1">
            <a:avLst/>
          </a:prstGeom>
          <a:noFill/>
          <a:ln cap="flat" cmpd="sng" w="19050">
            <a:solidFill>
              <a:srgbClr val="7F7F7F"/>
            </a:solidFill>
            <a:prstDash val="solid"/>
            <a:miter lim="800000"/>
            <a:headEnd len="sm" w="sm" type="none"/>
            <a:tailEnd len="sm" w="sm" type="none"/>
          </a:ln>
        </p:spPr>
      </p:cxnSp>
      <p:sp>
        <p:nvSpPr>
          <p:cNvPr id="149" name="Google Shape;149;p13"/>
          <p:cNvSpPr txBox="1"/>
          <p:nvPr/>
        </p:nvSpPr>
        <p:spPr>
          <a:xfrm>
            <a:off x="6580427" y="3785861"/>
            <a:ext cx="6975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CA" sz="1800" u="none" cap="none" strike="noStrike">
                <a:solidFill>
                  <a:schemeClr val="dk1"/>
                </a:solidFill>
                <a:latin typeface="Century Schoolbook"/>
                <a:ea typeface="Century Schoolbook"/>
                <a:cs typeface="Century Schoolbook"/>
                <a:sym typeface="Century Schoolbook"/>
              </a:rPr>
              <a:t>1880</a:t>
            </a:r>
            <a:endParaRPr b="0" i="0" sz="1400" u="none" cap="none" strike="noStrike">
              <a:solidFill>
                <a:schemeClr val="dk1"/>
              </a:solidFill>
              <a:latin typeface="Arial"/>
              <a:ea typeface="Arial"/>
              <a:cs typeface="Arial"/>
              <a:sym typeface="Arial"/>
            </a:endParaRPr>
          </a:p>
        </p:txBody>
      </p:sp>
      <p:cxnSp>
        <p:nvCxnSpPr>
          <p:cNvPr id="150" name="Google Shape;150;p13"/>
          <p:cNvCxnSpPr/>
          <p:nvPr/>
        </p:nvCxnSpPr>
        <p:spPr>
          <a:xfrm flipH="1">
            <a:off x="6945994" y="2983321"/>
            <a:ext cx="4800" cy="853200"/>
          </a:xfrm>
          <a:prstGeom prst="straightConnector1">
            <a:avLst/>
          </a:prstGeom>
          <a:noFill/>
          <a:ln cap="flat" cmpd="sng" w="19050">
            <a:solidFill>
              <a:srgbClr val="7F7F7F"/>
            </a:solidFill>
            <a:prstDash val="solid"/>
            <a:miter lim="800000"/>
            <a:headEnd len="sm" w="sm" type="none"/>
            <a:tailEnd len="sm" w="sm" type="none"/>
          </a:ln>
        </p:spPr>
      </p:cxnSp>
      <p:sp>
        <p:nvSpPr>
          <p:cNvPr id="151" name="Google Shape;151;p13"/>
          <p:cNvSpPr txBox="1"/>
          <p:nvPr/>
        </p:nvSpPr>
        <p:spPr>
          <a:xfrm>
            <a:off x="7928151" y="3820112"/>
            <a:ext cx="6975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CA" sz="1800" u="none" cap="none" strike="noStrike">
                <a:solidFill>
                  <a:schemeClr val="dk1"/>
                </a:solidFill>
                <a:latin typeface="Century Schoolbook"/>
                <a:ea typeface="Century Schoolbook"/>
                <a:cs typeface="Century Schoolbook"/>
                <a:sym typeface="Century Schoolbook"/>
              </a:rPr>
              <a:t>1900</a:t>
            </a:r>
            <a:endParaRPr b="0" i="0" sz="1400" u="none" cap="none" strike="noStrike">
              <a:solidFill>
                <a:schemeClr val="dk1"/>
              </a:solidFill>
              <a:latin typeface="Arial"/>
              <a:ea typeface="Arial"/>
              <a:cs typeface="Arial"/>
              <a:sym typeface="Arial"/>
            </a:endParaRPr>
          </a:p>
        </p:txBody>
      </p:sp>
      <p:cxnSp>
        <p:nvCxnSpPr>
          <p:cNvPr id="152" name="Google Shape;152;p13"/>
          <p:cNvCxnSpPr/>
          <p:nvPr/>
        </p:nvCxnSpPr>
        <p:spPr>
          <a:xfrm flipH="1">
            <a:off x="8276864" y="3032557"/>
            <a:ext cx="4800" cy="853200"/>
          </a:xfrm>
          <a:prstGeom prst="straightConnector1">
            <a:avLst/>
          </a:prstGeom>
          <a:noFill/>
          <a:ln cap="flat" cmpd="sng" w="19050">
            <a:solidFill>
              <a:srgbClr val="7F7F7F"/>
            </a:solidFill>
            <a:prstDash val="solid"/>
            <a:miter lim="800000"/>
            <a:headEnd len="sm" w="sm" type="none"/>
            <a:tailEnd len="sm" w="sm" type="none"/>
          </a:ln>
        </p:spPr>
      </p:cxnSp>
      <p:grpSp>
        <p:nvGrpSpPr>
          <p:cNvPr id="153" name="Google Shape;153;p13"/>
          <p:cNvGrpSpPr/>
          <p:nvPr/>
        </p:nvGrpSpPr>
        <p:grpSpPr>
          <a:xfrm>
            <a:off x="10544513" y="6397289"/>
            <a:ext cx="1608515" cy="386493"/>
            <a:chOff x="10544513" y="6397289"/>
            <a:chExt cx="1608515" cy="386493"/>
          </a:xfrm>
        </p:grpSpPr>
        <p:sp>
          <p:nvSpPr>
            <p:cNvPr id="154" name="Google Shape;154;p13"/>
            <p:cNvSpPr/>
            <p:nvPr/>
          </p:nvSpPr>
          <p:spPr>
            <a:xfrm>
              <a:off x="10562884" y="6397289"/>
              <a:ext cx="1590144" cy="386493"/>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55" name="Google Shape;155;p13">
              <a:hlinkClick action="ppaction://hlinksldjump" r:id="rId4"/>
            </p:cNvPr>
            <p:cNvSpPr txBox="1"/>
            <p:nvPr/>
          </p:nvSpPr>
          <p:spPr>
            <a:xfrm>
              <a:off x="10544513" y="6475188"/>
              <a:ext cx="1590300" cy="230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lang="en-CA" sz="900">
                  <a:solidFill>
                    <a:srgbClr val="222222"/>
                  </a:solidFill>
                </a:rPr>
                <a:t>revenir à la ligne du temps</a:t>
              </a:r>
              <a:endParaRPr b="0" i="0" sz="1000" u="none" cap="none" strike="noStrike">
                <a:solidFill>
                  <a:schemeClr val="dk1"/>
                </a:solidFill>
                <a:latin typeface="Century Schoolbook"/>
                <a:ea typeface="Century Schoolbook"/>
                <a:cs typeface="Century Schoolbook"/>
                <a:sym typeface="Century Schoolbook"/>
              </a:endParaRPr>
            </a:p>
          </p:txBody>
        </p:sp>
      </p:grpSp>
      <p:sp>
        <p:nvSpPr>
          <p:cNvPr id="156" name="Google Shape;156;p13">
            <a:hlinkClick action="ppaction://hlinksldjump" r:id="rId5"/>
          </p:cNvPr>
          <p:cNvSpPr/>
          <p:nvPr/>
        </p:nvSpPr>
        <p:spPr>
          <a:xfrm>
            <a:off x="8696779" y="3072910"/>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D9E5F8"/>
          </a:solidFill>
          <a:ln cap="flat" cmpd="sng" w="25400">
            <a:solidFill>
              <a:srgbClr val="0C0C0C"/>
            </a:solidFill>
            <a:prstDash val="solid"/>
            <a:round/>
            <a:headEnd len="sm" w="sm" type="none"/>
            <a:tailEnd len="sm" w="sm" type="none"/>
          </a:ln>
        </p:spPr>
        <p:txBody>
          <a:bodyPr anchorCtr="0" anchor="ctr" bIns="125675" lIns="125750" spcFirstLastPara="1" rIns="125750" wrap="square" tIns="125675">
            <a:noAutofit/>
          </a:bodyPr>
          <a:lstStyle/>
          <a:p>
            <a:pPr indent="0" lvl="0" marL="0" marR="0" rtl="0" algn="ctr">
              <a:lnSpc>
                <a:spcPct val="90000"/>
              </a:lnSpc>
              <a:spcBef>
                <a:spcPts val="0"/>
              </a:spcBef>
              <a:spcAft>
                <a:spcPts val="0"/>
              </a:spcAft>
              <a:buClr>
                <a:srgbClr val="000000"/>
              </a:buClr>
              <a:buSzPts val="1500"/>
              <a:buFont typeface="Arial"/>
              <a:buNone/>
            </a:pPr>
            <a:r>
              <a:t/>
            </a:r>
            <a:endParaRPr b="0" i="0" sz="1500" u="none" cap="none" strike="noStrike">
              <a:solidFill>
                <a:srgbClr val="3A3A3A"/>
              </a:solidFill>
              <a:latin typeface="Arial"/>
              <a:ea typeface="Arial"/>
              <a:cs typeface="Arial"/>
              <a:sym typeface="Arial"/>
            </a:endParaRPr>
          </a:p>
        </p:txBody>
      </p:sp>
      <p:sp>
        <p:nvSpPr>
          <p:cNvPr id="157" name="Google Shape;157;p13">
            <a:hlinkClick action="ppaction://hlinksldjump" r:id="rId6"/>
          </p:cNvPr>
          <p:cNvSpPr/>
          <p:nvPr/>
        </p:nvSpPr>
        <p:spPr>
          <a:xfrm>
            <a:off x="7645733" y="3072910"/>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D9E5F8"/>
          </a:solidFill>
          <a:ln cap="flat" cmpd="sng" w="25400">
            <a:solidFill>
              <a:srgbClr val="0C0C0C"/>
            </a:solidFill>
            <a:prstDash val="solid"/>
            <a:round/>
            <a:headEnd len="sm" w="sm" type="none"/>
            <a:tailEnd len="sm" w="sm" type="none"/>
          </a:ln>
        </p:spPr>
        <p:txBody>
          <a:bodyPr anchorCtr="0" anchor="ctr" bIns="125675" lIns="125750" spcFirstLastPara="1" rIns="125750" wrap="square" tIns="125675">
            <a:noAutofit/>
          </a:bodyPr>
          <a:lstStyle/>
          <a:p>
            <a:pPr indent="0" lvl="0" marL="0" marR="0" rtl="0" algn="ctr">
              <a:lnSpc>
                <a:spcPct val="90000"/>
              </a:lnSpc>
              <a:spcBef>
                <a:spcPts val="0"/>
              </a:spcBef>
              <a:spcAft>
                <a:spcPts val="0"/>
              </a:spcAft>
              <a:buClr>
                <a:srgbClr val="000000"/>
              </a:buClr>
              <a:buSzPts val="1500"/>
              <a:buFont typeface="Arial"/>
              <a:buNone/>
            </a:pPr>
            <a:r>
              <a:t/>
            </a:r>
            <a:endParaRPr b="0" i="0" sz="1500" u="none" cap="none" strike="noStrike">
              <a:solidFill>
                <a:srgbClr val="3A3A3A"/>
              </a:solidFill>
              <a:latin typeface="Arial"/>
              <a:ea typeface="Arial"/>
              <a:cs typeface="Arial"/>
              <a:sym typeface="Arial"/>
            </a:endParaRPr>
          </a:p>
        </p:txBody>
      </p:sp>
      <p:sp>
        <p:nvSpPr>
          <p:cNvPr id="158" name="Google Shape;158;p13">
            <a:hlinkClick action="ppaction://hlinksldjump" r:id="rId7"/>
          </p:cNvPr>
          <p:cNvSpPr/>
          <p:nvPr/>
        </p:nvSpPr>
        <p:spPr>
          <a:xfrm>
            <a:off x="7089770" y="3072910"/>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D9E5F8"/>
          </a:solidFill>
          <a:ln cap="flat" cmpd="sng" w="25400">
            <a:solidFill>
              <a:srgbClr val="0C0C0C"/>
            </a:solidFill>
            <a:prstDash val="solid"/>
            <a:round/>
            <a:headEnd len="sm" w="sm" type="none"/>
            <a:tailEnd len="sm" w="sm" type="none"/>
          </a:ln>
        </p:spPr>
        <p:txBody>
          <a:bodyPr anchorCtr="0" anchor="ctr" bIns="125675" lIns="125750" spcFirstLastPara="1" rIns="125750" wrap="square" tIns="125675">
            <a:noAutofit/>
          </a:bodyPr>
          <a:lstStyle/>
          <a:p>
            <a:pPr indent="0" lvl="0" marL="0" marR="0" rtl="0" algn="ctr">
              <a:lnSpc>
                <a:spcPct val="90000"/>
              </a:lnSpc>
              <a:spcBef>
                <a:spcPts val="0"/>
              </a:spcBef>
              <a:spcAft>
                <a:spcPts val="0"/>
              </a:spcAft>
              <a:buClr>
                <a:srgbClr val="000000"/>
              </a:buClr>
              <a:buSzPts val="1500"/>
              <a:buFont typeface="Arial"/>
              <a:buNone/>
            </a:pPr>
            <a:r>
              <a:t/>
            </a:r>
            <a:endParaRPr b="0" i="0" sz="1500" u="none" cap="none" strike="noStrike">
              <a:solidFill>
                <a:srgbClr val="3A3A3A"/>
              </a:solidFill>
              <a:latin typeface="Arial"/>
              <a:ea typeface="Arial"/>
              <a:cs typeface="Arial"/>
              <a:sym typeface="Arial"/>
            </a:endParaRPr>
          </a:p>
        </p:txBody>
      </p:sp>
      <p:sp>
        <p:nvSpPr>
          <p:cNvPr id="159" name="Google Shape;159;p13">
            <a:hlinkClick action="ppaction://hlinksldjump" r:id="rId8"/>
          </p:cNvPr>
          <p:cNvSpPr/>
          <p:nvPr/>
        </p:nvSpPr>
        <p:spPr>
          <a:xfrm>
            <a:off x="5896646" y="3057374"/>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D9E5F8"/>
          </a:solidFill>
          <a:ln cap="flat" cmpd="sng" w="25400">
            <a:solidFill>
              <a:srgbClr val="0C0C0C"/>
            </a:solidFill>
            <a:prstDash val="solid"/>
            <a:round/>
            <a:headEnd len="sm" w="sm" type="none"/>
            <a:tailEnd len="sm" w="sm" type="none"/>
          </a:ln>
        </p:spPr>
        <p:txBody>
          <a:bodyPr anchorCtr="0" anchor="ctr" bIns="99000" lIns="99075" spcFirstLastPara="1" rIns="99075" wrap="square" tIns="99000">
            <a:noAutofit/>
          </a:bodyPr>
          <a:lstStyle/>
          <a:p>
            <a:pPr indent="0" lvl="0" marL="0" marR="0" rtl="0" algn="ctr">
              <a:lnSpc>
                <a:spcPct val="90000"/>
              </a:lnSpc>
              <a:spcBef>
                <a:spcPts val="0"/>
              </a:spcBef>
              <a:spcAft>
                <a:spcPts val="0"/>
              </a:spcAft>
              <a:buClr>
                <a:srgbClr val="000000"/>
              </a:buClr>
              <a:buSzPts val="800"/>
              <a:buFont typeface="Arial"/>
              <a:buNone/>
            </a:pPr>
            <a:r>
              <a:t/>
            </a:r>
            <a:endParaRPr b="0" i="0" sz="800" u="none" cap="none" strike="noStrike">
              <a:solidFill>
                <a:srgbClr val="3A3A3A"/>
              </a:solidFill>
              <a:latin typeface="Arial"/>
              <a:ea typeface="Arial"/>
              <a:cs typeface="Arial"/>
              <a:sym typeface="Arial"/>
            </a:endParaRPr>
          </a:p>
        </p:txBody>
      </p:sp>
      <p:sp>
        <p:nvSpPr>
          <p:cNvPr id="160" name="Google Shape;160;p13">
            <a:hlinkClick action="ppaction://hlinksldjump" r:id="rId9"/>
          </p:cNvPr>
          <p:cNvSpPr/>
          <p:nvPr/>
        </p:nvSpPr>
        <p:spPr>
          <a:xfrm>
            <a:off x="3163665" y="3057374"/>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D9E5F8"/>
          </a:solidFill>
          <a:ln cap="flat" cmpd="sng" w="25400">
            <a:solidFill>
              <a:srgbClr val="0C0C0C"/>
            </a:solidFill>
            <a:prstDash val="solid"/>
            <a:round/>
            <a:headEnd len="sm" w="sm" type="none"/>
            <a:tailEnd len="sm" w="sm" type="none"/>
          </a:ln>
        </p:spPr>
        <p:txBody>
          <a:bodyPr anchorCtr="0" anchor="ctr" bIns="125675" lIns="125750" spcFirstLastPara="1" rIns="125750" wrap="square" tIns="125675">
            <a:noAutofit/>
          </a:bodyPr>
          <a:lstStyle/>
          <a:p>
            <a:pPr indent="0" lvl="0" marL="0" marR="0" rtl="0" algn="ctr">
              <a:lnSpc>
                <a:spcPct val="90000"/>
              </a:lnSpc>
              <a:spcBef>
                <a:spcPts val="0"/>
              </a:spcBef>
              <a:spcAft>
                <a:spcPts val="0"/>
              </a:spcAft>
              <a:buClr>
                <a:srgbClr val="000000"/>
              </a:buClr>
              <a:buSzPts val="1500"/>
              <a:buFont typeface="Arial"/>
              <a:buNone/>
            </a:pPr>
            <a:r>
              <a:t/>
            </a:r>
            <a:endParaRPr b="0" i="0" sz="1500" u="none" cap="none" strike="noStrike">
              <a:solidFill>
                <a:srgbClr val="3A3A3A"/>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14">
            <a:hlinkClick action="ppaction://hlinksldjump" r:id="rId3"/>
          </p:cNvPr>
          <p:cNvSpPr/>
          <p:nvPr/>
        </p:nvSpPr>
        <p:spPr>
          <a:xfrm>
            <a:off x="0" y="0"/>
            <a:ext cx="121920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4"/>
          <p:cNvSpPr/>
          <p:nvPr/>
        </p:nvSpPr>
        <p:spPr>
          <a:xfrm>
            <a:off x="0" y="0"/>
            <a:ext cx="12192000" cy="1200300"/>
          </a:xfrm>
          <a:prstGeom prst="rect">
            <a:avLst/>
          </a:prstGeom>
          <a:solidFill>
            <a:srgbClr val="0C1A3E"/>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b="0" i="0" lang="en-CA" sz="8000" u="none" cap="none" strike="noStrike">
                <a:solidFill>
                  <a:schemeClr val="lt1"/>
                </a:solidFill>
                <a:latin typeface="Century Schoolbook"/>
                <a:ea typeface="Century Schoolbook"/>
                <a:cs typeface="Century Schoolbook"/>
                <a:sym typeface="Century Schoolbook"/>
              </a:rPr>
              <a:t>Ju</a:t>
            </a:r>
            <a:r>
              <a:rPr lang="en-CA" sz="8000">
                <a:solidFill>
                  <a:schemeClr val="lt1"/>
                </a:solidFill>
                <a:latin typeface="Century Schoolbook"/>
                <a:ea typeface="Century Schoolbook"/>
                <a:cs typeface="Century Schoolbook"/>
                <a:sym typeface="Century Schoolbook"/>
              </a:rPr>
              <a:t>in</a:t>
            </a:r>
            <a:r>
              <a:rPr b="0" i="0" lang="en-CA" sz="8000" u="none" cap="none" strike="noStrike">
                <a:solidFill>
                  <a:schemeClr val="lt1"/>
                </a:solidFill>
                <a:latin typeface="Century Schoolbook"/>
                <a:ea typeface="Century Schoolbook"/>
                <a:cs typeface="Century Schoolbook"/>
                <a:sym typeface="Century Schoolbook"/>
              </a:rPr>
              <a:t> 1812</a:t>
            </a:r>
            <a:endParaRPr b="0" i="0" sz="8000" u="none" cap="none" strike="noStrike">
              <a:solidFill>
                <a:schemeClr val="lt1"/>
              </a:solidFill>
              <a:latin typeface="Century Schoolbook"/>
              <a:ea typeface="Century Schoolbook"/>
              <a:cs typeface="Century Schoolbook"/>
              <a:sym typeface="Century Schoolbook"/>
            </a:endParaRPr>
          </a:p>
        </p:txBody>
      </p:sp>
      <p:sp>
        <p:nvSpPr>
          <p:cNvPr id="167" name="Google Shape;167;p14"/>
          <p:cNvSpPr txBox="1"/>
          <p:nvPr/>
        </p:nvSpPr>
        <p:spPr>
          <a:xfrm>
            <a:off x="1299600" y="1200298"/>
            <a:ext cx="9592800" cy="1939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t/>
            </a:r>
            <a:endParaRPr b="0" i="0" sz="2000" u="none" cap="none" strike="noStrike">
              <a:solidFill>
                <a:schemeClr val="dk1"/>
              </a:solidFill>
              <a:latin typeface="Century Schoolbook"/>
              <a:ea typeface="Century Schoolbook"/>
              <a:cs typeface="Century Schoolbook"/>
              <a:sym typeface="Century Schoolbook"/>
            </a:endParaRPr>
          </a:p>
          <a:p>
            <a:pPr indent="0" lvl="0" marL="0" marR="0" rtl="0" algn="ctr">
              <a:lnSpc>
                <a:spcPct val="100000"/>
              </a:lnSpc>
              <a:spcBef>
                <a:spcPts val="0"/>
              </a:spcBef>
              <a:spcAft>
                <a:spcPts val="0"/>
              </a:spcAft>
              <a:buClr>
                <a:srgbClr val="000000"/>
              </a:buClr>
              <a:buSzPts val="2400"/>
              <a:buFont typeface="Arial"/>
              <a:buNone/>
            </a:pPr>
            <a:r>
              <a:rPr lang="en-CA" sz="2000">
                <a:solidFill>
                  <a:schemeClr val="dk1"/>
                </a:solidFill>
                <a:latin typeface="Century Schoolbook"/>
                <a:ea typeface="Century Schoolbook"/>
                <a:cs typeface="Century Schoolbook"/>
                <a:sym typeface="Century Schoolbook"/>
              </a:rPr>
              <a:t>Les États-Unis déclarent la guerre à la Grande-Bretagne. Dans le Haut-Canada, les changements apportés à la </a:t>
            </a:r>
            <a:r>
              <a:rPr i="1" lang="en-CA" sz="2000">
                <a:solidFill>
                  <a:schemeClr val="dk1"/>
                </a:solidFill>
                <a:latin typeface="Century Schoolbook"/>
                <a:ea typeface="Century Schoolbook"/>
                <a:cs typeface="Century Schoolbook"/>
                <a:sym typeface="Century Schoolbook"/>
              </a:rPr>
              <a:t>Loi de milice </a:t>
            </a:r>
            <a:r>
              <a:rPr lang="en-CA" sz="2000">
                <a:solidFill>
                  <a:schemeClr val="dk1"/>
                </a:solidFill>
                <a:latin typeface="Century Schoolbook"/>
                <a:ea typeface="Century Schoolbook"/>
                <a:cs typeface="Century Schoolbook"/>
                <a:sym typeface="Century Schoolbook"/>
              </a:rPr>
              <a:t>permettent la formation de compagnies de flanc.</a:t>
            </a:r>
            <a:r>
              <a:rPr b="0" i="0" lang="en-CA" sz="2000" u="none" cap="none" strike="noStrike">
                <a:solidFill>
                  <a:schemeClr val="dk1"/>
                </a:solidFill>
                <a:latin typeface="Century Schoolbook"/>
                <a:ea typeface="Century Schoolbook"/>
                <a:cs typeface="Century Schoolbook"/>
                <a:sym typeface="Century Schoolbook"/>
              </a:rPr>
              <a:t> </a:t>
            </a:r>
            <a:r>
              <a:rPr lang="en-CA" sz="2000">
                <a:solidFill>
                  <a:schemeClr val="dk1"/>
                </a:solidFill>
                <a:latin typeface="Century Schoolbook"/>
                <a:ea typeface="Century Schoolbook"/>
                <a:cs typeface="Century Schoolbook"/>
                <a:sym typeface="Century Schoolbook"/>
              </a:rPr>
              <a:t>Ces compagnies se battent aux côtés</a:t>
            </a:r>
            <a:r>
              <a:rPr b="0" i="0" lang="en-CA" sz="2000" u="none" cap="none" strike="noStrike">
                <a:solidFill>
                  <a:schemeClr val="dk1"/>
                </a:solidFill>
                <a:latin typeface="Century Schoolbook"/>
                <a:ea typeface="Century Schoolbook"/>
                <a:cs typeface="Century Schoolbook"/>
                <a:sym typeface="Century Schoolbook"/>
              </a:rPr>
              <a:t> </a:t>
            </a:r>
            <a:r>
              <a:rPr lang="en-CA" sz="2000">
                <a:solidFill>
                  <a:schemeClr val="dk1"/>
                </a:solidFill>
                <a:latin typeface="Century Schoolbook"/>
                <a:ea typeface="Century Schoolbook"/>
                <a:cs typeface="Century Schoolbook"/>
                <a:sym typeface="Century Schoolbook"/>
              </a:rPr>
              <a:t>des régiments réguliers britanniques pour défendre l’Amérique du Nord britannique.</a:t>
            </a:r>
            <a:r>
              <a:rPr b="0" i="0" lang="en-CA" sz="2000" u="none" cap="none" strike="noStrike">
                <a:solidFill>
                  <a:schemeClr val="dk1"/>
                </a:solidFill>
                <a:latin typeface="Century Schoolbook"/>
                <a:ea typeface="Century Schoolbook"/>
                <a:cs typeface="Century Schoolbook"/>
                <a:sym typeface="Century Schoolbook"/>
              </a:rPr>
              <a:t> </a:t>
            </a:r>
            <a:endParaRPr b="0" i="0" sz="2000" u="none" cap="none" strike="noStrike">
              <a:solidFill>
                <a:srgbClr val="000000"/>
              </a:solidFill>
              <a:latin typeface="Arial"/>
              <a:ea typeface="Arial"/>
              <a:cs typeface="Arial"/>
              <a:sym typeface="Arial"/>
            </a:endParaRPr>
          </a:p>
        </p:txBody>
      </p:sp>
      <p:sp>
        <p:nvSpPr>
          <p:cNvPr id="168" name="Google Shape;168;p14"/>
          <p:cNvSpPr txBox="1"/>
          <p:nvPr/>
        </p:nvSpPr>
        <p:spPr>
          <a:xfrm>
            <a:off x="2233706" y="6532402"/>
            <a:ext cx="7386000" cy="275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CA" sz="1200" u="none" cap="none" strike="noStrike">
                <a:solidFill>
                  <a:schemeClr val="dk1"/>
                </a:solidFill>
                <a:latin typeface="Century Schoolbook"/>
                <a:ea typeface="Century Schoolbook"/>
                <a:cs typeface="Century Schoolbook"/>
                <a:sym typeface="Century Schoolbook"/>
              </a:rPr>
              <a:t>Bat</a:t>
            </a:r>
            <a:r>
              <a:rPr lang="en-CA" sz="1200">
                <a:solidFill>
                  <a:schemeClr val="dk1"/>
                </a:solidFill>
                <a:latin typeface="Century Schoolbook"/>
                <a:ea typeface="Century Schoolbook"/>
                <a:cs typeface="Century Schoolbook"/>
                <a:sym typeface="Century Schoolbook"/>
              </a:rPr>
              <a:t>aille de</a:t>
            </a:r>
            <a:r>
              <a:rPr b="0" i="0" lang="en-CA" sz="1200" u="none" cap="none" strike="noStrike">
                <a:solidFill>
                  <a:schemeClr val="dk1"/>
                </a:solidFill>
                <a:latin typeface="Century Schoolbook"/>
                <a:ea typeface="Century Schoolbook"/>
                <a:cs typeface="Century Schoolbook"/>
                <a:sym typeface="Century Schoolbook"/>
              </a:rPr>
              <a:t> Queenston (</a:t>
            </a:r>
            <a:r>
              <a:rPr lang="en-CA" sz="1200">
                <a:solidFill>
                  <a:schemeClr val="dk1"/>
                </a:solidFill>
                <a:latin typeface="Century Schoolbook"/>
                <a:ea typeface="Century Schoolbook"/>
                <a:cs typeface="Century Schoolbook"/>
                <a:sym typeface="Century Schoolbook"/>
              </a:rPr>
              <a:t>Bibliothèque publique de Toronto)</a:t>
            </a:r>
            <a:endParaRPr b="0" i="0" sz="1200" u="none" cap="none" strike="noStrike">
              <a:solidFill>
                <a:schemeClr val="dk1"/>
              </a:solidFill>
              <a:latin typeface="Century Schoolbook"/>
              <a:ea typeface="Century Schoolbook"/>
              <a:cs typeface="Century Schoolbook"/>
              <a:sym typeface="Century Schoolbook"/>
            </a:endParaRPr>
          </a:p>
        </p:txBody>
      </p:sp>
      <p:pic>
        <p:nvPicPr>
          <p:cNvPr id="169" name="Google Shape;169;p14"/>
          <p:cNvPicPr preferRelativeResize="0"/>
          <p:nvPr/>
        </p:nvPicPr>
        <p:blipFill rotWithShape="1">
          <a:blip r:embed="rId4">
            <a:alphaModFix/>
          </a:blip>
          <a:srcRect b="12354" l="20312" r="21319" t="29444"/>
          <a:stretch/>
        </p:blipFill>
        <p:spPr>
          <a:xfrm>
            <a:off x="2233706" y="3075736"/>
            <a:ext cx="7724588" cy="3473964"/>
          </a:xfrm>
          <a:prstGeom prst="rect">
            <a:avLst/>
          </a:prstGeom>
          <a:noFill/>
          <a:ln>
            <a:noFill/>
          </a:ln>
        </p:spPr>
      </p:pic>
      <p:grpSp>
        <p:nvGrpSpPr>
          <p:cNvPr id="170" name="Google Shape;170;p14"/>
          <p:cNvGrpSpPr/>
          <p:nvPr/>
        </p:nvGrpSpPr>
        <p:grpSpPr>
          <a:xfrm>
            <a:off x="10536775" y="6397289"/>
            <a:ext cx="1642200" cy="386400"/>
            <a:chOff x="10536775" y="6397289"/>
            <a:chExt cx="1642200" cy="386400"/>
          </a:xfrm>
        </p:grpSpPr>
        <p:sp>
          <p:nvSpPr>
            <p:cNvPr id="171" name="Google Shape;171;p14"/>
            <p:cNvSpPr/>
            <p:nvPr/>
          </p:nvSpPr>
          <p:spPr>
            <a:xfrm>
              <a:off x="10562884" y="6397289"/>
              <a:ext cx="1590000" cy="386400"/>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72" name="Google Shape;172;p14">
              <a:hlinkClick action="ppaction://hlinksldjump" r:id="rId5"/>
            </p:cNvPr>
            <p:cNvSpPr txBox="1"/>
            <p:nvPr/>
          </p:nvSpPr>
          <p:spPr>
            <a:xfrm>
              <a:off x="10536775" y="6475150"/>
              <a:ext cx="16422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15">
            <a:hlinkClick action="ppaction://hlinksldjump" r:id="rId3"/>
          </p:cNvPr>
          <p:cNvSpPr/>
          <p:nvPr/>
        </p:nvSpPr>
        <p:spPr>
          <a:xfrm>
            <a:off x="0" y="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78" name="Google Shape;178;p15"/>
          <p:cNvSpPr/>
          <p:nvPr/>
        </p:nvSpPr>
        <p:spPr>
          <a:xfrm>
            <a:off x="0" y="0"/>
            <a:ext cx="12192000" cy="1200300"/>
          </a:xfrm>
          <a:prstGeom prst="rect">
            <a:avLst/>
          </a:prstGeom>
          <a:solidFill>
            <a:srgbClr val="0C1A3E"/>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b="0" i="0" lang="en-CA" sz="8000" u="none" cap="none" strike="noStrike">
                <a:solidFill>
                  <a:schemeClr val="lt1"/>
                </a:solidFill>
                <a:latin typeface="Century Schoolbook"/>
                <a:ea typeface="Century Schoolbook"/>
                <a:cs typeface="Century Schoolbook"/>
                <a:sym typeface="Century Schoolbook"/>
              </a:rPr>
              <a:t>A</a:t>
            </a:r>
            <a:r>
              <a:rPr lang="en-CA" sz="8000">
                <a:solidFill>
                  <a:schemeClr val="lt1"/>
                </a:solidFill>
                <a:latin typeface="Century Schoolbook"/>
                <a:ea typeface="Century Schoolbook"/>
                <a:cs typeface="Century Schoolbook"/>
                <a:sym typeface="Century Schoolbook"/>
              </a:rPr>
              <a:t>v</a:t>
            </a:r>
            <a:r>
              <a:rPr b="0" i="0" lang="en-CA" sz="8000" u="none" cap="none" strike="noStrike">
                <a:solidFill>
                  <a:schemeClr val="lt1"/>
                </a:solidFill>
                <a:latin typeface="Century Schoolbook"/>
                <a:ea typeface="Century Schoolbook"/>
                <a:cs typeface="Century Schoolbook"/>
                <a:sym typeface="Century Schoolbook"/>
              </a:rPr>
              <a:t>ril 1866</a:t>
            </a:r>
            <a:endParaRPr b="0" i="0" sz="8000" u="none" cap="none" strike="noStrike">
              <a:solidFill>
                <a:schemeClr val="lt1"/>
              </a:solidFill>
              <a:latin typeface="Century Schoolbook"/>
              <a:ea typeface="Century Schoolbook"/>
              <a:cs typeface="Century Schoolbook"/>
              <a:sym typeface="Century Schoolbook"/>
            </a:endParaRPr>
          </a:p>
        </p:txBody>
      </p:sp>
      <p:sp>
        <p:nvSpPr>
          <p:cNvPr id="179" name="Google Shape;179;p15"/>
          <p:cNvSpPr txBox="1"/>
          <p:nvPr/>
        </p:nvSpPr>
        <p:spPr>
          <a:xfrm>
            <a:off x="1299600" y="1200298"/>
            <a:ext cx="9592800" cy="163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t/>
            </a:r>
            <a:endParaRPr b="0" i="0" sz="2000" u="none" cap="none" strike="noStrike">
              <a:solidFill>
                <a:schemeClr val="dk1"/>
              </a:solidFill>
              <a:latin typeface="Century Schoolbook"/>
              <a:ea typeface="Century Schoolbook"/>
              <a:cs typeface="Century Schoolbook"/>
              <a:sym typeface="Century Schoolbook"/>
            </a:endParaRPr>
          </a:p>
          <a:p>
            <a:pPr indent="0" lvl="0" marL="0" marR="0" rtl="0" algn="ctr">
              <a:lnSpc>
                <a:spcPct val="100000"/>
              </a:lnSpc>
              <a:spcBef>
                <a:spcPts val="0"/>
              </a:spcBef>
              <a:spcAft>
                <a:spcPts val="0"/>
              </a:spcAft>
              <a:buClr>
                <a:srgbClr val="000000"/>
              </a:buClr>
              <a:buSzPts val="2400"/>
              <a:buFont typeface="Arial"/>
              <a:buNone/>
            </a:pPr>
            <a:r>
              <a:rPr lang="en-CA" sz="2000">
                <a:solidFill>
                  <a:schemeClr val="dk1"/>
                </a:solidFill>
                <a:latin typeface="Century Schoolbook"/>
                <a:ea typeface="Century Schoolbook"/>
                <a:cs typeface="Century Schoolbook"/>
                <a:sym typeface="Century Schoolbook"/>
              </a:rPr>
              <a:t>La Fraternité feniane tente d’envahir le Canada pour marchander l’indépendance de l’Irlande vis-à-vis de la Grande-Bretagne. Des milliers de miliciens contribuent à contrer les attaques.</a:t>
            </a:r>
            <a:r>
              <a:rPr b="0" i="0" lang="en-CA" sz="2000" u="none" cap="none" strike="noStrike">
                <a:solidFill>
                  <a:schemeClr val="dk1"/>
                </a:solidFill>
                <a:latin typeface="Century Schoolbook"/>
                <a:ea typeface="Century Schoolbook"/>
                <a:cs typeface="Century Schoolbook"/>
                <a:sym typeface="Century Schoolbook"/>
              </a:rPr>
              <a:t> </a:t>
            </a:r>
            <a:r>
              <a:rPr lang="en-CA" sz="2000">
                <a:solidFill>
                  <a:schemeClr val="dk1"/>
                </a:solidFill>
                <a:latin typeface="Century Schoolbook"/>
                <a:ea typeface="Century Schoolbook"/>
                <a:cs typeface="Century Schoolbook"/>
                <a:sym typeface="Century Schoolbook"/>
              </a:rPr>
              <a:t>Les tentatives d’invasion des Fenians se poursuivent jusqu’en 1871.</a:t>
            </a:r>
            <a:r>
              <a:rPr b="0" i="0" lang="en-CA" sz="2000" u="none" cap="none" strike="noStrike">
                <a:solidFill>
                  <a:schemeClr val="dk1"/>
                </a:solidFill>
                <a:latin typeface="Century Schoolbook"/>
                <a:ea typeface="Century Schoolbook"/>
                <a:cs typeface="Century Schoolbook"/>
                <a:sym typeface="Century Schoolbook"/>
              </a:rPr>
              <a:t> </a:t>
            </a:r>
            <a:endParaRPr b="0" i="0" sz="2000" u="none" cap="none" strike="noStrike">
              <a:solidFill>
                <a:srgbClr val="000000"/>
              </a:solidFill>
              <a:latin typeface="Arial"/>
              <a:ea typeface="Arial"/>
              <a:cs typeface="Arial"/>
              <a:sym typeface="Arial"/>
            </a:endParaRPr>
          </a:p>
        </p:txBody>
      </p:sp>
      <p:sp>
        <p:nvSpPr>
          <p:cNvPr id="180" name="Google Shape;180;p15"/>
          <p:cNvSpPr txBox="1"/>
          <p:nvPr/>
        </p:nvSpPr>
        <p:spPr>
          <a:xfrm>
            <a:off x="2446038" y="6397299"/>
            <a:ext cx="7299900" cy="45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lang="en-CA" sz="1200">
                <a:solidFill>
                  <a:schemeClr val="dk1"/>
                </a:solidFill>
                <a:latin typeface="Century Schoolbook"/>
                <a:ea typeface="Century Schoolbook"/>
                <a:cs typeface="Century Schoolbook"/>
                <a:sym typeface="Century Schoolbook"/>
              </a:rPr>
              <a:t>1866. Volontaires d’</a:t>
            </a:r>
            <a:r>
              <a:rPr b="0" i="0" lang="en-CA" sz="1200" u="none" cap="none" strike="noStrike">
                <a:solidFill>
                  <a:schemeClr val="dk1"/>
                </a:solidFill>
                <a:latin typeface="Century Schoolbook"/>
                <a:ea typeface="Century Schoolbook"/>
                <a:cs typeface="Century Schoolbook"/>
                <a:sym typeface="Century Schoolbook"/>
              </a:rPr>
              <a:t>Orangeville </a:t>
            </a:r>
            <a:r>
              <a:rPr lang="en-CA" sz="1200">
                <a:solidFill>
                  <a:schemeClr val="dk1"/>
                </a:solidFill>
                <a:latin typeface="Century Schoolbook"/>
                <a:ea typeface="Century Schoolbook"/>
                <a:cs typeface="Century Schoolbook"/>
                <a:sym typeface="Century Schoolbook"/>
              </a:rPr>
              <a:t>prêts à affronter les Fenians (Collection Baldwin, Bibliothèque publique de Toronto)</a:t>
            </a:r>
            <a:endParaRPr b="0" i="0" sz="1200" u="none" cap="none" strike="noStrike">
              <a:solidFill>
                <a:schemeClr val="dk1"/>
              </a:solidFill>
              <a:latin typeface="Century Schoolbook"/>
              <a:ea typeface="Century Schoolbook"/>
              <a:cs typeface="Century Schoolbook"/>
              <a:sym typeface="Century Schoolbook"/>
            </a:endParaRPr>
          </a:p>
        </p:txBody>
      </p:sp>
      <p:pic>
        <p:nvPicPr>
          <p:cNvPr id="181" name="Google Shape;181;p15"/>
          <p:cNvPicPr preferRelativeResize="0"/>
          <p:nvPr/>
        </p:nvPicPr>
        <p:blipFill rotWithShape="1">
          <a:blip r:embed="rId4">
            <a:alphaModFix/>
          </a:blip>
          <a:srcRect b="1866" l="20526" r="20494" t="37702"/>
          <a:stretch/>
        </p:blipFill>
        <p:spPr>
          <a:xfrm>
            <a:off x="2472338" y="3047999"/>
            <a:ext cx="7247324" cy="3349289"/>
          </a:xfrm>
          <a:prstGeom prst="rect">
            <a:avLst/>
          </a:prstGeom>
          <a:noFill/>
          <a:ln>
            <a:noFill/>
          </a:ln>
        </p:spPr>
      </p:pic>
      <p:grpSp>
        <p:nvGrpSpPr>
          <p:cNvPr id="182" name="Google Shape;182;p15"/>
          <p:cNvGrpSpPr/>
          <p:nvPr/>
        </p:nvGrpSpPr>
        <p:grpSpPr>
          <a:xfrm>
            <a:off x="10449316" y="6397289"/>
            <a:ext cx="1817100" cy="386400"/>
            <a:chOff x="10449316" y="6397289"/>
            <a:chExt cx="1817100" cy="386400"/>
          </a:xfrm>
        </p:grpSpPr>
        <p:sp>
          <p:nvSpPr>
            <p:cNvPr id="183" name="Google Shape;183;p15"/>
            <p:cNvSpPr/>
            <p:nvPr/>
          </p:nvSpPr>
          <p:spPr>
            <a:xfrm>
              <a:off x="10562884" y="6397289"/>
              <a:ext cx="1590000" cy="386400"/>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84" name="Google Shape;184;p15">
              <a:hlinkClick action="ppaction://hlinksldjump" r:id="rId5"/>
            </p:cNvPr>
            <p:cNvSpPr txBox="1"/>
            <p:nvPr/>
          </p:nvSpPr>
          <p:spPr>
            <a:xfrm>
              <a:off x="10449316" y="6475161"/>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16">
            <a:hlinkClick action="ppaction://hlinksldjump" r:id="rId3"/>
          </p:cNvPr>
          <p:cNvSpPr/>
          <p:nvPr/>
        </p:nvSpPr>
        <p:spPr>
          <a:xfrm>
            <a:off x="0" y="-12"/>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A painting of a battle&#10;&#10;Description automatically generated" id="190" name="Google Shape;190;p16"/>
          <p:cNvPicPr preferRelativeResize="0"/>
          <p:nvPr/>
        </p:nvPicPr>
        <p:blipFill rotWithShape="1">
          <a:blip r:embed="rId4">
            <a:alphaModFix/>
          </a:blip>
          <a:srcRect b="0" l="0" r="0" t="0"/>
          <a:stretch/>
        </p:blipFill>
        <p:spPr>
          <a:xfrm>
            <a:off x="573028" y="1722211"/>
            <a:ext cx="6323072" cy="4613866"/>
          </a:xfrm>
          <a:prstGeom prst="rect">
            <a:avLst/>
          </a:prstGeom>
          <a:noFill/>
          <a:ln>
            <a:noFill/>
          </a:ln>
        </p:spPr>
      </p:pic>
      <p:sp>
        <p:nvSpPr>
          <p:cNvPr id="191" name="Google Shape;191;p16"/>
          <p:cNvSpPr/>
          <p:nvPr/>
        </p:nvSpPr>
        <p:spPr>
          <a:xfrm>
            <a:off x="0" y="0"/>
            <a:ext cx="12192000" cy="1200300"/>
          </a:xfrm>
          <a:prstGeom prst="rect">
            <a:avLst/>
          </a:prstGeom>
          <a:solidFill>
            <a:srgbClr val="0C1A3E"/>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b="0" i="0" lang="en-CA" sz="8000" u="none" cap="none" strike="noStrike">
                <a:solidFill>
                  <a:schemeClr val="lt1"/>
                </a:solidFill>
                <a:latin typeface="Century Schoolbook"/>
                <a:ea typeface="Century Schoolbook"/>
                <a:cs typeface="Century Schoolbook"/>
                <a:sym typeface="Century Schoolbook"/>
              </a:rPr>
              <a:t>Mar</a:t>
            </a:r>
            <a:r>
              <a:rPr lang="en-CA" sz="8000">
                <a:solidFill>
                  <a:schemeClr val="lt1"/>
                </a:solidFill>
                <a:latin typeface="Century Schoolbook"/>
                <a:ea typeface="Century Schoolbook"/>
                <a:cs typeface="Century Schoolbook"/>
                <a:sym typeface="Century Schoolbook"/>
              </a:rPr>
              <a:t>s </a:t>
            </a:r>
            <a:r>
              <a:rPr b="0" i="0" lang="en-CA" sz="8000" u="none" cap="none" strike="noStrike">
                <a:solidFill>
                  <a:schemeClr val="lt1"/>
                </a:solidFill>
                <a:latin typeface="Century Schoolbook"/>
                <a:ea typeface="Century Schoolbook"/>
                <a:cs typeface="Century Schoolbook"/>
                <a:sym typeface="Century Schoolbook"/>
              </a:rPr>
              <a:t>1885</a:t>
            </a:r>
            <a:endParaRPr b="0" i="0" sz="8000" u="none" cap="none" strike="noStrike">
              <a:solidFill>
                <a:schemeClr val="lt1"/>
              </a:solidFill>
              <a:latin typeface="Century Schoolbook"/>
              <a:ea typeface="Century Schoolbook"/>
              <a:cs typeface="Century Schoolbook"/>
              <a:sym typeface="Century Schoolbook"/>
            </a:endParaRPr>
          </a:p>
        </p:txBody>
      </p:sp>
      <p:sp>
        <p:nvSpPr>
          <p:cNvPr id="192" name="Google Shape;192;p16"/>
          <p:cNvSpPr txBox="1"/>
          <p:nvPr/>
        </p:nvSpPr>
        <p:spPr>
          <a:xfrm>
            <a:off x="7054843" y="3429000"/>
            <a:ext cx="4779600" cy="1015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lang="en-CA" sz="2000">
                <a:solidFill>
                  <a:schemeClr val="dk1"/>
                </a:solidFill>
                <a:latin typeface="Century Schoolbook"/>
                <a:ea typeface="Century Schoolbook"/>
                <a:cs typeface="Century Schoolbook"/>
                <a:sym typeface="Century Schoolbook"/>
              </a:rPr>
              <a:t>Le gouvernement canadien mobilise la milice pour participer à la Rébellion du Nord-Ouest.</a:t>
            </a:r>
            <a:endParaRPr b="0" i="0" sz="2000" u="none" cap="none" strike="noStrike">
              <a:solidFill>
                <a:srgbClr val="000000"/>
              </a:solidFill>
              <a:latin typeface="Arial"/>
              <a:ea typeface="Arial"/>
              <a:cs typeface="Arial"/>
              <a:sym typeface="Arial"/>
            </a:endParaRPr>
          </a:p>
        </p:txBody>
      </p:sp>
      <p:sp>
        <p:nvSpPr>
          <p:cNvPr id="193" name="Google Shape;193;p16"/>
          <p:cNvSpPr txBox="1"/>
          <p:nvPr/>
        </p:nvSpPr>
        <p:spPr>
          <a:xfrm>
            <a:off x="573028" y="6407860"/>
            <a:ext cx="6323100" cy="45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lang="en-CA" sz="1200">
                <a:solidFill>
                  <a:schemeClr val="dk1"/>
                </a:solidFill>
                <a:latin typeface="Century Schoolbook"/>
                <a:ea typeface="Century Schoolbook"/>
                <a:cs typeface="Century Schoolbook"/>
                <a:sym typeface="Century Schoolbook"/>
              </a:rPr>
              <a:t>La prise de</a:t>
            </a:r>
            <a:r>
              <a:rPr b="0" i="0" lang="en-CA" sz="1200" u="none" cap="none" strike="noStrike">
                <a:solidFill>
                  <a:schemeClr val="dk1"/>
                </a:solidFill>
                <a:latin typeface="Century Schoolbook"/>
                <a:ea typeface="Century Schoolbook"/>
                <a:cs typeface="Century Schoolbook"/>
                <a:sym typeface="Century Schoolbook"/>
              </a:rPr>
              <a:t> Batoche marque la fin de la Rébellion du Nord-O</a:t>
            </a:r>
            <a:r>
              <a:rPr lang="en-CA" sz="1200">
                <a:solidFill>
                  <a:schemeClr val="dk1"/>
                </a:solidFill>
                <a:latin typeface="Century Schoolbook"/>
                <a:ea typeface="Century Schoolbook"/>
                <a:cs typeface="Century Schoolbook"/>
                <a:sym typeface="Century Schoolbook"/>
              </a:rPr>
              <a:t>uest.</a:t>
            </a:r>
            <a:r>
              <a:rPr b="0" i="0" lang="en-CA" sz="1200" u="none" cap="none" strike="noStrike">
                <a:solidFill>
                  <a:schemeClr val="dk1"/>
                </a:solidFill>
                <a:latin typeface="Century Schoolbook"/>
                <a:ea typeface="Century Schoolbook"/>
                <a:cs typeface="Century Schoolbook"/>
                <a:sym typeface="Century Schoolbook"/>
              </a:rPr>
              <a:t> (</a:t>
            </a:r>
            <a:r>
              <a:rPr lang="en-CA" sz="1200">
                <a:solidFill>
                  <a:schemeClr val="dk1"/>
                </a:solidFill>
                <a:latin typeface="Century Schoolbook"/>
                <a:ea typeface="Century Schoolbook"/>
                <a:cs typeface="Century Schoolbook"/>
                <a:sym typeface="Century Schoolbook"/>
              </a:rPr>
              <a:t>Bibliothèque et</a:t>
            </a:r>
            <a:r>
              <a:rPr b="0" i="0" lang="en-CA" sz="1200" u="none" cap="none" strike="noStrike">
                <a:solidFill>
                  <a:schemeClr val="dk1"/>
                </a:solidFill>
                <a:latin typeface="Century Schoolbook"/>
                <a:ea typeface="Century Schoolbook"/>
                <a:cs typeface="Century Schoolbook"/>
                <a:sym typeface="Century Schoolbook"/>
              </a:rPr>
              <a:t> Archives Canada)</a:t>
            </a:r>
            <a:endParaRPr b="0" i="0" sz="1400" u="none" cap="none" strike="noStrike">
              <a:solidFill>
                <a:srgbClr val="000000"/>
              </a:solidFill>
              <a:latin typeface="Arial"/>
              <a:ea typeface="Arial"/>
              <a:cs typeface="Arial"/>
              <a:sym typeface="Arial"/>
            </a:endParaRPr>
          </a:p>
        </p:txBody>
      </p:sp>
      <p:grpSp>
        <p:nvGrpSpPr>
          <p:cNvPr id="194" name="Google Shape;194;p16"/>
          <p:cNvGrpSpPr/>
          <p:nvPr/>
        </p:nvGrpSpPr>
        <p:grpSpPr>
          <a:xfrm>
            <a:off x="10449316" y="6397289"/>
            <a:ext cx="1817100" cy="386400"/>
            <a:chOff x="10449316" y="6397289"/>
            <a:chExt cx="1817100" cy="386400"/>
          </a:xfrm>
        </p:grpSpPr>
        <p:sp>
          <p:nvSpPr>
            <p:cNvPr id="195" name="Google Shape;195;p16"/>
            <p:cNvSpPr/>
            <p:nvPr/>
          </p:nvSpPr>
          <p:spPr>
            <a:xfrm>
              <a:off x="10562884" y="6397289"/>
              <a:ext cx="1590000" cy="386400"/>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96" name="Google Shape;196;p16">
              <a:hlinkClick action="ppaction://hlinksldjump" r:id="rId5"/>
            </p:cNvPr>
            <p:cNvSpPr txBox="1"/>
            <p:nvPr/>
          </p:nvSpPr>
          <p:spPr>
            <a:xfrm>
              <a:off x="10449316" y="6475161"/>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17">
            <a:hlinkClick action="ppaction://hlinksldjump" r:id="rId3"/>
          </p:cNvPr>
          <p:cNvSpPr/>
          <p:nvPr/>
        </p:nvSpPr>
        <p:spPr>
          <a:xfrm>
            <a:off x="0" y="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02" name="Google Shape;202;p17"/>
          <p:cNvSpPr/>
          <p:nvPr/>
        </p:nvSpPr>
        <p:spPr>
          <a:xfrm>
            <a:off x="0" y="0"/>
            <a:ext cx="12192000" cy="1200300"/>
          </a:xfrm>
          <a:prstGeom prst="rect">
            <a:avLst/>
          </a:prstGeom>
          <a:solidFill>
            <a:srgbClr val="0C1A3E"/>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b="0" i="0" lang="en-CA" sz="8000" u="none" cap="none" strike="noStrike">
                <a:solidFill>
                  <a:schemeClr val="lt1"/>
                </a:solidFill>
                <a:latin typeface="Century Schoolbook"/>
                <a:ea typeface="Century Schoolbook"/>
                <a:cs typeface="Century Schoolbook"/>
                <a:sym typeface="Century Schoolbook"/>
              </a:rPr>
              <a:t>Octob</a:t>
            </a:r>
            <a:r>
              <a:rPr lang="en-CA" sz="8000">
                <a:solidFill>
                  <a:schemeClr val="lt1"/>
                </a:solidFill>
                <a:latin typeface="Century Schoolbook"/>
                <a:ea typeface="Century Schoolbook"/>
                <a:cs typeface="Century Schoolbook"/>
                <a:sym typeface="Century Schoolbook"/>
              </a:rPr>
              <a:t>re</a:t>
            </a:r>
            <a:r>
              <a:rPr b="0" i="0" lang="en-CA" sz="8000" u="none" cap="none" strike="noStrike">
                <a:solidFill>
                  <a:schemeClr val="lt1"/>
                </a:solidFill>
                <a:latin typeface="Century Schoolbook"/>
                <a:ea typeface="Century Schoolbook"/>
                <a:cs typeface="Century Schoolbook"/>
                <a:sym typeface="Century Schoolbook"/>
              </a:rPr>
              <a:t> 1899</a:t>
            </a:r>
            <a:endParaRPr b="0" i="0" sz="8000" u="none" cap="none" strike="noStrike">
              <a:solidFill>
                <a:schemeClr val="lt1"/>
              </a:solidFill>
              <a:latin typeface="Century Schoolbook"/>
              <a:ea typeface="Century Schoolbook"/>
              <a:cs typeface="Century Schoolbook"/>
              <a:sym typeface="Century Schoolbook"/>
            </a:endParaRPr>
          </a:p>
        </p:txBody>
      </p:sp>
      <p:sp>
        <p:nvSpPr>
          <p:cNvPr id="203" name="Google Shape;203;p17"/>
          <p:cNvSpPr txBox="1"/>
          <p:nvPr/>
        </p:nvSpPr>
        <p:spPr>
          <a:xfrm>
            <a:off x="1299600" y="1200300"/>
            <a:ext cx="9861000" cy="1323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t/>
            </a:r>
            <a:endParaRPr b="0" i="0" sz="2000" u="none" cap="none" strike="noStrike">
              <a:solidFill>
                <a:schemeClr val="dk1"/>
              </a:solidFill>
              <a:latin typeface="Century Schoolbook"/>
              <a:ea typeface="Century Schoolbook"/>
              <a:cs typeface="Century Schoolbook"/>
              <a:sym typeface="Century Schoolbook"/>
            </a:endParaRPr>
          </a:p>
          <a:p>
            <a:pPr indent="0" lvl="0" marL="0" marR="0" rtl="0" algn="ctr">
              <a:lnSpc>
                <a:spcPct val="100000"/>
              </a:lnSpc>
              <a:spcBef>
                <a:spcPts val="0"/>
              </a:spcBef>
              <a:spcAft>
                <a:spcPts val="0"/>
              </a:spcAft>
              <a:buClr>
                <a:srgbClr val="000000"/>
              </a:buClr>
              <a:buSzPts val="2400"/>
              <a:buFont typeface="Arial"/>
              <a:buNone/>
            </a:pPr>
            <a:r>
              <a:rPr lang="en-CA" sz="2000">
                <a:solidFill>
                  <a:schemeClr val="dk1"/>
                </a:solidFill>
                <a:latin typeface="Century Schoolbook"/>
                <a:ea typeface="Century Schoolbook"/>
                <a:cs typeface="Century Schoolbook"/>
                <a:sym typeface="Century Schoolbook"/>
              </a:rPr>
              <a:t>La guerre des Boers commence. Plus de 7 000 Canadiens volontaires se battent aux côtés des Britanniques. Le 27 février 1900,</a:t>
            </a:r>
            <a:r>
              <a:rPr b="0" i="0" lang="en-CA" sz="2000" u="none" cap="none" strike="noStrike">
                <a:solidFill>
                  <a:schemeClr val="dk1"/>
                </a:solidFill>
                <a:latin typeface="Century Schoolbook"/>
                <a:ea typeface="Century Schoolbook"/>
                <a:cs typeface="Century Schoolbook"/>
                <a:sym typeface="Century Schoolbook"/>
              </a:rPr>
              <a:t> </a:t>
            </a:r>
            <a:r>
              <a:rPr lang="en-CA" sz="2000">
                <a:solidFill>
                  <a:schemeClr val="dk1"/>
                </a:solidFill>
                <a:latin typeface="Century Schoolbook"/>
                <a:ea typeface="Century Schoolbook"/>
                <a:cs typeface="Century Schoolbook"/>
                <a:sym typeface="Century Schoolbook"/>
              </a:rPr>
              <a:t>les Canadiens assurent la victoire de la Grande-Bretagne</a:t>
            </a:r>
            <a:r>
              <a:rPr b="0" i="0" lang="en-CA" sz="2000" u="none" cap="none" strike="noStrike">
                <a:solidFill>
                  <a:schemeClr val="dk1"/>
                </a:solidFill>
                <a:latin typeface="Century Schoolbook"/>
                <a:ea typeface="Century Schoolbook"/>
                <a:cs typeface="Century Schoolbook"/>
                <a:sym typeface="Century Schoolbook"/>
              </a:rPr>
              <a:t> </a:t>
            </a:r>
            <a:r>
              <a:rPr lang="en-CA" sz="2000">
                <a:solidFill>
                  <a:schemeClr val="dk1"/>
                </a:solidFill>
                <a:latin typeface="Century Schoolbook"/>
                <a:ea typeface="Century Schoolbook"/>
                <a:cs typeface="Century Schoolbook"/>
                <a:sym typeface="Century Schoolbook"/>
              </a:rPr>
              <a:t>dans la bataille de</a:t>
            </a:r>
            <a:r>
              <a:rPr b="0" i="0" lang="en-CA" sz="2000" u="none" cap="none" strike="noStrike">
                <a:solidFill>
                  <a:schemeClr val="dk1"/>
                </a:solidFill>
                <a:latin typeface="Century Schoolbook"/>
                <a:ea typeface="Century Schoolbook"/>
                <a:cs typeface="Century Schoolbook"/>
                <a:sym typeface="Century Schoolbook"/>
              </a:rPr>
              <a:t> </a:t>
            </a:r>
            <a:r>
              <a:rPr lang="en-CA" sz="2000">
                <a:solidFill>
                  <a:schemeClr val="dk1"/>
                </a:solidFill>
                <a:latin typeface="Century Schoolbook"/>
                <a:ea typeface="Century Schoolbook"/>
                <a:cs typeface="Century Schoolbook"/>
                <a:sym typeface="Century Schoolbook"/>
              </a:rPr>
              <a:t>Paardeberg en menant l’attaque.</a:t>
            </a:r>
            <a:endParaRPr b="0" i="0" sz="2000" u="none" cap="none" strike="noStrike">
              <a:solidFill>
                <a:srgbClr val="000000"/>
              </a:solidFill>
              <a:latin typeface="Arial"/>
              <a:ea typeface="Arial"/>
              <a:cs typeface="Arial"/>
              <a:sym typeface="Arial"/>
            </a:endParaRPr>
          </a:p>
        </p:txBody>
      </p:sp>
      <p:sp>
        <p:nvSpPr>
          <p:cNvPr id="204" name="Google Shape;204;p17"/>
          <p:cNvSpPr txBox="1"/>
          <p:nvPr/>
        </p:nvSpPr>
        <p:spPr>
          <a:xfrm>
            <a:off x="1935375" y="6598300"/>
            <a:ext cx="83616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lang="en-CA" sz="1100">
                <a:solidFill>
                  <a:schemeClr val="dk1"/>
                </a:solidFill>
                <a:latin typeface="Century Schoolbook"/>
                <a:ea typeface="Century Schoolbook"/>
                <a:cs typeface="Century Schoolbook"/>
                <a:sym typeface="Century Schoolbook"/>
              </a:rPr>
              <a:t>Hôpital de campagne à</a:t>
            </a:r>
            <a:r>
              <a:rPr b="0" i="0" lang="en-CA" sz="1100" u="none" cap="none" strike="noStrike">
                <a:solidFill>
                  <a:schemeClr val="dk1"/>
                </a:solidFill>
                <a:latin typeface="Century Schoolbook"/>
                <a:ea typeface="Century Schoolbook"/>
                <a:cs typeface="Century Schoolbook"/>
                <a:sym typeface="Century Schoolbook"/>
              </a:rPr>
              <a:t> Paardeberg Drif</a:t>
            </a:r>
            <a:r>
              <a:rPr lang="en-CA" sz="1100">
                <a:solidFill>
                  <a:schemeClr val="dk1"/>
                </a:solidFill>
                <a:latin typeface="Century Schoolbook"/>
                <a:ea typeface="Century Schoolbook"/>
                <a:cs typeface="Century Schoolbook"/>
                <a:sym typeface="Century Schoolbook"/>
              </a:rPr>
              <a:t>t (photo de</a:t>
            </a:r>
            <a:r>
              <a:rPr b="0" i="0" lang="en-CA" sz="1100" u="none" cap="none" strike="noStrike">
                <a:solidFill>
                  <a:schemeClr val="dk1"/>
                </a:solidFill>
                <a:latin typeface="Century Schoolbook"/>
                <a:ea typeface="Century Schoolbook"/>
                <a:cs typeface="Century Schoolbook"/>
                <a:sym typeface="Century Schoolbook"/>
              </a:rPr>
              <a:t> Reinhold Thiele </a:t>
            </a:r>
            <a:r>
              <a:rPr lang="en-CA" sz="1100">
                <a:solidFill>
                  <a:schemeClr val="dk1"/>
                </a:solidFill>
                <a:latin typeface="Century Schoolbook"/>
                <a:ea typeface="Century Schoolbook"/>
                <a:cs typeface="Century Schoolbook"/>
                <a:sym typeface="Century Schoolbook"/>
              </a:rPr>
              <a:t>provenant de</a:t>
            </a:r>
            <a:r>
              <a:rPr b="0" i="0" lang="en-CA" sz="1100" u="none" cap="none" strike="noStrike">
                <a:solidFill>
                  <a:schemeClr val="dk1"/>
                </a:solidFill>
                <a:latin typeface="Century Schoolbook"/>
                <a:ea typeface="Century Schoolbook"/>
                <a:cs typeface="Century Schoolbook"/>
                <a:sym typeface="Century Schoolbook"/>
              </a:rPr>
              <a:t> </a:t>
            </a:r>
            <a:r>
              <a:rPr lang="en-CA" sz="1100">
                <a:solidFill>
                  <a:schemeClr val="dk1"/>
                </a:solidFill>
                <a:latin typeface="Century Schoolbook"/>
                <a:ea typeface="Century Schoolbook"/>
                <a:cs typeface="Century Schoolbook"/>
                <a:sym typeface="Century Schoolbook"/>
              </a:rPr>
              <a:t>Bibliothèque</a:t>
            </a:r>
            <a:r>
              <a:rPr b="0" i="0" lang="en-CA" sz="1100" u="none" cap="none" strike="noStrike">
                <a:solidFill>
                  <a:schemeClr val="dk1"/>
                </a:solidFill>
                <a:latin typeface="Century Schoolbook"/>
                <a:ea typeface="Century Schoolbook"/>
                <a:cs typeface="Century Schoolbook"/>
                <a:sym typeface="Century Schoolbook"/>
              </a:rPr>
              <a:t> </a:t>
            </a:r>
            <a:r>
              <a:rPr lang="en-CA" sz="1100">
                <a:solidFill>
                  <a:schemeClr val="dk1"/>
                </a:solidFill>
                <a:latin typeface="Century Schoolbook"/>
                <a:ea typeface="Century Schoolbook"/>
                <a:cs typeface="Century Schoolbook"/>
                <a:sym typeface="Century Schoolbook"/>
              </a:rPr>
              <a:t>et</a:t>
            </a:r>
            <a:r>
              <a:rPr b="0" i="0" lang="en-CA" sz="1100" u="none" cap="none" strike="noStrike">
                <a:solidFill>
                  <a:schemeClr val="dk1"/>
                </a:solidFill>
                <a:latin typeface="Century Schoolbook"/>
                <a:ea typeface="Century Schoolbook"/>
                <a:cs typeface="Century Schoolbook"/>
                <a:sym typeface="Century Schoolbook"/>
              </a:rPr>
              <a:t> Archives Canada / C-006097)</a:t>
            </a:r>
            <a:endParaRPr b="0" i="0" sz="1100" u="none" cap="none" strike="noStrike">
              <a:solidFill>
                <a:schemeClr val="dk1"/>
              </a:solidFill>
              <a:latin typeface="Century Schoolbook"/>
              <a:ea typeface="Century Schoolbook"/>
              <a:cs typeface="Century Schoolbook"/>
              <a:sym typeface="Century Schoolbook"/>
            </a:endParaRPr>
          </a:p>
        </p:txBody>
      </p:sp>
      <p:pic>
        <p:nvPicPr>
          <p:cNvPr descr="A group of soldiers sitting outside a building&#10;&#10;Description automatically generated" id="205" name="Google Shape;205;p17"/>
          <p:cNvPicPr preferRelativeResize="0"/>
          <p:nvPr/>
        </p:nvPicPr>
        <p:blipFill rotWithShape="1">
          <a:blip r:embed="rId4">
            <a:alphaModFix/>
          </a:blip>
          <a:srcRect b="18683" l="0" r="0" t="14474"/>
          <a:stretch/>
        </p:blipFill>
        <p:spPr>
          <a:xfrm>
            <a:off x="2319400" y="2651500"/>
            <a:ext cx="7553199" cy="3946876"/>
          </a:xfrm>
          <a:prstGeom prst="rect">
            <a:avLst/>
          </a:prstGeom>
          <a:noFill/>
          <a:ln>
            <a:noFill/>
          </a:ln>
        </p:spPr>
      </p:pic>
      <p:grpSp>
        <p:nvGrpSpPr>
          <p:cNvPr id="206" name="Google Shape;206;p17"/>
          <p:cNvGrpSpPr/>
          <p:nvPr/>
        </p:nvGrpSpPr>
        <p:grpSpPr>
          <a:xfrm>
            <a:off x="10449329" y="6397289"/>
            <a:ext cx="1817100" cy="386400"/>
            <a:chOff x="10449329" y="6397289"/>
            <a:chExt cx="1817100" cy="386400"/>
          </a:xfrm>
        </p:grpSpPr>
        <p:sp>
          <p:nvSpPr>
            <p:cNvPr id="207" name="Google Shape;207;p17"/>
            <p:cNvSpPr/>
            <p:nvPr/>
          </p:nvSpPr>
          <p:spPr>
            <a:xfrm>
              <a:off x="10562884" y="6397289"/>
              <a:ext cx="1590000" cy="386400"/>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08" name="Google Shape;208;p17">
              <a:hlinkClick action="ppaction://hlinksldjump" r:id="rId5"/>
            </p:cNvPr>
            <p:cNvSpPr txBox="1"/>
            <p:nvPr/>
          </p:nvSpPr>
          <p:spPr>
            <a:xfrm>
              <a:off x="10449329" y="6475161"/>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18">
            <a:hlinkClick action="ppaction://hlinksldjump" r:id="rId3"/>
          </p:cNvPr>
          <p:cNvSpPr/>
          <p:nvPr/>
        </p:nvSpPr>
        <p:spPr>
          <a:xfrm>
            <a:off x="75" y="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14" name="Google Shape;214;p18"/>
          <p:cNvSpPr/>
          <p:nvPr/>
        </p:nvSpPr>
        <p:spPr>
          <a:xfrm>
            <a:off x="0" y="0"/>
            <a:ext cx="12192000" cy="1200329"/>
          </a:xfrm>
          <a:prstGeom prst="rect">
            <a:avLst/>
          </a:prstGeom>
          <a:solidFill>
            <a:srgbClr val="0C1A3E"/>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b="0" i="0" lang="en-CA" sz="8000" u="none" cap="none" strike="noStrike">
                <a:solidFill>
                  <a:schemeClr val="lt1"/>
                </a:solidFill>
                <a:latin typeface="Century Schoolbook"/>
                <a:ea typeface="Century Schoolbook"/>
                <a:cs typeface="Century Schoolbook"/>
                <a:sym typeface="Century Schoolbook"/>
              </a:rPr>
              <a:t>Ma</a:t>
            </a:r>
            <a:r>
              <a:rPr lang="en-CA" sz="8000">
                <a:solidFill>
                  <a:schemeClr val="lt1"/>
                </a:solidFill>
                <a:latin typeface="Century Schoolbook"/>
                <a:ea typeface="Century Schoolbook"/>
                <a:cs typeface="Century Schoolbook"/>
                <a:sym typeface="Century Schoolbook"/>
              </a:rPr>
              <a:t>i</a:t>
            </a:r>
            <a:r>
              <a:rPr b="0" i="0" lang="en-CA" sz="8000" u="none" cap="none" strike="noStrike">
                <a:solidFill>
                  <a:schemeClr val="lt1"/>
                </a:solidFill>
                <a:latin typeface="Century Schoolbook"/>
                <a:ea typeface="Century Schoolbook"/>
                <a:cs typeface="Century Schoolbook"/>
                <a:sym typeface="Century Schoolbook"/>
              </a:rPr>
              <a:t> 1910</a:t>
            </a:r>
            <a:endParaRPr b="0" i="0" sz="8000" u="none" cap="none" strike="noStrike">
              <a:solidFill>
                <a:schemeClr val="lt1"/>
              </a:solidFill>
              <a:latin typeface="Century Schoolbook"/>
              <a:ea typeface="Century Schoolbook"/>
              <a:cs typeface="Century Schoolbook"/>
              <a:sym typeface="Century Schoolbook"/>
            </a:endParaRPr>
          </a:p>
        </p:txBody>
      </p:sp>
      <p:pic>
        <p:nvPicPr>
          <p:cNvPr descr="A group of men in uniform&#10;&#10;Description automatically generated" id="215" name="Google Shape;215;p18"/>
          <p:cNvPicPr preferRelativeResize="0"/>
          <p:nvPr/>
        </p:nvPicPr>
        <p:blipFill rotWithShape="1">
          <a:blip r:embed="rId4">
            <a:alphaModFix/>
          </a:blip>
          <a:srcRect b="19462" l="5057" r="13277" t="23434"/>
          <a:stretch/>
        </p:blipFill>
        <p:spPr>
          <a:xfrm>
            <a:off x="1997570" y="1846825"/>
            <a:ext cx="8196860" cy="4734275"/>
          </a:xfrm>
          <a:prstGeom prst="rect">
            <a:avLst/>
          </a:prstGeom>
          <a:noFill/>
          <a:ln>
            <a:noFill/>
          </a:ln>
        </p:spPr>
      </p:pic>
      <p:sp>
        <p:nvSpPr>
          <p:cNvPr id="216" name="Google Shape;216;p18"/>
          <p:cNvSpPr txBox="1"/>
          <p:nvPr/>
        </p:nvSpPr>
        <p:spPr>
          <a:xfrm>
            <a:off x="2156700" y="1200336"/>
            <a:ext cx="7878600" cy="646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Century Schoolbook"/>
              <a:ea typeface="Century Schoolbook"/>
              <a:cs typeface="Century Schoolbook"/>
              <a:sym typeface="Century Schoolbook"/>
            </a:endParaRPr>
          </a:p>
          <a:p>
            <a:pPr indent="0" lvl="0" marL="0" marR="0" rtl="0" algn="ctr">
              <a:lnSpc>
                <a:spcPct val="100000"/>
              </a:lnSpc>
              <a:spcBef>
                <a:spcPts val="0"/>
              </a:spcBef>
              <a:spcAft>
                <a:spcPts val="0"/>
              </a:spcAft>
              <a:buClr>
                <a:srgbClr val="000000"/>
              </a:buClr>
              <a:buSzPts val="2400"/>
              <a:buFont typeface="Arial"/>
              <a:buNone/>
            </a:pPr>
            <a:r>
              <a:rPr lang="en-CA" sz="2400">
                <a:solidFill>
                  <a:schemeClr val="dk1"/>
                </a:solidFill>
                <a:latin typeface="Century Schoolbook"/>
                <a:ea typeface="Century Schoolbook"/>
                <a:cs typeface="Century Schoolbook"/>
                <a:sym typeface="Century Schoolbook"/>
              </a:rPr>
              <a:t>La Marine royale du Canada est créée</a:t>
            </a:r>
            <a:r>
              <a:rPr b="0" i="0" lang="en-CA" sz="2400" u="none" cap="none" strike="noStrike">
                <a:solidFill>
                  <a:schemeClr val="dk1"/>
                </a:solidFill>
                <a:latin typeface="Century Schoolbook"/>
                <a:ea typeface="Century Schoolbook"/>
                <a:cs typeface="Century Schoolbook"/>
                <a:sym typeface="Century Schoolbook"/>
              </a:rPr>
              <a:t>. </a:t>
            </a:r>
            <a:endParaRPr b="0" i="0" sz="2400" u="none" cap="none" strike="noStrike">
              <a:solidFill>
                <a:schemeClr val="dk1"/>
              </a:solidFill>
              <a:latin typeface="Century Schoolbook"/>
              <a:ea typeface="Century Schoolbook"/>
              <a:cs typeface="Century Schoolbook"/>
              <a:sym typeface="Century Schoolbook"/>
            </a:endParaRPr>
          </a:p>
        </p:txBody>
      </p:sp>
      <p:sp>
        <p:nvSpPr>
          <p:cNvPr id="217" name="Google Shape;217;p18"/>
          <p:cNvSpPr txBox="1"/>
          <p:nvPr/>
        </p:nvSpPr>
        <p:spPr>
          <a:xfrm>
            <a:off x="1997575" y="6581100"/>
            <a:ext cx="94308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lang="en-CA" sz="1100">
                <a:solidFill>
                  <a:schemeClr val="dk1"/>
                </a:solidFill>
                <a:latin typeface="Century Schoolbook"/>
                <a:ea typeface="Century Schoolbook"/>
                <a:cs typeface="Century Schoolbook"/>
                <a:sym typeface="Century Schoolbook"/>
              </a:rPr>
              <a:t>Premières recrues de la Marine du Canada (Ministère canadien de la Défense nationale, Bibliothèque et</a:t>
            </a:r>
            <a:r>
              <a:rPr b="0" i="0" lang="en-CA" sz="1100" u="none" cap="none" strike="noStrike">
                <a:solidFill>
                  <a:schemeClr val="dk1"/>
                </a:solidFill>
                <a:latin typeface="Century Schoolbook"/>
                <a:ea typeface="Century Schoolbook"/>
                <a:cs typeface="Century Schoolbook"/>
                <a:sym typeface="Century Schoolbook"/>
              </a:rPr>
              <a:t> Archives Canada</a:t>
            </a:r>
            <a:r>
              <a:rPr lang="en-CA" sz="1100">
                <a:solidFill>
                  <a:schemeClr val="dk1"/>
                </a:solidFill>
                <a:latin typeface="Century Schoolbook"/>
                <a:ea typeface="Century Schoolbook"/>
                <a:cs typeface="Century Schoolbook"/>
                <a:sym typeface="Century Schoolbook"/>
              </a:rPr>
              <a:t>, </a:t>
            </a:r>
            <a:r>
              <a:rPr b="0" i="0" lang="en-CA" sz="1100" u="none" cap="none" strike="noStrike">
                <a:solidFill>
                  <a:schemeClr val="dk1"/>
                </a:solidFill>
                <a:latin typeface="Century Schoolbook"/>
                <a:ea typeface="Century Schoolbook"/>
                <a:cs typeface="Century Schoolbook"/>
                <a:sym typeface="Century Schoolbook"/>
              </a:rPr>
              <a:t>PA</a:t>
            </a:r>
            <a:r>
              <a:rPr lang="en-CA" sz="1100">
                <a:solidFill>
                  <a:schemeClr val="dk1"/>
                </a:solidFill>
                <a:latin typeface="Century Schoolbook"/>
                <a:ea typeface="Century Schoolbook"/>
                <a:cs typeface="Century Schoolbook"/>
                <a:sym typeface="Century Schoolbook"/>
              </a:rPr>
              <a:t>)</a:t>
            </a:r>
            <a:endParaRPr b="0" i="0" sz="1100" u="none" cap="none" strike="noStrike">
              <a:solidFill>
                <a:schemeClr val="dk1"/>
              </a:solidFill>
              <a:latin typeface="Century Schoolbook"/>
              <a:ea typeface="Century Schoolbook"/>
              <a:cs typeface="Century Schoolbook"/>
              <a:sym typeface="Century Schoolbook"/>
            </a:endParaRPr>
          </a:p>
        </p:txBody>
      </p:sp>
      <p:grpSp>
        <p:nvGrpSpPr>
          <p:cNvPr id="218" name="Google Shape;218;p18"/>
          <p:cNvGrpSpPr/>
          <p:nvPr/>
        </p:nvGrpSpPr>
        <p:grpSpPr>
          <a:xfrm>
            <a:off x="10449391" y="6397289"/>
            <a:ext cx="1817100" cy="386493"/>
            <a:chOff x="10449391" y="6397289"/>
            <a:chExt cx="1817100" cy="386493"/>
          </a:xfrm>
        </p:grpSpPr>
        <p:sp>
          <p:nvSpPr>
            <p:cNvPr id="219" name="Google Shape;219;p18"/>
            <p:cNvSpPr/>
            <p:nvPr/>
          </p:nvSpPr>
          <p:spPr>
            <a:xfrm>
              <a:off x="10562884" y="6397289"/>
              <a:ext cx="1590144" cy="386493"/>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20" name="Google Shape;220;p18">
              <a:hlinkClick action="ppaction://hlinksldjump" r:id="rId5"/>
            </p:cNvPr>
            <p:cNvSpPr txBox="1"/>
            <p:nvPr/>
          </p:nvSpPr>
          <p:spPr>
            <a:xfrm>
              <a:off x="10449391" y="6475199"/>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19">
            <a:hlinkClick action="ppaction://hlinksldjump" r:id="rId3"/>
          </p:cNvPr>
          <p:cNvSpPr/>
          <p:nvPr/>
        </p:nvSpPr>
        <p:spPr>
          <a:xfrm>
            <a:off x="0" y="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26" name="Google Shape;226;p19"/>
          <p:cNvSpPr/>
          <p:nvPr/>
        </p:nvSpPr>
        <p:spPr>
          <a:xfrm>
            <a:off x="0" y="0"/>
            <a:ext cx="12192000" cy="1200329"/>
          </a:xfrm>
          <a:prstGeom prst="rect">
            <a:avLst/>
          </a:prstGeom>
          <a:solidFill>
            <a:srgbClr val="752433"/>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600"/>
              <a:buFont typeface="Arial"/>
              <a:buNone/>
            </a:pPr>
            <a:r>
              <a:rPr lang="en-CA" sz="6600">
                <a:solidFill>
                  <a:schemeClr val="lt1"/>
                </a:solidFill>
                <a:latin typeface="Century Schoolbook"/>
                <a:ea typeface="Century Schoolbook"/>
                <a:cs typeface="Century Schoolbook"/>
                <a:sym typeface="Century Schoolbook"/>
              </a:rPr>
              <a:t>Première Guerre mondiale</a:t>
            </a:r>
            <a:endParaRPr b="0" i="0" sz="6600" u="none" cap="none" strike="noStrike">
              <a:solidFill>
                <a:schemeClr val="lt1"/>
              </a:solidFill>
              <a:latin typeface="Century Schoolbook"/>
              <a:ea typeface="Century Schoolbook"/>
              <a:cs typeface="Century Schoolbook"/>
              <a:sym typeface="Century Schoolbook"/>
            </a:endParaRPr>
          </a:p>
        </p:txBody>
      </p:sp>
      <p:sp>
        <p:nvSpPr>
          <p:cNvPr id="227" name="Google Shape;227;p19"/>
          <p:cNvSpPr txBox="1"/>
          <p:nvPr/>
        </p:nvSpPr>
        <p:spPr>
          <a:xfrm>
            <a:off x="2301797" y="1352593"/>
            <a:ext cx="7666200" cy="2124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Century Schoolbook"/>
              <a:ea typeface="Century Schoolbook"/>
              <a:cs typeface="Century Schoolbook"/>
              <a:sym typeface="Century Schoolbook"/>
            </a:endParaRPr>
          </a:p>
          <a:p>
            <a:pPr indent="0" lvl="0" marL="0" marR="0" rtl="0" algn="ctr">
              <a:lnSpc>
                <a:spcPct val="100000"/>
              </a:lnSpc>
              <a:spcBef>
                <a:spcPts val="0"/>
              </a:spcBef>
              <a:spcAft>
                <a:spcPts val="0"/>
              </a:spcAft>
              <a:buClr>
                <a:srgbClr val="000000"/>
              </a:buClr>
              <a:buSzPts val="2400"/>
              <a:buFont typeface="Arial"/>
              <a:buNone/>
            </a:pPr>
            <a:r>
              <a:rPr lang="en-CA" sz="2400">
                <a:latin typeface="Century Schoolbook"/>
                <a:ea typeface="Century Schoolbook"/>
                <a:cs typeface="Century Schoolbook"/>
                <a:sym typeface="Century Schoolbook"/>
              </a:rPr>
              <a:t>Environ</a:t>
            </a:r>
            <a:r>
              <a:rPr b="0" i="0" lang="en-CA" sz="2400" u="none" cap="none" strike="noStrike">
                <a:solidFill>
                  <a:srgbClr val="000000"/>
                </a:solidFill>
                <a:latin typeface="Century Schoolbook"/>
                <a:ea typeface="Century Schoolbook"/>
                <a:cs typeface="Century Schoolbook"/>
                <a:sym typeface="Century Schoolbook"/>
              </a:rPr>
              <a:t> 650</a:t>
            </a:r>
            <a:r>
              <a:rPr lang="en-CA" sz="2400">
                <a:latin typeface="Century Schoolbook"/>
                <a:ea typeface="Century Schoolbook"/>
                <a:cs typeface="Century Schoolbook"/>
                <a:sym typeface="Century Schoolbook"/>
              </a:rPr>
              <a:t> </a:t>
            </a:r>
            <a:r>
              <a:rPr b="0" i="0" lang="en-CA" sz="2400" u="none" cap="none" strike="noStrike">
                <a:solidFill>
                  <a:srgbClr val="000000"/>
                </a:solidFill>
                <a:latin typeface="Century Schoolbook"/>
                <a:ea typeface="Century Schoolbook"/>
                <a:cs typeface="Century Schoolbook"/>
                <a:sym typeface="Century Schoolbook"/>
              </a:rPr>
              <a:t>000 Canadi</a:t>
            </a:r>
            <a:r>
              <a:rPr lang="en-CA" sz="2400">
                <a:latin typeface="Century Schoolbook"/>
                <a:ea typeface="Century Schoolbook"/>
                <a:cs typeface="Century Schoolbook"/>
                <a:sym typeface="Century Schoolbook"/>
              </a:rPr>
              <a:t>e</a:t>
            </a:r>
            <a:r>
              <a:rPr b="0" i="0" lang="en-CA" sz="2400" u="none" cap="none" strike="noStrike">
                <a:solidFill>
                  <a:srgbClr val="000000"/>
                </a:solidFill>
                <a:latin typeface="Century Schoolbook"/>
                <a:ea typeface="Century Schoolbook"/>
                <a:cs typeface="Century Schoolbook"/>
                <a:sym typeface="Century Schoolbook"/>
              </a:rPr>
              <a:t>ns </a:t>
            </a:r>
            <a:r>
              <a:rPr lang="en-CA" sz="2400">
                <a:latin typeface="Century Schoolbook"/>
                <a:ea typeface="Century Schoolbook"/>
                <a:cs typeface="Century Schoolbook"/>
                <a:sym typeface="Century Schoolbook"/>
              </a:rPr>
              <a:t>font partie du Corps expéditionnaire canadien qui participe à la Première Guerre mondiale.</a:t>
            </a:r>
            <a:r>
              <a:rPr b="0" i="0" lang="en-CA" sz="2400" u="none" cap="none" strike="noStrike">
                <a:solidFill>
                  <a:srgbClr val="000000"/>
                </a:solidFill>
                <a:latin typeface="Century Schoolbook"/>
                <a:ea typeface="Century Schoolbook"/>
                <a:cs typeface="Century Schoolbook"/>
                <a:sym typeface="Century Schoolbook"/>
              </a:rPr>
              <a:t> </a:t>
            </a:r>
            <a:r>
              <a:rPr lang="en-CA" sz="2400">
                <a:latin typeface="Century Schoolbook"/>
                <a:ea typeface="Century Schoolbook"/>
                <a:cs typeface="Century Schoolbook"/>
                <a:sym typeface="Century Schoolbook"/>
              </a:rPr>
              <a:t>À la fin de la guerre, le nombre de Canadiens ayant perdu la vie s’élève à 66 000.</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entury Schoolbook"/>
              <a:ea typeface="Century Schoolbook"/>
              <a:cs typeface="Century Schoolbook"/>
              <a:sym typeface="Century Schoolbook"/>
            </a:endParaRPr>
          </a:p>
        </p:txBody>
      </p:sp>
      <p:sp>
        <p:nvSpPr>
          <p:cNvPr id="228" name="Google Shape;228;p19"/>
          <p:cNvSpPr/>
          <p:nvPr/>
        </p:nvSpPr>
        <p:spPr>
          <a:xfrm>
            <a:off x="2073268" y="3846025"/>
            <a:ext cx="8389934" cy="1276643"/>
          </a:xfrm>
          <a:prstGeom prst="rightArrow">
            <a:avLst>
              <a:gd fmla="val 50000" name="adj1"/>
              <a:gd fmla="val 50000" name="adj2"/>
            </a:avLst>
          </a:prstGeom>
          <a:solidFill>
            <a:srgbClr val="3A3A3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3A3A3A"/>
              </a:solidFill>
              <a:latin typeface="Arial"/>
              <a:ea typeface="Arial"/>
              <a:cs typeface="Arial"/>
              <a:sym typeface="Arial"/>
            </a:endParaRPr>
          </a:p>
        </p:txBody>
      </p:sp>
      <p:sp>
        <p:nvSpPr>
          <p:cNvPr id="229" name="Google Shape;229;p19"/>
          <p:cNvSpPr txBox="1"/>
          <p:nvPr/>
        </p:nvSpPr>
        <p:spPr>
          <a:xfrm>
            <a:off x="1728798" y="4963297"/>
            <a:ext cx="6975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CA" sz="1800" u="none" cap="none" strike="noStrike">
                <a:solidFill>
                  <a:schemeClr val="dk1"/>
                </a:solidFill>
                <a:latin typeface="Century Schoolbook"/>
                <a:ea typeface="Century Schoolbook"/>
                <a:cs typeface="Century Schoolbook"/>
                <a:sym typeface="Century Schoolbook"/>
              </a:rPr>
              <a:t>1914</a:t>
            </a:r>
            <a:endParaRPr b="0" i="0" sz="1400" u="none" cap="none" strike="noStrike">
              <a:solidFill>
                <a:schemeClr val="dk1"/>
              </a:solidFill>
              <a:latin typeface="Arial"/>
              <a:ea typeface="Arial"/>
              <a:cs typeface="Arial"/>
              <a:sym typeface="Arial"/>
            </a:endParaRPr>
          </a:p>
        </p:txBody>
      </p:sp>
      <p:cxnSp>
        <p:nvCxnSpPr>
          <p:cNvPr id="230" name="Google Shape;230;p19"/>
          <p:cNvCxnSpPr/>
          <p:nvPr/>
        </p:nvCxnSpPr>
        <p:spPr>
          <a:xfrm flipH="1">
            <a:off x="2067698" y="4163258"/>
            <a:ext cx="4763" cy="853153"/>
          </a:xfrm>
          <a:prstGeom prst="straightConnector1">
            <a:avLst/>
          </a:prstGeom>
          <a:noFill/>
          <a:ln cap="flat" cmpd="sng" w="19050">
            <a:solidFill>
              <a:srgbClr val="7F7F7F"/>
            </a:solidFill>
            <a:prstDash val="solid"/>
            <a:miter lim="800000"/>
            <a:headEnd len="sm" w="sm" type="none"/>
            <a:tailEnd len="sm" w="sm" type="none"/>
          </a:ln>
        </p:spPr>
      </p:cxnSp>
      <p:sp>
        <p:nvSpPr>
          <p:cNvPr id="231" name="Google Shape;231;p19"/>
          <p:cNvSpPr txBox="1"/>
          <p:nvPr/>
        </p:nvSpPr>
        <p:spPr>
          <a:xfrm>
            <a:off x="2887967" y="4938018"/>
            <a:ext cx="6975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CA" sz="1800" u="none" cap="none" strike="noStrike">
                <a:solidFill>
                  <a:schemeClr val="dk1"/>
                </a:solidFill>
                <a:latin typeface="Century Schoolbook"/>
                <a:ea typeface="Century Schoolbook"/>
                <a:cs typeface="Century Schoolbook"/>
                <a:sym typeface="Century Schoolbook"/>
              </a:rPr>
              <a:t>1915</a:t>
            </a:r>
            <a:endParaRPr b="0" i="0" sz="1400" u="none" cap="none" strike="noStrike">
              <a:solidFill>
                <a:schemeClr val="dk1"/>
              </a:solidFill>
              <a:latin typeface="Arial"/>
              <a:ea typeface="Arial"/>
              <a:cs typeface="Arial"/>
              <a:sym typeface="Arial"/>
            </a:endParaRPr>
          </a:p>
        </p:txBody>
      </p:sp>
      <p:cxnSp>
        <p:nvCxnSpPr>
          <p:cNvPr id="232" name="Google Shape;232;p19"/>
          <p:cNvCxnSpPr/>
          <p:nvPr/>
        </p:nvCxnSpPr>
        <p:spPr>
          <a:xfrm flipH="1">
            <a:off x="3236717" y="4163258"/>
            <a:ext cx="4763" cy="853153"/>
          </a:xfrm>
          <a:prstGeom prst="straightConnector1">
            <a:avLst/>
          </a:prstGeom>
          <a:noFill/>
          <a:ln cap="flat" cmpd="sng" w="19050">
            <a:solidFill>
              <a:srgbClr val="7F7F7F"/>
            </a:solidFill>
            <a:prstDash val="solid"/>
            <a:miter lim="800000"/>
            <a:headEnd len="sm" w="sm" type="none"/>
            <a:tailEnd len="sm" w="sm" type="none"/>
          </a:ln>
        </p:spPr>
      </p:cxnSp>
      <p:sp>
        <p:nvSpPr>
          <p:cNvPr id="233" name="Google Shape;233;p19"/>
          <p:cNvSpPr txBox="1"/>
          <p:nvPr/>
        </p:nvSpPr>
        <p:spPr>
          <a:xfrm>
            <a:off x="3985408" y="4963297"/>
            <a:ext cx="6975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CA" sz="1800" u="none" cap="none" strike="noStrike">
                <a:solidFill>
                  <a:schemeClr val="dk1"/>
                </a:solidFill>
                <a:latin typeface="Century Schoolbook"/>
                <a:ea typeface="Century Schoolbook"/>
                <a:cs typeface="Century Schoolbook"/>
                <a:sym typeface="Century Schoolbook"/>
              </a:rPr>
              <a:t>1916</a:t>
            </a:r>
            <a:endParaRPr b="0" i="0" sz="1400" u="none" cap="none" strike="noStrike">
              <a:solidFill>
                <a:schemeClr val="dk1"/>
              </a:solidFill>
              <a:latin typeface="Arial"/>
              <a:ea typeface="Arial"/>
              <a:cs typeface="Arial"/>
              <a:sym typeface="Arial"/>
            </a:endParaRPr>
          </a:p>
        </p:txBody>
      </p:sp>
      <p:cxnSp>
        <p:nvCxnSpPr>
          <p:cNvPr id="234" name="Google Shape;234;p19"/>
          <p:cNvCxnSpPr/>
          <p:nvPr/>
        </p:nvCxnSpPr>
        <p:spPr>
          <a:xfrm flipH="1">
            <a:off x="4334158" y="4163258"/>
            <a:ext cx="4763" cy="853153"/>
          </a:xfrm>
          <a:prstGeom prst="straightConnector1">
            <a:avLst/>
          </a:prstGeom>
          <a:noFill/>
          <a:ln cap="flat" cmpd="sng" w="19050">
            <a:solidFill>
              <a:srgbClr val="7F7F7F"/>
            </a:solidFill>
            <a:prstDash val="solid"/>
            <a:miter lim="800000"/>
            <a:headEnd len="sm" w="sm" type="none"/>
            <a:tailEnd len="sm" w="sm" type="none"/>
          </a:ln>
        </p:spPr>
      </p:cxnSp>
      <p:sp>
        <p:nvSpPr>
          <p:cNvPr id="235" name="Google Shape;235;p19"/>
          <p:cNvSpPr txBox="1"/>
          <p:nvPr/>
        </p:nvSpPr>
        <p:spPr>
          <a:xfrm>
            <a:off x="5078086" y="4963297"/>
            <a:ext cx="6975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CA" sz="1800" u="none" cap="none" strike="noStrike">
                <a:solidFill>
                  <a:schemeClr val="dk1"/>
                </a:solidFill>
                <a:latin typeface="Century Schoolbook"/>
                <a:ea typeface="Century Schoolbook"/>
                <a:cs typeface="Century Schoolbook"/>
                <a:sym typeface="Century Schoolbook"/>
              </a:rPr>
              <a:t>1917</a:t>
            </a:r>
            <a:endParaRPr b="0" i="0" sz="1400" u="none" cap="none" strike="noStrike">
              <a:solidFill>
                <a:schemeClr val="dk1"/>
              </a:solidFill>
              <a:latin typeface="Arial"/>
              <a:ea typeface="Arial"/>
              <a:cs typeface="Arial"/>
              <a:sym typeface="Arial"/>
            </a:endParaRPr>
          </a:p>
        </p:txBody>
      </p:sp>
      <p:cxnSp>
        <p:nvCxnSpPr>
          <p:cNvPr id="236" name="Google Shape;236;p19"/>
          <p:cNvCxnSpPr/>
          <p:nvPr/>
        </p:nvCxnSpPr>
        <p:spPr>
          <a:xfrm flipH="1">
            <a:off x="5431519" y="4163257"/>
            <a:ext cx="4763" cy="853153"/>
          </a:xfrm>
          <a:prstGeom prst="straightConnector1">
            <a:avLst/>
          </a:prstGeom>
          <a:noFill/>
          <a:ln cap="flat" cmpd="sng" w="19050">
            <a:solidFill>
              <a:srgbClr val="7F7F7F"/>
            </a:solidFill>
            <a:prstDash val="solid"/>
            <a:miter lim="800000"/>
            <a:headEnd len="sm" w="sm" type="none"/>
            <a:tailEnd len="sm" w="sm" type="none"/>
          </a:ln>
        </p:spPr>
      </p:cxnSp>
      <p:sp>
        <p:nvSpPr>
          <p:cNvPr id="237" name="Google Shape;237;p19"/>
          <p:cNvSpPr txBox="1"/>
          <p:nvPr/>
        </p:nvSpPr>
        <p:spPr>
          <a:xfrm>
            <a:off x="7259408" y="4953358"/>
            <a:ext cx="6975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CA" sz="1800" u="none" cap="none" strike="noStrike">
                <a:solidFill>
                  <a:schemeClr val="dk1"/>
                </a:solidFill>
                <a:latin typeface="Century Schoolbook"/>
                <a:ea typeface="Century Schoolbook"/>
                <a:cs typeface="Century Schoolbook"/>
                <a:sym typeface="Century Schoolbook"/>
              </a:rPr>
              <a:t>1918</a:t>
            </a:r>
            <a:endParaRPr b="0" i="0" sz="1400" u="none" cap="none" strike="noStrike">
              <a:solidFill>
                <a:schemeClr val="dk1"/>
              </a:solidFill>
              <a:latin typeface="Arial"/>
              <a:ea typeface="Arial"/>
              <a:cs typeface="Arial"/>
              <a:sym typeface="Arial"/>
            </a:endParaRPr>
          </a:p>
        </p:txBody>
      </p:sp>
      <p:cxnSp>
        <p:nvCxnSpPr>
          <p:cNvPr id="238" name="Google Shape;238;p19"/>
          <p:cNvCxnSpPr/>
          <p:nvPr/>
        </p:nvCxnSpPr>
        <p:spPr>
          <a:xfrm flipH="1">
            <a:off x="7608158" y="4163257"/>
            <a:ext cx="4763" cy="853153"/>
          </a:xfrm>
          <a:prstGeom prst="straightConnector1">
            <a:avLst/>
          </a:prstGeom>
          <a:noFill/>
          <a:ln cap="flat" cmpd="sng" w="19050">
            <a:solidFill>
              <a:srgbClr val="7F7F7F"/>
            </a:solidFill>
            <a:prstDash val="solid"/>
            <a:miter lim="800000"/>
            <a:headEnd len="sm" w="sm" type="none"/>
            <a:tailEnd len="sm" w="sm" type="none"/>
          </a:ln>
        </p:spPr>
      </p:cxnSp>
      <p:sp>
        <p:nvSpPr>
          <p:cNvPr id="239" name="Google Shape;239;p19">
            <a:hlinkClick action="ppaction://hlinksldjump" r:id="rId4"/>
          </p:cNvPr>
          <p:cNvSpPr/>
          <p:nvPr/>
        </p:nvSpPr>
        <p:spPr>
          <a:xfrm>
            <a:off x="2182193" y="4234810"/>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752433"/>
          </a:solidFill>
          <a:ln cap="flat" cmpd="sng" w="25400">
            <a:solidFill>
              <a:srgbClr val="0C0C0C"/>
            </a:solidFill>
            <a:prstDash val="solid"/>
            <a:round/>
            <a:headEnd len="sm" w="sm" type="none"/>
            <a:tailEnd len="sm" w="sm" type="none"/>
          </a:ln>
        </p:spPr>
        <p:txBody>
          <a:bodyPr anchorCtr="0" anchor="ctr" bIns="99000" lIns="99075" spcFirstLastPara="1" rIns="99075" wrap="square" tIns="99000">
            <a:noAutofit/>
          </a:bodyPr>
          <a:lstStyle/>
          <a:p>
            <a:pPr indent="0" lvl="0" marL="0" marR="0" rtl="0" algn="ctr">
              <a:lnSpc>
                <a:spcPct val="90000"/>
              </a:lnSpc>
              <a:spcBef>
                <a:spcPts val="0"/>
              </a:spcBef>
              <a:spcAft>
                <a:spcPts val="0"/>
              </a:spcAft>
              <a:buClr>
                <a:srgbClr val="000000"/>
              </a:buClr>
              <a:buSzPts val="800"/>
              <a:buFont typeface="Arial"/>
              <a:buNone/>
            </a:pPr>
            <a:r>
              <a:t/>
            </a:r>
            <a:endParaRPr b="0" i="0" sz="800" u="none" cap="none" strike="noStrike">
              <a:solidFill>
                <a:srgbClr val="3A3A3A"/>
              </a:solidFill>
              <a:latin typeface="Arial"/>
              <a:ea typeface="Arial"/>
              <a:cs typeface="Arial"/>
              <a:sym typeface="Arial"/>
            </a:endParaRPr>
          </a:p>
        </p:txBody>
      </p:sp>
      <p:sp>
        <p:nvSpPr>
          <p:cNvPr id="240" name="Google Shape;240;p19">
            <a:hlinkClick action="ppaction://hlinksldjump" r:id="rId5"/>
          </p:cNvPr>
          <p:cNvSpPr/>
          <p:nvPr/>
        </p:nvSpPr>
        <p:spPr>
          <a:xfrm>
            <a:off x="2728789" y="4234810"/>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752433"/>
          </a:solidFill>
          <a:ln cap="flat" cmpd="sng" w="25400">
            <a:solidFill>
              <a:srgbClr val="0C0C0C"/>
            </a:solidFill>
            <a:prstDash val="solid"/>
            <a:round/>
            <a:headEnd len="sm" w="sm" type="none"/>
            <a:tailEnd len="sm" w="sm" type="none"/>
          </a:ln>
        </p:spPr>
        <p:txBody>
          <a:bodyPr anchorCtr="0" anchor="ctr" bIns="125675" lIns="125750" spcFirstLastPara="1" rIns="125750" wrap="square" tIns="125675">
            <a:noAutofit/>
          </a:bodyPr>
          <a:lstStyle/>
          <a:p>
            <a:pPr indent="0" lvl="0" marL="0" marR="0" rtl="0" algn="ctr">
              <a:lnSpc>
                <a:spcPct val="90000"/>
              </a:lnSpc>
              <a:spcBef>
                <a:spcPts val="0"/>
              </a:spcBef>
              <a:spcAft>
                <a:spcPts val="0"/>
              </a:spcAft>
              <a:buClr>
                <a:srgbClr val="000000"/>
              </a:buClr>
              <a:buSzPts val="1500"/>
              <a:buFont typeface="Arial"/>
              <a:buNone/>
            </a:pPr>
            <a:r>
              <a:t/>
            </a:r>
            <a:endParaRPr b="0" i="0" sz="1500" u="none" cap="none" strike="noStrike">
              <a:solidFill>
                <a:srgbClr val="3A3A3A"/>
              </a:solidFill>
              <a:latin typeface="Arial"/>
              <a:ea typeface="Arial"/>
              <a:cs typeface="Arial"/>
              <a:sym typeface="Arial"/>
            </a:endParaRPr>
          </a:p>
        </p:txBody>
      </p:sp>
      <p:sp>
        <p:nvSpPr>
          <p:cNvPr id="241" name="Google Shape;241;p19">
            <a:hlinkClick action="ppaction://hlinksldjump" r:id="rId6"/>
          </p:cNvPr>
          <p:cNvSpPr/>
          <p:nvPr/>
        </p:nvSpPr>
        <p:spPr>
          <a:xfrm>
            <a:off x="3275386" y="4234810"/>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752433"/>
          </a:solidFill>
          <a:ln cap="flat" cmpd="sng" w="25400">
            <a:solidFill>
              <a:srgbClr val="0C0C0C"/>
            </a:solidFill>
            <a:prstDash val="solid"/>
            <a:round/>
            <a:headEnd len="sm" w="sm" type="none"/>
            <a:tailEnd len="sm" w="sm" type="none"/>
          </a:ln>
        </p:spPr>
        <p:txBody>
          <a:bodyPr anchorCtr="0" anchor="ctr" bIns="125675" lIns="125750" spcFirstLastPara="1" rIns="125750" wrap="square" tIns="125675">
            <a:noAutofit/>
          </a:bodyPr>
          <a:lstStyle/>
          <a:p>
            <a:pPr indent="0" lvl="0" marL="0" marR="0" rtl="0" algn="ctr">
              <a:lnSpc>
                <a:spcPct val="90000"/>
              </a:lnSpc>
              <a:spcBef>
                <a:spcPts val="0"/>
              </a:spcBef>
              <a:spcAft>
                <a:spcPts val="0"/>
              </a:spcAft>
              <a:buClr>
                <a:srgbClr val="000000"/>
              </a:buClr>
              <a:buSzPts val="1500"/>
              <a:buFont typeface="Arial"/>
              <a:buNone/>
            </a:pPr>
            <a:r>
              <a:t/>
            </a:r>
            <a:endParaRPr b="0" i="0" sz="1500" u="none" cap="none" strike="noStrike">
              <a:solidFill>
                <a:srgbClr val="3A3A3A"/>
              </a:solidFill>
              <a:latin typeface="Arial"/>
              <a:ea typeface="Arial"/>
              <a:cs typeface="Arial"/>
              <a:sym typeface="Arial"/>
            </a:endParaRPr>
          </a:p>
        </p:txBody>
      </p:sp>
      <p:sp>
        <p:nvSpPr>
          <p:cNvPr id="242" name="Google Shape;242;p19">
            <a:hlinkClick action="ppaction://hlinksldjump" r:id="rId7"/>
          </p:cNvPr>
          <p:cNvSpPr/>
          <p:nvPr/>
        </p:nvSpPr>
        <p:spPr>
          <a:xfrm>
            <a:off x="3821982" y="4234810"/>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752433"/>
          </a:solidFill>
          <a:ln cap="flat" cmpd="sng" w="25400">
            <a:solidFill>
              <a:srgbClr val="0C0C0C"/>
            </a:solidFill>
            <a:prstDash val="solid"/>
            <a:round/>
            <a:headEnd len="sm" w="sm" type="none"/>
            <a:tailEnd len="sm" w="sm" type="none"/>
          </a:ln>
        </p:spPr>
        <p:txBody>
          <a:bodyPr anchorCtr="0" anchor="ctr" bIns="125675" lIns="125750" spcFirstLastPara="1" rIns="125750" wrap="square" tIns="125675">
            <a:noAutofit/>
          </a:bodyPr>
          <a:lstStyle/>
          <a:p>
            <a:pPr indent="0" lvl="0" marL="0" marR="0" rtl="0" algn="ctr">
              <a:lnSpc>
                <a:spcPct val="90000"/>
              </a:lnSpc>
              <a:spcBef>
                <a:spcPts val="0"/>
              </a:spcBef>
              <a:spcAft>
                <a:spcPts val="0"/>
              </a:spcAft>
              <a:buClr>
                <a:srgbClr val="000000"/>
              </a:buClr>
              <a:buSzPts val="1500"/>
              <a:buFont typeface="Arial"/>
              <a:buNone/>
            </a:pPr>
            <a:r>
              <a:t/>
            </a:r>
            <a:endParaRPr b="0" i="0" sz="1500" u="none" cap="none" strike="noStrike">
              <a:solidFill>
                <a:srgbClr val="3A3A3A"/>
              </a:solidFill>
              <a:latin typeface="Arial"/>
              <a:ea typeface="Arial"/>
              <a:cs typeface="Arial"/>
              <a:sym typeface="Arial"/>
            </a:endParaRPr>
          </a:p>
        </p:txBody>
      </p:sp>
      <p:sp>
        <p:nvSpPr>
          <p:cNvPr id="243" name="Google Shape;243;p19">
            <a:hlinkClick action="ppaction://hlinksldjump" r:id="rId8"/>
          </p:cNvPr>
          <p:cNvSpPr/>
          <p:nvPr/>
        </p:nvSpPr>
        <p:spPr>
          <a:xfrm>
            <a:off x="4368578" y="4234810"/>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752433"/>
          </a:solidFill>
          <a:ln cap="flat" cmpd="sng" w="25400">
            <a:solidFill>
              <a:srgbClr val="0C0C0C"/>
            </a:solidFill>
            <a:prstDash val="solid"/>
            <a:round/>
            <a:headEnd len="sm" w="sm" type="none"/>
            <a:tailEnd len="sm" w="sm" type="none"/>
          </a:ln>
        </p:spPr>
        <p:txBody>
          <a:bodyPr anchorCtr="0" anchor="ctr" bIns="125675" lIns="125750" spcFirstLastPara="1" rIns="125750" wrap="square" tIns="125675">
            <a:noAutofit/>
          </a:bodyPr>
          <a:lstStyle/>
          <a:p>
            <a:pPr indent="0" lvl="0" marL="0" marR="0" rtl="0" algn="ctr">
              <a:lnSpc>
                <a:spcPct val="90000"/>
              </a:lnSpc>
              <a:spcBef>
                <a:spcPts val="0"/>
              </a:spcBef>
              <a:spcAft>
                <a:spcPts val="0"/>
              </a:spcAft>
              <a:buClr>
                <a:srgbClr val="000000"/>
              </a:buClr>
              <a:buSzPts val="1500"/>
              <a:buFont typeface="Arial"/>
              <a:buNone/>
            </a:pPr>
            <a:r>
              <a:t/>
            </a:r>
            <a:endParaRPr b="0" i="0" sz="1500" u="none" cap="none" strike="noStrike">
              <a:solidFill>
                <a:srgbClr val="3A3A3A"/>
              </a:solidFill>
              <a:latin typeface="Arial"/>
              <a:ea typeface="Arial"/>
              <a:cs typeface="Arial"/>
              <a:sym typeface="Arial"/>
            </a:endParaRPr>
          </a:p>
        </p:txBody>
      </p:sp>
      <p:sp>
        <p:nvSpPr>
          <p:cNvPr id="244" name="Google Shape;244;p19">
            <a:hlinkClick action="ppaction://hlinksldjump" r:id="rId9"/>
          </p:cNvPr>
          <p:cNvSpPr/>
          <p:nvPr/>
        </p:nvSpPr>
        <p:spPr>
          <a:xfrm>
            <a:off x="4915174" y="4234810"/>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752433"/>
          </a:solidFill>
          <a:ln cap="flat" cmpd="sng" w="25400">
            <a:solidFill>
              <a:srgbClr val="0C0C0C"/>
            </a:solidFill>
            <a:prstDash val="solid"/>
            <a:round/>
            <a:headEnd len="sm" w="sm" type="none"/>
            <a:tailEnd len="sm" w="sm" type="none"/>
          </a:ln>
        </p:spPr>
        <p:txBody>
          <a:bodyPr anchorCtr="0" anchor="ctr" bIns="99000" lIns="99075" spcFirstLastPara="1" rIns="99075" wrap="square" tIns="99000">
            <a:noAutofit/>
          </a:bodyPr>
          <a:lstStyle/>
          <a:p>
            <a:pPr indent="0" lvl="0" marL="0" marR="0" rtl="0" algn="ctr">
              <a:lnSpc>
                <a:spcPct val="90000"/>
              </a:lnSpc>
              <a:spcBef>
                <a:spcPts val="0"/>
              </a:spcBef>
              <a:spcAft>
                <a:spcPts val="0"/>
              </a:spcAft>
              <a:buClr>
                <a:srgbClr val="000000"/>
              </a:buClr>
              <a:buSzPts val="800"/>
              <a:buFont typeface="Arial"/>
              <a:buNone/>
            </a:pPr>
            <a:r>
              <a:t/>
            </a:r>
            <a:endParaRPr b="0" i="0" sz="800" u="none" cap="none" strike="noStrike">
              <a:solidFill>
                <a:srgbClr val="3A3A3A"/>
              </a:solidFill>
              <a:latin typeface="Arial"/>
              <a:ea typeface="Arial"/>
              <a:cs typeface="Arial"/>
              <a:sym typeface="Arial"/>
            </a:endParaRPr>
          </a:p>
        </p:txBody>
      </p:sp>
      <p:sp>
        <p:nvSpPr>
          <p:cNvPr id="245" name="Google Shape;245;p19">
            <a:hlinkClick action="ppaction://hlinksldjump" r:id="rId10"/>
          </p:cNvPr>
          <p:cNvSpPr/>
          <p:nvPr/>
        </p:nvSpPr>
        <p:spPr>
          <a:xfrm>
            <a:off x="5461770" y="4234810"/>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752433"/>
          </a:solidFill>
          <a:ln cap="flat" cmpd="sng" w="25400">
            <a:solidFill>
              <a:srgbClr val="0C0C0C"/>
            </a:solidFill>
            <a:prstDash val="solid"/>
            <a:round/>
            <a:headEnd len="sm" w="sm" type="none"/>
            <a:tailEnd len="sm" w="sm" type="none"/>
          </a:ln>
        </p:spPr>
        <p:txBody>
          <a:bodyPr anchorCtr="0" anchor="ctr" bIns="99000" lIns="99075" spcFirstLastPara="1" rIns="99075" wrap="square" tIns="99000">
            <a:noAutofit/>
          </a:bodyPr>
          <a:lstStyle/>
          <a:p>
            <a:pPr indent="0" lvl="0" marL="0" marR="0" rtl="0" algn="ctr">
              <a:lnSpc>
                <a:spcPct val="90000"/>
              </a:lnSpc>
              <a:spcBef>
                <a:spcPts val="0"/>
              </a:spcBef>
              <a:spcAft>
                <a:spcPts val="0"/>
              </a:spcAft>
              <a:buClr>
                <a:srgbClr val="000000"/>
              </a:buClr>
              <a:buSzPts val="800"/>
              <a:buFont typeface="Arial"/>
              <a:buNone/>
            </a:pPr>
            <a:r>
              <a:t/>
            </a:r>
            <a:endParaRPr b="0" i="0" sz="800" u="none" cap="none" strike="noStrike">
              <a:solidFill>
                <a:srgbClr val="3A3A3A"/>
              </a:solidFill>
              <a:latin typeface="Arial"/>
              <a:ea typeface="Arial"/>
              <a:cs typeface="Arial"/>
              <a:sym typeface="Arial"/>
            </a:endParaRPr>
          </a:p>
        </p:txBody>
      </p:sp>
      <p:sp>
        <p:nvSpPr>
          <p:cNvPr id="246" name="Google Shape;246;p19">
            <a:hlinkClick action="ppaction://hlinksldjump" r:id="rId11"/>
          </p:cNvPr>
          <p:cNvSpPr/>
          <p:nvPr/>
        </p:nvSpPr>
        <p:spPr>
          <a:xfrm>
            <a:off x="6008366" y="4234810"/>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752433"/>
          </a:solidFill>
          <a:ln cap="flat" cmpd="sng" w="25400">
            <a:solidFill>
              <a:srgbClr val="0C0C0C"/>
            </a:solidFill>
            <a:prstDash val="solid"/>
            <a:round/>
            <a:headEnd len="sm" w="sm" type="none"/>
            <a:tailEnd len="sm" w="sm" type="none"/>
          </a:ln>
        </p:spPr>
        <p:txBody>
          <a:bodyPr anchorCtr="0" anchor="ctr" bIns="125675" lIns="125750" spcFirstLastPara="1" rIns="125750" wrap="square" tIns="125675">
            <a:noAutofit/>
          </a:bodyPr>
          <a:lstStyle/>
          <a:p>
            <a:pPr indent="0" lvl="0" marL="0" marR="0" rtl="0" algn="ctr">
              <a:lnSpc>
                <a:spcPct val="90000"/>
              </a:lnSpc>
              <a:spcBef>
                <a:spcPts val="0"/>
              </a:spcBef>
              <a:spcAft>
                <a:spcPts val="0"/>
              </a:spcAft>
              <a:buClr>
                <a:srgbClr val="000000"/>
              </a:buClr>
              <a:buSzPts val="1500"/>
              <a:buFont typeface="Arial"/>
              <a:buNone/>
            </a:pPr>
            <a:r>
              <a:t/>
            </a:r>
            <a:endParaRPr b="0" i="0" sz="1500" u="none" cap="none" strike="noStrike">
              <a:solidFill>
                <a:srgbClr val="3A3A3A"/>
              </a:solidFill>
              <a:latin typeface="Arial"/>
              <a:ea typeface="Arial"/>
              <a:cs typeface="Arial"/>
              <a:sym typeface="Arial"/>
            </a:endParaRPr>
          </a:p>
        </p:txBody>
      </p:sp>
      <p:sp>
        <p:nvSpPr>
          <p:cNvPr id="247" name="Google Shape;247;p19">
            <a:hlinkClick action="ppaction://hlinksldjump" r:id="rId12"/>
          </p:cNvPr>
          <p:cNvSpPr/>
          <p:nvPr/>
        </p:nvSpPr>
        <p:spPr>
          <a:xfrm>
            <a:off x="6554962" y="4234810"/>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752433"/>
          </a:solidFill>
          <a:ln cap="flat" cmpd="sng" w="25400">
            <a:solidFill>
              <a:srgbClr val="0C0C0C"/>
            </a:solidFill>
            <a:prstDash val="solid"/>
            <a:round/>
            <a:headEnd len="sm" w="sm" type="none"/>
            <a:tailEnd len="sm" w="sm" type="none"/>
          </a:ln>
        </p:spPr>
        <p:txBody>
          <a:bodyPr anchorCtr="0" anchor="ctr" bIns="125675" lIns="125750" spcFirstLastPara="1" rIns="125750" wrap="square" tIns="125675">
            <a:noAutofit/>
          </a:bodyPr>
          <a:lstStyle/>
          <a:p>
            <a:pPr indent="0" lvl="0" marL="0" marR="0" rtl="0" algn="ctr">
              <a:lnSpc>
                <a:spcPct val="90000"/>
              </a:lnSpc>
              <a:spcBef>
                <a:spcPts val="0"/>
              </a:spcBef>
              <a:spcAft>
                <a:spcPts val="0"/>
              </a:spcAft>
              <a:buClr>
                <a:srgbClr val="000000"/>
              </a:buClr>
              <a:buSzPts val="1500"/>
              <a:buFont typeface="Arial"/>
              <a:buNone/>
            </a:pPr>
            <a:r>
              <a:t/>
            </a:r>
            <a:endParaRPr b="0" i="0" sz="1500" u="none" cap="none" strike="noStrike">
              <a:solidFill>
                <a:srgbClr val="3A3A3A"/>
              </a:solidFill>
              <a:latin typeface="Arial"/>
              <a:ea typeface="Arial"/>
              <a:cs typeface="Arial"/>
              <a:sym typeface="Arial"/>
            </a:endParaRPr>
          </a:p>
        </p:txBody>
      </p:sp>
      <p:sp>
        <p:nvSpPr>
          <p:cNvPr id="248" name="Google Shape;248;p19">
            <a:hlinkClick action="ppaction://hlinksldjump" r:id="rId13"/>
          </p:cNvPr>
          <p:cNvSpPr/>
          <p:nvPr/>
        </p:nvSpPr>
        <p:spPr>
          <a:xfrm>
            <a:off x="7101558" y="4234810"/>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752433"/>
          </a:solidFill>
          <a:ln cap="flat" cmpd="sng" w="25400">
            <a:solidFill>
              <a:srgbClr val="0C0C0C"/>
            </a:solidFill>
            <a:prstDash val="solid"/>
            <a:round/>
            <a:headEnd len="sm" w="sm" type="none"/>
            <a:tailEnd len="sm" w="sm" type="none"/>
          </a:ln>
        </p:spPr>
        <p:txBody>
          <a:bodyPr anchorCtr="0" anchor="ctr" bIns="125675" lIns="125750" spcFirstLastPara="1" rIns="125750" wrap="square" tIns="125675">
            <a:noAutofit/>
          </a:bodyPr>
          <a:lstStyle/>
          <a:p>
            <a:pPr indent="0" lvl="0" marL="0" marR="0" rtl="0" algn="ctr">
              <a:lnSpc>
                <a:spcPct val="90000"/>
              </a:lnSpc>
              <a:spcBef>
                <a:spcPts val="0"/>
              </a:spcBef>
              <a:spcAft>
                <a:spcPts val="0"/>
              </a:spcAft>
              <a:buClr>
                <a:srgbClr val="000000"/>
              </a:buClr>
              <a:buSzPts val="1500"/>
              <a:buFont typeface="Arial"/>
              <a:buNone/>
            </a:pPr>
            <a:r>
              <a:t/>
            </a:r>
            <a:endParaRPr b="0" i="0" sz="1500" u="none" cap="none" strike="noStrike">
              <a:solidFill>
                <a:srgbClr val="3A3A3A"/>
              </a:solidFill>
              <a:latin typeface="Arial"/>
              <a:ea typeface="Arial"/>
              <a:cs typeface="Arial"/>
              <a:sym typeface="Arial"/>
            </a:endParaRPr>
          </a:p>
        </p:txBody>
      </p:sp>
      <p:sp>
        <p:nvSpPr>
          <p:cNvPr id="249" name="Google Shape;249;p19">
            <a:hlinkClick action="ppaction://hlinksldjump" r:id="rId14"/>
          </p:cNvPr>
          <p:cNvSpPr/>
          <p:nvPr/>
        </p:nvSpPr>
        <p:spPr>
          <a:xfrm>
            <a:off x="7648154" y="4234810"/>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752433"/>
          </a:solidFill>
          <a:ln cap="flat" cmpd="sng" w="25400">
            <a:solidFill>
              <a:srgbClr val="0C0C0C"/>
            </a:solidFill>
            <a:prstDash val="solid"/>
            <a:round/>
            <a:headEnd len="sm" w="sm" type="none"/>
            <a:tailEnd len="sm" w="sm" type="none"/>
          </a:ln>
        </p:spPr>
        <p:txBody>
          <a:bodyPr anchorCtr="0" anchor="ctr" bIns="125675" lIns="125750" spcFirstLastPara="1" rIns="125750" wrap="square" tIns="125675">
            <a:noAutofit/>
          </a:bodyPr>
          <a:lstStyle/>
          <a:p>
            <a:pPr indent="0" lvl="0" marL="0" marR="0" rtl="0" algn="ctr">
              <a:lnSpc>
                <a:spcPct val="90000"/>
              </a:lnSpc>
              <a:spcBef>
                <a:spcPts val="0"/>
              </a:spcBef>
              <a:spcAft>
                <a:spcPts val="0"/>
              </a:spcAft>
              <a:buClr>
                <a:srgbClr val="000000"/>
              </a:buClr>
              <a:buSzPts val="1500"/>
              <a:buFont typeface="Arial"/>
              <a:buNone/>
            </a:pPr>
            <a:r>
              <a:t/>
            </a:r>
            <a:endParaRPr b="0" i="0" sz="1500" u="none" cap="none" strike="noStrike">
              <a:solidFill>
                <a:srgbClr val="3A3A3A"/>
              </a:solidFill>
              <a:latin typeface="Arial"/>
              <a:ea typeface="Arial"/>
              <a:cs typeface="Arial"/>
              <a:sym typeface="Arial"/>
            </a:endParaRPr>
          </a:p>
        </p:txBody>
      </p:sp>
      <p:sp>
        <p:nvSpPr>
          <p:cNvPr id="250" name="Google Shape;250;p19">
            <a:hlinkClick action="ppaction://hlinksldjump" r:id="rId15"/>
          </p:cNvPr>
          <p:cNvSpPr/>
          <p:nvPr/>
        </p:nvSpPr>
        <p:spPr>
          <a:xfrm>
            <a:off x="8194750" y="4234810"/>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752433"/>
          </a:solidFill>
          <a:ln cap="flat" cmpd="sng" w="25400">
            <a:solidFill>
              <a:srgbClr val="0C0C0C"/>
            </a:solidFill>
            <a:prstDash val="solid"/>
            <a:round/>
            <a:headEnd len="sm" w="sm" type="none"/>
            <a:tailEnd len="sm" w="sm" type="none"/>
          </a:ln>
        </p:spPr>
        <p:txBody>
          <a:bodyPr anchorCtr="0" anchor="ctr" bIns="125675" lIns="125750" spcFirstLastPara="1" rIns="125750" wrap="square" tIns="125675">
            <a:noAutofit/>
          </a:bodyPr>
          <a:lstStyle/>
          <a:p>
            <a:pPr indent="0" lvl="0" marL="0" marR="0" rtl="0" algn="ctr">
              <a:lnSpc>
                <a:spcPct val="90000"/>
              </a:lnSpc>
              <a:spcBef>
                <a:spcPts val="0"/>
              </a:spcBef>
              <a:spcAft>
                <a:spcPts val="0"/>
              </a:spcAft>
              <a:buClr>
                <a:srgbClr val="000000"/>
              </a:buClr>
              <a:buSzPts val="1500"/>
              <a:buFont typeface="Arial"/>
              <a:buNone/>
            </a:pPr>
            <a:r>
              <a:t/>
            </a:r>
            <a:endParaRPr b="0" i="0" sz="1500" u="none" cap="none" strike="noStrike">
              <a:solidFill>
                <a:srgbClr val="3A3A3A"/>
              </a:solidFill>
              <a:latin typeface="Arial"/>
              <a:ea typeface="Arial"/>
              <a:cs typeface="Arial"/>
              <a:sym typeface="Arial"/>
            </a:endParaRPr>
          </a:p>
        </p:txBody>
      </p:sp>
      <p:sp>
        <p:nvSpPr>
          <p:cNvPr id="251" name="Google Shape;251;p19">
            <a:hlinkClick action="ppaction://hlinksldjump" r:id="rId16"/>
          </p:cNvPr>
          <p:cNvSpPr/>
          <p:nvPr/>
        </p:nvSpPr>
        <p:spPr>
          <a:xfrm>
            <a:off x="8741346" y="4234810"/>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752433"/>
          </a:solidFill>
          <a:ln cap="flat" cmpd="sng" w="25400">
            <a:solidFill>
              <a:srgbClr val="0C0C0C"/>
            </a:solidFill>
            <a:prstDash val="solid"/>
            <a:round/>
            <a:headEnd len="sm" w="sm" type="none"/>
            <a:tailEnd len="sm" w="sm" type="none"/>
          </a:ln>
        </p:spPr>
        <p:txBody>
          <a:bodyPr anchorCtr="0" anchor="ctr" bIns="125675" lIns="125750" spcFirstLastPara="1" rIns="125750" wrap="square" tIns="125675">
            <a:noAutofit/>
          </a:bodyPr>
          <a:lstStyle/>
          <a:p>
            <a:pPr indent="0" lvl="0" marL="0" marR="0" rtl="0" algn="ctr">
              <a:lnSpc>
                <a:spcPct val="90000"/>
              </a:lnSpc>
              <a:spcBef>
                <a:spcPts val="0"/>
              </a:spcBef>
              <a:spcAft>
                <a:spcPts val="0"/>
              </a:spcAft>
              <a:buClr>
                <a:srgbClr val="000000"/>
              </a:buClr>
              <a:buSzPts val="1500"/>
              <a:buFont typeface="Arial"/>
              <a:buNone/>
            </a:pPr>
            <a:r>
              <a:t/>
            </a:r>
            <a:endParaRPr b="0" i="0" sz="1500" u="none" cap="none" strike="noStrike">
              <a:solidFill>
                <a:srgbClr val="3A3A3A"/>
              </a:solidFill>
              <a:latin typeface="Arial"/>
              <a:ea typeface="Arial"/>
              <a:cs typeface="Arial"/>
              <a:sym typeface="Arial"/>
            </a:endParaRPr>
          </a:p>
        </p:txBody>
      </p:sp>
      <p:sp>
        <p:nvSpPr>
          <p:cNvPr id="252" name="Google Shape;252;p19">
            <a:hlinkClick action="ppaction://hlinksldjump" r:id="rId17"/>
          </p:cNvPr>
          <p:cNvSpPr/>
          <p:nvPr/>
        </p:nvSpPr>
        <p:spPr>
          <a:xfrm>
            <a:off x="9287943" y="4234810"/>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752433"/>
          </a:solidFill>
          <a:ln cap="flat" cmpd="sng" w="25400">
            <a:solidFill>
              <a:srgbClr val="0C0C0C"/>
            </a:solidFill>
            <a:prstDash val="solid"/>
            <a:round/>
            <a:headEnd len="sm" w="sm" type="none"/>
            <a:tailEnd len="sm" w="sm" type="none"/>
          </a:ln>
        </p:spPr>
        <p:txBody>
          <a:bodyPr anchorCtr="0" anchor="ctr" bIns="125675" lIns="125750" spcFirstLastPara="1" rIns="125750" wrap="square" tIns="125675">
            <a:noAutofit/>
          </a:bodyPr>
          <a:lstStyle/>
          <a:p>
            <a:pPr indent="0" lvl="0" marL="0" marR="0" rtl="0" algn="ctr">
              <a:lnSpc>
                <a:spcPct val="90000"/>
              </a:lnSpc>
              <a:spcBef>
                <a:spcPts val="0"/>
              </a:spcBef>
              <a:spcAft>
                <a:spcPts val="0"/>
              </a:spcAft>
              <a:buClr>
                <a:srgbClr val="000000"/>
              </a:buClr>
              <a:buSzPts val="1500"/>
              <a:buFont typeface="Arial"/>
              <a:buNone/>
            </a:pPr>
            <a:r>
              <a:t/>
            </a:r>
            <a:endParaRPr b="0" i="0" sz="1500" u="none" cap="none" strike="noStrike">
              <a:solidFill>
                <a:srgbClr val="3A3A3A"/>
              </a:solidFill>
              <a:latin typeface="Arial"/>
              <a:ea typeface="Arial"/>
              <a:cs typeface="Arial"/>
              <a:sym typeface="Arial"/>
            </a:endParaRPr>
          </a:p>
        </p:txBody>
      </p:sp>
      <p:grpSp>
        <p:nvGrpSpPr>
          <p:cNvPr id="253" name="Google Shape;253;p19"/>
          <p:cNvGrpSpPr/>
          <p:nvPr/>
        </p:nvGrpSpPr>
        <p:grpSpPr>
          <a:xfrm>
            <a:off x="10449391" y="6397289"/>
            <a:ext cx="1817100" cy="386400"/>
            <a:chOff x="10449391" y="6397289"/>
            <a:chExt cx="1817100" cy="386400"/>
          </a:xfrm>
        </p:grpSpPr>
        <p:sp>
          <p:nvSpPr>
            <p:cNvPr id="254" name="Google Shape;254;p19"/>
            <p:cNvSpPr/>
            <p:nvPr/>
          </p:nvSpPr>
          <p:spPr>
            <a:xfrm>
              <a:off x="10562884" y="6397289"/>
              <a:ext cx="1590000" cy="386400"/>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55" name="Google Shape;255;p19">
              <a:hlinkClick action="ppaction://hlinksldjump" r:id="rId18"/>
            </p:cNvPr>
            <p:cNvSpPr txBox="1"/>
            <p:nvPr/>
          </p:nvSpPr>
          <p:spPr>
            <a:xfrm>
              <a:off x="10449391" y="6475199"/>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20">
            <a:hlinkClick action="ppaction://hlinksldjump" r:id="rId3"/>
          </p:cNvPr>
          <p:cNvSpPr/>
          <p:nvPr/>
        </p:nvSpPr>
        <p:spPr>
          <a:xfrm>
            <a:off x="0" y="-12"/>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61" name="Google Shape;261;p20"/>
          <p:cNvSpPr/>
          <p:nvPr/>
        </p:nvSpPr>
        <p:spPr>
          <a:xfrm>
            <a:off x="0" y="0"/>
            <a:ext cx="12192000" cy="1200329"/>
          </a:xfrm>
          <a:prstGeom prst="rect">
            <a:avLst/>
          </a:prstGeom>
          <a:solidFill>
            <a:srgbClr val="752433"/>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b="0" i="0" lang="en-CA" sz="8000" u="none" cap="none" strike="noStrike">
                <a:solidFill>
                  <a:schemeClr val="lt1"/>
                </a:solidFill>
                <a:latin typeface="Century Schoolbook"/>
                <a:ea typeface="Century Schoolbook"/>
                <a:cs typeface="Century Schoolbook"/>
                <a:sym typeface="Century Schoolbook"/>
              </a:rPr>
              <a:t>Ju</a:t>
            </a:r>
            <a:r>
              <a:rPr lang="en-CA" sz="8000">
                <a:solidFill>
                  <a:schemeClr val="lt1"/>
                </a:solidFill>
                <a:latin typeface="Century Schoolbook"/>
                <a:ea typeface="Century Schoolbook"/>
                <a:cs typeface="Century Schoolbook"/>
                <a:sym typeface="Century Schoolbook"/>
              </a:rPr>
              <a:t>in</a:t>
            </a:r>
            <a:r>
              <a:rPr b="0" i="0" lang="en-CA" sz="8000" u="none" cap="none" strike="noStrike">
                <a:solidFill>
                  <a:schemeClr val="lt1"/>
                </a:solidFill>
                <a:latin typeface="Century Schoolbook"/>
                <a:ea typeface="Century Schoolbook"/>
                <a:cs typeface="Century Schoolbook"/>
                <a:sym typeface="Century Schoolbook"/>
              </a:rPr>
              <a:t> 1914</a:t>
            </a:r>
            <a:endParaRPr b="0" i="0" sz="8000" u="none" cap="none" strike="noStrike">
              <a:solidFill>
                <a:schemeClr val="lt1"/>
              </a:solidFill>
              <a:latin typeface="Century Schoolbook"/>
              <a:ea typeface="Century Schoolbook"/>
              <a:cs typeface="Century Schoolbook"/>
              <a:sym typeface="Century Schoolbook"/>
            </a:endParaRPr>
          </a:p>
        </p:txBody>
      </p:sp>
      <p:sp>
        <p:nvSpPr>
          <p:cNvPr id="262" name="Google Shape;262;p20"/>
          <p:cNvSpPr txBox="1"/>
          <p:nvPr/>
        </p:nvSpPr>
        <p:spPr>
          <a:xfrm>
            <a:off x="5631925" y="2852825"/>
            <a:ext cx="5871300" cy="2247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lang="en-CA" sz="2000">
                <a:solidFill>
                  <a:schemeClr val="dk1"/>
                </a:solidFill>
                <a:latin typeface="Century Schoolbook"/>
                <a:ea typeface="Century Schoolbook"/>
                <a:cs typeface="Century Schoolbook"/>
                <a:sym typeface="Century Schoolbook"/>
              </a:rPr>
              <a:t> Le 28 juin se produit l’assassinat de l’archiduc François-Ferdinand. L’événement déclenche une réaction en chaîne qui entraîne la guerre au sein d’une Europe qui connaît déjà des tensions politiques.</a:t>
            </a:r>
            <a:r>
              <a:rPr lang="en-CA" sz="2000">
                <a:solidFill>
                  <a:schemeClr val="dk1"/>
                </a:solidFill>
                <a:latin typeface="Century Schoolbook"/>
                <a:ea typeface="Century Schoolbook"/>
                <a:cs typeface="Century Schoolbook"/>
                <a:sym typeface="Century Schoolbook"/>
              </a:rPr>
              <a:t> Ces tensions affectent le Canada lorsque la Grande-Bretagne est entraînée dans le conflit. </a:t>
            </a:r>
            <a:endParaRPr b="0" i="0" sz="2000" u="none" cap="none" strike="noStrike">
              <a:solidFill>
                <a:schemeClr val="dk1"/>
              </a:solidFill>
              <a:latin typeface="Century Schoolbook"/>
              <a:ea typeface="Century Schoolbook"/>
              <a:cs typeface="Century Schoolbook"/>
              <a:sym typeface="Century Schoolbook"/>
            </a:endParaRPr>
          </a:p>
        </p:txBody>
      </p:sp>
      <p:pic>
        <p:nvPicPr>
          <p:cNvPr descr="A person in a uniform holding a cane&#10;&#10;Description automatically generated" id="263" name="Google Shape;263;p20"/>
          <p:cNvPicPr preferRelativeResize="0"/>
          <p:nvPr/>
        </p:nvPicPr>
        <p:blipFill rotWithShape="1">
          <a:blip r:embed="rId4">
            <a:alphaModFix/>
          </a:blip>
          <a:srcRect b="11405" l="12730" r="12297" t="6619"/>
          <a:stretch/>
        </p:blipFill>
        <p:spPr>
          <a:xfrm>
            <a:off x="1329825" y="1433350"/>
            <a:ext cx="3369256" cy="5147750"/>
          </a:xfrm>
          <a:prstGeom prst="rect">
            <a:avLst/>
          </a:prstGeom>
          <a:noFill/>
          <a:ln>
            <a:noFill/>
          </a:ln>
        </p:spPr>
      </p:pic>
      <p:sp>
        <p:nvSpPr>
          <p:cNvPr id="264" name="Google Shape;264;p20"/>
          <p:cNvSpPr txBox="1"/>
          <p:nvPr/>
        </p:nvSpPr>
        <p:spPr>
          <a:xfrm>
            <a:off x="863450" y="6581100"/>
            <a:ext cx="4302000" cy="261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CA" sz="1100" u="none" cap="none" strike="noStrike">
                <a:solidFill>
                  <a:schemeClr val="dk1"/>
                </a:solidFill>
                <a:latin typeface="Century Schoolbook"/>
                <a:ea typeface="Century Schoolbook"/>
                <a:cs typeface="Century Schoolbook"/>
                <a:sym typeface="Century Schoolbook"/>
              </a:rPr>
              <a:t>Arc</a:t>
            </a:r>
            <a:r>
              <a:rPr lang="en-CA" sz="1100">
                <a:solidFill>
                  <a:schemeClr val="dk1"/>
                </a:solidFill>
                <a:latin typeface="Century Schoolbook"/>
                <a:ea typeface="Century Schoolbook"/>
                <a:cs typeface="Century Schoolbook"/>
                <a:sym typeface="Century Schoolbook"/>
              </a:rPr>
              <a:t>hiduc François-</a:t>
            </a:r>
            <a:r>
              <a:rPr b="0" i="0" lang="en-CA" sz="1100" u="none" cap="none" strike="noStrike">
                <a:solidFill>
                  <a:schemeClr val="dk1"/>
                </a:solidFill>
                <a:latin typeface="Century Schoolbook"/>
                <a:ea typeface="Century Schoolbook"/>
                <a:cs typeface="Century Schoolbook"/>
                <a:sym typeface="Century Schoolbook"/>
              </a:rPr>
              <a:t>Ferdinand (</a:t>
            </a:r>
            <a:r>
              <a:rPr lang="en-CA" sz="1100">
                <a:solidFill>
                  <a:schemeClr val="dk1"/>
                </a:solidFill>
                <a:latin typeface="Century Schoolbook"/>
                <a:ea typeface="Century Schoolbook"/>
                <a:cs typeface="Century Schoolbook"/>
                <a:sym typeface="Century Schoolbook"/>
              </a:rPr>
              <a:t>Bibliothèque du Congrès)</a:t>
            </a:r>
            <a:endParaRPr b="0" i="0" sz="1100" u="none" cap="none" strike="noStrike">
              <a:solidFill>
                <a:schemeClr val="dk1"/>
              </a:solidFill>
              <a:latin typeface="Century Schoolbook"/>
              <a:ea typeface="Century Schoolbook"/>
              <a:cs typeface="Century Schoolbook"/>
              <a:sym typeface="Century Schoolbook"/>
            </a:endParaRPr>
          </a:p>
        </p:txBody>
      </p:sp>
      <p:grpSp>
        <p:nvGrpSpPr>
          <p:cNvPr id="265" name="Google Shape;265;p20"/>
          <p:cNvGrpSpPr/>
          <p:nvPr/>
        </p:nvGrpSpPr>
        <p:grpSpPr>
          <a:xfrm>
            <a:off x="10449391" y="6397289"/>
            <a:ext cx="1817100" cy="386493"/>
            <a:chOff x="10449391" y="6397289"/>
            <a:chExt cx="1817100" cy="386493"/>
          </a:xfrm>
        </p:grpSpPr>
        <p:sp>
          <p:nvSpPr>
            <p:cNvPr id="266" name="Google Shape;266;p20"/>
            <p:cNvSpPr/>
            <p:nvPr/>
          </p:nvSpPr>
          <p:spPr>
            <a:xfrm>
              <a:off x="10562884" y="6397289"/>
              <a:ext cx="1590144" cy="386493"/>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67" name="Google Shape;267;p20">
              <a:hlinkClick action="ppaction://hlinksldjump" r:id="rId5"/>
            </p:cNvPr>
            <p:cNvSpPr txBox="1"/>
            <p:nvPr/>
          </p:nvSpPr>
          <p:spPr>
            <a:xfrm>
              <a:off x="10449391" y="6475199"/>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21">
            <a:hlinkClick action="ppaction://hlinksldjump" r:id="rId3"/>
          </p:cNvPr>
          <p:cNvSpPr/>
          <p:nvPr/>
        </p:nvSpPr>
        <p:spPr>
          <a:xfrm>
            <a:off x="0" y="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73" name="Google Shape;273;p21"/>
          <p:cNvSpPr/>
          <p:nvPr/>
        </p:nvSpPr>
        <p:spPr>
          <a:xfrm>
            <a:off x="0" y="0"/>
            <a:ext cx="12192000" cy="1200329"/>
          </a:xfrm>
          <a:prstGeom prst="rect">
            <a:avLst/>
          </a:prstGeom>
          <a:solidFill>
            <a:srgbClr val="752433"/>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b="0" i="0" lang="en-CA" sz="8000" u="none" cap="none" strike="noStrike">
                <a:solidFill>
                  <a:schemeClr val="lt1"/>
                </a:solidFill>
                <a:latin typeface="Century Schoolbook"/>
                <a:ea typeface="Century Schoolbook"/>
                <a:cs typeface="Century Schoolbook"/>
                <a:sym typeface="Century Schoolbook"/>
              </a:rPr>
              <a:t>A</a:t>
            </a:r>
            <a:r>
              <a:rPr lang="en-CA" sz="8000">
                <a:solidFill>
                  <a:schemeClr val="lt1"/>
                </a:solidFill>
                <a:latin typeface="Century Schoolbook"/>
                <a:ea typeface="Century Schoolbook"/>
                <a:cs typeface="Century Schoolbook"/>
                <a:sym typeface="Century Schoolbook"/>
              </a:rPr>
              <a:t>oût</a:t>
            </a:r>
            <a:r>
              <a:rPr b="0" i="0" lang="en-CA" sz="8000" u="none" cap="none" strike="noStrike">
                <a:solidFill>
                  <a:schemeClr val="lt1"/>
                </a:solidFill>
                <a:latin typeface="Century Schoolbook"/>
                <a:ea typeface="Century Schoolbook"/>
                <a:cs typeface="Century Schoolbook"/>
                <a:sym typeface="Century Schoolbook"/>
              </a:rPr>
              <a:t> 1914</a:t>
            </a:r>
            <a:endParaRPr b="0" i="0" sz="8000" u="none" cap="none" strike="noStrike">
              <a:solidFill>
                <a:schemeClr val="lt1"/>
              </a:solidFill>
              <a:latin typeface="Century Schoolbook"/>
              <a:ea typeface="Century Schoolbook"/>
              <a:cs typeface="Century Schoolbook"/>
              <a:sym typeface="Century Schoolbook"/>
            </a:endParaRPr>
          </a:p>
        </p:txBody>
      </p:sp>
      <p:sp>
        <p:nvSpPr>
          <p:cNvPr id="274" name="Google Shape;274;p21"/>
          <p:cNvSpPr txBox="1"/>
          <p:nvPr/>
        </p:nvSpPr>
        <p:spPr>
          <a:xfrm>
            <a:off x="6673961" y="2673390"/>
            <a:ext cx="4496700" cy="1939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lang="en-CA" sz="2000">
                <a:solidFill>
                  <a:schemeClr val="dk1"/>
                </a:solidFill>
                <a:latin typeface="Century Schoolbook"/>
                <a:ea typeface="Century Schoolbook"/>
                <a:cs typeface="Century Schoolbook"/>
                <a:sym typeface="Century Schoolbook"/>
              </a:rPr>
              <a:t>Le 4 août 1914, la Grande-Bretagne déclare la guerre à l’Allemagne. En tant que colonie britannique, le Canada se retrouve alors automatiquement impliqué dans ce conflit.</a:t>
            </a:r>
            <a:endParaRPr b="0" i="0" sz="2000" u="none" cap="none" strike="noStrike">
              <a:solidFill>
                <a:srgbClr val="000000"/>
              </a:solidFill>
              <a:latin typeface="Arial"/>
              <a:ea typeface="Arial"/>
              <a:cs typeface="Arial"/>
              <a:sym typeface="Arial"/>
            </a:endParaRPr>
          </a:p>
        </p:txBody>
      </p:sp>
      <p:sp>
        <p:nvSpPr>
          <p:cNvPr id="275" name="Google Shape;275;p21"/>
          <p:cNvSpPr txBox="1"/>
          <p:nvPr/>
        </p:nvSpPr>
        <p:spPr>
          <a:xfrm>
            <a:off x="418800" y="6459750"/>
            <a:ext cx="5154300" cy="261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CA" sz="1100" u="none" cap="none" strike="noStrike">
                <a:solidFill>
                  <a:schemeClr val="dk1"/>
                </a:solidFill>
                <a:latin typeface="Century Schoolbook"/>
                <a:ea typeface="Century Schoolbook"/>
                <a:cs typeface="Century Schoolbook"/>
                <a:sym typeface="Century Schoolbook"/>
              </a:rPr>
              <a:t>Pa</a:t>
            </a:r>
            <a:r>
              <a:rPr lang="en-CA" sz="1100">
                <a:solidFill>
                  <a:schemeClr val="dk1"/>
                </a:solidFill>
                <a:latin typeface="Century Schoolbook"/>
                <a:ea typeface="Century Schoolbook"/>
                <a:cs typeface="Century Schoolbook"/>
                <a:sym typeface="Century Schoolbook"/>
              </a:rPr>
              <a:t>rtition d’une pièce patriotique (Bibliothèque publique de Toronto)</a:t>
            </a:r>
            <a:endParaRPr b="0" i="0" sz="1100" u="none" cap="none" strike="noStrike">
              <a:solidFill>
                <a:schemeClr val="dk1"/>
              </a:solidFill>
              <a:latin typeface="Century Schoolbook"/>
              <a:ea typeface="Century Schoolbook"/>
              <a:cs typeface="Century Schoolbook"/>
              <a:sym typeface="Century Schoolbook"/>
            </a:endParaRPr>
          </a:p>
        </p:txBody>
      </p:sp>
      <p:pic>
        <p:nvPicPr>
          <p:cNvPr descr="Britain calls : a marching song for Canadian soldiers of the King" id="276" name="Google Shape;276;p21"/>
          <p:cNvPicPr preferRelativeResize="0"/>
          <p:nvPr/>
        </p:nvPicPr>
        <p:blipFill rotWithShape="1">
          <a:blip r:embed="rId4">
            <a:alphaModFix/>
          </a:blip>
          <a:srcRect b="0" l="11446" r="0" t="0"/>
          <a:stretch/>
        </p:blipFill>
        <p:spPr>
          <a:xfrm>
            <a:off x="1311302" y="1468385"/>
            <a:ext cx="3369301" cy="4986876"/>
          </a:xfrm>
          <a:prstGeom prst="rect">
            <a:avLst/>
          </a:prstGeom>
          <a:noFill/>
          <a:ln>
            <a:noFill/>
          </a:ln>
        </p:spPr>
      </p:pic>
      <p:sp>
        <p:nvSpPr>
          <p:cNvPr id="277" name="Google Shape;277;p21"/>
          <p:cNvSpPr/>
          <p:nvPr/>
        </p:nvSpPr>
        <p:spPr>
          <a:xfrm>
            <a:off x="10562884" y="6397289"/>
            <a:ext cx="1590144" cy="386493"/>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78" name="Google Shape;278;p21">
            <a:hlinkClick action="ppaction://hlinksldjump" r:id="rId5"/>
          </p:cNvPr>
          <p:cNvSpPr txBox="1"/>
          <p:nvPr/>
        </p:nvSpPr>
        <p:spPr>
          <a:xfrm>
            <a:off x="10449391" y="6475199"/>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22">
            <a:hlinkClick action="ppaction://hlinksldjump" r:id="rId3"/>
          </p:cNvPr>
          <p:cNvSpPr/>
          <p:nvPr/>
        </p:nvSpPr>
        <p:spPr>
          <a:xfrm>
            <a:off x="75" y="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84" name="Google Shape;284;p22"/>
          <p:cNvSpPr/>
          <p:nvPr/>
        </p:nvSpPr>
        <p:spPr>
          <a:xfrm>
            <a:off x="0" y="0"/>
            <a:ext cx="12192000" cy="1200329"/>
          </a:xfrm>
          <a:prstGeom prst="rect">
            <a:avLst/>
          </a:prstGeom>
          <a:solidFill>
            <a:srgbClr val="752433"/>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b="0" i="0" lang="en-CA" sz="8000" u="none" cap="none" strike="noStrike">
                <a:solidFill>
                  <a:schemeClr val="lt1"/>
                </a:solidFill>
                <a:latin typeface="Century Schoolbook"/>
                <a:ea typeface="Century Schoolbook"/>
                <a:cs typeface="Century Schoolbook"/>
                <a:sym typeface="Century Schoolbook"/>
              </a:rPr>
              <a:t>A</a:t>
            </a:r>
            <a:r>
              <a:rPr lang="en-CA" sz="8000">
                <a:solidFill>
                  <a:schemeClr val="lt1"/>
                </a:solidFill>
                <a:latin typeface="Century Schoolbook"/>
                <a:ea typeface="Century Schoolbook"/>
                <a:cs typeface="Century Schoolbook"/>
                <a:sym typeface="Century Schoolbook"/>
              </a:rPr>
              <a:t>vril</a:t>
            </a:r>
            <a:r>
              <a:rPr b="0" i="0" lang="en-CA" sz="8000" u="none" cap="none" strike="noStrike">
                <a:solidFill>
                  <a:schemeClr val="lt1"/>
                </a:solidFill>
                <a:latin typeface="Century Schoolbook"/>
                <a:ea typeface="Century Schoolbook"/>
                <a:cs typeface="Century Schoolbook"/>
                <a:sym typeface="Century Schoolbook"/>
              </a:rPr>
              <a:t> 1915</a:t>
            </a:r>
            <a:endParaRPr b="0" i="0" sz="8000" u="none" cap="none" strike="noStrike">
              <a:solidFill>
                <a:schemeClr val="lt1"/>
              </a:solidFill>
              <a:latin typeface="Century Schoolbook"/>
              <a:ea typeface="Century Schoolbook"/>
              <a:cs typeface="Century Schoolbook"/>
              <a:sym typeface="Century Schoolbook"/>
            </a:endParaRPr>
          </a:p>
        </p:txBody>
      </p:sp>
      <p:sp>
        <p:nvSpPr>
          <p:cNvPr id="285" name="Google Shape;285;p22"/>
          <p:cNvSpPr txBox="1"/>
          <p:nvPr/>
        </p:nvSpPr>
        <p:spPr>
          <a:xfrm>
            <a:off x="420300" y="1200321"/>
            <a:ext cx="11351400" cy="1323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t/>
            </a:r>
            <a:endParaRPr b="0" i="0" sz="2000" u="none" cap="none" strike="noStrike">
              <a:solidFill>
                <a:schemeClr val="dk1"/>
              </a:solidFill>
              <a:latin typeface="Century Schoolbook"/>
              <a:ea typeface="Century Schoolbook"/>
              <a:cs typeface="Century Schoolbook"/>
              <a:sym typeface="Century Schoolbook"/>
            </a:endParaRPr>
          </a:p>
          <a:p>
            <a:pPr indent="0" lvl="0" marL="0" marR="0" rtl="0" algn="ctr">
              <a:lnSpc>
                <a:spcPct val="100000"/>
              </a:lnSpc>
              <a:spcBef>
                <a:spcPts val="0"/>
              </a:spcBef>
              <a:spcAft>
                <a:spcPts val="0"/>
              </a:spcAft>
              <a:buClr>
                <a:srgbClr val="000000"/>
              </a:buClr>
              <a:buSzPts val="2400"/>
              <a:buFont typeface="Arial"/>
              <a:buNone/>
            </a:pPr>
            <a:r>
              <a:rPr lang="en-CA" sz="2000">
                <a:solidFill>
                  <a:schemeClr val="dk1"/>
                </a:solidFill>
                <a:latin typeface="Century Schoolbook"/>
                <a:ea typeface="Century Schoolbook"/>
                <a:cs typeface="Century Schoolbook"/>
                <a:sym typeface="Century Schoolbook"/>
              </a:rPr>
              <a:t>Les troupes canadiennes vivent leur première grande bataille du conflit durant la deuxième bataille d’Ypres. C’est aussi durant cette bataille que les Allemands tentent une première utilisation massive du gaz toxique.</a:t>
            </a:r>
            <a:endParaRPr b="0" i="0" sz="2000" u="none" cap="none" strike="noStrike">
              <a:solidFill>
                <a:schemeClr val="dk1"/>
              </a:solidFill>
              <a:latin typeface="Century Schoolbook"/>
              <a:ea typeface="Century Schoolbook"/>
              <a:cs typeface="Century Schoolbook"/>
              <a:sym typeface="Century Schoolbook"/>
            </a:endParaRPr>
          </a:p>
        </p:txBody>
      </p:sp>
      <p:pic>
        <p:nvPicPr>
          <p:cNvPr descr="A painting of soldiers firing an object&#10;&#10;Description automatically generated with medium confidence" id="286" name="Google Shape;286;p22"/>
          <p:cNvPicPr preferRelativeResize="0"/>
          <p:nvPr/>
        </p:nvPicPr>
        <p:blipFill rotWithShape="1">
          <a:blip r:embed="rId4">
            <a:alphaModFix/>
          </a:blip>
          <a:srcRect b="0" l="0" r="0" t="20507"/>
          <a:stretch/>
        </p:blipFill>
        <p:spPr>
          <a:xfrm>
            <a:off x="2182729" y="2585725"/>
            <a:ext cx="7826542" cy="3995375"/>
          </a:xfrm>
          <a:prstGeom prst="rect">
            <a:avLst/>
          </a:prstGeom>
          <a:noFill/>
          <a:ln>
            <a:noFill/>
          </a:ln>
        </p:spPr>
      </p:pic>
      <p:sp>
        <p:nvSpPr>
          <p:cNvPr id="287" name="Google Shape;287;p22"/>
          <p:cNvSpPr txBox="1"/>
          <p:nvPr/>
        </p:nvSpPr>
        <p:spPr>
          <a:xfrm>
            <a:off x="2182725" y="6581100"/>
            <a:ext cx="7826700" cy="275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lang="en-CA" sz="1200">
                <a:solidFill>
                  <a:schemeClr val="dk1"/>
                </a:solidFill>
                <a:latin typeface="Century Schoolbook"/>
                <a:ea typeface="Century Schoolbook"/>
                <a:cs typeface="Century Schoolbook"/>
                <a:sym typeface="Century Schoolbook"/>
              </a:rPr>
              <a:t>La deuxième bataille</a:t>
            </a:r>
            <a:r>
              <a:rPr b="0" i="0" lang="en-CA" sz="1200" u="none" cap="none" strike="noStrike">
                <a:solidFill>
                  <a:schemeClr val="dk1"/>
                </a:solidFill>
                <a:latin typeface="Century Schoolbook"/>
                <a:ea typeface="Century Schoolbook"/>
                <a:cs typeface="Century Schoolbook"/>
                <a:sym typeface="Century Schoolbook"/>
              </a:rPr>
              <a:t> d’Ypres (Biblioth</a:t>
            </a:r>
            <a:r>
              <a:rPr lang="en-CA" sz="1200">
                <a:solidFill>
                  <a:schemeClr val="dk1"/>
                </a:solidFill>
                <a:latin typeface="Century Schoolbook"/>
                <a:ea typeface="Century Schoolbook"/>
                <a:cs typeface="Century Schoolbook"/>
                <a:sym typeface="Century Schoolbook"/>
              </a:rPr>
              <a:t>èque et</a:t>
            </a:r>
            <a:r>
              <a:rPr b="0" i="0" lang="en-CA" sz="1200" u="none" cap="none" strike="noStrike">
                <a:solidFill>
                  <a:schemeClr val="dk1"/>
                </a:solidFill>
                <a:latin typeface="Century Schoolbook"/>
                <a:ea typeface="Century Schoolbook"/>
                <a:cs typeface="Century Schoolbook"/>
                <a:sym typeface="Century Schoolbook"/>
              </a:rPr>
              <a:t> Archives Canada</a:t>
            </a:r>
            <a:r>
              <a:rPr lang="en-CA" sz="1200">
                <a:solidFill>
                  <a:schemeClr val="dk1"/>
                </a:solidFill>
                <a:latin typeface="Century Schoolbook"/>
                <a:ea typeface="Century Schoolbook"/>
                <a:cs typeface="Century Schoolbook"/>
                <a:sym typeface="Century Schoolbook"/>
              </a:rPr>
              <a:t>)</a:t>
            </a:r>
            <a:endParaRPr b="0" i="0" sz="1200" u="none" cap="none" strike="noStrike">
              <a:solidFill>
                <a:schemeClr val="dk1"/>
              </a:solidFill>
              <a:latin typeface="Century Schoolbook"/>
              <a:ea typeface="Century Schoolbook"/>
              <a:cs typeface="Century Schoolbook"/>
              <a:sym typeface="Century Schoolbook"/>
            </a:endParaRPr>
          </a:p>
        </p:txBody>
      </p:sp>
      <p:sp>
        <p:nvSpPr>
          <p:cNvPr id="288" name="Google Shape;288;p22"/>
          <p:cNvSpPr/>
          <p:nvPr/>
        </p:nvSpPr>
        <p:spPr>
          <a:xfrm>
            <a:off x="10562884" y="6397289"/>
            <a:ext cx="1590144" cy="386493"/>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89" name="Google Shape;289;p22">
            <a:hlinkClick action="ppaction://hlinksldjump" r:id="rId5"/>
          </p:cNvPr>
          <p:cNvSpPr txBox="1"/>
          <p:nvPr/>
        </p:nvSpPr>
        <p:spPr>
          <a:xfrm>
            <a:off x="10449391" y="6475199"/>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23">
            <a:hlinkClick action="ppaction://hlinksldjump" r:id="rId3"/>
          </p:cNvPr>
          <p:cNvSpPr/>
          <p:nvPr/>
        </p:nvSpPr>
        <p:spPr>
          <a:xfrm>
            <a:off x="0" y="7975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95" name="Google Shape;295;p23"/>
          <p:cNvSpPr/>
          <p:nvPr/>
        </p:nvSpPr>
        <p:spPr>
          <a:xfrm>
            <a:off x="0" y="0"/>
            <a:ext cx="12192000" cy="1200300"/>
          </a:xfrm>
          <a:prstGeom prst="rect">
            <a:avLst/>
          </a:prstGeom>
          <a:solidFill>
            <a:srgbClr val="752433"/>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b="0" i="0" lang="en-CA" sz="8000" u="none" cap="none" strike="noStrike">
                <a:solidFill>
                  <a:schemeClr val="lt1"/>
                </a:solidFill>
                <a:latin typeface="Century Schoolbook"/>
                <a:ea typeface="Century Schoolbook"/>
                <a:cs typeface="Century Schoolbook"/>
                <a:sym typeface="Century Schoolbook"/>
              </a:rPr>
              <a:t>Ma</a:t>
            </a:r>
            <a:r>
              <a:rPr lang="en-CA" sz="8000">
                <a:solidFill>
                  <a:schemeClr val="lt1"/>
                </a:solidFill>
                <a:latin typeface="Century Schoolbook"/>
                <a:ea typeface="Century Schoolbook"/>
                <a:cs typeface="Century Schoolbook"/>
                <a:sym typeface="Century Schoolbook"/>
              </a:rPr>
              <a:t>i</a:t>
            </a:r>
            <a:r>
              <a:rPr b="0" i="0" lang="en-CA" sz="8000" u="none" cap="none" strike="noStrike">
                <a:solidFill>
                  <a:schemeClr val="lt1"/>
                </a:solidFill>
                <a:latin typeface="Century Schoolbook"/>
                <a:ea typeface="Century Schoolbook"/>
                <a:cs typeface="Century Schoolbook"/>
                <a:sym typeface="Century Schoolbook"/>
              </a:rPr>
              <a:t> 1915 </a:t>
            </a:r>
            <a:endParaRPr b="0" i="0" sz="8000" u="none" cap="none" strike="noStrike">
              <a:solidFill>
                <a:schemeClr val="lt1"/>
              </a:solidFill>
              <a:latin typeface="Century Schoolbook"/>
              <a:ea typeface="Century Schoolbook"/>
              <a:cs typeface="Century Schoolbook"/>
              <a:sym typeface="Century Schoolbook"/>
            </a:endParaRPr>
          </a:p>
        </p:txBody>
      </p:sp>
      <p:sp>
        <p:nvSpPr>
          <p:cNvPr id="296" name="Google Shape;296;p23"/>
          <p:cNvSpPr txBox="1"/>
          <p:nvPr/>
        </p:nvSpPr>
        <p:spPr>
          <a:xfrm>
            <a:off x="5204633" y="2831177"/>
            <a:ext cx="6153300" cy="1939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CA" sz="2000" u="none" cap="none" strike="noStrike">
                <a:solidFill>
                  <a:schemeClr val="dk1"/>
                </a:solidFill>
                <a:latin typeface="Century Schoolbook"/>
                <a:ea typeface="Century Schoolbook"/>
                <a:cs typeface="Century Schoolbook"/>
                <a:sym typeface="Century Schoolbook"/>
              </a:rPr>
              <a:t>John McCrae commence l’écrit</a:t>
            </a:r>
            <a:r>
              <a:rPr lang="en-CA" sz="2000">
                <a:solidFill>
                  <a:schemeClr val="dk1"/>
                </a:solidFill>
                <a:latin typeface="Century Schoolbook"/>
                <a:ea typeface="Century Schoolbook"/>
                <a:cs typeface="Century Schoolbook"/>
                <a:sym typeface="Century Schoolbook"/>
              </a:rPr>
              <a:t>ure de </a:t>
            </a:r>
            <a:r>
              <a:rPr i="1" lang="en-CA" sz="2000">
                <a:solidFill>
                  <a:schemeClr val="dk1"/>
                </a:solidFill>
                <a:latin typeface="Century Schoolbook"/>
                <a:ea typeface="Century Schoolbook"/>
                <a:cs typeface="Century Schoolbook"/>
                <a:sym typeface="Century Schoolbook"/>
              </a:rPr>
              <a:t>Au champ d’honneur</a:t>
            </a:r>
            <a:r>
              <a:rPr lang="en-CA" sz="2000">
                <a:solidFill>
                  <a:schemeClr val="dk1"/>
                </a:solidFill>
                <a:latin typeface="Century Schoolbook"/>
                <a:ea typeface="Century Schoolbook"/>
                <a:cs typeface="Century Schoolbook"/>
                <a:sym typeface="Century Schoolbook"/>
              </a:rPr>
              <a:t> (</a:t>
            </a:r>
            <a:r>
              <a:rPr i="1" lang="en-CA" sz="2000">
                <a:solidFill>
                  <a:schemeClr val="dk1"/>
                </a:solidFill>
                <a:latin typeface="Century Schoolbook"/>
                <a:ea typeface="Century Schoolbook"/>
                <a:cs typeface="Century Schoolbook"/>
                <a:sym typeface="Century Schoolbook"/>
              </a:rPr>
              <a:t>In Flanders Fields</a:t>
            </a:r>
            <a:r>
              <a:rPr lang="en-CA" sz="2000">
                <a:solidFill>
                  <a:schemeClr val="dk1"/>
                </a:solidFill>
                <a:latin typeface="Century Schoolbook"/>
                <a:ea typeface="Century Schoolbook"/>
                <a:cs typeface="Century Schoolbook"/>
                <a:sym typeface="Century Schoolbook"/>
              </a:rPr>
              <a:t>). Son inspiration lui vient après les funérailles de son ami Alexis Helmer, qui est décédé lors de la deuxième bataille d’Ypres.</a:t>
            </a:r>
            <a:r>
              <a:rPr b="0" i="0" lang="en-CA" sz="2000" u="none" cap="none" strike="noStrike">
                <a:solidFill>
                  <a:schemeClr val="dk1"/>
                </a:solidFill>
                <a:latin typeface="Century Schoolbook"/>
                <a:ea typeface="Century Schoolbook"/>
                <a:cs typeface="Century Schoolbook"/>
                <a:sym typeface="Century Schoolbook"/>
              </a:rPr>
              <a:t> Le poème est officiellement </a:t>
            </a:r>
            <a:r>
              <a:rPr lang="en-CA" sz="2000">
                <a:solidFill>
                  <a:schemeClr val="dk1"/>
                </a:solidFill>
                <a:latin typeface="Century Schoolbook"/>
                <a:ea typeface="Century Schoolbook"/>
                <a:cs typeface="Century Schoolbook"/>
                <a:sym typeface="Century Schoolbook"/>
              </a:rPr>
              <a:t>publié dans le magazine </a:t>
            </a:r>
            <a:r>
              <a:rPr i="1" lang="en-CA" sz="2000">
                <a:solidFill>
                  <a:schemeClr val="dk1"/>
                </a:solidFill>
                <a:latin typeface="Century Schoolbook"/>
                <a:ea typeface="Century Schoolbook"/>
                <a:cs typeface="Century Schoolbook"/>
                <a:sym typeface="Century Schoolbook"/>
              </a:rPr>
              <a:t>Punch</a:t>
            </a:r>
            <a:r>
              <a:rPr lang="en-CA" sz="2000">
                <a:solidFill>
                  <a:schemeClr val="dk1"/>
                </a:solidFill>
                <a:latin typeface="Century Schoolbook"/>
                <a:ea typeface="Century Schoolbook"/>
                <a:cs typeface="Century Schoolbook"/>
                <a:sym typeface="Century Schoolbook"/>
              </a:rPr>
              <a:t> le 8 décembre 1915.</a:t>
            </a:r>
            <a:endParaRPr b="0" i="0" sz="2000" u="none" cap="none" strike="noStrike">
              <a:solidFill>
                <a:srgbClr val="000000"/>
              </a:solidFill>
              <a:latin typeface="Arial"/>
              <a:ea typeface="Arial"/>
              <a:cs typeface="Arial"/>
              <a:sym typeface="Arial"/>
            </a:endParaRPr>
          </a:p>
        </p:txBody>
      </p:sp>
      <p:sp>
        <p:nvSpPr>
          <p:cNvPr id="297" name="Google Shape;297;p23"/>
          <p:cNvSpPr txBox="1"/>
          <p:nvPr/>
        </p:nvSpPr>
        <p:spPr>
          <a:xfrm>
            <a:off x="-80225" y="6590500"/>
            <a:ext cx="5590200" cy="261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i="1" lang="en-CA" sz="1100">
                <a:solidFill>
                  <a:schemeClr val="dk1"/>
                </a:solidFill>
                <a:latin typeface="Century Schoolbook"/>
                <a:ea typeface="Century Schoolbook"/>
                <a:cs typeface="Century Schoolbook"/>
                <a:sym typeface="Century Schoolbook"/>
              </a:rPr>
              <a:t>Au champ d’honneur</a:t>
            </a:r>
            <a:r>
              <a:rPr lang="en-CA" sz="1100">
                <a:solidFill>
                  <a:schemeClr val="dk1"/>
                </a:solidFill>
                <a:latin typeface="Century Schoolbook"/>
                <a:ea typeface="Century Schoolbook"/>
                <a:cs typeface="Century Schoolbook"/>
                <a:sym typeface="Century Schoolbook"/>
              </a:rPr>
              <a:t>, version originale anglaise (Bibliothèque publique de Toronto)</a:t>
            </a:r>
            <a:endParaRPr b="0" i="0" sz="1100" u="none" cap="none" strike="noStrike">
              <a:solidFill>
                <a:schemeClr val="dk1"/>
              </a:solidFill>
              <a:latin typeface="Century Schoolbook"/>
              <a:ea typeface="Century Schoolbook"/>
              <a:cs typeface="Century Schoolbook"/>
              <a:sym typeface="Century Schoolbook"/>
            </a:endParaRPr>
          </a:p>
        </p:txBody>
      </p:sp>
      <p:pic>
        <p:nvPicPr>
          <p:cNvPr id="298" name="Google Shape;298;p23"/>
          <p:cNvPicPr preferRelativeResize="0"/>
          <p:nvPr/>
        </p:nvPicPr>
        <p:blipFill rotWithShape="1">
          <a:blip r:embed="rId4">
            <a:alphaModFix/>
          </a:blip>
          <a:srcRect b="0" l="36798" r="36499" t="4691"/>
          <a:stretch/>
        </p:blipFill>
        <p:spPr>
          <a:xfrm>
            <a:off x="992183" y="1380150"/>
            <a:ext cx="3445395" cy="5210338"/>
          </a:xfrm>
          <a:prstGeom prst="rect">
            <a:avLst/>
          </a:prstGeom>
          <a:noFill/>
          <a:ln>
            <a:noFill/>
          </a:ln>
        </p:spPr>
      </p:pic>
      <p:sp>
        <p:nvSpPr>
          <p:cNvPr id="299" name="Google Shape;299;p23"/>
          <p:cNvSpPr/>
          <p:nvPr/>
        </p:nvSpPr>
        <p:spPr>
          <a:xfrm>
            <a:off x="10562884" y="6397289"/>
            <a:ext cx="1590000" cy="386400"/>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00" name="Google Shape;300;p23">
            <a:hlinkClick action="ppaction://hlinksldjump" r:id="rId5"/>
          </p:cNvPr>
          <p:cNvSpPr txBox="1"/>
          <p:nvPr/>
        </p:nvSpPr>
        <p:spPr>
          <a:xfrm>
            <a:off x="10449316" y="6475161"/>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24">
            <a:hlinkClick action="ppaction://hlinksldjump" r:id="rId3"/>
          </p:cNvPr>
          <p:cNvSpPr/>
          <p:nvPr/>
        </p:nvSpPr>
        <p:spPr>
          <a:xfrm>
            <a:off x="0" y="-3670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06" name="Google Shape;306;p24"/>
          <p:cNvSpPr/>
          <p:nvPr/>
        </p:nvSpPr>
        <p:spPr>
          <a:xfrm>
            <a:off x="0" y="0"/>
            <a:ext cx="12192000" cy="1200300"/>
          </a:xfrm>
          <a:prstGeom prst="rect">
            <a:avLst/>
          </a:prstGeom>
          <a:solidFill>
            <a:srgbClr val="752433"/>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lang="en-CA" sz="8000">
                <a:solidFill>
                  <a:schemeClr val="lt1"/>
                </a:solidFill>
                <a:latin typeface="Century Schoolbook"/>
                <a:ea typeface="Century Schoolbook"/>
                <a:cs typeface="Century Schoolbook"/>
                <a:sym typeface="Century Schoolbook"/>
              </a:rPr>
              <a:t>5 juillet</a:t>
            </a:r>
            <a:r>
              <a:rPr b="0" i="0" lang="en-CA" sz="8000" u="none" cap="none" strike="noStrike">
                <a:solidFill>
                  <a:schemeClr val="lt1"/>
                </a:solidFill>
                <a:latin typeface="Century Schoolbook"/>
                <a:ea typeface="Century Schoolbook"/>
                <a:cs typeface="Century Schoolbook"/>
                <a:sym typeface="Century Schoolbook"/>
              </a:rPr>
              <a:t> 1916</a:t>
            </a:r>
            <a:endParaRPr b="0" i="0" sz="8000" u="none" cap="none" strike="noStrike">
              <a:solidFill>
                <a:schemeClr val="lt1"/>
              </a:solidFill>
              <a:latin typeface="Century Schoolbook"/>
              <a:ea typeface="Century Schoolbook"/>
              <a:cs typeface="Century Schoolbook"/>
              <a:sym typeface="Century Schoolbook"/>
            </a:endParaRPr>
          </a:p>
        </p:txBody>
      </p:sp>
      <p:sp>
        <p:nvSpPr>
          <p:cNvPr id="307" name="Google Shape;307;p24"/>
          <p:cNvSpPr txBox="1"/>
          <p:nvPr/>
        </p:nvSpPr>
        <p:spPr>
          <a:xfrm>
            <a:off x="5742910" y="2764672"/>
            <a:ext cx="5317500" cy="1939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lang="en-CA" sz="2000">
                <a:solidFill>
                  <a:schemeClr val="dk1"/>
                </a:solidFill>
                <a:latin typeface="Century Schoolbook"/>
                <a:ea typeface="Century Schoolbook"/>
                <a:cs typeface="Century Schoolbook"/>
                <a:sym typeface="Century Schoolbook"/>
              </a:rPr>
              <a:t>Confrontée à la pression de la communauté noire, l’armée crée le 2</a:t>
            </a:r>
            <a:r>
              <a:rPr baseline="30000" lang="en-CA" sz="2000">
                <a:solidFill>
                  <a:schemeClr val="dk1"/>
                </a:solidFill>
                <a:latin typeface="Century Schoolbook"/>
                <a:ea typeface="Century Schoolbook"/>
                <a:cs typeface="Century Schoolbook"/>
                <a:sym typeface="Century Schoolbook"/>
              </a:rPr>
              <a:t>e</a:t>
            </a:r>
            <a:r>
              <a:rPr lang="en-CA" sz="2000">
                <a:solidFill>
                  <a:schemeClr val="dk1"/>
                </a:solidFill>
                <a:latin typeface="Century Schoolbook"/>
                <a:ea typeface="Century Schoolbook"/>
                <a:cs typeface="Century Schoolbook"/>
                <a:sym typeface="Century Schoolbook"/>
              </a:rPr>
              <a:t> Bataillon de construction. Ce bataillon entièrement composé d’hommes noirs constitue une source de main-d’oeuvre importante durant la guerre.</a:t>
            </a:r>
            <a:endParaRPr b="0" i="0" sz="2000" u="none" cap="none" strike="noStrike">
              <a:solidFill>
                <a:srgbClr val="000000"/>
              </a:solidFill>
              <a:latin typeface="Arial"/>
              <a:ea typeface="Arial"/>
              <a:cs typeface="Arial"/>
              <a:sym typeface="Arial"/>
            </a:endParaRPr>
          </a:p>
        </p:txBody>
      </p:sp>
      <p:sp>
        <p:nvSpPr>
          <p:cNvPr id="308" name="Google Shape;308;p24"/>
          <p:cNvSpPr txBox="1"/>
          <p:nvPr/>
        </p:nvSpPr>
        <p:spPr>
          <a:xfrm>
            <a:off x="513225" y="6359675"/>
            <a:ext cx="4279800" cy="430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lang="en-CA" sz="1100">
                <a:solidFill>
                  <a:schemeClr val="dk1"/>
                </a:solidFill>
                <a:latin typeface="Century Schoolbook"/>
                <a:ea typeface="Century Schoolbook"/>
                <a:cs typeface="Century Schoolbook"/>
                <a:sym typeface="Century Schoolbook"/>
              </a:rPr>
              <a:t>Liste nominale du 2</a:t>
            </a:r>
            <a:r>
              <a:rPr baseline="30000" lang="en-CA" sz="1100">
                <a:solidFill>
                  <a:schemeClr val="dk1"/>
                </a:solidFill>
                <a:latin typeface="Century Schoolbook"/>
                <a:ea typeface="Century Schoolbook"/>
                <a:cs typeface="Century Schoolbook"/>
                <a:sym typeface="Century Schoolbook"/>
              </a:rPr>
              <a:t>e</a:t>
            </a:r>
            <a:r>
              <a:rPr lang="en-CA" sz="1100">
                <a:solidFill>
                  <a:schemeClr val="dk1"/>
                </a:solidFill>
                <a:latin typeface="Century Schoolbook"/>
                <a:ea typeface="Century Schoolbook"/>
                <a:cs typeface="Century Schoolbook"/>
                <a:sym typeface="Century Schoolbook"/>
              </a:rPr>
              <a:t> Bataillon de construction (Bibliothèque et Archives Canada)</a:t>
            </a:r>
            <a:endParaRPr b="0" i="0" sz="1100" u="none" cap="none" strike="noStrike">
              <a:solidFill>
                <a:schemeClr val="dk1"/>
              </a:solidFill>
              <a:latin typeface="Century Schoolbook"/>
              <a:ea typeface="Century Schoolbook"/>
              <a:cs typeface="Century Schoolbook"/>
              <a:sym typeface="Century Schoolbook"/>
            </a:endParaRPr>
          </a:p>
        </p:txBody>
      </p:sp>
      <p:pic>
        <p:nvPicPr>
          <p:cNvPr id="309" name="Google Shape;309;p24"/>
          <p:cNvPicPr preferRelativeResize="0"/>
          <p:nvPr/>
        </p:nvPicPr>
        <p:blipFill rotWithShape="1">
          <a:blip r:embed="rId4">
            <a:alphaModFix/>
          </a:blip>
          <a:srcRect b="0" l="0" r="0" t="0"/>
          <a:stretch/>
        </p:blipFill>
        <p:spPr>
          <a:xfrm>
            <a:off x="513224" y="1481719"/>
            <a:ext cx="4098106" cy="4874190"/>
          </a:xfrm>
          <a:prstGeom prst="rect">
            <a:avLst/>
          </a:prstGeom>
          <a:noFill/>
          <a:ln>
            <a:noFill/>
          </a:ln>
        </p:spPr>
      </p:pic>
      <p:sp>
        <p:nvSpPr>
          <p:cNvPr id="310" name="Google Shape;310;p24"/>
          <p:cNvSpPr/>
          <p:nvPr/>
        </p:nvSpPr>
        <p:spPr>
          <a:xfrm>
            <a:off x="10562884" y="6397289"/>
            <a:ext cx="1590000" cy="386400"/>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11" name="Google Shape;311;p24">
            <a:hlinkClick action="ppaction://hlinksldjump" r:id="rId5"/>
          </p:cNvPr>
          <p:cNvSpPr txBox="1"/>
          <p:nvPr/>
        </p:nvSpPr>
        <p:spPr>
          <a:xfrm>
            <a:off x="10449316" y="6473236"/>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25">
            <a:hlinkClick action="ppaction://hlinksldjump" r:id="rId3"/>
          </p:cNvPr>
          <p:cNvSpPr/>
          <p:nvPr/>
        </p:nvSpPr>
        <p:spPr>
          <a:xfrm>
            <a:off x="-6788500" y="937375"/>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17" name="Google Shape;317;p25"/>
          <p:cNvSpPr/>
          <p:nvPr/>
        </p:nvSpPr>
        <p:spPr>
          <a:xfrm>
            <a:off x="0" y="0"/>
            <a:ext cx="12192000" cy="1200329"/>
          </a:xfrm>
          <a:prstGeom prst="rect">
            <a:avLst/>
          </a:prstGeom>
          <a:solidFill>
            <a:srgbClr val="752433"/>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b="0" i="0" lang="en-CA" sz="8000" u="none" cap="none" strike="noStrike">
                <a:solidFill>
                  <a:schemeClr val="lt1"/>
                </a:solidFill>
                <a:latin typeface="Century Schoolbook"/>
                <a:ea typeface="Century Schoolbook"/>
                <a:cs typeface="Century Schoolbook"/>
                <a:sym typeface="Century Schoolbook"/>
              </a:rPr>
              <a:t>Ju</a:t>
            </a:r>
            <a:r>
              <a:rPr lang="en-CA" sz="8000">
                <a:solidFill>
                  <a:schemeClr val="lt1"/>
                </a:solidFill>
                <a:latin typeface="Century Schoolbook"/>
                <a:ea typeface="Century Schoolbook"/>
                <a:cs typeface="Century Schoolbook"/>
                <a:sym typeface="Century Schoolbook"/>
              </a:rPr>
              <a:t>illet</a:t>
            </a:r>
            <a:r>
              <a:rPr b="0" i="0" lang="en-CA" sz="8000" u="none" cap="none" strike="noStrike">
                <a:solidFill>
                  <a:schemeClr val="lt1"/>
                </a:solidFill>
                <a:latin typeface="Century Schoolbook"/>
                <a:ea typeface="Century Schoolbook"/>
                <a:cs typeface="Century Schoolbook"/>
                <a:sym typeface="Century Schoolbook"/>
              </a:rPr>
              <a:t> 1916</a:t>
            </a:r>
            <a:endParaRPr b="0" i="0" sz="8000" u="none" cap="none" strike="noStrike">
              <a:solidFill>
                <a:schemeClr val="lt1"/>
              </a:solidFill>
              <a:latin typeface="Century Schoolbook"/>
              <a:ea typeface="Century Schoolbook"/>
              <a:cs typeface="Century Schoolbook"/>
              <a:sym typeface="Century Schoolbook"/>
            </a:endParaRPr>
          </a:p>
        </p:txBody>
      </p:sp>
      <p:sp>
        <p:nvSpPr>
          <p:cNvPr id="318" name="Google Shape;318;p25"/>
          <p:cNvSpPr txBox="1"/>
          <p:nvPr/>
        </p:nvSpPr>
        <p:spPr>
          <a:xfrm>
            <a:off x="420300" y="1200321"/>
            <a:ext cx="11351400" cy="1015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t/>
            </a:r>
            <a:endParaRPr b="0" i="0" sz="2000" u="none" cap="none" strike="noStrike">
              <a:solidFill>
                <a:schemeClr val="dk1"/>
              </a:solidFill>
              <a:latin typeface="Century Schoolbook"/>
              <a:ea typeface="Century Schoolbook"/>
              <a:cs typeface="Century Schoolbook"/>
              <a:sym typeface="Century Schoolbook"/>
            </a:endParaRPr>
          </a:p>
          <a:p>
            <a:pPr indent="0" lvl="0" marL="0" marR="0" rtl="0" algn="ctr">
              <a:lnSpc>
                <a:spcPct val="100000"/>
              </a:lnSpc>
              <a:spcBef>
                <a:spcPts val="0"/>
              </a:spcBef>
              <a:spcAft>
                <a:spcPts val="0"/>
              </a:spcAft>
              <a:buClr>
                <a:srgbClr val="000000"/>
              </a:buClr>
              <a:buSzPts val="2400"/>
              <a:buFont typeface="Arial"/>
              <a:buNone/>
            </a:pPr>
            <a:r>
              <a:rPr lang="en-CA" sz="2000">
                <a:solidFill>
                  <a:schemeClr val="dk1"/>
                </a:solidFill>
                <a:latin typeface="Century Schoolbook"/>
                <a:ea typeface="Century Schoolbook"/>
                <a:cs typeface="Century Schoolbook"/>
                <a:sym typeface="Century Schoolbook"/>
              </a:rPr>
              <a:t>La bataille de la Somme est l’une des plus importantes et des plus sanglantes de la guerre. À Beaumont-Hamel, plus de 80 % des soldats du régiment terre-neuvien sont blessés ou tués.</a:t>
            </a:r>
            <a:endParaRPr b="0" i="0" sz="2000" u="none" cap="none" strike="noStrike">
              <a:solidFill>
                <a:schemeClr val="dk1"/>
              </a:solidFill>
              <a:latin typeface="Century Schoolbook"/>
              <a:ea typeface="Century Schoolbook"/>
              <a:cs typeface="Century Schoolbook"/>
              <a:sym typeface="Century Schoolbook"/>
            </a:endParaRPr>
          </a:p>
        </p:txBody>
      </p:sp>
      <p:sp>
        <p:nvSpPr>
          <p:cNvPr id="319" name="Google Shape;319;p25"/>
          <p:cNvSpPr txBox="1"/>
          <p:nvPr/>
        </p:nvSpPr>
        <p:spPr>
          <a:xfrm>
            <a:off x="2108800" y="6397300"/>
            <a:ext cx="7974300" cy="45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CA" sz="1200" u="none" cap="none" strike="noStrike">
                <a:solidFill>
                  <a:schemeClr val="dk1"/>
                </a:solidFill>
                <a:latin typeface="Century Schoolbook"/>
                <a:ea typeface="Century Schoolbook"/>
                <a:cs typeface="Century Schoolbook"/>
                <a:sym typeface="Century Schoolbook"/>
              </a:rPr>
              <a:t>Shrapnel </a:t>
            </a:r>
            <a:r>
              <a:rPr lang="en-CA" sz="1200">
                <a:solidFill>
                  <a:schemeClr val="dk1"/>
                </a:solidFill>
                <a:latin typeface="Century Schoolbook"/>
                <a:ea typeface="Century Schoolbook"/>
                <a:cs typeface="Century Schoolbook"/>
                <a:sym typeface="Century Schoolbook"/>
              </a:rPr>
              <a:t>explosant au-dessus d’une tranchée de réserve dans les lignes canadiennes (</a:t>
            </a:r>
            <a:r>
              <a:rPr b="0" i="0" lang="en-CA" sz="1200" u="none" cap="none" strike="noStrike">
                <a:solidFill>
                  <a:schemeClr val="dk1"/>
                </a:solidFill>
                <a:latin typeface="Century Schoolbook"/>
                <a:ea typeface="Century Schoolbook"/>
                <a:cs typeface="Century Schoolbook"/>
                <a:sym typeface="Century Schoolbook"/>
              </a:rPr>
              <a:t>W.I. Castle</a:t>
            </a:r>
            <a:r>
              <a:rPr lang="en-CA" sz="1200">
                <a:solidFill>
                  <a:schemeClr val="dk1"/>
                </a:solidFill>
                <a:latin typeface="Century Schoolbook"/>
                <a:ea typeface="Century Schoolbook"/>
                <a:cs typeface="Century Schoolbook"/>
                <a:sym typeface="Century Schoolbook"/>
              </a:rPr>
              <a:t>,</a:t>
            </a:r>
            <a:r>
              <a:rPr b="0" i="0" lang="en-CA" sz="1200" u="none" cap="none" strike="noStrike">
                <a:solidFill>
                  <a:schemeClr val="dk1"/>
                </a:solidFill>
                <a:latin typeface="Century Schoolbook"/>
                <a:ea typeface="Century Schoolbook"/>
                <a:cs typeface="Century Schoolbook"/>
                <a:sym typeface="Century Schoolbook"/>
              </a:rPr>
              <a:t> </a:t>
            </a:r>
            <a:r>
              <a:rPr lang="en-CA" sz="1200">
                <a:solidFill>
                  <a:schemeClr val="dk1"/>
                </a:solidFill>
                <a:latin typeface="Century Schoolbook"/>
                <a:ea typeface="Century Schoolbook"/>
                <a:cs typeface="Century Schoolbook"/>
                <a:sym typeface="Century Schoolbook"/>
              </a:rPr>
              <a:t>Bibliothèque et</a:t>
            </a:r>
            <a:r>
              <a:rPr b="0" i="0" lang="en-CA" sz="1200" u="none" cap="none" strike="noStrike">
                <a:solidFill>
                  <a:schemeClr val="dk1"/>
                </a:solidFill>
                <a:latin typeface="Century Schoolbook"/>
                <a:ea typeface="Century Schoolbook"/>
                <a:cs typeface="Century Schoolbook"/>
                <a:sym typeface="Century Schoolbook"/>
              </a:rPr>
              <a:t> Archives Canada</a:t>
            </a:r>
            <a:r>
              <a:rPr lang="en-CA" sz="1200">
                <a:solidFill>
                  <a:schemeClr val="dk1"/>
                </a:solidFill>
                <a:latin typeface="Century Schoolbook"/>
                <a:ea typeface="Century Schoolbook"/>
                <a:cs typeface="Century Schoolbook"/>
                <a:sym typeface="Century Schoolbook"/>
              </a:rPr>
              <a:t>,</a:t>
            </a:r>
            <a:r>
              <a:rPr b="0" i="0" lang="en-CA" sz="1200" u="none" cap="none" strike="noStrike">
                <a:solidFill>
                  <a:schemeClr val="dk1"/>
                </a:solidFill>
                <a:latin typeface="Century Schoolbook"/>
                <a:ea typeface="Century Schoolbook"/>
                <a:cs typeface="Century Schoolbook"/>
                <a:sym typeface="Century Schoolbook"/>
              </a:rPr>
              <a:t> PA-000733</a:t>
            </a:r>
            <a:r>
              <a:rPr lang="en-CA" sz="1200">
                <a:solidFill>
                  <a:schemeClr val="dk1"/>
                </a:solidFill>
                <a:latin typeface="Century Schoolbook"/>
                <a:ea typeface="Century Schoolbook"/>
                <a:cs typeface="Century Schoolbook"/>
                <a:sym typeface="Century Schoolbook"/>
              </a:rPr>
              <a:t>)</a:t>
            </a:r>
            <a:endParaRPr b="0" i="0" sz="1200" u="none" cap="none" strike="noStrike">
              <a:solidFill>
                <a:schemeClr val="dk1"/>
              </a:solidFill>
              <a:latin typeface="Century Schoolbook"/>
              <a:ea typeface="Century Schoolbook"/>
              <a:cs typeface="Century Schoolbook"/>
              <a:sym typeface="Century Schoolbook"/>
            </a:endParaRPr>
          </a:p>
        </p:txBody>
      </p:sp>
      <p:pic>
        <p:nvPicPr>
          <p:cNvPr descr="Soldiers in a trench with helmets&#10;&#10;Description automatically generated" id="320" name="Google Shape;320;p25"/>
          <p:cNvPicPr preferRelativeResize="0"/>
          <p:nvPr/>
        </p:nvPicPr>
        <p:blipFill rotWithShape="1">
          <a:blip r:embed="rId4">
            <a:alphaModFix/>
          </a:blip>
          <a:srcRect b="0" l="0" r="0" t="31620"/>
          <a:stretch/>
        </p:blipFill>
        <p:spPr>
          <a:xfrm>
            <a:off x="2108811" y="2585725"/>
            <a:ext cx="7974378" cy="3811575"/>
          </a:xfrm>
          <a:prstGeom prst="rect">
            <a:avLst/>
          </a:prstGeom>
          <a:noFill/>
          <a:ln>
            <a:noFill/>
          </a:ln>
        </p:spPr>
      </p:pic>
      <p:sp>
        <p:nvSpPr>
          <p:cNvPr id="321" name="Google Shape;321;p25"/>
          <p:cNvSpPr/>
          <p:nvPr/>
        </p:nvSpPr>
        <p:spPr>
          <a:xfrm>
            <a:off x="10562884" y="6397289"/>
            <a:ext cx="1590144" cy="386493"/>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22" name="Google Shape;322;p25">
            <a:hlinkClick action="ppaction://hlinksldjump" r:id="rId5"/>
          </p:cNvPr>
          <p:cNvSpPr txBox="1"/>
          <p:nvPr/>
        </p:nvSpPr>
        <p:spPr>
          <a:xfrm>
            <a:off x="10449391" y="6475199"/>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26">
            <a:hlinkClick action="ppaction://hlinksldjump" r:id="rId3"/>
          </p:cNvPr>
          <p:cNvSpPr/>
          <p:nvPr/>
        </p:nvSpPr>
        <p:spPr>
          <a:xfrm>
            <a:off x="16450" y="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28" name="Google Shape;328;p26"/>
          <p:cNvSpPr/>
          <p:nvPr/>
        </p:nvSpPr>
        <p:spPr>
          <a:xfrm>
            <a:off x="0" y="0"/>
            <a:ext cx="12192000" cy="1200329"/>
          </a:xfrm>
          <a:prstGeom prst="rect">
            <a:avLst/>
          </a:prstGeom>
          <a:solidFill>
            <a:srgbClr val="752433"/>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b="0" i="0" lang="en-CA" sz="8000" u="none" cap="none" strike="noStrike">
                <a:solidFill>
                  <a:schemeClr val="lt1"/>
                </a:solidFill>
                <a:latin typeface="Century Schoolbook"/>
                <a:ea typeface="Century Schoolbook"/>
                <a:cs typeface="Century Schoolbook"/>
                <a:sym typeface="Century Schoolbook"/>
              </a:rPr>
              <a:t>A</a:t>
            </a:r>
            <a:r>
              <a:rPr lang="en-CA" sz="8000">
                <a:solidFill>
                  <a:schemeClr val="lt1"/>
                </a:solidFill>
                <a:latin typeface="Century Schoolbook"/>
                <a:ea typeface="Century Schoolbook"/>
                <a:cs typeface="Century Schoolbook"/>
                <a:sym typeface="Century Schoolbook"/>
              </a:rPr>
              <a:t>vril</a:t>
            </a:r>
            <a:r>
              <a:rPr b="0" i="0" lang="en-CA" sz="8000" u="none" cap="none" strike="noStrike">
                <a:solidFill>
                  <a:schemeClr val="lt1"/>
                </a:solidFill>
                <a:latin typeface="Century Schoolbook"/>
                <a:ea typeface="Century Schoolbook"/>
                <a:cs typeface="Century Schoolbook"/>
                <a:sym typeface="Century Schoolbook"/>
              </a:rPr>
              <a:t> 1917</a:t>
            </a:r>
            <a:endParaRPr b="0" i="0" sz="8000" u="none" cap="none" strike="noStrike">
              <a:solidFill>
                <a:schemeClr val="lt1"/>
              </a:solidFill>
              <a:latin typeface="Century Schoolbook"/>
              <a:ea typeface="Century Schoolbook"/>
              <a:cs typeface="Century Schoolbook"/>
              <a:sym typeface="Century Schoolbook"/>
            </a:endParaRPr>
          </a:p>
        </p:txBody>
      </p:sp>
      <p:sp>
        <p:nvSpPr>
          <p:cNvPr id="329" name="Google Shape;329;p26"/>
          <p:cNvSpPr txBox="1"/>
          <p:nvPr/>
        </p:nvSpPr>
        <p:spPr>
          <a:xfrm>
            <a:off x="420300" y="1200321"/>
            <a:ext cx="11351400" cy="1015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t/>
            </a:r>
            <a:endParaRPr b="0" i="0" sz="2000" u="none" cap="none" strike="noStrike">
              <a:solidFill>
                <a:schemeClr val="dk1"/>
              </a:solidFill>
              <a:latin typeface="Century Schoolbook"/>
              <a:ea typeface="Century Schoolbook"/>
              <a:cs typeface="Century Schoolbook"/>
              <a:sym typeface="Century Schoolbook"/>
            </a:endParaRPr>
          </a:p>
          <a:p>
            <a:pPr indent="0" lvl="0" marL="0" marR="0" rtl="0" algn="ctr">
              <a:lnSpc>
                <a:spcPct val="100000"/>
              </a:lnSpc>
              <a:spcBef>
                <a:spcPts val="0"/>
              </a:spcBef>
              <a:spcAft>
                <a:spcPts val="0"/>
              </a:spcAft>
              <a:buClr>
                <a:srgbClr val="000000"/>
              </a:buClr>
              <a:buSzPts val="2400"/>
              <a:buFont typeface="Arial"/>
              <a:buNone/>
            </a:pPr>
            <a:r>
              <a:rPr lang="en-CA" sz="2000">
                <a:solidFill>
                  <a:schemeClr val="dk1"/>
                </a:solidFill>
                <a:latin typeface="Century Schoolbook"/>
                <a:ea typeface="Century Schoolbook"/>
                <a:cs typeface="Century Schoolbook"/>
                <a:sym typeface="Century Schoolbook"/>
              </a:rPr>
              <a:t>Les quatre divisions canadiennes travaillent ensemble pour prendre le contrôle de la crête de Vimy. En une journée, plus de</a:t>
            </a:r>
            <a:r>
              <a:rPr b="0" i="0" lang="en-CA" sz="2000" u="none" cap="none" strike="noStrike">
                <a:solidFill>
                  <a:schemeClr val="dk1"/>
                </a:solidFill>
                <a:latin typeface="Century Schoolbook"/>
                <a:ea typeface="Century Schoolbook"/>
                <a:cs typeface="Century Schoolbook"/>
                <a:sym typeface="Century Schoolbook"/>
              </a:rPr>
              <a:t> 10,000 Canadi</a:t>
            </a:r>
            <a:r>
              <a:rPr lang="en-CA" sz="2000">
                <a:solidFill>
                  <a:schemeClr val="dk1"/>
                </a:solidFill>
                <a:latin typeface="Century Schoolbook"/>
                <a:ea typeface="Century Schoolbook"/>
                <a:cs typeface="Century Schoolbook"/>
                <a:sym typeface="Century Schoolbook"/>
              </a:rPr>
              <a:t>e</a:t>
            </a:r>
            <a:r>
              <a:rPr b="0" i="0" lang="en-CA" sz="2000" u="none" cap="none" strike="noStrike">
                <a:solidFill>
                  <a:schemeClr val="dk1"/>
                </a:solidFill>
                <a:latin typeface="Century Schoolbook"/>
                <a:ea typeface="Century Schoolbook"/>
                <a:cs typeface="Century Schoolbook"/>
                <a:sym typeface="Century Schoolbook"/>
              </a:rPr>
              <a:t>ns sont blessés ou tués </a:t>
            </a:r>
            <a:r>
              <a:rPr lang="en-CA" sz="2000">
                <a:solidFill>
                  <a:schemeClr val="dk1"/>
                </a:solidFill>
                <a:latin typeface="Century Schoolbook"/>
                <a:ea typeface="Century Schoolbook"/>
                <a:cs typeface="Century Schoolbook"/>
                <a:sym typeface="Century Schoolbook"/>
              </a:rPr>
              <a:t>au combat</a:t>
            </a:r>
            <a:r>
              <a:rPr b="0" i="0" lang="en-CA" sz="2000" u="none" cap="none" strike="noStrike">
                <a:solidFill>
                  <a:schemeClr val="dk1"/>
                </a:solidFill>
                <a:latin typeface="Century Schoolbook"/>
                <a:ea typeface="Century Schoolbook"/>
                <a:cs typeface="Century Schoolbook"/>
                <a:sym typeface="Century Schoolbook"/>
              </a:rPr>
              <a:t>.</a:t>
            </a:r>
            <a:endParaRPr b="0" i="0" sz="2000" u="none" cap="none" strike="noStrike">
              <a:solidFill>
                <a:schemeClr val="dk1"/>
              </a:solidFill>
              <a:latin typeface="Century Schoolbook"/>
              <a:ea typeface="Century Schoolbook"/>
              <a:cs typeface="Century Schoolbook"/>
              <a:sym typeface="Century Schoolbook"/>
            </a:endParaRPr>
          </a:p>
        </p:txBody>
      </p:sp>
      <p:sp>
        <p:nvSpPr>
          <p:cNvPr id="330" name="Google Shape;330;p26"/>
          <p:cNvSpPr txBox="1"/>
          <p:nvPr/>
        </p:nvSpPr>
        <p:spPr>
          <a:xfrm>
            <a:off x="2418400" y="6397300"/>
            <a:ext cx="7388100" cy="45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lang="en-CA" sz="1200">
                <a:solidFill>
                  <a:schemeClr val="dk1"/>
                </a:solidFill>
                <a:latin typeface="Century Schoolbook"/>
                <a:ea typeface="Century Schoolbook"/>
                <a:cs typeface="Century Schoolbook"/>
                <a:sym typeface="Century Schoolbook"/>
              </a:rPr>
              <a:t>Des brancardiers et des prisonniers allemands transportant des blessés vers la crête de Vimy.</a:t>
            </a:r>
            <a:r>
              <a:rPr b="0" i="0" lang="en-CA" sz="1200" u="none" cap="none" strike="noStrike">
                <a:solidFill>
                  <a:schemeClr val="dk1"/>
                </a:solidFill>
                <a:latin typeface="Century Schoolbook"/>
                <a:ea typeface="Century Schoolbook"/>
                <a:cs typeface="Century Schoolbook"/>
                <a:sym typeface="Century Schoolbook"/>
              </a:rPr>
              <a:t> (</a:t>
            </a:r>
            <a:r>
              <a:rPr lang="en-CA" sz="1200">
                <a:solidFill>
                  <a:schemeClr val="dk1"/>
                </a:solidFill>
                <a:latin typeface="Century Schoolbook"/>
                <a:ea typeface="Century Schoolbook"/>
                <a:cs typeface="Century Schoolbook"/>
                <a:sym typeface="Century Schoolbook"/>
              </a:rPr>
              <a:t>Ministère canadien de la Défense nationale, Bibliothèque et</a:t>
            </a:r>
            <a:r>
              <a:rPr b="0" i="0" lang="en-CA" sz="1200" u="none" cap="none" strike="noStrike">
                <a:solidFill>
                  <a:schemeClr val="dk1"/>
                </a:solidFill>
                <a:latin typeface="Century Schoolbook"/>
                <a:ea typeface="Century Schoolbook"/>
                <a:cs typeface="Century Schoolbook"/>
                <a:sym typeface="Century Schoolbook"/>
              </a:rPr>
              <a:t> Archives Canada</a:t>
            </a:r>
            <a:r>
              <a:rPr lang="en-CA" sz="1200">
                <a:solidFill>
                  <a:schemeClr val="dk1"/>
                </a:solidFill>
                <a:latin typeface="Century Schoolbook"/>
                <a:ea typeface="Century Schoolbook"/>
                <a:cs typeface="Century Schoolbook"/>
                <a:sym typeface="Century Schoolbook"/>
              </a:rPr>
              <a:t>,</a:t>
            </a:r>
            <a:r>
              <a:rPr b="0" i="0" lang="en-CA" sz="1200" u="none" cap="none" strike="noStrike">
                <a:solidFill>
                  <a:schemeClr val="dk1"/>
                </a:solidFill>
                <a:latin typeface="Century Schoolbook"/>
                <a:ea typeface="Century Schoolbook"/>
                <a:cs typeface="Century Schoolbook"/>
                <a:sym typeface="Century Schoolbook"/>
              </a:rPr>
              <a:t> PA-001021</a:t>
            </a:r>
            <a:r>
              <a:rPr lang="en-CA" sz="1200">
                <a:solidFill>
                  <a:schemeClr val="dk1"/>
                </a:solidFill>
                <a:latin typeface="Century Schoolbook"/>
                <a:ea typeface="Century Schoolbook"/>
                <a:cs typeface="Century Schoolbook"/>
                <a:sym typeface="Century Schoolbook"/>
              </a:rPr>
              <a:t>)</a:t>
            </a:r>
            <a:endParaRPr b="0" i="0" sz="1200" u="none" cap="none" strike="noStrike">
              <a:solidFill>
                <a:schemeClr val="dk1"/>
              </a:solidFill>
              <a:latin typeface="Century Schoolbook"/>
              <a:ea typeface="Century Schoolbook"/>
              <a:cs typeface="Century Schoolbook"/>
              <a:sym typeface="Century Schoolbook"/>
            </a:endParaRPr>
          </a:p>
        </p:txBody>
      </p:sp>
      <p:pic>
        <p:nvPicPr>
          <p:cNvPr descr="Soldiers carrying a person on a stretcher&#10;&#10;Description automatically generated" id="331" name="Google Shape;331;p26"/>
          <p:cNvPicPr preferRelativeResize="0"/>
          <p:nvPr/>
        </p:nvPicPr>
        <p:blipFill rotWithShape="1">
          <a:blip r:embed="rId4">
            <a:alphaModFix/>
          </a:blip>
          <a:srcRect b="4602" l="0" r="0" t="18823"/>
          <a:stretch/>
        </p:blipFill>
        <p:spPr>
          <a:xfrm>
            <a:off x="2401898" y="2216125"/>
            <a:ext cx="7388205" cy="4181175"/>
          </a:xfrm>
          <a:prstGeom prst="rect">
            <a:avLst/>
          </a:prstGeom>
          <a:noFill/>
          <a:ln>
            <a:noFill/>
          </a:ln>
        </p:spPr>
      </p:pic>
      <p:sp>
        <p:nvSpPr>
          <p:cNvPr id="332" name="Google Shape;332;p26"/>
          <p:cNvSpPr/>
          <p:nvPr/>
        </p:nvSpPr>
        <p:spPr>
          <a:xfrm>
            <a:off x="10562884" y="6397289"/>
            <a:ext cx="1590144" cy="386493"/>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33" name="Google Shape;333;p26">
            <a:hlinkClick action="ppaction://hlinksldjump" r:id="rId5"/>
          </p:cNvPr>
          <p:cNvSpPr txBox="1"/>
          <p:nvPr/>
        </p:nvSpPr>
        <p:spPr>
          <a:xfrm>
            <a:off x="10449391" y="6475199"/>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27">
            <a:hlinkClick action="ppaction://hlinksldjump" r:id="rId3"/>
          </p:cNvPr>
          <p:cNvSpPr/>
          <p:nvPr/>
        </p:nvSpPr>
        <p:spPr>
          <a:xfrm>
            <a:off x="0" y="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39" name="Google Shape;339;p27"/>
          <p:cNvSpPr/>
          <p:nvPr/>
        </p:nvSpPr>
        <p:spPr>
          <a:xfrm>
            <a:off x="0" y="0"/>
            <a:ext cx="12192000" cy="1200329"/>
          </a:xfrm>
          <a:prstGeom prst="rect">
            <a:avLst/>
          </a:prstGeom>
          <a:solidFill>
            <a:srgbClr val="752433"/>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b="0" i="0" lang="en-CA" sz="8000" u="none" cap="none" strike="noStrike">
                <a:solidFill>
                  <a:schemeClr val="lt1"/>
                </a:solidFill>
                <a:latin typeface="Century Schoolbook"/>
                <a:ea typeface="Century Schoolbook"/>
                <a:cs typeface="Century Schoolbook"/>
                <a:sym typeface="Century Schoolbook"/>
              </a:rPr>
              <a:t>A</a:t>
            </a:r>
            <a:r>
              <a:rPr lang="en-CA" sz="8000">
                <a:solidFill>
                  <a:schemeClr val="lt1"/>
                </a:solidFill>
                <a:latin typeface="Century Schoolbook"/>
                <a:ea typeface="Century Schoolbook"/>
                <a:cs typeface="Century Schoolbook"/>
                <a:sym typeface="Century Schoolbook"/>
              </a:rPr>
              <a:t>oût</a:t>
            </a:r>
            <a:r>
              <a:rPr b="0" i="0" lang="en-CA" sz="8000" u="none" cap="none" strike="noStrike">
                <a:solidFill>
                  <a:schemeClr val="lt1"/>
                </a:solidFill>
                <a:latin typeface="Century Schoolbook"/>
                <a:ea typeface="Century Schoolbook"/>
                <a:cs typeface="Century Schoolbook"/>
                <a:sym typeface="Century Schoolbook"/>
              </a:rPr>
              <a:t> 1917</a:t>
            </a:r>
            <a:endParaRPr b="0" i="0" sz="8000" u="none" cap="none" strike="noStrike">
              <a:solidFill>
                <a:schemeClr val="lt1"/>
              </a:solidFill>
              <a:latin typeface="Century Schoolbook"/>
              <a:ea typeface="Century Schoolbook"/>
              <a:cs typeface="Century Schoolbook"/>
              <a:sym typeface="Century Schoolbook"/>
            </a:endParaRPr>
          </a:p>
        </p:txBody>
      </p:sp>
      <p:sp>
        <p:nvSpPr>
          <p:cNvPr id="340" name="Google Shape;340;p27"/>
          <p:cNvSpPr txBox="1"/>
          <p:nvPr/>
        </p:nvSpPr>
        <p:spPr>
          <a:xfrm>
            <a:off x="420300" y="1200321"/>
            <a:ext cx="11351400" cy="1015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t/>
            </a:r>
            <a:endParaRPr b="0" i="0" sz="2000" u="none" cap="none" strike="noStrike">
              <a:solidFill>
                <a:schemeClr val="dk1"/>
              </a:solidFill>
              <a:latin typeface="Century Schoolbook"/>
              <a:ea typeface="Century Schoolbook"/>
              <a:cs typeface="Century Schoolbook"/>
              <a:sym typeface="Century Schoolbook"/>
            </a:endParaRPr>
          </a:p>
          <a:p>
            <a:pPr indent="0" lvl="0" marL="0" marR="0" rtl="0" algn="ctr">
              <a:lnSpc>
                <a:spcPct val="100000"/>
              </a:lnSpc>
              <a:spcBef>
                <a:spcPts val="0"/>
              </a:spcBef>
              <a:spcAft>
                <a:spcPts val="0"/>
              </a:spcAft>
              <a:buClr>
                <a:srgbClr val="000000"/>
              </a:buClr>
              <a:buSzPts val="2400"/>
              <a:buFont typeface="Arial"/>
              <a:buNone/>
            </a:pPr>
            <a:r>
              <a:rPr lang="en-CA" sz="2000">
                <a:solidFill>
                  <a:schemeClr val="dk1"/>
                </a:solidFill>
                <a:latin typeface="Century Schoolbook"/>
                <a:ea typeface="Century Schoolbook"/>
                <a:cs typeface="Century Schoolbook"/>
                <a:sym typeface="Century Schoolbook"/>
              </a:rPr>
              <a:t>Pour la première fois, le Corps expéditionnaire canadien se bat sous les ordres d’un commandant canadien.</a:t>
            </a:r>
            <a:r>
              <a:rPr b="0" i="0" lang="en-CA" sz="2000" u="none" cap="none" strike="noStrike">
                <a:solidFill>
                  <a:schemeClr val="dk1"/>
                </a:solidFill>
                <a:latin typeface="Century Schoolbook"/>
                <a:ea typeface="Century Schoolbook"/>
                <a:cs typeface="Century Schoolbook"/>
                <a:sym typeface="Century Schoolbook"/>
              </a:rPr>
              <a:t> </a:t>
            </a:r>
            <a:r>
              <a:rPr lang="en-CA" sz="2000">
                <a:solidFill>
                  <a:schemeClr val="dk1"/>
                </a:solidFill>
                <a:latin typeface="Century Schoolbook"/>
                <a:ea typeface="Century Schoolbook"/>
                <a:cs typeface="Century Schoolbook"/>
                <a:sym typeface="Century Schoolbook"/>
              </a:rPr>
              <a:t>Il s’empare de la côte 70 et de la ville de</a:t>
            </a:r>
            <a:r>
              <a:rPr b="0" i="0" lang="en-CA" sz="2000" u="none" cap="none" strike="noStrike">
                <a:solidFill>
                  <a:schemeClr val="dk1"/>
                </a:solidFill>
                <a:latin typeface="Century Schoolbook"/>
                <a:ea typeface="Century Schoolbook"/>
                <a:cs typeface="Century Schoolbook"/>
                <a:sym typeface="Century Schoolbook"/>
              </a:rPr>
              <a:t> Lens.</a:t>
            </a:r>
            <a:endParaRPr b="0" i="0" sz="2000" u="none" cap="none" strike="noStrike">
              <a:solidFill>
                <a:schemeClr val="dk1"/>
              </a:solidFill>
              <a:latin typeface="Century Schoolbook"/>
              <a:ea typeface="Century Schoolbook"/>
              <a:cs typeface="Century Schoolbook"/>
              <a:sym typeface="Century Schoolbook"/>
            </a:endParaRPr>
          </a:p>
        </p:txBody>
      </p:sp>
      <p:sp>
        <p:nvSpPr>
          <p:cNvPr id="341" name="Google Shape;341;p27"/>
          <p:cNvSpPr txBox="1"/>
          <p:nvPr/>
        </p:nvSpPr>
        <p:spPr>
          <a:xfrm>
            <a:off x="1956150" y="6581100"/>
            <a:ext cx="8809500" cy="275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lang="en-CA" sz="1200">
                <a:solidFill>
                  <a:schemeClr val="dk1"/>
                </a:solidFill>
                <a:latin typeface="Century Schoolbook"/>
                <a:ea typeface="Century Schoolbook"/>
                <a:cs typeface="Century Schoolbook"/>
                <a:sym typeface="Century Schoolbook"/>
              </a:rPr>
              <a:t>Une scène sur la route</a:t>
            </a:r>
            <a:r>
              <a:rPr b="0" i="0" lang="en-CA" sz="1200" u="none" cap="none" strike="noStrike">
                <a:solidFill>
                  <a:schemeClr val="dk1"/>
                </a:solidFill>
                <a:latin typeface="Century Schoolbook"/>
                <a:ea typeface="Century Schoolbook"/>
                <a:cs typeface="Century Schoolbook"/>
                <a:sym typeface="Century Schoolbook"/>
              </a:rPr>
              <a:t> Lens-B</a:t>
            </a:r>
            <a:r>
              <a:rPr lang="en-CA" sz="1200">
                <a:solidFill>
                  <a:schemeClr val="dk1"/>
                </a:solidFill>
                <a:latin typeface="Century Schoolbook"/>
                <a:ea typeface="Century Schoolbook"/>
                <a:cs typeface="Century Schoolbook"/>
                <a:sym typeface="Century Schoolbook"/>
              </a:rPr>
              <a:t>é</a:t>
            </a:r>
            <a:r>
              <a:rPr b="0" i="0" lang="en-CA" sz="1200" u="none" cap="none" strike="noStrike">
                <a:solidFill>
                  <a:schemeClr val="dk1"/>
                </a:solidFill>
                <a:latin typeface="Century Schoolbook"/>
                <a:ea typeface="Century Schoolbook"/>
                <a:cs typeface="Century Schoolbook"/>
                <a:sym typeface="Century Schoolbook"/>
              </a:rPr>
              <a:t>thune </a:t>
            </a:r>
            <a:r>
              <a:rPr lang="en-CA" sz="1200">
                <a:solidFill>
                  <a:schemeClr val="dk1"/>
                </a:solidFill>
                <a:latin typeface="Century Schoolbook"/>
                <a:ea typeface="Century Schoolbook"/>
                <a:cs typeface="Century Schoolbook"/>
                <a:sym typeface="Century Schoolbook"/>
              </a:rPr>
              <a:t>(Ministère canadien de la Défense nationale</a:t>
            </a:r>
            <a:r>
              <a:rPr b="0" i="0" lang="en-CA" sz="1200" u="none" cap="none" strike="noStrike">
                <a:solidFill>
                  <a:schemeClr val="dk1"/>
                </a:solidFill>
                <a:latin typeface="Century Schoolbook"/>
                <a:ea typeface="Century Schoolbook"/>
                <a:cs typeface="Century Schoolbook"/>
                <a:sym typeface="Century Schoolbook"/>
              </a:rPr>
              <a:t>, </a:t>
            </a:r>
            <a:r>
              <a:rPr lang="en-CA" sz="1200">
                <a:solidFill>
                  <a:schemeClr val="dk1"/>
                </a:solidFill>
                <a:latin typeface="Century Schoolbook"/>
                <a:ea typeface="Century Schoolbook"/>
                <a:cs typeface="Century Schoolbook"/>
                <a:sym typeface="Century Schoolbook"/>
              </a:rPr>
              <a:t>Bibliothèque et</a:t>
            </a:r>
            <a:r>
              <a:rPr b="0" i="0" lang="en-CA" sz="1200" u="none" cap="none" strike="noStrike">
                <a:solidFill>
                  <a:schemeClr val="dk1"/>
                </a:solidFill>
                <a:latin typeface="Century Schoolbook"/>
                <a:ea typeface="Century Schoolbook"/>
                <a:cs typeface="Century Schoolbook"/>
                <a:sym typeface="Century Schoolbook"/>
              </a:rPr>
              <a:t> Archives Canada</a:t>
            </a:r>
            <a:r>
              <a:rPr lang="en-CA" sz="1200">
                <a:solidFill>
                  <a:schemeClr val="dk1"/>
                </a:solidFill>
                <a:latin typeface="Century Schoolbook"/>
                <a:ea typeface="Century Schoolbook"/>
                <a:cs typeface="Century Schoolbook"/>
                <a:sym typeface="Century Schoolbook"/>
              </a:rPr>
              <a:t>)</a:t>
            </a:r>
            <a:r>
              <a:rPr b="0" i="0" lang="en-CA" sz="1200" u="none" cap="none" strike="noStrike">
                <a:solidFill>
                  <a:schemeClr val="dk1"/>
                </a:solidFill>
                <a:latin typeface="Century Schoolbook"/>
                <a:ea typeface="Century Schoolbook"/>
                <a:cs typeface="Century Schoolbook"/>
                <a:sym typeface="Century Schoolbook"/>
              </a:rPr>
              <a:t> </a:t>
            </a:r>
            <a:endParaRPr b="0" i="0" sz="1200" u="none" cap="none" strike="noStrike">
              <a:solidFill>
                <a:schemeClr val="dk1"/>
              </a:solidFill>
              <a:latin typeface="Century Schoolbook"/>
              <a:ea typeface="Century Schoolbook"/>
              <a:cs typeface="Century Schoolbook"/>
              <a:sym typeface="Century Schoolbook"/>
            </a:endParaRPr>
          </a:p>
        </p:txBody>
      </p:sp>
      <p:pic>
        <p:nvPicPr>
          <p:cNvPr descr="A person walking in a snowy area&#10;&#10;Description automatically generated" id="342" name="Google Shape;342;p27"/>
          <p:cNvPicPr preferRelativeResize="0"/>
          <p:nvPr/>
        </p:nvPicPr>
        <p:blipFill rotWithShape="1">
          <a:blip r:embed="rId4">
            <a:alphaModFix/>
          </a:blip>
          <a:srcRect b="16417" l="0" r="0" t="16596"/>
          <a:stretch/>
        </p:blipFill>
        <p:spPr>
          <a:xfrm>
            <a:off x="1956157" y="2216125"/>
            <a:ext cx="8279685" cy="4364975"/>
          </a:xfrm>
          <a:prstGeom prst="rect">
            <a:avLst/>
          </a:prstGeom>
          <a:noFill/>
          <a:ln>
            <a:noFill/>
          </a:ln>
        </p:spPr>
      </p:pic>
      <p:sp>
        <p:nvSpPr>
          <p:cNvPr id="343" name="Google Shape;343;p27"/>
          <p:cNvSpPr/>
          <p:nvPr/>
        </p:nvSpPr>
        <p:spPr>
          <a:xfrm>
            <a:off x="10562884" y="6397289"/>
            <a:ext cx="1590144" cy="386493"/>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44" name="Google Shape;344;p27">
            <a:hlinkClick action="ppaction://hlinksldjump" r:id="rId5"/>
          </p:cNvPr>
          <p:cNvSpPr txBox="1"/>
          <p:nvPr/>
        </p:nvSpPr>
        <p:spPr>
          <a:xfrm>
            <a:off x="10449391" y="6475199"/>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28">
            <a:hlinkClick action="ppaction://hlinksldjump" r:id="rId3"/>
          </p:cNvPr>
          <p:cNvSpPr/>
          <p:nvPr/>
        </p:nvSpPr>
        <p:spPr>
          <a:xfrm>
            <a:off x="0" y="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50" name="Google Shape;350;p28"/>
          <p:cNvSpPr/>
          <p:nvPr/>
        </p:nvSpPr>
        <p:spPr>
          <a:xfrm>
            <a:off x="0" y="0"/>
            <a:ext cx="12192000" cy="1200300"/>
          </a:xfrm>
          <a:prstGeom prst="rect">
            <a:avLst/>
          </a:prstGeom>
          <a:solidFill>
            <a:srgbClr val="752433"/>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b="0" i="0" lang="en-CA" sz="8000" u="none" cap="none" strike="noStrike">
                <a:solidFill>
                  <a:schemeClr val="lt1"/>
                </a:solidFill>
                <a:latin typeface="Century Schoolbook"/>
                <a:ea typeface="Century Schoolbook"/>
                <a:cs typeface="Century Schoolbook"/>
                <a:sym typeface="Century Schoolbook"/>
              </a:rPr>
              <a:t>Septemb</a:t>
            </a:r>
            <a:r>
              <a:rPr lang="en-CA" sz="8000">
                <a:solidFill>
                  <a:schemeClr val="lt1"/>
                </a:solidFill>
                <a:latin typeface="Century Schoolbook"/>
                <a:ea typeface="Century Schoolbook"/>
                <a:cs typeface="Century Schoolbook"/>
                <a:sym typeface="Century Schoolbook"/>
              </a:rPr>
              <a:t>re</a:t>
            </a:r>
            <a:r>
              <a:rPr b="0" i="0" lang="en-CA" sz="8000" u="none" cap="none" strike="noStrike">
                <a:solidFill>
                  <a:schemeClr val="lt1"/>
                </a:solidFill>
                <a:latin typeface="Century Schoolbook"/>
                <a:ea typeface="Century Schoolbook"/>
                <a:cs typeface="Century Schoolbook"/>
                <a:sym typeface="Century Schoolbook"/>
              </a:rPr>
              <a:t> 1917</a:t>
            </a:r>
            <a:endParaRPr b="0" i="0" sz="8000" u="none" cap="none" strike="noStrike">
              <a:solidFill>
                <a:schemeClr val="lt1"/>
              </a:solidFill>
              <a:latin typeface="Century Schoolbook"/>
              <a:ea typeface="Century Schoolbook"/>
              <a:cs typeface="Century Schoolbook"/>
              <a:sym typeface="Century Schoolbook"/>
            </a:endParaRPr>
          </a:p>
        </p:txBody>
      </p:sp>
      <p:sp>
        <p:nvSpPr>
          <p:cNvPr id="351" name="Google Shape;351;p28"/>
          <p:cNvSpPr txBox="1"/>
          <p:nvPr/>
        </p:nvSpPr>
        <p:spPr>
          <a:xfrm>
            <a:off x="1299600" y="1200298"/>
            <a:ext cx="9592800" cy="163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t/>
            </a:r>
            <a:endParaRPr b="0" i="0" sz="2000" u="none" cap="none" strike="noStrike">
              <a:solidFill>
                <a:schemeClr val="dk1"/>
              </a:solidFill>
              <a:latin typeface="Century Schoolbook"/>
              <a:ea typeface="Century Schoolbook"/>
              <a:cs typeface="Century Schoolbook"/>
              <a:sym typeface="Century Schoolbook"/>
            </a:endParaRPr>
          </a:p>
          <a:p>
            <a:pPr indent="0" lvl="0" marL="0" marR="0" rtl="0" algn="ctr">
              <a:lnSpc>
                <a:spcPct val="100000"/>
              </a:lnSpc>
              <a:spcBef>
                <a:spcPts val="0"/>
              </a:spcBef>
              <a:spcAft>
                <a:spcPts val="0"/>
              </a:spcAft>
              <a:buClr>
                <a:srgbClr val="000000"/>
              </a:buClr>
              <a:buSzPts val="2400"/>
              <a:buFont typeface="Arial"/>
              <a:buNone/>
            </a:pPr>
            <a:r>
              <a:rPr b="0" i="0" lang="en-CA" sz="2000" u="none" cap="none" strike="noStrike">
                <a:solidFill>
                  <a:schemeClr val="dk1"/>
                </a:solidFill>
                <a:latin typeface="Century Schoolbook"/>
                <a:ea typeface="Century Schoolbook"/>
                <a:cs typeface="Century Schoolbook"/>
                <a:sym typeface="Century Schoolbook"/>
              </a:rPr>
              <a:t> La </a:t>
            </a:r>
            <a:r>
              <a:rPr i="1" lang="en-CA" sz="2000">
                <a:solidFill>
                  <a:schemeClr val="dk1"/>
                </a:solidFill>
                <a:latin typeface="Century Schoolbook"/>
                <a:ea typeface="Century Schoolbook"/>
                <a:cs typeface="Century Schoolbook"/>
                <a:sym typeface="Century Schoolbook"/>
              </a:rPr>
              <a:t>Loi des élections en temps de guerre</a:t>
            </a:r>
            <a:r>
              <a:rPr lang="en-CA" sz="2000">
                <a:solidFill>
                  <a:schemeClr val="dk1"/>
                </a:solidFill>
                <a:latin typeface="Century Schoolbook"/>
                <a:ea typeface="Century Schoolbook"/>
                <a:cs typeface="Century Schoolbook"/>
                <a:sym typeface="Century Schoolbook"/>
              </a:rPr>
              <a:t> entre en vigueur. Elle permet aux membres des Forces armées canadiennes, incluant les infirmières, de voter. En décembre 2017, les infirmières militaires sont les premières femmes à voter à des élections fédérales.</a:t>
            </a:r>
            <a:endParaRPr b="0" i="0" sz="2000" u="none" cap="none" strike="noStrike">
              <a:solidFill>
                <a:srgbClr val="000000"/>
              </a:solidFill>
              <a:latin typeface="Arial"/>
              <a:ea typeface="Arial"/>
              <a:cs typeface="Arial"/>
              <a:sym typeface="Arial"/>
            </a:endParaRPr>
          </a:p>
        </p:txBody>
      </p:sp>
      <p:sp>
        <p:nvSpPr>
          <p:cNvPr id="352" name="Google Shape;352;p28"/>
          <p:cNvSpPr txBox="1"/>
          <p:nvPr/>
        </p:nvSpPr>
        <p:spPr>
          <a:xfrm>
            <a:off x="2026105" y="6397289"/>
            <a:ext cx="8139900" cy="45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lang="en-CA" sz="1200">
                <a:solidFill>
                  <a:schemeClr val="dk1"/>
                </a:solidFill>
                <a:latin typeface="Century Schoolbook"/>
                <a:ea typeface="Century Schoolbook"/>
                <a:cs typeface="Century Schoolbook"/>
                <a:sym typeface="Century Schoolbook"/>
              </a:rPr>
              <a:t>Infirmières lors du vote de</a:t>
            </a:r>
            <a:r>
              <a:rPr b="0" i="0" lang="en-CA" sz="1200" u="none" cap="none" strike="noStrike">
                <a:solidFill>
                  <a:schemeClr val="dk1"/>
                </a:solidFill>
                <a:latin typeface="Century Schoolbook"/>
                <a:ea typeface="Century Schoolbook"/>
                <a:cs typeface="Century Schoolbook"/>
                <a:sym typeface="Century Schoolbook"/>
              </a:rPr>
              <a:t> 1917 (William Rider-Rider</a:t>
            </a:r>
            <a:r>
              <a:rPr lang="en-CA" sz="1200">
                <a:solidFill>
                  <a:schemeClr val="dk1"/>
                </a:solidFill>
                <a:latin typeface="Century Schoolbook"/>
                <a:ea typeface="Century Schoolbook"/>
                <a:cs typeface="Century Schoolbook"/>
                <a:sym typeface="Century Schoolbook"/>
              </a:rPr>
              <a:t>, ministère canadien de la Défense nationale,</a:t>
            </a:r>
            <a:r>
              <a:rPr b="0" i="0" lang="en-CA" sz="1200" u="none" cap="none" strike="noStrike">
                <a:solidFill>
                  <a:schemeClr val="dk1"/>
                </a:solidFill>
                <a:latin typeface="Century Schoolbook"/>
                <a:ea typeface="Century Schoolbook"/>
                <a:cs typeface="Century Schoolbook"/>
                <a:sym typeface="Century Schoolbook"/>
              </a:rPr>
              <a:t> </a:t>
            </a:r>
            <a:r>
              <a:rPr lang="en-CA" sz="1200">
                <a:solidFill>
                  <a:schemeClr val="dk1"/>
                </a:solidFill>
                <a:latin typeface="Century Schoolbook"/>
                <a:ea typeface="Century Schoolbook"/>
                <a:cs typeface="Century Schoolbook"/>
                <a:sym typeface="Century Schoolbook"/>
              </a:rPr>
              <a:t>Bibliothèque et</a:t>
            </a:r>
            <a:r>
              <a:rPr b="0" i="0" lang="en-CA" sz="1200" u="none" cap="none" strike="noStrike">
                <a:solidFill>
                  <a:schemeClr val="dk1"/>
                </a:solidFill>
                <a:latin typeface="Century Schoolbook"/>
                <a:ea typeface="Century Schoolbook"/>
                <a:cs typeface="Century Schoolbook"/>
                <a:sym typeface="Century Schoolbook"/>
              </a:rPr>
              <a:t> Archives Canada</a:t>
            </a:r>
            <a:r>
              <a:rPr lang="en-CA" sz="1200">
                <a:solidFill>
                  <a:schemeClr val="dk1"/>
                </a:solidFill>
                <a:latin typeface="Century Schoolbook"/>
                <a:ea typeface="Century Schoolbook"/>
                <a:cs typeface="Century Schoolbook"/>
                <a:sym typeface="Century Schoolbook"/>
              </a:rPr>
              <a:t>,</a:t>
            </a:r>
            <a:r>
              <a:rPr b="0" i="0" lang="en-CA" sz="1200" u="none" cap="none" strike="noStrike">
                <a:solidFill>
                  <a:schemeClr val="dk1"/>
                </a:solidFill>
                <a:latin typeface="Century Schoolbook"/>
                <a:ea typeface="Century Schoolbook"/>
                <a:cs typeface="Century Schoolbook"/>
                <a:sym typeface="Century Schoolbook"/>
              </a:rPr>
              <a:t> PA-002279</a:t>
            </a:r>
            <a:r>
              <a:rPr lang="en-CA" sz="1200">
                <a:solidFill>
                  <a:schemeClr val="dk1"/>
                </a:solidFill>
                <a:latin typeface="Century Schoolbook"/>
                <a:ea typeface="Century Schoolbook"/>
                <a:cs typeface="Century Schoolbook"/>
                <a:sym typeface="Century Schoolbook"/>
              </a:rPr>
              <a:t>)</a:t>
            </a:r>
            <a:endParaRPr b="0" i="0" sz="1200" u="none" cap="none" strike="noStrike">
              <a:solidFill>
                <a:schemeClr val="dk1"/>
              </a:solidFill>
              <a:latin typeface="Century Schoolbook"/>
              <a:ea typeface="Century Schoolbook"/>
              <a:cs typeface="Century Schoolbook"/>
              <a:sym typeface="Century Schoolbook"/>
            </a:endParaRPr>
          </a:p>
        </p:txBody>
      </p:sp>
      <p:pic>
        <p:nvPicPr>
          <p:cNvPr descr="A group of people standing in front of a tent&#10;&#10;Description automatically generated" id="353" name="Google Shape;353;p28"/>
          <p:cNvPicPr preferRelativeResize="0"/>
          <p:nvPr/>
        </p:nvPicPr>
        <p:blipFill rotWithShape="1">
          <a:blip r:embed="rId4">
            <a:alphaModFix/>
          </a:blip>
          <a:srcRect b="15243" l="0" r="0" t="24789"/>
          <a:stretch/>
        </p:blipFill>
        <p:spPr>
          <a:xfrm>
            <a:off x="2026107" y="2897185"/>
            <a:ext cx="8139787" cy="3500677"/>
          </a:xfrm>
          <a:prstGeom prst="rect">
            <a:avLst/>
          </a:prstGeom>
          <a:noFill/>
          <a:ln>
            <a:noFill/>
          </a:ln>
        </p:spPr>
      </p:pic>
      <p:sp>
        <p:nvSpPr>
          <p:cNvPr id="354" name="Google Shape;354;p28"/>
          <p:cNvSpPr/>
          <p:nvPr/>
        </p:nvSpPr>
        <p:spPr>
          <a:xfrm>
            <a:off x="10562884" y="6397289"/>
            <a:ext cx="1590000" cy="386400"/>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55" name="Google Shape;355;p28">
            <a:hlinkClick action="ppaction://hlinksldjump" r:id="rId5"/>
          </p:cNvPr>
          <p:cNvSpPr txBox="1"/>
          <p:nvPr/>
        </p:nvSpPr>
        <p:spPr>
          <a:xfrm>
            <a:off x="10449316" y="6475161"/>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29">
            <a:hlinkClick action="ppaction://hlinksldjump" r:id="rId3"/>
          </p:cNvPr>
          <p:cNvSpPr/>
          <p:nvPr/>
        </p:nvSpPr>
        <p:spPr>
          <a:xfrm>
            <a:off x="0" y="-74225"/>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61" name="Google Shape;361;p29"/>
          <p:cNvSpPr/>
          <p:nvPr/>
        </p:nvSpPr>
        <p:spPr>
          <a:xfrm>
            <a:off x="0" y="0"/>
            <a:ext cx="12192000" cy="1200329"/>
          </a:xfrm>
          <a:prstGeom prst="rect">
            <a:avLst/>
          </a:prstGeom>
          <a:solidFill>
            <a:srgbClr val="752433"/>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b="0" i="0" lang="en-CA" sz="8000" u="none" cap="none" strike="noStrike">
                <a:solidFill>
                  <a:schemeClr val="lt1"/>
                </a:solidFill>
                <a:latin typeface="Century Schoolbook"/>
                <a:ea typeface="Century Schoolbook"/>
                <a:cs typeface="Century Schoolbook"/>
                <a:sym typeface="Century Schoolbook"/>
              </a:rPr>
              <a:t>Octob</a:t>
            </a:r>
            <a:r>
              <a:rPr lang="en-CA" sz="8000">
                <a:solidFill>
                  <a:schemeClr val="lt1"/>
                </a:solidFill>
                <a:latin typeface="Century Schoolbook"/>
                <a:ea typeface="Century Schoolbook"/>
                <a:cs typeface="Century Schoolbook"/>
                <a:sym typeface="Century Schoolbook"/>
              </a:rPr>
              <a:t>re</a:t>
            </a:r>
            <a:r>
              <a:rPr b="0" i="0" lang="en-CA" sz="8000" u="none" cap="none" strike="noStrike">
                <a:solidFill>
                  <a:schemeClr val="lt1"/>
                </a:solidFill>
                <a:latin typeface="Century Schoolbook"/>
                <a:ea typeface="Century Schoolbook"/>
                <a:cs typeface="Century Schoolbook"/>
                <a:sym typeface="Century Schoolbook"/>
              </a:rPr>
              <a:t> 1917</a:t>
            </a:r>
            <a:endParaRPr b="0" i="0" sz="8000" u="none" cap="none" strike="noStrike">
              <a:solidFill>
                <a:schemeClr val="lt1"/>
              </a:solidFill>
              <a:latin typeface="Century Schoolbook"/>
              <a:ea typeface="Century Schoolbook"/>
              <a:cs typeface="Century Schoolbook"/>
              <a:sym typeface="Century Schoolbook"/>
            </a:endParaRPr>
          </a:p>
        </p:txBody>
      </p:sp>
      <p:sp>
        <p:nvSpPr>
          <p:cNvPr id="362" name="Google Shape;362;p29"/>
          <p:cNvSpPr txBox="1"/>
          <p:nvPr/>
        </p:nvSpPr>
        <p:spPr>
          <a:xfrm>
            <a:off x="420300" y="1200321"/>
            <a:ext cx="11351400" cy="1323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t/>
            </a:r>
            <a:endParaRPr b="0" i="0" sz="2000" u="none" cap="none" strike="noStrike">
              <a:solidFill>
                <a:schemeClr val="dk1"/>
              </a:solidFill>
              <a:latin typeface="Century Schoolbook"/>
              <a:ea typeface="Century Schoolbook"/>
              <a:cs typeface="Century Schoolbook"/>
              <a:sym typeface="Century Schoolbook"/>
            </a:endParaRPr>
          </a:p>
          <a:p>
            <a:pPr indent="0" lvl="0" marL="0" marR="0" rtl="0" algn="ctr">
              <a:lnSpc>
                <a:spcPct val="100000"/>
              </a:lnSpc>
              <a:spcBef>
                <a:spcPts val="0"/>
              </a:spcBef>
              <a:spcAft>
                <a:spcPts val="0"/>
              </a:spcAft>
              <a:buClr>
                <a:srgbClr val="000000"/>
              </a:buClr>
              <a:buSzPts val="2400"/>
              <a:buFont typeface="Arial"/>
              <a:buNone/>
            </a:pPr>
            <a:r>
              <a:rPr lang="en-CA" sz="2000">
                <a:solidFill>
                  <a:schemeClr val="dk1"/>
                </a:solidFill>
                <a:latin typeface="Century Schoolbook"/>
                <a:ea typeface="Century Schoolbook"/>
                <a:cs typeface="Century Schoolbook"/>
                <a:sym typeface="Century Schoolbook"/>
              </a:rPr>
              <a:t>Les Canadiens se joignent à la bataille de</a:t>
            </a:r>
            <a:r>
              <a:rPr b="0" i="0" lang="en-CA" sz="2000" u="none" cap="none" strike="noStrike">
                <a:solidFill>
                  <a:schemeClr val="dk1"/>
                </a:solidFill>
                <a:latin typeface="Century Schoolbook"/>
                <a:ea typeface="Century Schoolbook"/>
                <a:cs typeface="Century Schoolbook"/>
                <a:sym typeface="Century Schoolbook"/>
              </a:rPr>
              <a:t> Passchendaele. </a:t>
            </a:r>
            <a:r>
              <a:rPr lang="en-CA" sz="2000">
                <a:solidFill>
                  <a:schemeClr val="dk1"/>
                </a:solidFill>
                <a:latin typeface="Century Schoolbook"/>
                <a:ea typeface="Century Schoolbook"/>
                <a:cs typeface="Century Schoolbook"/>
                <a:sym typeface="Century Schoolbook"/>
              </a:rPr>
              <a:t>Les conditions sont terribles, et les soldats se battent sous des déluges et dans la boue. Plus de</a:t>
            </a:r>
            <a:r>
              <a:rPr b="0" i="0" lang="en-CA" sz="2000" u="none" cap="none" strike="noStrike">
                <a:solidFill>
                  <a:schemeClr val="dk1"/>
                </a:solidFill>
                <a:latin typeface="Century Schoolbook"/>
                <a:ea typeface="Century Schoolbook"/>
                <a:cs typeface="Century Schoolbook"/>
                <a:sym typeface="Century Schoolbook"/>
              </a:rPr>
              <a:t> 16</a:t>
            </a:r>
            <a:r>
              <a:rPr lang="en-CA" sz="2000">
                <a:solidFill>
                  <a:schemeClr val="dk1"/>
                </a:solidFill>
                <a:latin typeface="Century Schoolbook"/>
                <a:ea typeface="Century Schoolbook"/>
                <a:cs typeface="Century Schoolbook"/>
                <a:sym typeface="Century Schoolbook"/>
              </a:rPr>
              <a:t> </a:t>
            </a:r>
            <a:r>
              <a:rPr b="0" i="0" lang="en-CA" sz="2000" u="none" cap="none" strike="noStrike">
                <a:solidFill>
                  <a:schemeClr val="dk1"/>
                </a:solidFill>
                <a:latin typeface="Century Schoolbook"/>
                <a:ea typeface="Century Schoolbook"/>
                <a:cs typeface="Century Schoolbook"/>
                <a:sym typeface="Century Schoolbook"/>
              </a:rPr>
              <a:t>000 Canadi</a:t>
            </a:r>
            <a:r>
              <a:rPr lang="en-CA" sz="2000">
                <a:solidFill>
                  <a:schemeClr val="dk1"/>
                </a:solidFill>
                <a:latin typeface="Century Schoolbook"/>
                <a:ea typeface="Century Schoolbook"/>
                <a:cs typeface="Century Schoolbook"/>
                <a:sym typeface="Century Schoolbook"/>
              </a:rPr>
              <a:t>e</a:t>
            </a:r>
            <a:r>
              <a:rPr b="0" i="0" lang="en-CA" sz="2000" u="none" cap="none" strike="noStrike">
                <a:solidFill>
                  <a:schemeClr val="dk1"/>
                </a:solidFill>
                <a:latin typeface="Century Schoolbook"/>
                <a:ea typeface="Century Schoolbook"/>
                <a:cs typeface="Century Schoolbook"/>
                <a:sym typeface="Century Schoolbook"/>
              </a:rPr>
              <a:t>ns sont blessés ou tués.</a:t>
            </a:r>
            <a:endParaRPr b="0" i="0" sz="2000" u="none" cap="none" strike="noStrike">
              <a:solidFill>
                <a:schemeClr val="dk1"/>
              </a:solidFill>
              <a:latin typeface="Century Schoolbook"/>
              <a:ea typeface="Century Schoolbook"/>
              <a:cs typeface="Century Schoolbook"/>
              <a:sym typeface="Century Schoolbook"/>
            </a:endParaRPr>
          </a:p>
        </p:txBody>
      </p:sp>
      <p:sp>
        <p:nvSpPr>
          <p:cNvPr id="363" name="Google Shape;363;p29"/>
          <p:cNvSpPr txBox="1"/>
          <p:nvPr/>
        </p:nvSpPr>
        <p:spPr>
          <a:xfrm>
            <a:off x="2451575" y="6397300"/>
            <a:ext cx="7371600" cy="45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lang="en-CA" sz="1200">
                <a:solidFill>
                  <a:schemeClr val="dk1"/>
                </a:solidFill>
                <a:latin typeface="Century Schoolbook"/>
                <a:ea typeface="Century Schoolbook"/>
                <a:cs typeface="Century Schoolbook"/>
                <a:sym typeface="Century Schoolbook"/>
              </a:rPr>
              <a:t>Char d’assaut dans une zone boueuse fortement bombardée durant la bataille de</a:t>
            </a:r>
            <a:r>
              <a:rPr b="0" i="0" lang="en-CA" sz="1200" u="none" cap="none" strike="noStrike">
                <a:solidFill>
                  <a:schemeClr val="dk1"/>
                </a:solidFill>
                <a:latin typeface="Century Schoolbook"/>
                <a:ea typeface="Century Schoolbook"/>
                <a:cs typeface="Century Schoolbook"/>
                <a:sym typeface="Century Schoolbook"/>
              </a:rPr>
              <a:t> Passchendaele (Ministère canadien de la Dé</a:t>
            </a:r>
            <a:r>
              <a:rPr lang="en-CA" sz="1200">
                <a:solidFill>
                  <a:schemeClr val="dk1"/>
                </a:solidFill>
                <a:latin typeface="Century Schoolbook"/>
                <a:ea typeface="Century Schoolbook"/>
                <a:cs typeface="Century Schoolbook"/>
                <a:sym typeface="Century Schoolbook"/>
              </a:rPr>
              <a:t>fense nationale, Bibliothèque et </a:t>
            </a:r>
            <a:r>
              <a:rPr b="0" i="0" lang="en-CA" sz="1200" u="none" cap="none" strike="noStrike">
                <a:solidFill>
                  <a:schemeClr val="dk1"/>
                </a:solidFill>
                <a:latin typeface="Century Schoolbook"/>
                <a:ea typeface="Century Schoolbook"/>
                <a:cs typeface="Century Schoolbook"/>
                <a:sym typeface="Century Schoolbook"/>
              </a:rPr>
              <a:t> Archives Canada</a:t>
            </a:r>
            <a:r>
              <a:rPr lang="en-CA" sz="1200">
                <a:solidFill>
                  <a:schemeClr val="dk1"/>
                </a:solidFill>
                <a:latin typeface="Century Schoolbook"/>
                <a:ea typeface="Century Schoolbook"/>
                <a:cs typeface="Century Schoolbook"/>
                <a:sym typeface="Century Schoolbook"/>
              </a:rPr>
              <a:t>, </a:t>
            </a:r>
            <a:r>
              <a:rPr b="0" i="0" lang="en-CA" sz="1200" u="none" cap="none" strike="noStrike">
                <a:solidFill>
                  <a:schemeClr val="dk1"/>
                </a:solidFill>
                <a:latin typeface="Century Schoolbook"/>
                <a:ea typeface="Century Schoolbook"/>
                <a:cs typeface="Century Schoolbook"/>
                <a:sym typeface="Century Schoolbook"/>
              </a:rPr>
              <a:t>PA-002195</a:t>
            </a:r>
            <a:r>
              <a:rPr lang="en-CA" sz="1200">
                <a:solidFill>
                  <a:schemeClr val="dk1"/>
                </a:solidFill>
                <a:latin typeface="Century Schoolbook"/>
                <a:ea typeface="Century Schoolbook"/>
                <a:cs typeface="Century Schoolbook"/>
                <a:sym typeface="Century Schoolbook"/>
              </a:rPr>
              <a:t>)</a:t>
            </a:r>
            <a:endParaRPr b="0" i="0" sz="1200" u="none" cap="none" strike="noStrike">
              <a:solidFill>
                <a:schemeClr val="dk1"/>
              </a:solidFill>
              <a:latin typeface="Century Schoolbook"/>
              <a:ea typeface="Century Schoolbook"/>
              <a:cs typeface="Century Schoolbook"/>
              <a:sym typeface="Century Schoolbook"/>
            </a:endParaRPr>
          </a:p>
        </p:txBody>
      </p:sp>
      <p:pic>
        <p:nvPicPr>
          <p:cNvPr descr="A muddy field with a small puddle of water&#10;&#10;Description automatically generated with medium confidence" id="364" name="Google Shape;364;p29"/>
          <p:cNvPicPr preferRelativeResize="0"/>
          <p:nvPr/>
        </p:nvPicPr>
        <p:blipFill rotWithShape="1">
          <a:blip r:embed="rId4">
            <a:alphaModFix/>
          </a:blip>
          <a:srcRect b="15662" l="1418" r="0" t="13871"/>
          <a:stretch/>
        </p:blipFill>
        <p:spPr>
          <a:xfrm>
            <a:off x="2451575" y="2585725"/>
            <a:ext cx="7288850" cy="3811575"/>
          </a:xfrm>
          <a:prstGeom prst="rect">
            <a:avLst/>
          </a:prstGeom>
          <a:noFill/>
          <a:ln>
            <a:noFill/>
          </a:ln>
        </p:spPr>
      </p:pic>
      <p:sp>
        <p:nvSpPr>
          <p:cNvPr id="365" name="Google Shape;365;p29"/>
          <p:cNvSpPr/>
          <p:nvPr/>
        </p:nvSpPr>
        <p:spPr>
          <a:xfrm>
            <a:off x="10562884" y="6397289"/>
            <a:ext cx="1590144" cy="386493"/>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66" name="Google Shape;366;p29">
            <a:hlinkClick action="ppaction://hlinksldjump" r:id="rId5"/>
          </p:cNvPr>
          <p:cNvSpPr txBox="1"/>
          <p:nvPr/>
        </p:nvSpPr>
        <p:spPr>
          <a:xfrm>
            <a:off x="10449391" y="6475199"/>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30">
            <a:hlinkClick action="ppaction://hlinksldjump" r:id="rId3"/>
          </p:cNvPr>
          <p:cNvSpPr/>
          <p:nvPr/>
        </p:nvSpPr>
        <p:spPr>
          <a:xfrm>
            <a:off x="1675" y="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72" name="Google Shape;372;p30"/>
          <p:cNvSpPr/>
          <p:nvPr/>
        </p:nvSpPr>
        <p:spPr>
          <a:xfrm>
            <a:off x="0" y="0"/>
            <a:ext cx="12192000" cy="1200329"/>
          </a:xfrm>
          <a:prstGeom prst="rect">
            <a:avLst/>
          </a:prstGeom>
          <a:solidFill>
            <a:srgbClr val="752433"/>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lang="en-CA" sz="8000">
                <a:solidFill>
                  <a:schemeClr val="lt1"/>
                </a:solidFill>
                <a:latin typeface="Century Schoolbook"/>
                <a:ea typeface="Century Schoolbook"/>
                <a:cs typeface="Century Schoolbook"/>
                <a:sym typeface="Century Schoolbook"/>
              </a:rPr>
              <a:t>8 août</a:t>
            </a:r>
            <a:r>
              <a:rPr b="0" i="0" lang="en-CA" sz="8000" u="none" cap="none" strike="noStrike">
                <a:solidFill>
                  <a:schemeClr val="lt1"/>
                </a:solidFill>
                <a:latin typeface="Century Schoolbook"/>
                <a:ea typeface="Century Schoolbook"/>
                <a:cs typeface="Century Schoolbook"/>
                <a:sym typeface="Century Schoolbook"/>
              </a:rPr>
              <a:t> 1918</a:t>
            </a:r>
            <a:endParaRPr b="0" i="0" sz="8000" u="none" cap="none" strike="noStrike">
              <a:solidFill>
                <a:schemeClr val="lt1"/>
              </a:solidFill>
              <a:latin typeface="Century Schoolbook"/>
              <a:ea typeface="Century Schoolbook"/>
              <a:cs typeface="Century Schoolbook"/>
              <a:sym typeface="Century Schoolbook"/>
            </a:endParaRPr>
          </a:p>
        </p:txBody>
      </p:sp>
      <p:sp>
        <p:nvSpPr>
          <p:cNvPr id="373" name="Google Shape;373;p30"/>
          <p:cNvSpPr txBox="1"/>
          <p:nvPr/>
        </p:nvSpPr>
        <p:spPr>
          <a:xfrm>
            <a:off x="420300" y="1200321"/>
            <a:ext cx="11351400" cy="1323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t/>
            </a:r>
            <a:endParaRPr b="0" i="0" sz="2000" u="none" cap="none" strike="noStrike">
              <a:solidFill>
                <a:schemeClr val="dk1"/>
              </a:solidFill>
              <a:latin typeface="Century Schoolbook"/>
              <a:ea typeface="Century Schoolbook"/>
              <a:cs typeface="Century Schoolbook"/>
              <a:sym typeface="Century Schoolbook"/>
            </a:endParaRPr>
          </a:p>
          <a:p>
            <a:pPr indent="0" lvl="0" marL="0" marR="0" rtl="0" algn="ctr">
              <a:lnSpc>
                <a:spcPct val="100000"/>
              </a:lnSpc>
              <a:spcBef>
                <a:spcPts val="0"/>
              </a:spcBef>
              <a:spcAft>
                <a:spcPts val="0"/>
              </a:spcAft>
              <a:buClr>
                <a:srgbClr val="000000"/>
              </a:buClr>
              <a:buSzPts val="2400"/>
              <a:buFont typeface="Arial"/>
              <a:buNone/>
            </a:pPr>
            <a:r>
              <a:rPr lang="en-CA" sz="2000">
                <a:solidFill>
                  <a:schemeClr val="dk1"/>
                </a:solidFill>
                <a:latin typeface="Century Schoolbook"/>
                <a:ea typeface="Century Schoolbook"/>
                <a:cs typeface="Century Schoolbook"/>
                <a:sym typeface="Century Schoolbook"/>
              </a:rPr>
              <a:t>C’est le début des Cent jours du Canada. Les 100 derniers jours de la guerre sont nommés ainsi en raison du rôle significatif que les Canadiens ont joué pour repousser les troupes allemandes.</a:t>
            </a:r>
            <a:endParaRPr b="0" i="0" sz="2000" u="none" cap="none" strike="noStrike">
              <a:solidFill>
                <a:schemeClr val="dk1"/>
              </a:solidFill>
              <a:latin typeface="Century Schoolbook"/>
              <a:ea typeface="Century Schoolbook"/>
              <a:cs typeface="Century Schoolbook"/>
              <a:sym typeface="Century Schoolbook"/>
            </a:endParaRPr>
          </a:p>
        </p:txBody>
      </p:sp>
      <p:sp>
        <p:nvSpPr>
          <p:cNvPr id="374" name="Google Shape;374;p30"/>
          <p:cNvSpPr txBox="1"/>
          <p:nvPr/>
        </p:nvSpPr>
        <p:spPr>
          <a:xfrm>
            <a:off x="1846225" y="6359700"/>
            <a:ext cx="85029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lang="en-CA" sz="1200">
                <a:solidFill>
                  <a:schemeClr val="dk1"/>
                </a:solidFill>
                <a:latin typeface="Century Schoolbook"/>
                <a:ea typeface="Century Schoolbook"/>
                <a:cs typeface="Century Schoolbook"/>
                <a:sym typeface="Century Schoolbook"/>
              </a:rPr>
              <a:t>L’unité canadienne de mitrailleuses motorisées appelée la </a:t>
            </a:r>
            <a:r>
              <a:rPr b="0" i="1" lang="en-CA" sz="1200" u="none" cap="none" strike="noStrike">
                <a:solidFill>
                  <a:schemeClr val="dk1"/>
                </a:solidFill>
                <a:latin typeface="Century Schoolbook"/>
                <a:ea typeface="Century Schoolbook"/>
                <a:cs typeface="Century Schoolbook"/>
                <a:sym typeface="Century Schoolbook"/>
              </a:rPr>
              <a:t>Canadian Motor </a:t>
            </a:r>
            <a:r>
              <a:rPr b="0" i="1" lang="en-CA" sz="1200" u="none" cap="none" strike="noStrike">
                <a:solidFill>
                  <a:schemeClr val="dk1"/>
                </a:solidFill>
                <a:latin typeface="Century Schoolbook"/>
                <a:ea typeface="Century Schoolbook"/>
                <a:cs typeface="Century Schoolbook"/>
                <a:sym typeface="Century Schoolbook"/>
              </a:rPr>
              <a:t>Machine Gun Brigade</a:t>
            </a:r>
            <a:r>
              <a:rPr b="0" i="0" lang="en-CA" sz="1200" u="none" cap="none" strike="noStrike">
                <a:solidFill>
                  <a:schemeClr val="dk1"/>
                </a:solidFill>
                <a:latin typeface="Century Schoolbook"/>
                <a:ea typeface="Century Schoolbook"/>
                <a:cs typeface="Century Schoolbook"/>
                <a:sym typeface="Century Schoolbook"/>
              </a:rPr>
              <a:t> </a:t>
            </a:r>
            <a:r>
              <a:rPr lang="en-CA" sz="1200">
                <a:solidFill>
                  <a:schemeClr val="dk1"/>
                </a:solidFill>
                <a:latin typeface="Century Schoolbook"/>
                <a:ea typeface="Century Schoolbook"/>
                <a:cs typeface="Century Schoolbook"/>
                <a:sym typeface="Century Schoolbook"/>
              </a:rPr>
              <a:t>en attente le long de la route menant</a:t>
            </a:r>
            <a:r>
              <a:rPr b="0" i="0" lang="en-CA" sz="1200" u="none" cap="none" strike="noStrike">
                <a:solidFill>
                  <a:schemeClr val="dk1"/>
                </a:solidFill>
                <a:latin typeface="Century Schoolbook"/>
                <a:ea typeface="Century Schoolbook"/>
                <a:cs typeface="Century Schoolbook"/>
                <a:sym typeface="Century Schoolbook"/>
              </a:rPr>
              <a:t> Arras</a:t>
            </a:r>
            <a:r>
              <a:rPr lang="en-CA" sz="1200">
                <a:solidFill>
                  <a:schemeClr val="dk1"/>
                </a:solidFill>
                <a:latin typeface="Century Schoolbook"/>
                <a:ea typeface="Century Schoolbook"/>
                <a:cs typeface="Century Schoolbook"/>
                <a:sym typeface="Century Schoolbook"/>
              </a:rPr>
              <a:t> à </a:t>
            </a:r>
            <a:r>
              <a:rPr b="0" i="0" lang="en-CA" sz="1200" u="none" cap="none" strike="noStrike">
                <a:solidFill>
                  <a:schemeClr val="dk1"/>
                </a:solidFill>
                <a:latin typeface="Century Schoolbook"/>
                <a:ea typeface="Century Schoolbook"/>
                <a:cs typeface="Century Schoolbook"/>
                <a:sym typeface="Century Schoolbook"/>
              </a:rPr>
              <a:t>Cambrai (</a:t>
            </a:r>
            <a:r>
              <a:rPr lang="en-CA" sz="1200">
                <a:solidFill>
                  <a:schemeClr val="dk1"/>
                </a:solidFill>
                <a:latin typeface="Century Schoolbook"/>
                <a:ea typeface="Century Schoolbook"/>
                <a:cs typeface="Century Schoolbook"/>
                <a:sym typeface="Century Schoolbook"/>
              </a:rPr>
              <a:t>Ministère</a:t>
            </a:r>
            <a:r>
              <a:rPr lang="en-CA" sz="1200">
                <a:solidFill>
                  <a:schemeClr val="dk1"/>
                </a:solidFill>
                <a:latin typeface="Century Schoolbook"/>
                <a:ea typeface="Century Schoolbook"/>
                <a:cs typeface="Century Schoolbook"/>
                <a:sym typeface="Century Schoolbook"/>
              </a:rPr>
              <a:t> canadien de la Défense nationale, Bibliothèque et</a:t>
            </a:r>
            <a:r>
              <a:rPr b="0" i="0" lang="en-CA" sz="1200" u="none" cap="none" strike="noStrike">
                <a:solidFill>
                  <a:schemeClr val="dk1"/>
                </a:solidFill>
                <a:latin typeface="Century Schoolbook"/>
                <a:ea typeface="Century Schoolbook"/>
                <a:cs typeface="Century Schoolbook"/>
                <a:sym typeface="Century Schoolbook"/>
              </a:rPr>
              <a:t> Archives Canada</a:t>
            </a:r>
            <a:r>
              <a:rPr lang="en-CA" sz="1200">
                <a:solidFill>
                  <a:schemeClr val="dk1"/>
                </a:solidFill>
                <a:latin typeface="Century Schoolbook"/>
                <a:ea typeface="Century Schoolbook"/>
                <a:cs typeface="Century Schoolbook"/>
                <a:sym typeface="Century Schoolbook"/>
              </a:rPr>
              <a:t>)</a:t>
            </a:r>
            <a:endParaRPr b="0" i="0" sz="1200" u="none" cap="none" strike="noStrike">
              <a:solidFill>
                <a:schemeClr val="dk1"/>
              </a:solidFill>
              <a:latin typeface="Century Schoolbook"/>
              <a:ea typeface="Century Schoolbook"/>
              <a:cs typeface="Century Schoolbook"/>
              <a:sym typeface="Century Schoolbook"/>
            </a:endParaRPr>
          </a:p>
        </p:txBody>
      </p:sp>
      <p:pic>
        <p:nvPicPr>
          <p:cNvPr descr="A group of soldiers standing in a line&#10;&#10;Description automatically generated" id="375" name="Google Shape;375;p30"/>
          <p:cNvPicPr preferRelativeResize="0"/>
          <p:nvPr/>
        </p:nvPicPr>
        <p:blipFill rotWithShape="1">
          <a:blip r:embed="rId4">
            <a:alphaModFix/>
          </a:blip>
          <a:srcRect b="6665" l="0" r="0" t="29003"/>
          <a:stretch/>
        </p:blipFill>
        <p:spPr>
          <a:xfrm>
            <a:off x="2418600" y="2585725"/>
            <a:ext cx="7354800" cy="3766224"/>
          </a:xfrm>
          <a:prstGeom prst="rect">
            <a:avLst/>
          </a:prstGeom>
          <a:noFill/>
          <a:ln>
            <a:noFill/>
          </a:ln>
        </p:spPr>
      </p:pic>
      <p:sp>
        <p:nvSpPr>
          <p:cNvPr id="376" name="Google Shape;376;p30"/>
          <p:cNvSpPr/>
          <p:nvPr/>
        </p:nvSpPr>
        <p:spPr>
          <a:xfrm>
            <a:off x="10562884" y="6397289"/>
            <a:ext cx="1590144" cy="386493"/>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77" name="Google Shape;377;p30">
            <a:hlinkClick action="ppaction://hlinksldjump" r:id="rId5"/>
          </p:cNvPr>
          <p:cNvSpPr txBox="1"/>
          <p:nvPr/>
        </p:nvSpPr>
        <p:spPr>
          <a:xfrm>
            <a:off x="10449391" y="6473261"/>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sp>
        <p:nvSpPr>
          <p:cNvPr id="382" name="Google Shape;382;p31">
            <a:hlinkClick action="ppaction://hlinksldjump" r:id="rId3"/>
          </p:cNvPr>
          <p:cNvSpPr/>
          <p:nvPr/>
        </p:nvSpPr>
        <p:spPr>
          <a:xfrm>
            <a:off x="0" y="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83" name="Google Shape;383;p31"/>
          <p:cNvSpPr/>
          <p:nvPr/>
        </p:nvSpPr>
        <p:spPr>
          <a:xfrm>
            <a:off x="0" y="0"/>
            <a:ext cx="12192000" cy="1200329"/>
          </a:xfrm>
          <a:prstGeom prst="rect">
            <a:avLst/>
          </a:prstGeom>
          <a:solidFill>
            <a:srgbClr val="752433"/>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lang="en-CA" sz="8000">
                <a:solidFill>
                  <a:schemeClr val="lt1"/>
                </a:solidFill>
                <a:latin typeface="Century Schoolbook"/>
                <a:ea typeface="Century Schoolbook"/>
                <a:cs typeface="Century Schoolbook"/>
                <a:sym typeface="Century Schoolbook"/>
              </a:rPr>
              <a:t>26 août</a:t>
            </a:r>
            <a:r>
              <a:rPr b="0" i="0" lang="en-CA" sz="8000" u="none" cap="none" strike="noStrike">
                <a:solidFill>
                  <a:schemeClr val="lt1"/>
                </a:solidFill>
                <a:latin typeface="Century Schoolbook"/>
                <a:ea typeface="Century Schoolbook"/>
                <a:cs typeface="Century Schoolbook"/>
                <a:sym typeface="Century Schoolbook"/>
              </a:rPr>
              <a:t> 1918</a:t>
            </a:r>
            <a:endParaRPr b="0" i="0" sz="8000" u="none" cap="none" strike="noStrike">
              <a:solidFill>
                <a:schemeClr val="lt1"/>
              </a:solidFill>
              <a:latin typeface="Century Schoolbook"/>
              <a:ea typeface="Century Schoolbook"/>
              <a:cs typeface="Century Schoolbook"/>
              <a:sym typeface="Century Schoolbook"/>
            </a:endParaRPr>
          </a:p>
        </p:txBody>
      </p:sp>
      <p:sp>
        <p:nvSpPr>
          <p:cNvPr id="384" name="Google Shape;384;p31"/>
          <p:cNvSpPr txBox="1"/>
          <p:nvPr/>
        </p:nvSpPr>
        <p:spPr>
          <a:xfrm>
            <a:off x="420300" y="1200321"/>
            <a:ext cx="11351400" cy="1323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t/>
            </a:r>
            <a:endParaRPr b="0" i="0" sz="2000" u="none" cap="none" strike="noStrike">
              <a:solidFill>
                <a:schemeClr val="dk1"/>
              </a:solidFill>
              <a:latin typeface="Century Schoolbook"/>
              <a:ea typeface="Century Schoolbook"/>
              <a:cs typeface="Century Schoolbook"/>
              <a:sym typeface="Century Schoolbook"/>
            </a:endParaRPr>
          </a:p>
          <a:p>
            <a:pPr indent="0" lvl="0" marL="0" marR="0" rtl="0" algn="ctr">
              <a:lnSpc>
                <a:spcPct val="100000"/>
              </a:lnSpc>
              <a:spcBef>
                <a:spcPts val="0"/>
              </a:spcBef>
              <a:spcAft>
                <a:spcPts val="0"/>
              </a:spcAft>
              <a:buClr>
                <a:srgbClr val="000000"/>
              </a:buClr>
              <a:buSzPts val="2400"/>
              <a:buFont typeface="Arial"/>
              <a:buNone/>
            </a:pPr>
            <a:r>
              <a:rPr lang="en-CA" sz="2000">
                <a:solidFill>
                  <a:schemeClr val="dk1"/>
                </a:solidFill>
                <a:latin typeface="Century Schoolbook"/>
                <a:ea typeface="Century Schoolbook"/>
                <a:cs typeface="Century Schoolbook"/>
                <a:sym typeface="Century Schoolbook"/>
              </a:rPr>
              <a:t>La bataille de la</a:t>
            </a:r>
            <a:r>
              <a:rPr b="0" i="0" lang="en-CA" sz="2000" u="none" cap="none" strike="noStrike">
                <a:solidFill>
                  <a:schemeClr val="dk1"/>
                </a:solidFill>
                <a:latin typeface="Century Schoolbook"/>
                <a:ea typeface="Century Schoolbook"/>
                <a:cs typeface="Century Schoolbook"/>
                <a:sym typeface="Century Schoolbook"/>
              </a:rPr>
              <a:t> Sc</a:t>
            </a:r>
            <a:r>
              <a:rPr b="0" i="0" lang="en-CA" sz="2000" u="none" cap="none" strike="noStrike">
                <a:solidFill>
                  <a:schemeClr val="dk1"/>
                </a:solidFill>
                <a:latin typeface="Century Schoolbook"/>
                <a:ea typeface="Century Schoolbook"/>
                <a:cs typeface="Century Schoolbook"/>
                <a:sym typeface="Century Schoolbook"/>
              </a:rPr>
              <a:t>arpe</a:t>
            </a:r>
            <a:r>
              <a:rPr lang="en-CA" sz="2000">
                <a:solidFill>
                  <a:schemeClr val="dk1"/>
                </a:solidFill>
                <a:latin typeface="Century Schoolbook"/>
                <a:ea typeface="Century Schoolbook"/>
                <a:cs typeface="Century Schoolbook"/>
                <a:sym typeface="Century Schoolbook"/>
              </a:rPr>
              <a:t>, faisant partie de la campagne de la deuxième bataille d’Arras, est lancée en pleine nuit. L’objectif est de prendre la ligne</a:t>
            </a:r>
            <a:r>
              <a:rPr b="0" i="0" lang="en-CA" sz="2000" u="none" cap="none" strike="noStrike">
                <a:solidFill>
                  <a:schemeClr val="dk1"/>
                </a:solidFill>
                <a:latin typeface="Century Schoolbook"/>
                <a:ea typeface="Century Schoolbook"/>
                <a:cs typeface="Century Schoolbook"/>
                <a:sym typeface="Century Schoolbook"/>
              </a:rPr>
              <a:t> Drocourt-Quéant. Plus de 5</a:t>
            </a:r>
            <a:r>
              <a:rPr lang="en-CA" sz="2000">
                <a:solidFill>
                  <a:schemeClr val="dk1"/>
                </a:solidFill>
                <a:latin typeface="Century Schoolbook"/>
                <a:ea typeface="Century Schoolbook"/>
                <a:cs typeface="Century Schoolbook"/>
                <a:sym typeface="Century Schoolbook"/>
              </a:rPr>
              <a:t> </a:t>
            </a:r>
            <a:r>
              <a:rPr b="0" i="0" lang="en-CA" sz="2000" u="none" cap="none" strike="noStrike">
                <a:solidFill>
                  <a:schemeClr val="dk1"/>
                </a:solidFill>
                <a:latin typeface="Century Schoolbook"/>
                <a:ea typeface="Century Schoolbook"/>
                <a:cs typeface="Century Schoolbook"/>
                <a:sym typeface="Century Schoolbook"/>
              </a:rPr>
              <a:t>500</a:t>
            </a:r>
            <a:r>
              <a:rPr lang="en-CA" sz="2000">
                <a:solidFill>
                  <a:schemeClr val="dk1"/>
                </a:solidFill>
                <a:latin typeface="Century Schoolbook"/>
                <a:ea typeface="Century Schoolbook"/>
                <a:cs typeface="Century Schoolbook"/>
                <a:sym typeface="Century Schoolbook"/>
              </a:rPr>
              <a:t> </a:t>
            </a:r>
            <a:r>
              <a:rPr b="0" i="0" lang="en-CA" sz="2000" u="none" cap="none" strike="noStrike">
                <a:solidFill>
                  <a:schemeClr val="dk1"/>
                </a:solidFill>
                <a:latin typeface="Century Schoolbook"/>
                <a:ea typeface="Century Schoolbook"/>
                <a:cs typeface="Century Schoolbook"/>
                <a:sym typeface="Century Schoolbook"/>
              </a:rPr>
              <a:t>Canadiens sont blessés ou tués.</a:t>
            </a:r>
            <a:endParaRPr b="0" i="0" sz="2000" u="none" cap="none" strike="noStrike">
              <a:solidFill>
                <a:schemeClr val="dk1"/>
              </a:solidFill>
              <a:latin typeface="Century Schoolbook"/>
              <a:ea typeface="Century Schoolbook"/>
              <a:cs typeface="Century Schoolbook"/>
              <a:sym typeface="Century Schoolbook"/>
            </a:endParaRPr>
          </a:p>
        </p:txBody>
      </p:sp>
      <p:sp>
        <p:nvSpPr>
          <p:cNvPr id="385" name="Google Shape;385;p31"/>
          <p:cNvSpPr txBox="1"/>
          <p:nvPr/>
        </p:nvSpPr>
        <p:spPr>
          <a:xfrm>
            <a:off x="1891018" y="6359700"/>
            <a:ext cx="84099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lang="en-CA" sz="1200">
                <a:solidFill>
                  <a:schemeClr val="dk1"/>
                </a:solidFill>
                <a:latin typeface="Century Schoolbook"/>
                <a:ea typeface="Century Schoolbook"/>
                <a:cs typeface="Century Schoolbook"/>
                <a:sym typeface="Century Schoolbook"/>
              </a:rPr>
              <a:t>Quartier général d’un bataillon durant l’avancée vers l’est d’Arras (Ministère canadien de la Défense nationale, Bibliothèque et </a:t>
            </a:r>
            <a:r>
              <a:rPr b="0" i="0" lang="en-CA" sz="1200" u="none" cap="none" strike="noStrike">
                <a:solidFill>
                  <a:schemeClr val="dk1"/>
                </a:solidFill>
                <a:latin typeface="Century Schoolbook"/>
                <a:ea typeface="Century Schoolbook"/>
                <a:cs typeface="Century Schoolbook"/>
                <a:sym typeface="Century Schoolbook"/>
              </a:rPr>
              <a:t>Archives Canada</a:t>
            </a:r>
            <a:r>
              <a:rPr lang="en-CA" sz="1200">
                <a:solidFill>
                  <a:schemeClr val="dk1"/>
                </a:solidFill>
                <a:latin typeface="Century Schoolbook"/>
                <a:ea typeface="Century Schoolbook"/>
                <a:cs typeface="Century Schoolbook"/>
                <a:sym typeface="Century Schoolbook"/>
              </a:rPr>
              <a:t>)</a:t>
            </a:r>
            <a:endParaRPr b="0" i="0" sz="1200" u="none" cap="none" strike="noStrike">
              <a:solidFill>
                <a:schemeClr val="dk1"/>
              </a:solidFill>
              <a:latin typeface="Century Schoolbook"/>
              <a:ea typeface="Century Schoolbook"/>
              <a:cs typeface="Century Schoolbook"/>
              <a:sym typeface="Century Schoolbook"/>
            </a:endParaRPr>
          </a:p>
        </p:txBody>
      </p:sp>
      <p:pic>
        <p:nvPicPr>
          <p:cNvPr descr="A group of soldiers in a field&#10;&#10;Description automatically generated" id="386" name="Google Shape;386;p31"/>
          <p:cNvPicPr preferRelativeResize="0"/>
          <p:nvPr/>
        </p:nvPicPr>
        <p:blipFill rotWithShape="1">
          <a:blip r:embed="rId4">
            <a:alphaModFix/>
          </a:blip>
          <a:srcRect b="32777" l="0" r="11115" t="17503"/>
          <a:stretch/>
        </p:blipFill>
        <p:spPr>
          <a:xfrm>
            <a:off x="1891019" y="2643247"/>
            <a:ext cx="8409963" cy="3716453"/>
          </a:xfrm>
          <a:prstGeom prst="rect">
            <a:avLst/>
          </a:prstGeom>
          <a:noFill/>
          <a:ln>
            <a:noFill/>
          </a:ln>
        </p:spPr>
      </p:pic>
      <p:sp>
        <p:nvSpPr>
          <p:cNvPr id="387" name="Google Shape;387;p31"/>
          <p:cNvSpPr/>
          <p:nvPr/>
        </p:nvSpPr>
        <p:spPr>
          <a:xfrm>
            <a:off x="10562884" y="6397289"/>
            <a:ext cx="1590144" cy="386493"/>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88" name="Google Shape;388;p31">
            <a:hlinkClick action="ppaction://hlinksldjump" r:id="rId5"/>
          </p:cNvPr>
          <p:cNvSpPr txBox="1"/>
          <p:nvPr/>
        </p:nvSpPr>
        <p:spPr>
          <a:xfrm>
            <a:off x="10449391" y="6475199"/>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32">
            <a:hlinkClick action="ppaction://hlinksldjump" r:id="rId3"/>
          </p:cNvPr>
          <p:cNvSpPr/>
          <p:nvPr/>
        </p:nvSpPr>
        <p:spPr>
          <a:xfrm>
            <a:off x="0" y="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94" name="Google Shape;394;p32"/>
          <p:cNvSpPr/>
          <p:nvPr/>
        </p:nvSpPr>
        <p:spPr>
          <a:xfrm>
            <a:off x="0" y="0"/>
            <a:ext cx="12192000" cy="1200300"/>
          </a:xfrm>
          <a:prstGeom prst="rect">
            <a:avLst/>
          </a:prstGeom>
          <a:solidFill>
            <a:srgbClr val="752433"/>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b="0" i="0" lang="en-CA" sz="8000" u="none" cap="none" strike="noStrike">
                <a:solidFill>
                  <a:schemeClr val="lt1"/>
                </a:solidFill>
                <a:latin typeface="Century Schoolbook"/>
                <a:ea typeface="Century Schoolbook"/>
                <a:cs typeface="Century Schoolbook"/>
                <a:sym typeface="Century Schoolbook"/>
              </a:rPr>
              <a:t>Septemb</a:t>
            </a:r>
            <a:r>
              <a:rPr lang="en-CA" sz="8000">
                <a:solidFill>
                  <a:schemeClr val="lt1"/>
                </a:solidFill>
                <a:latin typeface="Century Schoolbook"/>
                <a:ea typeface="Century Schoolbook"/>
                <a:cs typeface="Century Schoolbook"/>
                <a:sym typeface="Century Schoolbook"/>
              </a:rPr>
              <a:t>re</a:t>
            </a:r>
            <a:r>
              <a:rPr b="0" i="0" lang="en-CA" sz="8000" u="none" cap="none" strike="noStrike">
                <a:solidFill>
                  <a:schemeClr val="lt1"/>
                </a:solidFill>
                <a:latin typeface="Century Schoolbook"/>
                <a:ea typeface="Century Schoolbook"/>
                <a:cs typeface="Century Schoolbook"/>
                <a:sym typeface="Century Schoolbook"/>
              </a:rPr>
              <a:t> 1918</a:t>
            </a:r>
            <a:endParaRPr b="0" i="0" sz="8000" u="none" cap="none" strike="noStrike">
              <a:solidFill>
                <a:schemeClr val="lt1"/>
              </a:solidFill>
              <a:latin typeface="Century Schoolbook"/>
              <a:ea typeface="Century Schoolbook"/>
              <a:cs typeface="Century Schoolbook"/>
              <a:sym typeface="Century Schoolbook"/>
            </a:endParaRPr>
          </a:p>
        </p:txBody>
      </p:sp>
      <p:sp>
        <p:nvSpPr>
          <p:cNvPr id="395" name="Google Shape;395;p32"/>
          <p:cNvSpPr txBox="1"/>
          <p:nvPr/>
        </p:nvSpPr>
        <p:spPr>
          <a:xfrm>
            <a:off x="1299600" y="1200300"/>
            <a:ext cx="10230600" cy="1323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t/>
            </a:r>
            <a:endParaRPr sz="2000">
              <a:solidFill>
                <a:schemeClr val="dk1"/>
              </a:solidFill>
              <a:latin typeface="Century Schoolbook"/>
              <a:ea typeface="Century Schoolbook"/>
              <a:cs typeface="Century Schoolbook"/>
              <a:sym typeface="Century Schoolbook"/>
            </a:endParaRPr>
          </a:p>
          <a:p>
            <a:pPr indent="0" lvl="0" marL="0" marR="0" rtl="0" algn="ctr">
              <a:lnSpc>
                <a:spcPct val="100000"/>
              </a:lnSpc>
              <a:spcBef>
                <a:spcPts val="0"/>
              </a:spcBef>
              <a:spcAft>
                <a:spcPts val="0"/>
              </a:spcAft>
              <a:buClr>
                <a:srgbClr val="000000"/>
              </a:buClr>
              <a:buSzPts val="2400"/>
              <a:buFont typeface="Arial"/>
              <a:buNone/>
            </a:pPr>
            <a:r>
              <a:rPr lang="en-CA" sz="2000">
                <a:solidFill>
                  <a:schemeClr val="dk1"/>
                </a:solidFill>
                <a:latin typeface="Century Schoolbook"/>
                <a:ea typeface="Century Schoolbook"/>
                <a:cs typeface="Century Schoolbook"/>
                <a:sym typeface="Century Schoolbook"/>
              </a:rPr>
              <a:t>Lors de la bataille du canal du Nord, l'ensemble du Corps expéditionnaire canadien, soit 100 000 hommes, franchit une brèche d'un kilomètre de large et affaiblit les défenses allemandes. La bataille fait plus de 10 000 victimes canadiennes.</a:t>
            </a:r>
            <a:endParaRPr sz="2000">
              <a:solidFill>
                <a:schemeClr val="dk1"/>
              </a:solidFill>
              <a:latin typeface="Century Schoolbook"/>
              <a:ea typeface="Century Schoolbook"/>
              <a:cs typeface="Century Schoolbook"/>
              <a:sym typeface="Century Schoolbook"/>
            </a:endParaRPr>
          </a:p>
        </p:txBody>
      </p:sp>
      <p:sp>
        <p:nvSpPr>
          <p:cNvPr id="396" name="Google Shape;396;p32"/>
          <p:cNvSpPr txBox="1"/>
          <p:nvPr/>
        </p:nvSpPr>
        <p:spPr>
          <a:xfrm>
            <a:off x="3003549" y="6397289"/>
            <a:ext cx="6184800" cy="45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lang="en-CA" sz="1200">
                <a:solidFill>
                  <a:schemeClr val="dk1"/>
                </a:solidFill>
                <a:latin typeface="Century Schoolbook"/>
                <a:ea typeface="Century Schoolbook"/>
                <a:cs typeface="Century Schoolbook"/>
                <a:sym typeface="Century Schoolbook"/>
              </a:rPr>
              <a:t>Troupes canadiennes construisant un pont au-dessus du canal du Nord (Ministère canadien de la Défense nationale, Bibliothèque et </a:t>
            </a:r>
            <a:r>
              <a:rPr b="0" i="0" lang="en-CA" sz="1200" u="none" cap="none" strike="noStrike">
                <a:solidFill>
                  <a:schemeClr val="dk1"/>
                </a:solidFill>
                <a:latin typeface="Century Schoolbook"/>
                <a:ea typeface="Century Schoolbook"/>
                <a:cs typeface="Century Schoolbook"/>
                <a:sym typeface="Century Schoolbook"/>
              </a:rPr>
              <a:t>Archives Canada</a:t>
            </a:r>
            <a:r>
              <a:rPr lang="en-CA" sz="1200">
                <a:solidFill>
                  <a:schemeClr val="dk1"/>
                </a:solidFill>
                <a:latin typeface="Century Schoolbook"/>
                <a:ea typeface="Century Schoolbook"/>
                <a:cs typeface="Century Schoolbook"/>
                <a:sym typeface="Century Schoolbook"/>
              </a:rPr>
              <a:t>)</a:t>
            </a:r>
            <a:endParaRPr b="0" i="0" sz="1200" u="none" cap="none" strike="noStrike">
              <a:solidFill>
                <a:schemeClr val="dk1"/>
              </a:solidFill>
              <a:latin typeface="Century Schoolbook"/>
              <a:ea typeface="Century Schoolbook"/>
              <a:cs typeface="Century Schoolbook"/>
              <a:sym typeface="Century Schoolbook"/>
            </a:endParaRPr>
          </a:p>
        </p:txBody>
      </p:sp>
      <p:pic>
        <p:nvPicPr>
          <p:cNvPr descr="A group of soldiers on a bridge&#10;&#10;Description automatically generated" id="397" name="Google Shape;397;p32"/>
          <p:cNvPicPr preferRelativeResize="0"/>
          <p:nvPr/>
        </p:nvPicPr>
        <p:blipFill rotWithShape="1">
          <a:blip r:embed="rId4">
            <a:alphaModFix/>
          </a:blip>
          <a:srcRect b="14629" l="0" r="0" t="6667"/>
          <a:stretch/>
        </p:blipFill>
        <p:spPr>
          <a:xfrm>
            <a:off x="3003550" y="2676026"/>
            <a:ext cx="6184901" cy="3721264"/>
          </a:xfrm>
          <a:prstGeom prst="rect">
            <a:avLst/>
          </a:prstGeom>
          <a:noFill/>
          <a:ln>
            <a:noFill/>
          </a:ln>
        </p:spPr>
      </p:pic>
      <p:sp>
        <p:nvSpPr>
          <p:cNvPr id="398" name="Google Shape;398;p32"/>
          <p:cNvSpPr/>
          <p:nvPr/>
        </p:nvSpPr>
        <p:spPr>
          <a:xfrm>
            <a:off x="10562884" y="6397289"/>
            <a:ext cx="1590000" cy="386400"/>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99" name="Google Shape;399;p32">
            <a:hlinkClick action="ppaction://hlinksldjump" r:id="rId5"/>
          </p:cNvPr>
          <p:cNvSpPr txBox="1"/>
          <p:nvPr/>
        </p:nvSpPr>
        <p:spPr>
          <a:xfrm>
            <a:off x="10449316" y="6475161"/>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33">
            <a:hlinkClick action="ppaction://hlinksldjump" r:id="rId3"/>
          </p:cNvPr>
          <p:cNvSpPr/>
          <p:nvPr/>
        </p:nvSpPr>
        <p:spPr>
          <a:xfrm>
            <a:off x="0" y="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05" name="Google Shape;405;p33"/>
          <p:cNvSpPr/>
          <p:nvPr/>
        </p:nvSpPr>
        <p:spPr>
          <a:xfrm>
            <a:off x="0" y="0"/>
            <a:ext cx="12192000" cy="1200329"/>
          </a:xfrm>
          <a:prstGeom prst="rect">
            <a:avLst/>
          </a:prstGeom>
          <a:solidFill>
            <a:srgbClr val="752433"/>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b="0" i="0" lang="en-CA" sz="8000" u="none" cap="none" strike="noStrike">
                <a:solidFill>
                  <a:schemeClr val="lt1"/>
                </a:solidFill>
                <a:latin typeface="Century Schoolbook"/>
                <a:ea typeface="Century Schoolbook"/>
                <a:cs typeface="Century Schoolbook"/>
                <a:sym typeface="Century Schoolbook"/>
              </a:rPr>
              <a:t>Novemb</a:t>
            </a:r>
            <a:r>
              <a:rPr lang="en-CA" sz="8000">
                <a:solidFill>
                  <a:schemeClr val="lt1"/>
                </a:solidFill>
                <a:latin typeface="Century Schoolbook"/>
                <a:ea typeface="Century Schoolbook"/>
                <a:cs typeface="Century Schoolbook"/>
                <a:sym typeface="Century Schoolbook"/>
              </a:rPr>
              <a:t>re</a:t>
            </a:r>
            <a:r>
              <a:rPr b="0" i="0" lang="en-CA" sz="8000" u="none" cap="none" strike="noStrike">
                <a:solidFill>
                  <a:schemeClr val="lt1"/>
                </a:solidFill>
                <a:latin typeface="Century Schoolbook"/>
                <a:ea typeface="Century Schoolbook"/>
                <a:cs typeface="Century Schoolbook"/>
                <a:sym typeface="Century Schoolbook"/>
              </a:rPr>
              <a:t> 1918</a:t>
            </a:r>
            <a:endParaRPr b="0" i="0" sz="8000" u="none" cap="none" strike="noStrike">
              <a:solidFill>
                <a:schemeClr val="lt1"/>
              </a:solidFill>
              <a:latin typeface="Century Schoolbook"/>
              <a:ea typeface="Century Schoolbook"/>
              <a:cs typeface="Century Schoolbook"/>
              <a:sym typeface="Century Schoolbook"/>
            </a:endParaRPr>
          </a:p>
        </p:txBody>
      </p:sp>
      <p:sp>
        <p:nvSpPr>
          <p:cNvPr id="406" name="Google Shape;406;p33"/>
          <p:cNvSpPr txBox="1"/>
          <p:nvPr/>
        </p:nvSpPr>
        <p:spPr>
          <a:xfrm>
            <a:off x="420300" y="1200321"/>
            <a:ext cx="11351400" cy="1015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t/>
            </a:r>
            <a:endParaRPr b="0" i="0" sz="2000" u="none" cap="none" strike="noStrike">
              <a:solidFill>
                <a:schemeClr val="dk1"/>
              </a:solidFill>
              <a:latin typeface="Century Schoolbook"/>
              <a:ea typeface="Century Schoolbook"/>
              <a:cs typeface="Century Schoolbook"/>
              <a:sym typeface="Century Schoolbook"/>
            </a:endParaRPr>
          </a:p>
          <a:p>
            <a:pPr indent="0" lvl="0" marL="0" marR="0" rtl="0" algn="ctr">
              <a:lnSpc>
                <a:spcPct val="100000"/>
              </a:lnSpc>
              <a:spcBef>
                <a:spcPts val="0"/>
              </a:spcBef>
              <a:spcAft>
                <a:spcPts val="0"/>
              </a:spcAft>
              <a:buClr>
                <a:srgbClr val="000000"/>
              </a:buClr>
              <a:buSzPts val="2400"/>
              <a:buFont typeface="Arial"/>
              <a:buNone/>
            </a:pPr>
            <a:r>
              <a:rPr lang="en-CA" sz="2000">
                <a:solidFill>
                  <a:schemeClr val="dk1"/>
                </a:solidFill>
                <a:latin typeface="Century Schoolbook"/>
                <a:ea typeface="Century Schoolbook"/>
                <a:cs typeface="Century Schoolbook"/>
                <a:sym typeface="Century Schoolbook"/>
              </a:rPr>
              <a:t>L’armistice signifiant la fin de la Première Guerre mondiale est signé le 11 novembre à 5 h 15. Les combats cessent officiellement à </a:t>
            </a:r>
            <a:r>
              <a:rPr b="0" i="0" lang="en-CA" sz="2000" u="none" cap="none" strike="noStrike">
                <a:solidFill>
                  <a:schemeClr val="dk1"/>
                </a:solidFill>
                <a:latin typeface="Century Schoolbook"/>
                <a:ea typeface="Century Schoolbook"/>
                <a:cs typeface="Century Schoolbook"/>
                <a:sym typeface="Century Schoolbook"/>
              </a:rPr>
              <a:t>11</a:t>
            </a:r>
            <a:r>
              <a:rPr lang="en-CA" sz="2000">
                <a:solidFill>
                  <a:schemeClr val="dk1"/>
                </a:solidFill>
                <a:latin typeface="Century Schoolbook"/>
                <a:ea typeface="Century Schoolbook"/>
                <a:cs typeface="Century Schoolbook"/>
                <a:sym typeface="Century Schoolbook"/>
              </a:rPr>
              <a:t> h</a:t>
            </a:r>
            <a:r>
              <a:rPr b="0" i="0" lang="en-CA" sz="2000" u="none" cap="none" strike="noStrike">
                <a:solidFill>
                  <a:schemeClr val="dk1"/>
                </a:solidFill>
                <a:latin typeface="Century Schoolbook"/>
                <a:ea typeface="Century Schoolbook"/>
                <a:cs typeface="Century Schoolbook"/>
                <a:sym typeface="Century Schoolbook"/>
              </a:rPr>
              <a:t>.</a:t>
            </a:r>
            <a:endParaRPr b="0" i="0" sz="2000" u="none" cap="none" strike="noStrike">
              <a:solidFill>
                <a:schemeClr val="dk1"/>
              </a:solidFill>
              <a:latin typeface="Century Schoolbook"/>
              <a:ea typeface="Century Schoolbook"/>
              <a:cs typeface="Century Schoolbook"/>
              <a:sym typeface="Century Schoolbook"/>
            </a:endParaRPr>
          </a:p>
        </p:txBody>
      </p:sp>
      <p:sp>
        <p:nvSpPr>
          <p:cNvPr id="407" name="Google Shape;407;p33"/>
          <p:cNvSpPr txBox="1"/>
          <p:nvPr/>
        </p:nvSpPr>
        <p:spPr>
          <a:xfrm>
            <a:off x="1852184" y="6581100"/>
            <a:ext cx="86025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lang="en-CA" sz="1200">
                <a:solidFill>
                  <a:schemeClr val="dk1"/>
                </a:solidFill>
                <a:latin typeface="Century Schoolbook"/>
                <a:ea typeface="Century Schoolbook"/>
                <a:cs typeface="Century Schoolbook"/>
                <a:sym typeface="Century Schoolbook"/>
              </a:rPr>
              <a:t>Peuple célébrant la nouvelle annonçant l’armistice à Toronto</a:t>
            </a:r>
            <a:r>
              <a:rPr b="0" i="0" lang="en-CA" sz="1200" u="none" cap="none" strike="noStrike">
                <a:solidFill>
                  <a:schemeClr val="dk1"/>
                </a:solidFill>
                <a:latin typeface="Century Schoolbook"/>
                <a:ea typeface="Century Schoolbook"/>
                <a:cs typeface="Century Schoolbook"/>
                <a:sym typeface="Century Schoolbook"/>
              </a:rPr>
              <a:t> </a:t>
            </a:r>
            <a:r>
              <a:rPr lang="en-CA" sz="1200">
                <a:solidFill>
                  <a:schemeClr val="dk1"/>
                </a:solidFill>
                <a:latin typeface="Century Schoolbook"/>
                <a:ea typeface="Century Schoolbook"/>
                <a:cs typeface="Century Schoolbook"/>
                <a:sym typeface="Century Schoolbook"/>
              </a:rPr>
              <a:t>(Archives de la ville de Toronto, fonds 1244</a:t>
            </a:r>
            <a:r>
              <a:rPr b="0" i="0" lang="en-CA" sz="1200" u="none" cap="none" strike="noStrike">
                <a:solidFill>
                  <a:schemeClr val="dk1"/>
                </a:solidFill>
                <a:latin typeface="Century Schoolbook"/>
                <a:ea typeface="Century Schoolbook"/>
                <a:cs typeface="Century Schoolbook"/>
                <a:sym typeface="Century Schoolbook"/>
              </a:rPr>
              <a:t>, </a:t>
            </a:r>
            <a:r>
              <a:rPr lang="en-CA" sz="1200">
                <a:solidFill>
                  <a:schemeClr val="dk1"/>
                </a:solidFill>
                <a:latin typeface="Century Schoolbook"/>
                <a:ea typeface="Century Schoolbook"/>
                <a:cs typeface="Century Schoolbook"/>
                <a:sym typeface="Century Schoolbook"/>
              </a:rPr>
              <a:t>i</a:t>
            </a:r>
            <a:r>
              <a:rPr b="0" i="0" lang="en-CA" sz="1200" u="none" cap="none" strike="noStrike">
                <a:solidFill>
                  <a:schemeClr val="dk1"/>
                </a:solidFill>
                <a:latin typeface="Century Schoolbook"/>
                <a:ea typeface="Century Schoolbook"/>
                <a:cs typeface="Century Schoolbook"/>
                <a:sym typeface="Century Schoolbook"/>
              </a:rPr>
              <a:t>tem 1558</a:t>
            </a:r>
            <a:r>
              <a:rPr lang="en-CA" sz="1200">
                <a:solidFill>
                  <a:schemeClr val="dk1"/>
                </a:solidFill>
                <a:latin typeface="Century Schoolbook"/>
                <a:ea typeface="Century Schoolbook"/>
                <a:cs typeface="Century Schoolbook"/>
                <a:sym typeface="Century Schoolbook"/>
              </a:rPr>
              <a:t>)</a:t>
            </a:r>
            <a:endParaRPr b="0" i="0" sz="1200" u="none" cap="none" strike="noStrike">
              <a:solidFill>
                <a:schemeClr val="dk1"/>
              </a:solidFill>
              <a:latin typeface="Century Schoolbook"/>
              <a:ea typeface="Century Schoolbook"/>
              <a:cs typeface="Century Schoolbook"/>
              <a:sym typeface="Century Schoolbook"/>
            </a:endParaRPr>
          </a:p>
        </p:txBody>
      </p:sp>
      <p:pic>
        <p:nvPicPr>
          <p:cNvPr descr="A crowd of people walking down a street&#10;&#10;Description automatically generated" id="408" name="Google Shape;408;p33"/>
          <p:cNvPicPr preferRelativeResize="0"/>
          <p:nvPr/>
        </p:nvPicPr>
        <p:blipFill rotWithShape="1">
          <a:blip r:embed="rId4">
            <a:alphaModFix/>
          </a:blip>
          <a:srcRect b="7200" l="7838" r="9965" t="35677"/>
          <a:stretch/>
        </p:blipFill>
        <p:spPr>
          <a:xfrm>
            <a:off x="1852175" y="2216125"/>
            <a:ext cx="8487649" cy="4364974"/>
          </a:xfrm>
          <a:prstGeom prst="rect">
            <a:avLst/>
          </a:prstGeom>
          <a:noFill/>
          <a:ln>
            <a:noFill/>
          </a:ln>
        </p:spPr>
      </p:pic>
      <p:sp>
        <p:nvSpPr>
          <p:cNvPr id="409" name="Google Shape;409;p33"/>
          <p:cNvSpPr/>
          <p:nvPr/>
        </p:nvSpPr>
        <p:spPr>
          <a:xfrm>
            <a:off x="10562884" y="6397289"/>
            <a:ext cx="1590144" cy="386493"/>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10" name="Google Shape;410;p33">
            <a:hlinkClick action="ppaction://hlinksldjump" r:id="rId5"/>
          </p:cNvPr>
          <p:cNvSpPr txBox="1"/>
          <p:nvPr/>
        </p:nvSpPr>
        <p:spPr>
          <a:xfrm>
            <a:off x="10449391" y="6475199"/>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p34">
            <a:hlinkClick action="ppaction://hlinksldjump" r:id="rId3"/>
          </p:cNvPr>
          <p:cNvSpPr/>
          <p:nvPr/>
        </p:nvSpPr>
        <p:spPr>
          <a:xfrm>
            <a:off x="0" y="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16" name="Google Shape;416;p34"/>
          <p:cNvSpPr/>
          <p:nvPr/>
        </p:nvSpPr>
        <p:spPr>
          <a:xfrm>
            <a:off x="0" y="0"/>
            <a:ext cx="12192000" cy="1200329"/>
          </a:xfrm>
          <a:prstGeom prst="rect">
            <a:avLst/>
          </a:prstGeom>
          <a:solidFill>
            <a:srgbClr val="0C1A3E"/>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600"/>
              <a:buFont typeface="Arial"/>
              <a:buNone/>
            </a:pPr>
            <a:r>
              <a:rPr lang="en-CA" sz="6600">
                <a:solidFill>
                  <a:srgbClr val="FFFFFF"/>
                </a:solidFill>
                <a:latin typeface="Century Schoolbook"/>
                <a:ea typeface="Century Schoolbook"/>
                <a:cs typeface="Century Schoolbook"/>
                <a:sym typeface="Century Schoolbook"/>
              </a:rPr>
              <a:t>L’entre-deux-guerres</a:t>
            </a:r>
            <a:endParaRPr b="0" i="0" sz="6600" u="none" cap="none" strike="noStrike">
              <a:solidFill>
                <a:srgbClr val="FFFFFF"/>
              </a:solidFill>
              <a:latin typeface="Century Schoolbook"/>
              <a:ea typeface="Century Schoolbook"/>
              <a:cs typeface="Century Schoolbook"/>
              <a:sym typeface="Century Schoolbook"/>
            </a:endParaRPr>
          </a:p>
        </p:txBody>
      </p:sp>
      <p:sp>
        <p:nvSpPr>
          <p:cNvPr id="417" name="Google Shape;417;p34"/>
          <p:cNvSpPr/>
          <p:nvPr/>
        </p:nvSpPr>
        <p:spPr>
          <a:xfrm>
            <a:off x="3947367" y="2685714"/>
            <a:ext cx="4297200" cy="1276500"/>
          </a:xfrm>
          <a:prstGeom prst="rightArrow">
            <a:avLst>
              <a:gd fmla="val 50000" name="adj1"/>
              <a:gd fmla="val 50000" name="adj2"/>
            </a:avLst>
          </a:prstGeom>
          <a:solidFill>
            <a:srgbClr val="3A3A3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3A3A3A"/>
              </a:solidFill>
              <a:latin typeface="Arial"/>
              <a:ea typeface="Arial"/>
              <a:cs typeface="Arial"/>
              <a:sym typeface="Arial"/>
            </a:endParaRPr>
          </a:p>
        </p:txBody>
      </p:sp>
      <p:sp>
        <p:nvSpPr>
          <p:cNvPr id="418" name="Google Shape;418;p34"/>
          <p:cNvSpPr txBox="1"/>
          <p:nvPr/>
        </p:nvSpPr>
        <p:spPr>
          <a:xfrm>
            <a:off x="4174015" y="3777707"/>
            <a:ext cx="6975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CA" sz="1800" u="none" cap="none" strike="noStrike">
                <a:solidFill>
                  <a:srgbClr val="000000"/>
                </a:solidFill>
                <a:latin typeface="Century Schoolbook"/>
                <a:ea typeface="Century Schoolbook"/>
                <a:cs typeface="Century Schoolbook"/>
                <a:sym typeface="Century Schoolbook"/>
              </a:rPr>
              <a:t>1920</a:t>
            </a:r>
            <a:endParaRPr b="0" i="0" sz="1400" u="none" cap="none" strike="noStrike">
              <a:solidFill>
                <a:srgbClr val="000000"/>
              </a:solidFill>
              <a:latin typeface="Arial"/>
              <a:ea typeface="Arial"/>
              <a:cs typeface="Arial"/>
              <a:sym typeface="Arial"/>
            </a:endParaRPr>
          </a:p>
        </p:txBody>
      </p:sp>
      <p:cxnSp>
        <p:nvCxnSpPr>
          <p:cNvPr id="419" name="Google Shape;419;p34"/>
          <p:cNvCxnSpPr/>
          <p:nvPr/>
        </p:nvCxnSpPr>
        <p:spPr>
          <a:xfrm flipH="1">
            <a:off x="4522728" y="3002947"/>
            <a:ext cx="4800" cy="853200"/>
          </a:xfrm>
          <a:prstGeom prst="straightConnector1">
            <a:avLst/>
          </a:prstGeom>
          <a:noFill/>
          <a:ln cap="flat" cmpd="sng" w="19050">
            <a:solidFill>
              <a:srgbClr val="7F7F7F"/>
            </a:solidFill>
            <a:prstDash val="solid"/>
            <a:miter lim="800000"/>
            <a:headEnd len="sm" w="sm" type="none"/>
            <a:tailEnd len="sm" w="sm" type="none"/>
          </a:ln>
        </p:spPr>
      </p:cxnSp>
      <p:sp>
        <p:nvSpPr>
          <p:cNvPr id="420" name="Google Shape;420;p34"/>
          <p:cNvSpPr txBox="1"/>
          <p:nvPr/>
        </p:nvSpPr>
        <p:spPr>
          <a:xfrm>
            <a:off x="5271456" y="3802986"/>
            <a:ext cx="6975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CA" sz="1800" u="none" cap="none" strike="noStrike">
                <a:solidFill>
                  <a:srgbClr val="000000"/>
                </a:solidFill>
                <a:latin typeface="Century Schoolbook"/>
                <a:ea typeface="Century Schoolbook"/>
                <a:cs typeface="Century Schoolbook"/>
                <a:sym typeface="Century Schoolbook"/>
              </a:rPr>
              <a:t>1930</a:t>
            </a:r>
            <a:endParaRPr b="0" i="0" sz="1400" u="none" cap="none" strike="noStrike">
              <a:solidFill>
                <a:srgbClr val="000000"/>
              </a:solidFill>
              <a:latin typeface="Arial"/>
              <a:ea typeface="Arial"/>
              <a:cs typeface="Arial"/>
              <a:sym typeface="Arial"/>
            </a:endParaRPr>
          </a:p>
        </p:txBody>
      </p:sp>
      <p:cxnSp>
        <p:nvCxnSpPr>
          <p:cNvPr id="421" name="Google Shape;421;p34"/>
          <p:cNvCxnSpPr/>
          <p:nvPr/>
        </p:nvCxnSpPr>
        <p:spPr>
          <a:xfrm flipH="1">
            <a:off x="5620169" y="3002947"/>
            <a:ext cx="4800" cy="853200"/>
          </a:xfrm>
          <a:prstGeom prst="straightConnector1">
            <a:avLst/>
          </a:prstGeom>
          <a:noFill/>
          <a:ln cap="flat" cmpd="sng" w="19050">
            <a:solidFill>
              <a:srgbClr val="7F7F7F"/>
            </a:solidFill>
            <a:prstDash val="solid"/>
            <a:miter lim="800000"/>
            <a:headEnd len="sm" w="sm" type="none"/>
            <a:tailEnd len="sm" w="sm" type="none"/>
          </a:ln>
        </p:spPr>
      </p:cxnSp>
      <p:sp>
        <p:nvSpPr>
          <p:cNvPr id="422" name="Google Shape;422;p34"/>
          <p:cNvSpPr txBox="1"/>
          <p:nvPr/>
        </p:nvSpPr>
        <p:spPr>
          <a:xfrm>
            <a:off x="6364134" y="3802986"/>
            <a:ext cx="6975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CA" sz="1800" u="none" cap="none" strike="noStrike">
                <a:solidFill>
                  <a:srgbClr val="000000"/>
                </a:solidFill>
                <a:latin typeface="Century Schoolbook"/>
                <a:ea typeface="Century Schoolbook"/>
                <a:cs typeface="Century Schoolbook"/>
                <a:sym typeface="Century Schoolbook"/>
              </a:rPr>
              <a:t>1940</a:t>
            </a:r>
            <a:endParaRPr b="0" i="0" sz="1400" u="none" cap="none" strike="noStrike">
              <a:solidFill>
                <a:srgbClr val="000000"/>
              </a:solidFill>
              <a:latin typeface="Arial"/>
              <a:ea typeface="Arial"/>
              <a:cs typeface="Arial"/>
              <a:sym typeface="Arial"/>
            </a:endParaRPr>
          </a:p>
        </p:txBody>
      </p:sp>
      <p:cxnSp>
        <p:nvCxnSpPr>
          <p:cNvPr id="423" name="Google Shape;423;p34"/>
          <p:cNvCxnSpPr/>
          <p:nvPr/>
        </p:nvCxnSpPr>
        <p:spPr>
          <a:xfrm flipH="1">
            <a:off x="6717530" y="3002946"/>
            <a:ext cx="4800" cy="853200"/>
          </a:xfrm>
          <a:prstGeom prst="straightConnector1">
            <a:avLst/>
          </a:prstGeom>
          <a:noFill/>
          <a:ln cap="flat" cmpd="sng" w="19050">
            <a:solidFill>
              <a:srgbClr val="7F7F7F"/>
            </a:solidFill>
            <a:prstDash val="solid"/>
            <a:miter lim="800000"/>
            <a:headEnd len="sm" w="sm" type="none"/>
            <a:tailEnd len="sm" w="sm" type="none"/>
          </a:ln>
        </p:spPr>
      </p:cxnSp>
      <p:grpSp>
        <p:nvGrpSpPr>
          <p:cNvPr id="424" name="Google Shape;424;p34"/>
          <p:cNvGrpSpPr/>
          <p:nvPr/>
        </p:nvGrpSpPr>
        <p:grpSpPr>
          <a:xfrm>
            <a:off x="10449404" y="6397289"/>
            <a:ext cx="1817100" cy="386493"/>
            <a:chOff x="10449404" y="6397289"/>
            <a:chExt cx="1817100" cy="386493"/>
          </a:xfrm>
        </p:grpSpPr>
        <p:sp>
          <p:nvSpPr>
            <p:cNvPr id="425" name="Google Shape;425;p34"/>
            <p:cNvSpPr/>
            <p:nvPr/>
          </p:nvSpPr>
          <p:spPr>
            <a:xfrm>
              <a:off x="10562884" y="6397289"/>
              <a:ext cx="1590144" cy="386493"/>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426" name="Google Shape;426;p34">
              <a:hlinkClick action="ppaction://hlinksldjump" r:id="rId4"/>
            </p:cNvPr>
            <p:cNvSpPr txBox="1"/>
            <p:nvPr/>
          </p:nvSpPr>
          <p:spPr>
            <a:xfrm>
              <a:off x="10449404" y="6475186"/>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latin typeface="Century Schoolbook"/>
                <a:ea typeface="Century Schoolbook"/>
                <a:cs typeface="Century Schoolbook"/>
                <a:sym typeface="Century Schoolbook"/>
              </a:endParaRPr>
            </a:p>
          </p:txBody>
        </p:sp>
      </p:grpSp>
      <p:sp>
        <p:nvSpPr>
          <p:cNvPr id="427" name="Google Shape;427;p34">
            <a:hlinkClick action="ppaction://hlinksldjump" r:id="rId5"/>
          </p:cNvPr>
          <p:cNvSpPr/>
          <p:nvPr/>
        </p:nvSpPr>
        <p:spPr>
          <a:xfrm>
            <a:off x="5654626" y="3074499"/>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D9E5F8"/>
          </a:solidFill>
          <a:ln cap="flat" cmpd="sng" w="25400">
            <a:solidFill>
              <a:srgbClr val="0C0C0C"/>
            </a:solidFill>
            <a:prstDash val="solid"/>
            <a:round/>
            <a:headEnd len="sm" w="sm" type="none"/>
            <a:tailEnd len="sm" w="sm" type="none"/>
          </a:ln>
        </p:spPr>
        <p:txBody>
          <a:bodyPr anchorCtr="0" anchor="ctr" bIns="125675" lIns="125750" spcFirstLastPara="1" rIns="125750" wrap="square" tIns="125675">
            <a:noAutofit/>
          </a:bodyPr>
          <a:lstStyle/>
          <a:p>
            <a:pPr indent="0" lvl="0" marL="0" marR="0" rtl="0" algn="ctr">
              <a:lnSpc>
                <a:spcPct val="90000"/>
              </a:lnSpc>
              <a:spcBef>
                <a:spcPts val="0"/>
              </a:spcBef>
              <a:spcAft>
                <a:spcPts val="0"/>
              </a:spcAft>
              <a:buClr>
                <a:srgbClr val="000000"/>
              </a:buClr>
              <a:buSzPts val="1500"/>
              <a:buFont typeface="Arial"/>
              <a:buNone/>
            </a:pPr>
            <a:r>
              <a:t/>
            </a:r>
            <a:endParaRPr b="0" i="0" sz="1500" u="none" cap="none" strike="noStrike">
              <a:solidFill>
                <a:srgbClr val="3A3A3A"/>
              </a:solidFill>
              <a:latin typeface="Arial"/>
              <a:ea typeface="Arial"/>
              <a:cs typeface="Arial"/>
              <a:sym typeface="Arial"/>
            </a:endParaRPr>
          </a:p>
        </p:txBody>
      </p:sp>
      <p:sp>
        <p:nvSpPr>
          <p:cNvPr id="428" name="Google Shape;428;p34">
            <a:hlinkClick action="ppaction://hlinksldjump" r:id="rId6"/>
          </p:cNvPr>
          <p:cNvSpPr/>
          <p:nvPr/>
        </p:nvSpPr>
        <p:spPr>
          <a:xfrm>
            <a:off x="5108030" y="3074499"/>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D9E5F8"/>
          </a:solidFill>
          <a:ln cap="flat" cmpd="sng" w="25400">
            <a:solidFill>
              <a:srgbClr val="0C0C0C"/>
            </a:solidFill>
            <a:prstDash val="solid"/>
            <a:round/>
            <a:headEnd len="sm" w="sm" type="none"/>
            <a:tailEnd len="sm" w="sm" type="none"/>
          </a:ln>
        </p:spPr>
        <p:txBody>
          <a:bodyPr anchorCtr="0" anchor="ctr" bIns="125675" lIns="125750" spcFirstLastPara="1" rIns="125750" wrap="square" tIns="125675">
            <a:noAutofit/>
          </a:bodyPr>
          <a:lstStyle/>
          <a:p>
            <a:pPr indent="0" lvl="0" marL="0" marR="0" rtl="0" algn="ctr">
              <a:lnSpc>
                <a:spcPct val="90000"/>
              </a:lnSpc>
              <a:spcBef>
                <a:spcPts val="0"/>
              </a:spcBef>
              <a:spcAft>
                <a:spcPts val="0"/>
              </a:spcAft>
              <a:buClr>
                <a:srgbClr val="000000"/>
              </a:buClr>
              <a:buSzPts val="1500"/>
              <a:buFont typeface="Arial"/>
              <a:buNone/>
            </a:pPr>
            <a:r>
              <a:t/>
            </a:r>
            <a:endParaRPr b="0" i="0" sz="1500" u="none" cap="none" strike="noStrike">
              <a:solidFill>
                <a:srgbClr val="3A3A3A"/>
              </a:solidFill>
              <a:latin typeface="Arial"/>
              <a:ea typeface="Arial"/>
              <a:cs typeface="Arial"/>
              <a:sym typeface="Arial"/>
            </a:endParaRPr>
          </a:p>
        </p:txBody>
      </p:sp>
      <p:sp>
        <p:nvSpPr>
          <p:cNvPr id="429" name="Google Shape;429;p34">
            <a:hlinkClick action="ppaction://hlinksldjump" r:id="rId7"/>
          </p:cNvPr>
          <p:cNvSpPr/>
          <p:nvPr/>
        </p:nvSpPr>
        <p:spPr>
          <a:xfrm>
            <a:off x="4561434" y="3074499"/>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D9E5F8"/>
          </a:solidFill>
          <a:ln cap="flat" cmpd="sng" w="25400">
            <a:solidFill>
              <a:srgbClr val="0C0C0C"/>
            </a:solidFill>
            <a:prstDash val="solid"/>
            <a:round/>
            <a:headEnd len="sm" w="sm" type="none"/>
            <a:tailEnd len="sm" w="sm" type="none"/>
          </a:ln>
        </p:spPr>
        <p:txBody>
          <a:bodyPr anchorCtr="0" anchor="ctr" bIns="125675" lIns="125750" spcFirstLastPara="1" rIns="125750" wrap="square" tIns="125675">
            <a:noAutofit/>
          </a:bodyPr>
          <a:lstStyle/>
          <a:p>
            <a:pPr indent="0" lvl="0" marL="0" marR="0" rtl="0" algn="ctr">
              <a:lnSpc>
                <a:spcPct val="90000"/>
              </a:lnSpc>
              <a:spcBef>
                <a:spcPts val="0"/>
              </a:spcBef>
              <a:spcAft>
                <a:spcPts val="0"/>
              </a:spcAft>
              <a:buClr>
                <a:srgbClr val="000000"/>
              </a:buClr>
              <a:buSzPts val="1500"/>
              <a:buFont typeface="Arial"/>
              <a:buNone/>
            </a:pPr>
            <a:r>
              <a:t/>
            </a:r>
            <a:endParaRPr b="0" i="0" sz="1500" u="none" cap="none" strike="noStrike">
              <a:solidFill>
                <a:srgbClr val="3A3A3A"/>
              </a:solidFill>
              <a:latin typeface="Arial"/>
              <a:ea typeface="Arial"/>
              <a:cs typeface="Arial"/>
              <a:sym typeface="Arial"/>
            </a:endParaRPr>
          </a:p>
        </p:txBody>
      </p:sp>
      <p:sp>
        <p:nvSpPr>
          <p:cNvPr id="430" name="Google Shape;430;p34">
            <a:hlinkClick action="ppaction://hlinksldjump" r:id="rId8"/>
          </p:cNvPr>
          <p:cNvSpPr/>
          <p:nvPr/>
        </p:nvSpPr>
        <p:spPr>
          <a:xfrm>
            <a:off x="4014837" y="3074499"/>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D9E5F8"/>
          </a:solidFill>
          <a:ln cap="flat" cmpd="sng" w="25400">
            <a:solidFill>
              <a:srgbClr val="0C0C0C"/>
            </a:solidFill>
            <a:prstDash val="solid"/>
            <a:round/>
            <a:headEnd len="sm" w="sm" type="none"/>
            <a:tailEnd len="sm" w="sm" type="none"/>
          </a:ln>
        </p:spPr>
        <p:txBody>
          <a:bodyPr anchorCtr="0" anchor="ctr" bIns="125675" lIns="125750" spcFirstLastPara="1" rIns="125750" wrap="square" tIns="125675">
            <a:noAutofit/>
          </a:bodyPr>
          <a:lstStyle/>
          <a:p>
            <a:pPr indent="0" lvl="0" marL="0" marR="0" rtl="0" algn="ctr">
              <a:lnSpc>
                <a:spcPct val="90000"/>
              </a:lnSpc>
              <a:spcBef>
                <a:spcPts val="0"/>
              </a:spcBef>
              <a:spcAft>
                <a:spcPts val="0"/>
              </a:spcAft>
              <a:buClr>
                <a:srgbClr val="000000"/>
              </a:buClr>
              <a:buSzPts val="1500"/>
              <a:buFont typeface="Arial"/>
              <a:buNone/>
            </a:pPr>
            <a:r>
              <a:t/>
            </a:r>
            <a:endParaRPr b="0" i="0" sz="1500" u="none" cap="none" strike="noStrike">
              <a:solidFill>
                <a:srgbClr val="3A3A3A"/>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sp>
        <p:nvSpPr>
          <p:cNvPr id="435" name="Google Shape;435;p35">
            <a:hlinkClick action="ppaction://hlinksldjump" r:id="rId3"/>
          </p:cNvPr>
          <p:cNvSpPr/>
          <p:nvPr/>
        </p:nvSpPr>
        <p:spPr>
          <a:xfrm>
            <a:off x="0" y="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36" name="Google Shape;436;p35"/>
          <p:cNvSpPr/>
          <p:nvPr/>
        </p:nvSpPr>
        <p:spPr>
          <a:xfrm>
            <a:off x="0" y="0"/>
            <a:ext cx="12192000" cy="1200329"/>
          </a:xfrm>
          <a:prstGeom prst="rect">
            <a:avLst/>
          </a:prstGeom>
          <a:solidFill>
            <a:srgbClr val="0C1A3E"/>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b="0" i="0" lang="en-CA" sz="8000" u="none" cap="none" strike="noStrike">
                <a:solidFill>
                  <a:schemeClr val="lt1"/>
                </a:solidFill>
                <a:latin typeface="Century Schoolbook"/>
                <a:ea typeface="Century Schoolbook"/>
                <a:cs typeface="Century Schoolbook"/>
                <a:sym typeface="Century Schoolbook"/>
              </a:rPr>
              <a:t>Ju</a:t>
            </a:r>
            <a:r>
              <a:rPr lang="en-CA" sz="8000">
                <a:solidFill>
                  <a:schemeClr val="lt1"/>
                </a:solidFill>
                <a:latin typeface="Century Schoolbook"/>
                <a:ea typeface="Century Schoolbook"/>
                <a:cs typeface="Century Schoolbook"/>
                <a:sym typeface="Century Schoolbook"/>
              </a:rPr>
              <a:t>in</a:t>
            </a:r>
            <a:r>
              <a:rPr b="0" i="0" lang="en-CA" sz="8000" u="none" cap="none" strike="noStrike">
                <a:solidFill>
                  <a:schemeClr val="lt1"/>
                </a:solidFill>
                <a:latin typeface="Century Schoolbook"/>
                <a:ea typeface="Century Schoolbook"/>
                <a:cs typeface="Century Schoolbook"/>
                <a:sym typeface="Century Schoolbook"/>
              </a:rPr>
              <a:t> 1919</a:t>
            </a:r>
            <a:endParaRPr b="0" i="0" sz="8000" u="none" cap="none" strike="noStrike">
              <a:solidFill>
                <a:schemeClr val="lt1"/>
              </a:solidFill>
              <a:latin typeface="Century Schoolbook"/>
              <a:ea typeface="Century Schoolbook"/>
              <a:cs typeface="Century Schoolbook"/>
              <a:sym typeface="Century Schoolbook"/>
            </a:endParaRPr>
          </a:p>
        </p:txBody>
      </p:sp>
      <p:sp>
        <p:nvSpPr>
          <p:cNvPr id="437" name="Google Shape;437;p35"/>
          <p:cNvSpPr txBox="1"/>
          <p:nvPr/>
        </p:nvSpPr>
        <p:spPr>
          <a:xfrm>
            <a:off x="420300" y="1200321"/>
            <a:ext cx="11351400" cy="669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t/>
            </a:r>
            <a:endParaRPr b="0" i="0" sz="1900" u="none" cap="none" strike="noStrike">
              <a:solidFill>
                <a:schemeClr val="dk1"/>
              </a:solidFill>
              <a:latin typeface="Century Schoolbook"/>
              <a:ea typeface="Century Schoolbook"/>
              <a:cs typeface="Century Schoolbook"/>
              <a:sym typeface="Century Schoolbook"/>
            </a:endParaRPr>
          </a:p>
          <a:p>
            <a:pPr indent="0" lvl="0" marL="0" marR="0" rtl="0" algn="ctr">
              <a:lnSpc>
                <a:spcPct val="100000"/>
              </a:lnSpc>
              <a:spcBef>
                <a:spcPts val="0"/>
              </a:spcBef>
              <a:spcAft>
                <a:spcPts val="0"/>
              </a:spcAft>
              <a:buClr>
                <a:srgbClr val="000000"/>
              </a:buClr>
              <a:buSzPts val="2400"/>
              <a:buFont typeface="Arial"/>
              <a:buNone/>
            </a:pPr>
            <a:r>
              <a:rPr lang="en-CA" sz="1900">
                <a:solidFill>
                  <a:schemeClr val="dk1"/>
                </a:solidFill>
                <a:latin typeface="Century Schoolbook"/>
                <a:ea typeface="Century Schoolbook"/>
                <a:cs typeface="Century Schoolbook"/>
                <a:sym typeface="Century Schoolbook"/>
              </a:rPr>
              <a:t>Le Traité de Versailles est signé</a:t>
            </a:r>
            <a:r>
              <a:rPr b="0" i="0" lang="en-CA" sz="1900" u="none" cap="none" strike="noStrike">
                <a:solidFill>
                  <a:schemeClr val="dk1"/>
                </a:solidFill>
                <a:latin typeface="Century Schoolbook"/>
                <a:ea typeface="Century Schoolbook"/>
                <a:cs typeface="Century Schoolbook"/>
                <a:sym typeface="Century Schoolbook"/>
              </a:rPr>
              <a:t>. Il définit les conditions de la paix en </a:t>
            </a:r>
            <a:r>
              <a:rPr lang="en-CA" sz="1900">
                <a:solidFill>
                  <a:schemeClr val="dk1"/>
                </a:solidFill>
                <a:latin typeface="Century Schoolbook"/>
                <a:ea typeface="Century Schoolbook"/>
                <a:cs typeface="Century Schoolbook"/>
                <a:sym typeface="Century Schoolbook"/>
              </a:rPr>
              <a:t>Europe.</a:t>
            </a:r>
            <a:r>
              <a:rPr b="0" i="0" lang="en-CA" sz="1900" u="none" cap="none" strike="noStrike">
                <a:solidFill>
                  <a:schemeClr val="dk1"/>
                </a:solidFill>
                <a:latin typeface="Century Schoolbook"/>
                <a:ea typeface="Century Schoolbook"/>
                <a:cs typeface="Century Schoolbook"/>
                <a:sym typeface="Century Schoolbook"/>
              </a:rPr>
              <a:t> </a:t>
            </a:r>
            <a:endParaRPr b="0" i="0" sz="1900" u="none" cap="none" strike="noStrike">
              <a:solidFill>
                <a:schemeClr val="dk1"/>
              </a:solidFill>
              <a:latin typeface="Century Schoolbook"/>
              <a:ea typeface="Century Schoolbook"/>
              <a:cs typeface="Century Schoolbook"/>
              <a:sym typeface="Century Schoolbook"/>
            </a:endParaRPr>
          </a:p>
        </p:txBody>
      </p:sp>
      <p:sp>
        <p:nvSpPr>
          <p:cNvPr id="438" name="Google Shape;438;p35"/>
          <p:cNvSpPr txBox="1"/>
          <p:nvPr/>
        </p:nvSpPr>
        <p:spPr>
          <a:xfrm>
            <a:off x="1441275" y="6269675"/>
            <a:ext cx="9106800" cy="275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lang="en-CA" sz="1200">
                <a:solidFill>
                  <a:schemeClr val="dk1"/>
                </a:solidFill>
                <a:latin typeface="Century Schoolbook"/>
                <a:ea typeface="Century Schoolbook"/>
                <a:cs typeface="Century Schoolbook"/>
                <a:sym typeface="Century Schoolbook"/>
              </a:rPr>
              <a:t>Alliés présents autour de la table de conférence (Traité de Versailles, Bibliothèque et</a:t>
            </a:r>
            <a:r>
              <a:rPr b="0" i="0" lang="en-CA" sz="1200" u="none" cap="none" strike="noStrike">
                <a:solidFill>
                  <a:schemeClr val="dk1"/>
                </a:solidFill>
                <a:latin typeface="Century Schoolbook"/>
                <a:ea typeface="Century Schoolbook"/>
                <a:cs typeface="Century Schoolbook"/>
                <a:sym typeface="Century Schoolbook"/>
              </a:rPr>
              <a:t> Archives Canada</a:t>
            </a:r>
            <a:r>
              <a:rPr lang="en-CA" sz="1200">
                <a:solidFill>
                  <a:schemeClr val="dk1"/>
                </a:solidFill>
                <a:latin typeface="Century Schoolbook"/>
                <a:ea typeface="Century Schoolbook"/>
                <a:cs typeface="Century Schoolbook"/>
                <a:sym typeface="Century Schoolbook"/>
              </a:rPr>
              <a:t>)</a:t>
            </a:r>
            <a:r>
              <a:rPr b="0" i="0" lang="en-CA" sz="1200" u="none" cap="none" strike="noStrike">
                <a:solidFill>
                  <a:schemeClr val="dk1"/>
                </a:solidFill>
                <a:latin typeface="Century Schoolbook"/>
                <a:ea typeface="Century Schoolbook"/>
                <a:cs typeface="Century Schoolbook"/>
                <a:sym typeface="Century Schoolbook"/>
              </a:rPr>
              <a:t> </a:t>
            </a:r>
            <a:endParaRPr b="0" i="0" sz="1200" u="none" cap="none" strike="noStrike">
              <a:solidFill>
                <a:schemeClr val="dk1"/>
              </a:solidFill>
              <a:latin typeface="Century Schoolbook"/>
              <a:ea typeface="Century Schoolbook"/>
              <a:cs typeface="Century Schoolbook"/>
              <a:sym typeface="Century Schoolbook"/>
            </a:endParaRPr>
          </a:p>
        </p:txBody>
      </p:sp>
      <p:pic>
        <p:nvPicPr>
          <p:cNvPr descr="A group of people sitting at a table&#10;&#10;Description automatically generated" id="439" name="Google Shape;439;p35"/>
          <p:cNvPicPr preferRelativeResize="0"/>
          <p:nvPr/>
        </p:nvPicPr>
        <p:blipFill rotWithShape="1">
          <a:blip r:embed="rId4">
            <a:alphaModFix/>
          </a:blip>
          <a:srcRect b="10965" l="0" r="0" t="27733"/>
          <a:stretch/>
        </p:blipFill>
        <p:spPr>
          <a:xfrm>
            <a:off x="1441275" y="1846825"/>
            <a:ext cx="9309451" cy="4422850"/>
          </a:xfrm>
          <a:prstGeom prst="rect">
            <a:avLst/>
          </a:prstGeom>
          <a:noFill/>
          <a:ln>
            <a:noFill/>
          </a:ln>
        </p:spPr>
      </p:pic>
      <p:grpSp>
        <p:nvGrpSpPr>
          <p:cNvPr id="440" name="Google Shape;440;p35"/>
          <p:cNvGrpSpPr/>
          <p:nvPr/>
        </p:nvGrpSpPr>
        <p:grpSpPr>
          <a:xfrm>
            <a:off x="10449391" y="6397289"/>
            <a:ext cx="1817100" cy="386493"/>
            <a:chOff x="10449391" y="6397289"/>
            <a:chExt cx="1817100" cy="386493"/>
          </a:xfrm>
        </p:grpSpPr>
        <p:sp>
          <p:nvSpPr>
            <p:cNvPr id="441" name="Google Shape;441;p35"/>
            <p:cNvSpPr/>
            <p:nvPr/>
          </p:nvSpPr>
          <p:spPr>
            <a:xfrm>
              <a:off x="10562884" y="6397289"/>
              <a:ext cx="1590144" cy="386493"/>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42" name="Google Shape;442;p35">
              <a:hlinkClick action="ppaction://hlinksldjump" r:id="rId5"/>
            </p:cNvPr>
            <p:cNvSpPr txBox="1"/>
            <p:nvPr/>
          </p:nvSpPr>
          <p:spPr>
            <a:xfrm>
              <a:off x="10449391" y="6475199"/>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sp>
        <p:nvSpPr>
          <p:cNvPr id="447" name="Google Shape;447;p36">
            <a:hlinkClick action="ppaction://hlinksldjump" r:id="rId3"/>
          </p:cNvPr>
          <p:cNvSpPr/>
          <p:nvPr/>
        </p:nvSpPr>
        <p:spPr>
          <a:xfrm>
            <a:off x="0" y="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48" name="Google Shape;448;p36"/>
          <p:cNvSpPr/>
          <p:nvPr/>
        </p:nvSpPr>
        <p:spPr>
          <a:xfrm>
            <a:off x="0" y="0"/>
            <a:ext cx="12192000" cy="1200300"/>
          </a:xfrm>
          <a:prstGeom prst="rect">
            <a:avLst/>
          </a:prstGeom>
          <a:solidFill>
            <a:srgbClr val="0C1A3E"/>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b="0" i="0" lang="en-CA" sz="8000" u="none" cap="none" strike="noStrike">
                <a:solidFill>
                  <a:schemeClr val="lt1"/>
                </a:solidFill>
                <a:latin typeface="Century Schoolbook"/>
                <a:ea typeface="Century Schoolbook"/>
                <a:cs typeface="Century Schoolbook"/>
                <a:sym typeface="Century Schoolbook"/>
              </a:rPr>
              <a:t>Novemb</a:t>
            </a:r>
            <a:r>
              <a:rPr lang="en-CA" sz="8000">
                <a:solidFill>
                  <a:schemeClr val="lt1"/>
                </a:solidFill>
                <a:latin typeface="Century Schoolbook"/>
                <a:ea typeface="Century Schoolbook"/>
                <a:cs typeface="Century Schoolbook"/>
                <a:sym typeface="Century Schoolbook"/>
              </a:rPr>
              <a:t>re</a:t>
            </a:r>
            <a:r>
              <a:rPr b="0" i="0" lang="en-CA" sz="8000" u="none" cap="none" strike="noStrike">
                <a:solidFill>
                  <a:schemeClr val="lt1"/>
                </a:solidFill>
                <a:latin typeface="Century Schoolbook"/>
                <a:ea typeface="Century Schoolbook"/>
                <a:cs typeface="Century Schoolbook"/>
                <a:sym typeface="Century Schoolbook"/>
              </a:rPr>
              <a:t> 1921</a:t>
            </a:r>
            <a:endParaRPr b="0" i="0" sz="8000" u="none" cap="none" strike="noStrike">
              <a:solidFill>
                <a:schemeClr val="lt1"/>
              </a:solidFill>
              <a:latin typeface="Century Schoolbook"/>
              <a:ea typeface="Century Schoolbook"/>
              <a:cs typeface="Century Schoolbook"/>
              <a:sym typeface="Century Schoolbook"/>
            </a:endParaRPr>
          </a:p>
        </p:txBody>
      </p:sp>
      <p:sp>
        <p:nvSpPr>
          <p:cNvPr id="449" name="Google Shape;449;p36"/>
          <p:cNvSpPr txBox="1"/>
          <p:nvPr/>
        </p:nvSpPr>
        <p:spPr>
          <a:xfrm>
            <a:off x="1299600" y="1200298"/>
            <a:ext cx="9592800" cy="2247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t/>
            </a:r>
            <a:endParaRPr b="0" i="0" sz="2000" u="none" cap="none" strike="noStrike">
              <a:solidFill>
                <a:schemeClr val="dk1"/>
              </a:solidFill>
              <a:latin typeface="Century Schoolbook"/>
              <a:ea typeface="Century Schoolbook"/>
              <a:cs typeface="Century Schoolbook"/>
              <a:sym typeface="Century Schoolbook"/>
            </a:endParaRPr>
          </a:p>
          <a:p>
            <a:pPr indent="0" lvl="0" marL="0" marR="0" rtl="0" algn="ctr">
              <a:lnSpc>
                <a:spcPct val="100000"/>
              </a:lnSpc>
              <a:spcBef>
                <a:spcPts val="0"/>
              </a:spcBef>
              <a:spcAft>
                <a:spcPts val="0"/>
              </a:spcAft>
              <a:buClr>
                <a:srgbClr val="000000"/>
              </a:buClr>
              <a:buSzPts val="2400"/>
              <a:buFont typeface="Arial"/>
              <a:buNone/>
            </a:pPr>
            <a:r>
              <a:rPr lang="en-CA" sz="2000">
                <a:solidFill>
                  <a:schemeClr val="dk1"/>
                </a:solidFill>
                <a:latin typeface="Century Schoolbook"/>
                <a:ea typeface="Century Schoolbook"/>
                <a:cs typeface="Century Schoolbook"/>
                <a:sym typeface="Century Schoolbook"/>
              </a:rPr>
              <a:t>C’est à ce moment qu’a lieu la première « journée du coquelicot »</a:t>
            </a:r>
            <a:r>
              <a:rPr b="0" i="0" lang="en-CA" sz="2000" u="none" cap="none" strike="noStrike">
                <a:solidFill>
                  <a:schemeClr val="dk1"/>
                </a:solidFill>
                <a:latin typeface="Century Schoolbook"/>
                <a:ea typeface="Century Schoolbook"/>
                <a:cs typeface="Century Schoolbook"/>
                <a:sym typeface="Century Schoolbook"/>
              </a:rPr>
              <a:t> </a:t>
            </a:r>
            <a:r>
              <a:rPr lang="en-CA" sz="2000">
                <a:solidFill>
                  <a:schemeClr val="dk1"/>
                </a:solidFill>
                <a:latin typeface="Century Schoolbook"/>
                <a:ea typeface="Century Schoolbook"/>
                <a:cs typeface="Century Schoolbook"/>
                <a:sym typeface="Century Schoolbook"/>
              </a:rPr>
              <a:t>officielle. Inspirées par le poème de John McCrae, diverses organisations féminines du pays commencent à vendre des coquelicots pour aider les</a:t>
            </a:r>
            <a:r>
              <a:rPr b="0" i="0" lang="en-CA" sz="2000" u="none" cap="none" strike="noStrike">
                <a:solidFill>
                  <a:schemeClr val="dk1"/>
                </a:solidFill>
                <a:latin typeface="Century Schoolbook"/>
                <a:ea typeface="Century Schoolbook"/>
                <a:cs typeface="Century Schoolbook"/>
                <a:sym typeface="Century Schoolbook"/>
              </a:rPr>
              <a:t> </a:t>
            </a:r>
            <a:r>
              <a:rPr lang="en-CA" sz="2000">
                <a:solidFill>
                  <a:schemeClr val="dk1"/>
                </a:solidFill>
                <a:latin typeface="Century Schoolbook"/>
                <a:ea typeface="Century Schoolbook"/>
                <a:cs typeface="Century Schoolbook"/>
                <a:sym typeface="Century Schoolbook"/>
              </a:rPr>
              <a:t>soldats de retour au pays et leur famille. En 1923, la majorité des coquelicots du Canada sont fabriqués par des vétérans de l’Association des anciens combattants de la Grande Guerre (l’ancêtre de la Légion royale canadienne).</a:t>
            </a:r>
            <a:endParaRPr b="0" i="0" sz="2000" u="none" cap="none" strike="noStrike">
              <a:solidFill>
                <a:srgbClr val="000000"/>
              </a:solidFill>
              <a:latin typeface="Arial"/>
              <a:ea typeface="Arial"/>
              <a:cs typeface="Arial"/>
              <a:sym typeface="Arial"/>
            </a:endParaRPr>
          </a:p>
        </p:txBody>
      </p:sp>
      <p:sp>
        <p:nvSpPr>
          <p:cNvPr id="450" name="Google Shape;450;p36"/>
          <p:cNvSpPr txBox="1"/>
          <p:nvPr/>
        </p:nvSpPr>
        <p:spPr>
          <a:xfrm>
            <a:off x="2402994" y="6590503"/>
            <a:ext cx="73860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CA" sz="1200" u="none" cap="none" strike="noStrike">
                <a:solidFill>
                  <a:schemeClr val="dk1"/>
                </a:solidFill>
                <a:latin typeface="Century Schoolbook"/>
                <a:ea typeface="Century Schoolbook"/>
                <a:cs typeface="Century Schoolbook"/>
                <a:sym typeface="Century Schoolbook"/>
              </a:rPr>
              <a:t>Siège de Toronto pour la journée du coquelicot</a:t>
            </a:r>
            <a:r>
              <a:rPr lang="en-CA" sz="1200">
                <a:solidFill>
                  <a:schemeClr val="dk1"/>
                </a:solidFill>
                <a:latin typeface="Century Schoolbook"/>
                <a:ea typeface="Century Schoolbook"/>
                <a:cs typeface="Century Schoolbook"/>
                <a:sym typeface="Century Schoolbook"/>
              </a:rPr>
              <a:t> </a:t>
            </a:r>
            <a:r>
              <a:rPr b="0" i="0" lang="en-CA" sz="1200" u="none" cap="none" strike="noStrike">
                <a:solidFill>
                  <a:schemeClr val="dk1"/>
                </a:solidFill>
                <a:latin typeface="Century Schoolbook"/>
                <a:ea typeface="Century Schoolbook"/>
                <a:cs typeface="Century Schoolbook"/>
                <a:sym typeface="Century Schoolbook"/>
              </a:rPr>
              <a:t>(</a:t>
            </a:r>
            <a:r>
              <a:rPr lang="en-CA" sz="1200">
                <a:solidFill>
                  <a:schemeClr val="dk1"/>
                </a:solidFill>
                <a:latin typeface="Century Schoolbook"/>
                <a:ea typeface="Century Schoolbook"/>
                <a:cs typeface="Century Schoolbook"/>
                <a:sym typeface="Century Schoolbook"/>
              </a:rPr>
              <a:t>Archives de la ville de Toronto</a:t>
            </a:r>
            <a:r>
              <a:rPr b="0" i="0" lang="en-CA" sz="1200" u="none" cap="none" strike="noStrike">
                <a:solidFill>
                  <a:schemeClr val="dk1"/>
                </a:solidFill>
                <a:latin typeface="Century Schoolbook"/>
                <a:ea typeface="Century Schoolbook"/>
                <a:cs typeface="Century Schoolbook"/>
                <a:sym typeface="Century Schoolbook"/>
              </a:rPr>
              <a:t>, </a:t>
            </a:r>
            <a:r>
              <a:rPr lang="en-CA" sz="1200">
                <a:solidFill>
                  <a:schemeClr val="dk1"/>
                </a:solidFill>
                <a:latin typeface="Century Schoolbook"/>
                <a:ea typeface="Century Schoolbook"/>
                <a:cs typeface="Century Schoolbook"/>
                <a:sym typeface="Century Schoolbook"/>
              </a:rPr>
              <a:t>f</a:t>
            </a:r>
            <a:r>
              <a:rPr b="0" i="0" lang="en-CA" sz="1200" u="none" cap="none" strike="noStrike">
                <a:solidFill>
                  <a:schemeClr val="dk1"/>
                </a:solidFill>
                <a:latin typeface="Century Schoolbook"/>
                <a:ea typeface="Century Schoolbook"/>
                <a:cs typeface="Century Schoolbook"/>
                <a:sym typeface="Century Schoolbook"/>
              </a:rPr>
              <a:t>onds 1266, </a:t>
            </a:r>
            <a:r>
              <a:rPr lang="en-CA" sz="1200">
                <a:solidFill>
                  <a:schemeClr val="dk1"/>
                </a:solidFill>
                <a:latin typeface="Century Schoolbook"/>
                <a:ea typeface="Century Schoolbook"/>
                <a:cs typeface="Century Schoolbook"/>
                <a:sym typeface="Century Schoolbook"/>
              </a:rPr>
              <a:t>i</a:t>
            </a:r>
            <a:r>
              <a:rPr b="0" i="0" lang="en-CA" sz="1200" u="none" cap="none" strike="noStrike">
                <a:solidFill>
                  <a:schemeClr val="dk1"/>
                </a:solidFill>
                <a:latin typeface="Century Schoolbook"/>
                <a:ea typeface="Century Schoolbook"/>
                <a:cs typeface="Century Schoolbook"/>
                <a:sym typeface="Century Schoolbook"/>
              </a:rPr>
              <a:t>tem 9945</a:t>
            </a:r>
            <a:r>
              <a:rPr lang="en-CA" sz="1200">
                <a:solidFill>
                  <a:schemeClr val="dk1"/>
                </a:solidFill>
                <a:latin typeface="Century Schoolbook"/>
                <a:ea typeface="Century Schoolbook"/>
                <a:cs typeface="Century Schoolbook"/>
                <a:sym typeface="Century Schoolbook"/>
              </a:rPr>
              <a:t>)</a:t>
            </a:r>
            <a:endParaRPr b="0" i="0" sz="1200" u="none" cap="none" strike="noStrike">
              <a:solidFill>
                <a:schemeClr val="dk1"/>
              </a:solidFill>
              <a:latin typeface="Century Schoolbook"/>
              <a:ea typeface="Century Schoolbook"/>
              <a:cs typeface="Century Schoolbook"/>
              <a:sym typeface="Century Schoolbook"/>
            </a:endParaRPr>
          </a:p>
        </p:txBody>
      </p:sp>
      <p:pic>
        <p:nvPicPr>
          <p:cNvPr id="451" name="Google Shape;451;p36"/>
          <p:cNvPicPr preferRelativeResize="0"/>
          <p:nvPr/>
        </p:nvPicPr>
        <p:blipFill rotWithShape="1">
          <a:blip r:embed="rId4">
            <a:alphaModFix/>
          </a:blip>
          <a:srcRect b="21691" l="0" r="0" t="22777"/>
          <a:stretch/>
        </p:blipFill>
        <p:spPr>
          <a:xfrm>
            <a:off x="2740819" y="3751381"/>
            <a:ext cx="6710363" cy="2839108"/>
          </a:xfrm>
          <a:prstGeom prst="rect">
            <a:avLst/>
          </a:prstGeom>
          <a:noFill/>
          <a:ln>
            <a:noFill/>
          </a:ln>
        </p:spPr>
      </p:pic>
      <p:grpSp>
        <p:nvGrpSpPr>
          <p:cNvPr id="452" name="Google Shape;452;p36"/>
          <p:cNvGrpSpPr/>
          <p:nvPr/>
        </p:nvGrpSpPr>
        <p:grpSpPr>
          <a:xfrm>
            <a:off x="10449316" y="6397289"/>
            <a:ext cx="1817100" cy="386400"/>
            <a:chOff x="10449316" y="6397289"/>
            <a:chExt cx="1817100" cy="386400"/>
          </a:xfrm>
        </p:grpSpPr>
        <p:sp>
          <p:nvSpPr>
            <p:cNvPr id="453" name="Google Shape;453;p36"/>
            <p:cNvSpPr/>
            <p:nvPr/>
          </p:nvSpPr>
          <p:spPr>
            <a:xfrm>
              <a:off x="10562884" y="6397289"/>
              <a:ext cx="1590000" cy="386400"/>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54" name="Google Shape;454;p36">
              <a:hlinkClick action="ppaction://hlinksldjump" r:id="rId5"/>
            </p:cNvPr>
            <p:cNvSpPr txBox="1"/>
            <p:nvPr/>
          </p:nvSpPr>
          <p:spPr>
            <a:xfrm>
              <a:off x="10449316" y="6475161"/>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sp>
        <p:nvSpPr>
          <p:cNvPr id="459" name="Google Shape;459;p37">
            <a:hlinkClick action="ppaction://hlinksldjump" r:id="rId3"/>
          </p:cNvPr>
          <p:cNvSpPr/>
          <p:nvPr/>
        </p:nvSpPr>
        <p:spPr>
          <a:xfrm>
            <a:off x="0" y="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60" name="Google Shape;460;p37"/>
          <p:cNvSpPr/>
          <p:nvPr/>
        </p:nvSpPr>
        <p:spPr>
          <a:xfrm>
            <a:off x="0" y="0"/>
            <a:ext cx="12192000" cy="1200329"/>
          </a:xfrm>
          <a:prstGeom prst="rect">
            <a:avLst/>
          </a:prstGeom>
          <a:solidFill>
            <a:srgbClr val="0C1A3E"/>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b="0" i="0" lang="en-CA" sz="8000" u="none" cap="none" strike="noStrike">
                <a:solidFill>
                  <a:schemeClr val="lt1"/>
                </a:solidFill>
                <a:latin typeface="Century Schoolbook"/>
                <a:ea typeface="Century Schoolbook"/>
                <a:cs typeface="Century Schoolbook"/>
                <a:sym typeface="Century Schoolbook"/>
              </a:rPr>
              <a:t>A</a:t>
            </a:r>
            <a:r>
              <a:rPr lang="en-CA" sz="8000">
                <a:solidFill>
                  <a:schemeClr val="lt1"/>
                </a:solidFill>
                <a:latin typeface="Century Schoolbook"/>
                <a:ea typeface="Century Schoolbook"/>
                <a:cs typeface="Century Schoolbook"/>
                <a:sym typeface="Century Schoolbook"/>
              </a:rPr>
              <a:t>v</a:t>
            </a:r>
            <a:r>
              <a:rPr b="0" i="0" lang="en-CA" sz="8000" u="none" cap="none" strike="noStrike">
                <a:solidFill>
                  <a:schemeClr val="lt1"/>
                </a:solidFill>
                <a:latin typeface="Century Schoolbook"/>
                <a:ea typeface="Century Schoolbook"/>
                <a:cs typeface="Century Schoolbook"/>
                <a:sym typeface="Century Schoolbook"/>
              </a:rPr>
              <a:t>ril 1924</a:t>
            </a:r>
            <a:endParaRPr b="0" i="0" sz="8000" u="none" cap="none" strike="noStrike">
              <a:solidFill>
                <a:schemeClr val="lt1"/>
              </a:solidFill>
              <a:latin typeface="Century Schoolbook"/>
              <a:ea typeface="Century Schoolbook"/>
              <a:cs typeface="Century Schoolbook"/>
              <a:sym typeface="Century Schoolbook"/>
            </a:endParaRPr>
          </a:p>
        </p:txBody>
      </p:sp>
      <p:sp>
        <p:nvSpPr>
          <p:cNvPr id="461" name="Google Shape;461;p37"/>
          <p:cNvSpPr txBox="1"/>
          <p:nvPr/>
        </p:nvSpPr>
        <p:spPr>
          <a:xfrm>
            <a:off x="420300" y="1200321"/>
            <a:ext cx="11351400" cy="163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t/>
            </a:r>
            <a:endParaRPr b="0" i="0" sz="2000" u="none" cap="none" strike="noStrike">
              <a:solidFill>
                <a:schemeClr val="dk1"/>
              </a:solidFill>
              <a:latin typeface="Century Schoolbook"/>
              <a:ea typeface="Century Schoolbook"/>
              <a:cs typeface="Century Schoolbook"/>
              <a:sym typeface="Century Schoolbook"/>
            </a:endParaRPr>
          </a:p>
          <a:p>
            <a:pPr indent="0" lvl="0" marL="0" marR="0" rtl="0" algn="ctr">
              <a:lnSpc>
                <a:spcPct val="100000"/>
              </a:lnSpc>
              <a:spcBef>
                <a:spcPts val="0"/>
              </a:spcBef>
              <a:spcAft>
                <a:spcPts val="0"/>
              </a:spcAft>
              <a:buClr>
                <a:srgbClr val="000000"/>
              </a:buClr>
              <a:buSzPts val="2400"/>
              <a:buFont typeface="Arial"/>
              <a:buNone/>
            </a:pPr>
            <a:r>
              <a:rPr lang="en-CA" sz="2000">
                <a:solidFill>
                  <a:schemeClr val="dk1"/>
                </a:solidFill>
                <a:latin typeface="Century Schoolbook"/>
                <a:ea typeface="Century Schoolbook"/>
                <a:cs typeface="Century Schoolbook"/>
                <a:sym typeface="Century Schoolbook"/>
              </a:rPr>
              <a:t>L’Aviation royale canadienne est créée. Même si des Canadiens ont servi</a:t>
            </a:r>
            <a:r>
              <a:rPr b="0" i="0" lang="en-CA" sz="2000" u="none" cap="none" strike="noStrike">
                <a:solidFill>
                  <a:schemeClr val="dk1"/>
                </a:solidFill>
                <a:latin typeface="Century Schoolbook"/>
                <a:ea typeface="Century Schoolbook"/>
                <a:cs typeface="Century Schoolbook"/>
                <a:sym typeface="Century Schoolbook"/>
              </a:rPr>
              <a:t> l</a:t>
            </a:r>
            <a:r>
              <a:rPr lang="en-CA" sz="2000">
                <a:solidFill>
                  <a:schemeClr val="dk1"/>
                </a:solidFill>
                <a:latin typeface="Century Schoolbook"/>
                <a:ea typeface="Century Schoolbook"/>
                <a:cs typeface="Century Schoolbook"/>
                <a:sym typeface="Century Schoolbook"/>
              </a:rPr>
              <a:t>’armée de l’air durant la Première Guerre mondiale, la création de l’Aviation royale canadienne marque le moment où le Canada dispose pour la première fois de sa propre force aérienne permanente et temps plein.</a:t>
            </a:r>
            <a:endParaRPr b="0" i="0" sz="2000" u="none" cap="none" strike="noStrike">
              <a:solidFill>
                <a:schemeClr val="dk1"/>
              </a:solidFill>
              <a:latin typeface="Century Schoolbook"/>
              <a:ea typeface="Century Schoolbook"/>
              <a:cs typeface="Century Schoolbook"/>
              <a:sym typeface="Century Schoolbook"/>
            </a:endParaRPr>
          </a:p>
        </p:txBody>
      </p:sp>
      <p:sp>
        <p:nvSpPr>
          <p:cNvPr id="462" name="Google Shape;462;p37"/>
          <p:cNvSpPr txBox="1"/>
          <p:nvPr/>
        </p:nvSpPr>
        <p:spPr>
          <a:xfrm>
            <a:off x="2203950" y="6397300"/>
            <a:ext cx="77841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lang="en-CA" sz="1200">
                <a:solidFill>
                  <a:schemeClr val="dk1"/>
                </a:solidFill>
                <a:latin typeface="Century Schoolbook"/>
                <a:ea typeface="Century Schoolbook"/>
                <a:cs typeface="Century Schoolbook"/>
                <a:sym typeface="Century Schoolbook"/>
              </a:rPr>
              <a:t>Insigne de pilote de</a:t>
            </a:r>
            <a:r>
              <a:rPr b="0" i="0" lang="en-CA" sz="1200" u="none" cap="none" strike="noStrike">
                <a:solidFill>
                  <a:schemeClr val="dk1"/>
                </a:solidFill>
                <a:latin typeface="Century Schoolbook"/>
                <a:ea typeface="Century Schoolbook"/>
                <a:cs typeface="Century Schoolbook"/>
                <a:sym typeface="Century Schoolbook"/>
              </a:rPr>
              <a:t> 1924</a:t>
            </a:r>
            <a:r>
              <a:rPr lang="en-CA" sz="1200">
                <a:solidFill>
                  <a:schemeClr val="dk1"/>
                </a:solidFill>
                <a:latin typeface="Century Schoolbook"/>
                <a:ea typeface="Century Schoolbook"/>
                <a:cs typeface="Century Schoolbook"/>
                <a:sym typeface="Century Schoolbook"/>
              </a:rPr>
              <a:t> (Ministère canadien de la Défense nationale, Bibliothèque et</a:t>
            </a:r>
            <a:r>
              <a:rPr b="0" i="0" lang="en-CA" sz="1200" u="none" cap="none" strike="noStrike">
                <a:solidFill>
                  <a:schemeClr val="dk1"/>
                </a:solidFill>
                <a:latin typeface="Century Schoolbook"/>
                <a:ea typeface="Century Schoolbook"/>
                <a:cs typeface="Century Schoolbook"/>
                <a:sym typeface="Century Schoolbook"/>
              </a:rPr>
              <a:t> Archives Canada, PA-062295</a:t>
            </a:r>
            <a:r>
              <a:rPr lang="en-CA" sz="1200">
                <a:solidFill>
                  <a:schemeClr val="dk1"/>
                </a:solidFill>
                <a:latin typeface="Century Schoolbook"/>
                <a:ea typeface="Century Schoolbook"/>
                <a:cs typeface="Century Schoolbook"/>
                <a:sym typeface="Century Schoolbook"/>
              </a:rPr>
              <a:t>)</a:t>
            </a:r>
            <a:endParaRPr b="0" i="0" sz="1200" u="none" cap="none" strike="noStrike">
              <a:solidFill>
                <a:schemeClr val="dk1"/>
              </a:solidFill>
              <a:latin typeface="Century Schoolbook"/>
              <a:ea typeface="Century Schoolbook"/>
              <a:cs typeface="Century Schoolbook"/>
              <a:sym typeface="Century Schoolbook"/>
            </a:endParaRPr>
          </a:p>
        </p:txBody>
      </p:sp>
      <p:pic>
        <p:nvPicPr>
          <p:cNvPr descr="A black and white patch with wings&#10;&#10;Description automatically generated" id="463" name="Google Shape;463;p37"/>
          <p:cNvPicPr preferRelativeResize="0"/>
          <p:nvPr/>
        </p:nvPicPr>
        <p:blipFill rotWithShape="1">
          <a:blip r:embed="rId4">
            <a:alphaModFix/>
          </a:blip>
          <a:srcRect b="20055" l="9814" r="9337" t="12235"/>
          <a:stretch/>
        </p:blipFill>
        <p:spPr>
          <a:xfrm>
            <a:off x="2203959" y="2955025"/>
            <a:ext cx="7784083" cy="3442275"/>
          </a:xfrm>
          <a:prstGeom prst="rect">
            <a:avLst/>
          </a:prstGeom>
          <a:noFill/>
          <a:ln>
            <a:noFill/>
          </a:ln>
        </p:spPr>
      </p:pic>
      <p:grpSp>
        <p:nvGrpSpPr>
          <p:cNvPr id="464" name="Google Shape;464;p37"/>
          <p:cNvGrpSpPr/>
          <p:nvPr/>
        </p:nvGrpSpPr>
        <p:grpSpPr>
          <a:xfrm>
            <a:off x="10449391" y="6397289"/>
            <a:ext cx="1817100" cy="386493"/>
            <a:chOff x="10449391" y="6397289"/>
            <a:chExt cx="1817100" cy="386493"/>
          </a:xfrm>
        </p:grpSpPr>
        <p:sp>
          <p:nvSpPr>
            <p:cNvPr id="465" name="Google Shape;465;p37"/>
            <p:cNvSpPr/>
            <p:nvPr/>
          </p:nvSpPr>
          <p:spPr>
            <a:xfrm>
              <a:off x="10562884" y="6397289"/>
              <a:ext cx="1590144" cy="386493"/>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66" name="Google Shape;466;p37">
              <a:hlinkClick action="ppaction://hlinksldjump" r:id="rId5"/>
            </p:cNvPr>
            <p:cNvSpPr txBox="1"/>
            <p:nvPr/>
          </p:nvSpPr>
          <p:spPr>
            <a:xfrm>
              <a:off x="10449391" y="6475199"/>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 name="Shape 470"/>
        <p:cNvGrpSpPr/>
        <p:nvPr/>
      </p:nvGrpSpPr>
      <p:grpSpPr>
        <a:xfrm>
          <a:off x="0" y="0"/>
          <a:ext cx="0" cy="0"/>
          <a:chOff x="0" y="0"/>
          <a:chExt cx="0" cy="0"/>
        </a:xfrm>
      </p:grpSpPr>
      <p:sp>
        <p:nvSpPr>
          <p:cNvPr id="471" name="Google Shape;471;p38">
            <a:hlinkClick action="ppaction://hlinksldjump" r:id="rId3"/>
          </p:cNvPr>
          <p:cNvSpPr/>
          <p:nvPr/>
        </p:nvSpPr>
        <p:spPr>
          <a:xfrm>
            <a:off x="0" y="-19800"/>
            <a:ext cx="12192000" cy="68976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72" name="Google Shape;472;p38"/>
          <p:cNvSpPr/>
          <p:nvPr/>
        </p:nvSpPr>
        <p:spPr>
          <a:xfrm>
            <a:off x="0" y="0"/>
            <a:ext cx="12192000" cy="1200300"/>
          </a:xfrm>
          <a:prstGeom prst="rect">
            <a:avLst/>
          </a:prstGeom>
          <a:solidFill>
            <a:srgbClr val="0C1A3E"/>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b="0" i="0" lang="en-CA" sz="8000" u="none" cap="none" strike="noStrike">
                <a:solidFill>
                  <a:schemeClr val="lt1"/>
                </a:solidFill>
                <a:latin typeface="Century Schoolbook"/>
                <a:ea typeface="Century Schoolbook"/>
                <a:cs typeface="Century Schoolbook"/>
                <a:sym typeface="Century Schoolbook"/>
              </a:rPr>
              <a:t>Novemb</a:t>
            </a:r>
            <a:r>
              <a:rPr lang="en-CA" sz="8000">
                <a:solidFill>
                  <a:schemeClr val="lt1"/>
                </a:solidFill>
                <a:latin typeface="Century Schoolbook"/>
                <a:ea typeface="Century Schoolbook"/>
                <a:cs typeface="Century Schoolbook"/>
                <a:sym typeface="Century Schoolbook"/>
              </a:rPr>
              <a:t>re</a:t>
            </a:r>
            <a:r>
              <a:rPr b="0" i="0" lang="en-CA" sz="8000" u="none" cap="none" strike="noStrike">
                <a:solidFill>
                  <a:schemeClr val="lt1"/>
                </a:solidFill>
                <a:latin typeface="Century Schoolbook"/>
                <a:ea typeface="Century Schoolbook"/>
                <a:cs typeface="Century Schoolbook"/>
                <a:sym typeface="Century Schoolbook"/>
              </a:rPr>
              <a:t> 1931</a:t>
            </a:r>
            <a:endParaRPr b="0" i="0" sz="8000" u="none" cap="none" strike="noStrike">
              <a:solidFill>
                <a:schemeClr val="lt1"/>
              </a:solidFill>
              <a:latin typeface="Century Schoolbook"/>
              <a:ea typeface="Century Schoolbook"/>
              <a:cs typeface="Century Schoolbook"/>
              <a:sym typeface="Century Schoolbook"/>
            </a:endParaRPr>
          </a:p>
        </p:txBody>
      </p:sp>
      <p:sp>
        <p:nvSpPr>
          <p:cNvPr id="473" name="Google Shape;473;p38"/>
          <p:cNvSpPr txBox="1"/>
          <p:nvPr/>
        </p:nvSpPr>
        <p:spPr>
          <a:xfrm>
            <a:off x="1299600" y="1200298"/>
            <a:ext cx="9592800" cy="1323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t/>
            </a:r>
            <a:endParaRPr b="0" i="0" sz="2000" u="none" cap="none" strike="noStrike">
              <a:solidFill>
                <a:schemeClr val="dk1"/>
              </a:solidFill>
              <a:latin typeface="Century Schoolbook"/>
              <a:ea typeface="Century Schoolbook"/>
              <a:cs typeface="Century Schoolbook"/>
              <a:sym typeface="Century Schoolbook"/>
            </a:endParaRPr>
          </a:p>
          <a:p>
            <a:pPr indent="0" lvl="0" marL="0" marR="0" rtl="0" algn="ctr">
              <a:lnSpc>
                <a:spcPct val="100000"/>
              </a:lnSpc>
              <a:spcBef>
                <a:spcPts val="0"/>
              </a:spcBef>
              <a:spcAft>
                <a:spcPts val="0"/>
              </a:spcAft>
              <a:buClr>
                <a:srgbClr val="000000"/>
              </a:buClr>
              <a:buSzPts val="2400"/>
              <a:buFont typeface="Arial"/>
              <a:buNone/>
            </a:pPr>
            <a:r>
              <a:rPr lang="en-CA" sz="2000">
                <a:solidFill>
                  <a:schemeClr val="dk1"/>
                </a:solidFill>
                <a:latin typeface="Century Schoolbook"/>
                <a:ea typeface="Century Schoolbook"/>
                <a:cs typeface="Century Schoolbook"/>
                <a:sym typeface="Century Schoolbook"/>
              </a:rPr>
              <a:t>Le premier jour du Souvenir officiellement célébré au Canada a lieu le 11 novembre 1931. Avant cela, les Canadiens célébraient le jour de l’Armistice</a:t>
            </a:r>
            <a:r>
              <a:rPr b="0" i="0" lang="en-CA" sz="2000" u="none" cap="none" strike="noStrike">
                <a:solidFill>
                  <a:schemeClr val="dk1"/>
                </a:solidFill>
                <a:latin typeface="Century Schoolbook"/>
                <a:ea typeface="Century Schoolbook"/>
                <a:cs typeface="Century Schoolbook"/>
                <a:sym typeface="Century Schoolbook"/>
              </a:rPr>
              <a:t>, qui a lieu le deuxième lundi de novembre.</a:t>
            </a:r>
            <a:endParaRPr b="0" i="0" sz="2000" u="none" cap="none" strike="noStrike">
              <a:solidFill>
                <a:srgbClr val="000000"/>
              </a:solidFill>
              <a:latin typeface="Arial"/>
              <a:ea typeface="Arial"/>
              <a:cs typeface="Arial"/>
              <a:sym typeface="Arial"/>
            </a:endParaRPr>
          </a:p>
        </p:txBody>
      </p:sp>
      <p:sp>
        <p:nvSpPr>
          <p:cNvPr id="474" name="Google Shape;474;p38"/>
          <p:cNvSpPr txBox="1"/>
          <p:nvPr/>
        </p:nvSpPr>
        <p:spPr>
          <a:xfrm>
            <a:off x="3093229" y="6620589"/>
            <a:ext cx="73860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lang="en-CA" sz="1200">
                <a:solidFill>
                  <a:schemeClr val="dk1"/>
                </a:solidFill>
                <a:latin typeface="Century Schoolbook"/>
                <a:ea typeface="Century Schoolbook"/>
                <a:cs typeface="Century Schoolbook"/>
                <a:sym typeface="Century Schoolbook"/>
              </a:rPr>
              <a:t>Cérémonie du jour du Souvenir à</a:t>
            </a:r>
            <a:r>
              <a:rPr b="0" i="0" lang="en-CA" sz="1200" u="none" cap="none" strike="noStrike">
                <a:solidFill>
                  <a:schemeClr val="dk1"/>
                </a:solidFill>
                <a:latin typeface="Century Schoolbook"/>
                <a:ea typeface="Century Schoolbook"/>
                <a:cs typeface="Century Schoolbook"/>
                <a:sym typeface="Century Schoolbook"/>
              </a:rPr>
              <a:t> Ottawa (Bibliothèque et Archives Canada</a:t>
            </a:r>
            <a:r>
              <a:rPr lang="en-CA" sz="1200">
                <a:solidFill>
                  <a:schemeClr val="dk1"/>
                </a:solidFill>
                <a:latin typeface="Century Schoolbook"/>
                <a:ea typeface="Century Schoolbook"/>
                <a:cs typeface="Century Schoolbook"/>
                <a:sym typeface="Century Schoolbook"/>
              </a:rPr>
              <a:t>)</a:t>
            </a:r>
            <a:endParaRPr b="0" i="0" sz="1200" u="none" cap="none" strike="noStrike">
              <a:solidFill>
                <a:schemeClr val="dk1"/>
              </a:solidFill>
              <a:latin typeface="Century Schoolbook"/>
              <a:ea typeface="Century Schoolbook"/>
              <a:cs typeface="Century Schoolbook"/>
              <a:sym typeface="Century Schoolbook"/>
            </a:endParaRPr>
          </a:p>
        </p:txBody>
      </p:sp>
      <p:pic>
        <p:nvPicPr>
          <p:cNvPr descr="A person standing on steps with a large crowd of people&#10;&#10;Description automatically generated" id="475" name="Google Shape;475;p38"/>
          <p:cNvPicPr preferRelativeResize="0"/>
          <p:nvPr/>
        </p:nvPicPr>
        <p:blipFill rotWithShape="1">
          <a:blip r:embed="rId4">
            <a:alphaModFix/>
          </a:blip>
          <a:srcRect b="11918" l="0" r="0" t="0"/>
          <a:stretch/>
        </p:blipFill>
        <p:spPr>
          <a:xfrm>
            <a:off x="3093229" y="2656028"/>
            <a:ext cx="6005543" cy="3950835"/>
          </a:xfrm>
          <a:prstGeom prst="rect">
            <a:avLst/>
          </a:prstGeom>
          <a:noFill/>
          <a:ln>
            <a:noFill/>
          </a:ln>
        </p:spPr>
      </p:pic>
      <p:grpSp>
        <p:nvGrpSpPr>
          <p:cNvPr id="476" name="Google Shape;476;p38"/>
          <p:cNvGrpSpPr/>
          <p:nvPr/>
        </p:nvGrpSpPr>
        <p:grpSpPr>
          <a:xfrm>
            <a:off x="10449316" y="6397289"/>
            <a:ext cx="1817100" cy="386400"/>
            <a:chOff x="10449316" y="6397289"/>
            <a:chExt cx="1817100" cy="386400"/>
          </a:xfrm>
        </p:grpSpPr>
        <p:sp>
          <p:nvSpPr>
            <p:cNvPr id="477" name="Google Shape;477;p38"/>
            <p:cNvSpPr/>
            <p:nvPr/>
          </p:nvSpPr>
          <p:spPr>
            <a:xfrm>
              <a:off x="10562884" y="6397289"/>
              <a:ext cx="1590000" cy="386400"/>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78" name="Google Shape;478;p38">
              <a:hlinkClick action="ppaction://hlinksldjump" r:id="rId5"/>
            </p:cNvPr>
            <p:cNvSpPr txBox="1"/>
            <p:nvPr/>
          </p:nvSpPr>
          <p:spPr>
            <a:xfrm>
              <a:off x="10449316" y="6475161"/>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sp>
        <p:nvSpPr>
          <p:cNvPr id="483" name="Google Shape;483;p39">
            <a:hlinkClick action="ppaction://hlinksldjump" r:id="rId3"/>
          </p:cNvPr>
          <p:cNvSpPr/>
          <p:nvPr/>
        </p:nvSpPr>
        <p:spPr>
          <a:xfrm>
            <a:off x="25" y="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84" name="Google Shape;484;p39"/>
          <p:cNvSpPr/>
          <p:nvPr/>
        </p:nvSpPr>
        <p:spPr>
          <a:xfrm>
            <a:off x="0" y="0"/>
            <a:ext cx="12192000" cy="1200329"/>
          </a:xfrm>
          <a:prstGeom prst="rect">
            <a:avLst/>
          </a:prstGeom>
          <a:solidFill>
            <a:srgbClr val="7F340D"/>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lang="en-CA" sz="7300">
                <a:solidFill>
                  <a:schemeClr val="lt1"/>
                </a:solidFill>
                <a:latin typeface="Century Schoolbook"/>
                <a:ea typeface="Century Schoolbook"/>
                <a:cs typeface="Century Schoolbook"/>
                <a:sym typeface="Century Schoolbook"/>
              </a:rPr>
              <a:t>Deuxième Guerre mondiale</a:t>
            </a:r>
            <a:endParaRPr b="0" i="0" sz="7300" u="none" cap="none" strike="noStrike">
              <a:solidFill>
                <a:schemeClr val="lt1"/>
              </a:solidFill>
              <a:latin typeface="Century Schoolbook"/>
              <a:ea typeface="Century Schoolbook"/>
              <a:cs typeface="Century Schoolbook"/>
              <a:sym typeface="Century Schoolbook"/>
            </a:endParaRPr>
          </a:p>
        </p:txBody>
      </p:sp>
      <p:sp>
        <p:nvSpPr>
          <p:cNvPr id="485" name="Google Shape;485;p39"/>
          <p:cNvSpPr txBox="1"/>
          <p:nvPr/>
        </p:nvSpPr>
        <p:spPr>
          <a:xfrm>
            <a:off x="1877126" y="1200329"/>
            <a:ext cx="8437800" cy="163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000" u="none" cap="none" strike="noStrike">
              <a:solidFill>
                <a:schemeClr val="dk1"/>
              </a:solidFill>
              <a:latin typeface="Century Schoolbook"/>
              <a:ea typeface="Century Schoolbook"/>
              <a:cs typeface="Century Schoolbook"/>
              <a:sym typeface="Century Schoolbook"/>
            </a:endParaRPr>
          </a:p>
          <a:p>
            <a:pPr indent="0" lvl="0" marL="0" marR="0" rtl="0" algn="ctr">
              <a:lnSpc>
                <a:spcPct val="100000"/>
              </a:lnSpc>
              <a:spcBef>
                <a:spcPts val="0"/>
              </a:spcBef>
              <a:spcAft>
                <a:spcPts val="0"/>
              </a:spcAft>
              <a:buClr>
                <a:srgbClr val="000000"/>
              </a:buClr>
              <a:buSzPts val="2400"/>
              <a:buFont typeface="Arial"/>
              <a:buNone/>
            </a:pPr>
            <a:r>
              <a:rPr lang="en-CA" sz="2000">
                <a:latin typeface="Century Schoolbook"/>
                <a:ea typeface="Century Schoolbook"/>
                <a:cs typeface="Century Schoolbook"/>
                <a:sym typeface="Century Schoolbook"/>
              </a:rPr>
              <a:t>Plus d’un million de Canadiens se battent durant la Deuxième Guerre mondiale pour empêcher l’Allemagne et les autres gouvernements fascistes de répandre leur idéologie de persécution. Environ</a:t>
            </a:r>
            <a:r>
              <a:rPr b="0" i="0" lang="en-CA" sz="2000" u="none" cap="none" strike="noStrike">
                <a:solidFill>
                  <a:srgbClr val="000000"/>
                </a:solidFill>
                <a:latin typeface="Century Schoolbook"/>
                <a:ea typeface="Century Schoolbook"/>
                <a:cs typeface="Century Schoolbook"/>
                <a:sym typeface="Century Schoolbook"/>
              </a:rPr>
              <a:t> 45</a:t>
            </a:r>
            <a:r>
              <a:rPr lang="en-CA" sz="2000">
                <a:latin typeface="Century Schoolbook"/>
                <a:ea typeface="Century Schoolbook"/>
                <a:cs typeface="Century Schoolbook"/>
                <a:sym typeface="Century Schoolbook"/>
              </a:rPr>
              <a:t> </a:t>
            </a:r>
            <a:r>
              <a:rPr b="0" i="0" lang="en-CA" sz="2000" u="none" cap="none" strike="noStrike">
                <a:solidFill>
                  <a:srgbClr val="000000"/>
                </a:solidFill>
                <a:latin typeface="Century Schoolbook"/>
                <a:ea typeface="Century Schoolbook"/>
                <a:cs typeface="Century Schoolbook"/>
                <a:sym typeface="Century Schoolbook"/>
              </a:rPr>
              <a:t>000</a:t>
            </a:r>
            <a:r>
              <a:rPr lang="en-CA" sz="2000">
                <a:latin typeface="Century Schoolbook"/>
                <a:ea typeface="Century Schoolbook"/>
                <a:cs typeface="Century Schoolbook"/>
                <a:sym typeface="Century Schoolbook"/>
              </a:rPr>
              <a:t> </a:t>
            </a:r>
            <a:r>
              <a:rPr b="0" i="0" lang="en-CA" sz="2000" u="none" cap="none" strike="noStrike">
                <a:solidFill>
                  <a:srgbClr val="000000"/>
                </a:solidFill>
                <a:latin typeface="Century Schoolbook"/>
                <a:ea typeface="Century Schoolbook"/>
                <a:cs typeface="Century Schoolbook"/>
                <a:sym typeface="Century Schoolbook"/>
              </a:rPr>
              <a:t>Canadi</a:t>
            </a:r>
            <a:r>
              <a:rPr lang="en-CA" sz="2000">
                <a:latin typeface="Century Schoolbook"/>
                <a:ea typeface="Century Schoolbook"/>
                <a:cs typeface="Century Schoolbook"/>
                <a:sym typeface="Century Schoolbook"/>
              </a:rPr>
              <a:t>e</a:t>
            </a:r>
            <a:r>
              <a:rPr b="0" i="0" lang="en-CA" sz="2000" u="none" cap="none" strike="noStrike">
                <a:solidFill>
                  <a:srgbClr val="000000"/>
                </a:solidFill>
                <a:latin typeface="Century Schoolbook"/>
                <a:ea typeface="Century Schoolbook"/>
                <a:cs typeface="Century Schoolbook"/>
                <a:sym typeface="Century Schoolbook"/>
              </a:rPr>
              <a:t>ns perdent la vie durant </a:t>
            </a:r>
            <a:r>
              <a:rPr lang="en-CA" sz="2000">
                <a:latin typeface="Century Schoolbook"/>
                <a:ea typeface="Century Schoolbook"/>
                <a:cs typeface="Century Schoolbook"/>
                <a:sym typeface="Century Schoolbook"/>
              </a:rPr>
              <a:t>ce conflit.</a:t>
            </a:r>
            <a:endParaRPr b="0" i="0" sz="2000" u="none" cap="none" strike="noStrike">
              <a:solidFill>
                <a:schemeClr val="dk1"/>
              </a:solidFill>
              <a:latin typeface="Century Schoolbook"/>
              <a:ea typeface="Century Schoolbook"/>
              <a:cs typeface="Century Schoolbook"/>
              <a:sym typeface="Century Schoolbook"/>
            </a:endParaRPr>
          </a:p>
        </p:txBody>
      </p:sp>
      <p:sp>
        <p:nvSpPr>
          <p:cNvPr id="486" name="Google Shape;486;p39"/>
          <p:cNvSpPr/>
          <p:nvPr/>
        </p:nvSpPr>
        <p:spPr>
          <a:xfrm>
            <a:off x="2094708" y="3846025"/>
            <a:ext cx="8347054" cy="1276643"/>
          </a:xfrm>
          <a:prstGeom prst="rightArrow">
            <a:avLst>
              <a:gd fmla="val 50000" name="adj1"/>
              <a:gd fmla="val 50000" name="adj2"/>
            </a:avLst>
          </a:prstGeom>
          <a:solidFill>
            <a:srgbClr val="3A3A3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3A3A3A"/>
              </a:solidFill>
              <a:latin typeface="Arial"/>
              <a:ea typeface="Arial"/>
              <a:cs typeface="Arial"/>
              <a:sym typeface="Arial"/>
            </a:endParaRPr>
          </a:p>
        </p:txBody>
      </p:sp>
      <p:sp>
        <p:nvSpPr>
          <p:cNvPr id="487" name="Google Shape;487;p39"/>
          <p:cNvSpPr txBox="1"/>
          <p:nvPr/>
        </p:nvSpPr>
        <p:spPr>
          <a:xfrm>
            <a:off x="1750238" y="4963297"/>
            <a:ext cx="6975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CA" sz="1800" u="none" cap="none" strike="noStrike">
                <a:solidFill>
                  <a:schemeClr val="dk1"/>
                </a:solidFill>
                <a:latin typeface="Century Schoolbook"/>
                <a:ea typeface="Century Schoolbook"/>
                <a:cs typeface="Century Schoolbook"/>
                <a:sym typeface="Century Schoolbook"/>
              </a:rPr>
              <a:t>1939</a:t>
            </a:r>
            <a:endParaRPr b="0" i="0" sz="1400" u="none" cap="none" strike="noStrike">
              <a:solidFill>
                <a:schemeClr val="dk1"/>
              </a:solidFill>
              <a:latin typeface="Arial"/>
              <a:ea typeface="Arial"/>
              <a:cs typeface="Arial"/>
              <a:sym typeface="Arial"/>
            </a:endParaRPr>
          </a:p>
        </p:txBody>
      </p:sp>
      <p:cxnSp>
        <p:nvCxnSpPr>
          <p:cNvPr id="488" name="Google Shape;488;p39"/>
          <p:cNvCxnSpPr/>
          <p:nvPr/>
        </p:nvCxnSpPr>
        <p:spPr>
          <a:xfrm flipH="1">
            <a:off x="2089138" y="4163258"/>
            <a:ext cx="4763" cy="853153"/>
          </a:xfrm>
          <a:prstGeom prst="straightConnector1">
            <a:avLst/>
          </a:prstGeom>
          <a:noFill/>
          <a:ln cap="flat" cmpd="sng" w="19050">
            <a:solidFill>
              <a:srgbClr val="7F7F7F"/>
            </a:solidFill>
            <a:prstDash val="solid"/>
            <a:miter lim="800000"/>
            <a:headEnd len="sm" w="sm" type="none"/>
            <a:tailEnd len="sm" w="sm" type="none"/>
          </a:ln>
        </p:spPr>
      </p:cxnSp>
      <p:sp>
        <p:nvSpPr>
          <p:cNvPr id="489" name="Google Shape;489;p39"/>
          <p:cNvSpPr txBox="1"/>
          <p:nvPr/>
        </p:nvSpPr>
        <p:spPr>
          <a:xfrm>
            <a:off x="2909407" y="4938018"/>
            <a:ext cx="6975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CA" sz="1800" u="none" cap="none" strike="noStrike">
                <a:solidFill>
                  <a:schemeClr val="dk1"/>
                </a:solidFill>
                <a:latin typeface="Century Schoolbook"/>
                <a:ea typeface="Century Schoolbook"/>
                <a:cs typeface="Century Schoolbook"/>
                <a:sym typeface="Century Schoolbook"/>
              </a:rPr>
              <a:t>1940</a:t>
            </a:r>
            <a:endParaRPr b="0" i="0" sz="1400" u="none" cap="none" strike="noStrike">
              <a:solidFill>
                <a:schemeClr val="dk1"/>
              </a:solidFill>
              <a:latin typeface="Arial"/>
              <a:ea typeface="Arial"/>
              <a:cs typeface="Arial"/>
              <a:sym typeface="Arial"/>
            </a:endParaRPr>
          </a:p>
        </p:txBody>
      </p:sp>
      <p:cxnSp>
        <p:nvCxnSpPr>
          <p:cNvPr id="490" name="Google Shape;490;p39"/>
          <p:cNvCxnSpPr/>
          <p:nvPr/>
        </p:nvCxnSpPr>
        <p:spPr>
          <a:xfrm flipH="1">
            <a:off x="3258157" y="4163258"/>
            <a:ext cx="4763" cy="853153"/>
          </a:xfrm>
          <a:prstGeom prst="straightConnector1">
            <a:avLst/>
          </a:prstGeom>
          <a:noFill/>
          <a:ln cap="flat" cmpd="sng" w="19050">
            <a:solidFill>
              <a:srgbClr val="7F7F7F"/>
            </a:solidFill>
            <a:prstDash val="solid"/>
            <a:miter lim="800000"/>
            <a:headEnd len="sm" w="sm" type="none"/>
            <a:tailEnd len="sm" w="sm" type="none"/>
          </a:ln>
        </p:spPr>
      </p:cxnSp>
      <p:sp>
        <p:nvSpPr>
          <p:cNvPr id="491" name="Google Shape;491;p39"/>
          <p:cNvSpPr txBox="1"/>
          <p:nvPr/>
        </p:nvSpPr>
        <p:spPr>
          <a:xfrm>
            <a:off x="4006848" y="4963297"/>
            <a:ext cx="6975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CA" sz="1800" u="none" cap="none" strike="noStrike">
                <a:solidFill>
                  <a:schemeClr val="dk1"/>
                </a:solidFill>
                <a:latin typeface="Century Schoolbook"/>
                <a:ea typeface="Century Schoolbook"/>
                <a:cs typeface="Century Schoolbook"/>
                <a:sym typeface="Century Schoolbook"/>
              </a:rPr>
              <a:t>1941</a:t>
            </a:r>
            <a:endParaRPr b="0" i="0" sz="1400" u="none" cap="none" strike="noStrike">
              <a:solidFill>
                <a:schemeClr val="dk1"/>
              </a:solidFill>
              <a:latin typeface="Arial"/>
              <a:ea typeface="Arial"/>
              <a:cs typeface="Arial"/>
              <a:sym typeface="Arial"/>
            </a:endParaRPr>
          </a:p>
        </p:txBody>
      </p:sp>
      <p:cxnSp>
        <p:nvCxnSpPr>
          <p:cNvPr id="492" name="Google Shape;492;p39"/>
          <p:cNvCxnSpPr/>
          <p:nvPr/>
        </p:nvCxnSpPr>
        <p:spPr>
          <a:xfrm flipH="1">
            <a:off x="4355598" y="4163258"/>
            <a:ext cx="4763" cy="853153"/>
          </a:xfrm>
          <a:prstGeom prst="straightConnector1">
            <a:avLst/>
          </a:prstGeom>
          <a:noFill/>
          <a:ln cap="flat" cmpd="sng" w="19050">
            <a:solidFill>
              <a:srgbClr val="7F7F7F"/>
            </a:solidFill>
            <a:prstDash val="solid"/>
            <a:miter lim="800000"/>
            <a:headEnd len="sm" w="sm" type="none"/>
            <a:tailEnd len="sm" w="sm" type="none"/>
          </a:ln>
        </p:spPr>
      </p:cxnSp>
      <p:sp>
        <p:nvSpPr>
          <p:cNvPr id="493" name="Google Shape;493;p39"/>
          <p:cNvSpPr txBox="1"/>
          <p:nvPr/>
        </p:nvSpPr>
        <p:spPr>
          <a:xfrm>
            <a:off x="5099526" y="4963297"/>
            <a:ext cx="6975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CA" sz="1800" u="none" cap="none" strike="noStrike">
                <a:solidFill>
                  <a:schemeClr val="dk1"/>
                </a:solidFill>
                <a:latin typeface="Century Schoolbook"/>
                <a:ea typeface="Century Schoolbook"/>
                <a:cs typeface="Century Schoolbook"/>
                <a:sym typeface="Century Schoolbook"/>
              </a:rPr>
              <a:t>1942</a:t>
            </a:r>
            <a:endParaRPr b="0" i="0" sz="1400" u="none" cap="none" strike="noStrike">
              <a:solidFill>
                <a:schemeClr val="dk1"/>
              </a:solidFill>
              <a:latin typeface="Arial"/>
              <a:ea typeface="Arial"/>
              <a:cs typeface="Arial"/>
              <a:sym typeface="Arial"/>
            </a:endParaRPr>
          </a:p>
        </p:txBody>
      </p:sp>
      <p:cxnSp>
        <p:nvCxnSpPr>
          <p:cNvPr id="494" name="Google Shape;494;p39"/>
          <p:cNvCxnSpPr/>
          <p:nvPr/>
        </p:nvCxnSpPr>
        <p:spPr>
          <a:xfrm flipH="1">
            <a:off x="5452959" y="4163257"/>
            <a:ext cx="4763" cy="853153"/>
          </a:xfrm>
          <a:prstGeom prst="straightConnector1">
            <a:avLst/>
          </a:prstGeom>
          <a:noFill/>
          <a:ln cap="flat" cmpd="sng" w="19050">
            <a:solidFill>
              <a:srgbClr val="7F7F7F"/>
            </a:solidFill>
            <a:prstDash val="solid"/>
            <a:miter lim="800000"/>
            <a:headEnd len="sm" w="sm" type="none"/>
            <a:tailEnd len="sm" w="sm" type="none"/>
          </a:ln>
        </p:spPr>
      </p:cxnSp>
      <p:sp>
        <p:nvSpPr>
          <p:cNvPr id="495" name="Google Shape;495;p39"/>
          <p:cNvSpPr txBox="1"/>
          <p:nvPr/>
        </p:nvSpPr>
        <p:spPr>
          <a:xfrm>
            <a:off x="6189384" y="4989607"/>
            <a:ext cx="6975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CA" sz="1800" u="none" cap="none" strike="noStrike">
                <a:solidFill>
                  <a:schemeClr val="dk1"/>
                </a:solidFill>
                <a:latin typeface="Century Schoolbook"/>
                <a:ea typeface="Century Schoolbook"/>
                <a:cs typeface="Century Schoolbook"/>
                <a:sym typeface="Century Schoolbook"/>
              </a:rPr>
              <a:t>1943</a:t>
            </a:r>
            <a:endParaRPr b="0" i="0" sz="1400" u="none" cap="none" strike="noStrike">
              <a:solidFill>
                <a:schemeClr val="dk1"/>
              </a:solidFill>
              <a:latin typeface="Arial"/>
              <a:ea typeface="Arial"/>
              <a:cs typeface="Arial"/>
              <a:sym typeface="Arial"/>
            </a:endParaRPr>
          </a:p>
        </p:txBody>
      </p:sp>
      <p:cxnSp>
        <p:nvCxnSpPr>
          <p:cNvPr id="496" name="Google Shape;496;p39"/>
          <p:cNvCxnSpPr/>
          <p:nvPr/>
        </p:nvCxnSpPr>
        <p:spPr>
          <a:xfrm flipH="1">
            <a:off x="7629598" y="4163257"/>
            <a:ext cx="4763" cy="853153"/>
          </a:xfrm>
          <a:prstGeom prst="straightConnector1">
            <a:avLst/>
          </a:prstGeom>
          <a:noFill/>
          <a:ln cap="flat" cmpd="sng" w="19050">
            <a:solidFill>
              <a:srgbClr val="7F7F7F"/>
            </a:solidFill>
            <a:prstDash val="solid"/>
            <a:miter lim="800000"/>
            <a:headEnd len="sm" w="sm" type="none"/>
            <a:tailEnd len="sm" w="sm" type="none"/>
          </a:ln>
        </p:spPr>
      </p:cxnSp>
      <p:cxnSp>
        <p:nvCxnSpPr>
          <p:cNvPr id="497" name="Google Shape;497;p39"/>
          <p:cNvCxnSpPr/>
          <p:nvPr/>
        </p:nvCxnSpPr>
        <p:spPr>
          <a:xfrm flipH="1">
            <a:off x="6534977" y="4163257"/>
            <a:ext cx="4763" cy="853153"/>
          </a:xfrm>
          <a:prstGeom prst="straightConnector1">
            <a:avLst/>
          </a:prstGeom>
          <a:noFill/>
          <a:ln cap="flat" cmpd="sng" w="19050">
            <a:solidFill>
              <a:srgbClr val="7F7F7F"/>
            </a:solidFill>
            <a:prstDash val="solid"/>
            <a:miter lim="800000"/>
            <a:headEnd len="sm" w="sm" type="none"/>
            <a:tailEnd len="sm" w="sm" type="none"/>
          </a:ln>
        </p:spPr>
      </p:cxnSp>
      <p:sp>
        <p:nvSpPr>
          <p:cNvPr id="498" name="Google Shape;498;p39"/>
          <p:cNvSpPr txBox="1"/>
          <p:nvPr/>
        </p:nvSpPr>
        <p:spPr>
          <a:xfrm>
            <a:off x="7268245" y="4967956"/>
            <a:ext cx="6975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CA" sz="1800" u="none" cap="none" strike="noStrike">
                <a:solidFill>
                  <a:schemeClr val="dk1"/>
                </a:solidFill>
                <a:latin typeface="Century Schoolbook"/>
                <a:ea typeface="Century Schoolbook"/>
                <a:cs typeface="Century Schoolbook"/>
                <a:sym typeface="Century Schoolbook"/>
              </a:rPr>
              <a:t>1944</a:t>
            </a:r>
            <a:endParaRPr b="0" i="0" sz="1400" u="none" cap="none" strike="noStrike">
              <a:solidFill>
                <a:schemeClr val="dk1"/>
              </a:solidFill>
              <a:latin typeface="Arial"/>
              <a:ea typeface="Arial"/>
              <a:cs typeface="Arial"/>
              <a:sym typeface="Arial"/>
            </a:endParaRPr>
          </a:p>
        </p:txBody>
      </p:sp>
      <p:cxnSp>
        <p:nvCxnSpPr>
          <p:cNvPr id="499" name="Google Shape;499;p39"/>
          <p:cNvCxnSpPr/>
          <p:nvPr/>
        </p:nvCxnSpPr>
        <p:spPr>
          <a:xfrm flipH="1">
            <a:off x="8721736" y="4163257"/>
            <a:ext cx="4763" cy="853153"/>
          </a:xfrm>
          <a:prstGeom prst="straightConnector1">
            <a:avLst/>
          </a:prstGeom>
          <a:noFill/>
          <a:ln cap="flat" cmpd="sng" w="19050">
            <a:solidFill>
              <a:srgbClr val="7F7F7F"/>
            </a:solidFill>
            <a:prstDash val="solid"/>
            <a:miter lim="800000"/>
            <a:headEnd len="sm" w="sm" type="none"/>
            <a:tailEnd len="sm" w="sm" type="none"/>
          </a:ln>
        </p:spPr>
      </p:cxnSp>
      <p:sp>
        <p:nvSpPr>
          <p:cNvPr id="500" name="Google Shape;500;p39"/>
          <p:cNvSpPr txBox="1"/>
          <p:nvPr/>
        </p:nvSpPr>
        <p:spPr>
          <a:xfrm>
            <a:off x="8360383" y="4967956"/>
            <a:ext cx="6975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CA" sz="1800" u="none" cap="none" strike="noStrike">
                <a:solidFill>
                  <a:schemeClr val="dk1"/>
                </a:solidFill>
                <a:latin typeface="Century Schoolbook"/>
                <a:ea typeface="Century Schoolbook"/>
                <a:cs typeface="Century Schoolbook"/>
                <a:sym typeface="Century Schoolbook"/>
              </a:rPr>
              <a:t>1945</a:t>
            </a:r>
            <a:endParaRPr b="0" i="0" sz="1400" u="none" cap="none" strike="noStrike">
              <a:solidFill>
                <a:schemeClr val="dk1"/>
              </a:solidFill>
              <a:latin typeface="Arial"/>
              <a:ea typeface="Arial"/>
              <a:cs typeface="Arial"/>
              <a:sym typeface="Arial"/>
            </a:endParaRPr>
          </a:p>
        </p:txBody>
      </p:sp>
      <p:sp>
        <p:nvSpPr>
          <p:cNvPr id="501" name="Google Shape;501;p39">
            <a:hlinkClick action="ppaction://hlinksldjump" r:id="rId4"/>
          </p:cNvPr>
          <p:cNvSpPr/>
          <p:nvPr/>
        </p:nvSpPr>
        <p:spPr>
          <a:xfrm>
            <a:off x="2458263" y="4233780"/>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7F340D"/>
          </a:solidFill>
          <a:ln cap="flat" cmpd="sng" w="25400">
            <a:solidFill>
              <a:srgbClr val="0C0C0C"/>
            </a:solidFill>
            <a:prstDash val="solid"/>
            <a:round/>
            <a:headEnd len="sm" w="sm" type="none"/>
            <a:tailEnd len="sm" w="sm" type="none"/>
          </a:ln>
        </p:spPr>
        <p:txBody>
          <a:bodyPr anchorCtr="0" anchor="ctr" bIns="99000" lIns="99075" spcFirstLastPara="1" rIns="99075" wrap="square" tIns="99000">
            <a:noAutofit/>
          </a:bodyPr>
          <a:lstStyle/>
          <a:p>
            <a:pPr indent="0" lvl="0" marL="0" marR="0" rtl="0" algn="ctr">
              <a:lnSpc>
                <a:spcPct val="90000"/>
              </a:lnSpc>
              <a:spcBef>
                <a:spcPts val="0"/>
              </a:spcBef>
              <a:spcAft>
                <a:spcPts val="0"/>
              </a:spcAft>
              <a:buClr>
                <a:srgbClr val="000000"/>
              </a:buClr>
              <a:buSzPts val="800"/>
              <a:buFont typeface="Arial"/>
              <a:buNone/>
            </a:pPr>
            <a:r>
              <a:t/>
            </a:r>
            <a:endParaRPr b="0" i="0" sz="800" u="none" cap="none" strike="noStrike">
              <a:solidFill>
                <a:srgbClr val="3A3A3A"/>
              </a:solidFill>
              <a:latin typeface="Arial"/>
              <a:ea typeface="Arial"/>
              <a:cs typeface="Arial"/>
              <a:sym typeface="Arial"/>
            </a:endParaRPr>
          </a:p>
        </p:txBody>
      </p:sp>
      <p:sp>
        <p:nvSpPr>
          <p:cNvPr id="502" name="Google Shape;502;p39">
            <a:hlinkClick action="ppaction://hlinksldjump" r:id="rId5"/>
          </p:cNvPr>
          <p:cNvSpPr/>
          <p:nvPr/>
        </p:nvSpPr>
        <p:spPr>
          <a:xfrm>
            <a:off x="3574964" y="4233780"/>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7F340D"/>
          </a:solidFill>
          <a:ln cap="flat" cmpd="sng" w="25400">
            <a:solidFill>
              <a:srgbClr val="0C0C0C"/>
            </a:solidFill>
            <a:prstDash val="solid"/>
            <a:round/>
            <a:headEnd len="sm" w="sm" type="none"/>
            <a:tailEnd len="sm" w="sm" type="none"/>
          </a:ln>
        </p:spPr>
        <p:txBody>
          <a:bodyPr anchorCtr="0" anchor="ctr" bIns="125675" lIns="125750" spcFirstLastPara="1" rIns="125750" wrap="square" tIns="125675">
            <a:noAutofit/>
          </a:bodyPr>
          <a:lstStyle/>
          <a:p>
            <a:pPr indent="0" lvl="0" marL="0" marR="0" rtl="0" algn="ctr">
              <a:lnSpc>
                <a:spcPct val="90000"/>
              </a:lnSpc>
              <a:spcBef>
                <a:spcPts val="0"/>
              </a:spcBef>
              <a:spcAft>
                <a:spcPts val="0"/>
              </a:spcAft>
              <a:buClr>
                <a:srgbClr val="000000"/>
              </a:buClr>
              <a:buSzPts val="1500"/>
              <a:buFont typeface="Arial"/>
              <a:buNone/>
            </a:pPr>
            <a:r>
              <a:t/>
            </a:r>
            <a:endParaRPr b="0" i="0" sz="1500" u="none" cap="none" strike="noStrike">
              <a:solidFill>
                <a:srgbClr val="3A3A3A"/>
              </a:solidFill>
              <a:latin typeface="Arial"/>
              <a:ea typeface="Arial"/>
              <a:cs typeface="Arial"/>
              <a:sym typeface="Arial"/>
            </a:endParaRPr>
          </a:p>
        </p:txBody>
      </p:sp>
      <p:sp>
        <p:nvSpPr>
          <p:cNvPr id="503" name="Google Shape;503;p39">
            <a:hlinkClick action="ppaction://hlinksldjump" r:id="rId6"/>
          </p:cNvPr>
          <p:cNvSpPr/>
          <p:nvPr/>
        </p:nvSpPr>
        <p:spPr>
          <a:xfrm>
            <a:off x="4390018" y="4234810"/>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7F340D"/>
          </a:solidFill>
          <a:ln cap="flat" cmpd="sng" w="25400">
            <a:solidFill>
              <a:srgbClr val="0C0C0C"/>
            </a:solidFill>
            <a:prstDash val="solid"/>
            <a:round/>
            <a:headEnd len="sm" w="sm" type="none"/>
            <a:tailEnd len="sm" w="sm" type="none"/>
          </a:ln>
        </p:spPr>
        <p:txBody>
          <a:bodyPr anchorCtr="0" anchor="ctr" bIns="125675" lIns="125750" spcFirstLastPara="1" rIns="125750" wrap="square" tIns="125675">
            <a:noAutofit/>
          </a:bodyPr>
          <a:lstStyle/>
          <a:p>
            <a:pPr indent="0" lvl="0" marL="0" marR="0" rtl="0" algn="ctr">
              <a:lnSpc>
                <a:spcPct val="90000"/>
              </a:lnSpc>
              <a:spcBef>
                <a:spcPts val="0"/>
              </a:spcBef>
              <a:spcAft>
                <a:spcPts val="0"/>
              </a:spcAft>
              <a:buClr>
                <a:srgbClr val="000000"/>
              </a:buClr>
              <a:buSzPts val="1500"/>
              <a:buFont typeface="Arial"/>
              <a:buNone/>
            </a:pPr>
            <a:r>
              <a:t/>
            </a:r>
            <a:endParaRPr b="0" i="0" sz="1500" u="none" cap="none" strike="noStrike">
              <a:solidFill>
                <a:srgbClr val="3A3A3A"/>
              </a:solidFill>
              <a:latin typeface="Arial"/>
              <a:ea typeface="Arial"/>
              <a:cs typeface="Arial"/>
              <a:sym typeface="Arial"/>
            </a:endParaRPr>
          </a:p>
        </p:txBody>
      </p:sp>
      <p:sp>
        <p:nvSpPr>
          <p:cNvPr id="504" name="Google Shape;504;p39">
            <a:hlinkClick action="ppaction://hlinksldjump" r:id="rId7"/>
          </p:cNvPr>
          <p:cNvSpPr/>
          <p:nvPr/>
        </p:nvSpPr>
        <p:spPr>
          <a:xfrm>
            <a:off x="4936614" y="4234810"/>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7F340D"/>
          </a:solidFill>
          <a:ln cap="flat" cmpd="sng" w="25400">
            <a:solidFill>
              <a:srgbClr val="0C0C0C"/>
            </a:solidFill>
            <a:prstDash val="solid"/>
            <a:round/>
            <a:headEnd len="sm" w="sm" type="none"/>
            <a:tailEnd len="sm" w="sm" type="none"/>
          </a:ln>
        </p:spPr>
        <p:txBody>
          <a:bodyPr anchorCtr="0" anchor="ctr" bIns="99000" lIns="99075" spcFirstLastPara="1" rIns="99075" wrap="square" tIns="99000">
            <a:noAutofit/>
          </a:bodyPr>
          <a:lstStyle/>
          <a:p>
            <a:pPr indent="0" lvl="0" marL="0" marR="0" rtl="0" algn="ctr">
              <a:lnSpc>
                <a:spcPct val="90000"/>
              </a:lnSpc>
              <a:spcBef>
                <a:spcPts val="0"/>
              </a:spcBef>
              <a:spcAft>
                <a:spcPts val="0"/>
              </a:spcAft>
              <a:buClr>
                <a:srgbClr val="000000"/>
              </a:buClr>
              <a:buSzPts val="800"/>
              <a:buFont typeface="Arial"/>
              <a:buNone/>
            </a:pPr>
            <a:r>
              <a:t/>
            </a:r>
            <a:endParaRPr b="0" i="0" sz="800" u="none" cap="none" strike="noStrike">
              <a:solidFill>
                <a:srgbClr val="3A3A3A"/>
              </a:solidFill>
              <a:latin typeface="Arial"/>
              <a:ea typeface="Arial"/>
              <a:cs typeface="Arial"/>
              <a:sym typeface="Arial"/>
            </a:endParaRPr>
          </a:p>
        </p:txBody>
      </p:sp>
      <p:sp>
        <p:nvSpPr>
          <p:cNvPr id="505" name="Google Shape;505;p39">
            <a:hlinkClick action="ppaction://hlinksldjump" r:id="rId8"/>
          </p:cNvPr>
          <p:cNvSpPr/>
          <p:nvPr/>
        </p:nvSpPr>
        <p:spPr>
          <a:xfrm>
            <a:off x="5723037" y="4231159"/>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7F340D"/>
          </a:solidFill>
          <a:ln cap="flat" cmpd="sng" w="25400">
            <a:solidFill>
              <a:srgbClr val="0C0C0C"/>
            </a:solidFill>
            <a:prstDash val="solid"/>
            <a:round/>
            <a:headEnd len="sm" w="sm" type="none"/>
            <a:tailEnd len="sm" w="sm" type="none"/>
          </a:ln>
        </p:spPr>
        <p:txBody>
          <a:bodyPr anchorCtr="0" anchor="ctr" bIns="99000" lIns="99075" spcFirstLastPara="1" rIns="99075" wrap="square" tIns="99000">
            <a:noAutofit/>
          </a:bodyPr>
          <a:lstStyle/>
          <a:p>
            <a:pPr indent="0" lvl="0" marL="0" marR="0" rtl="0" algn="ctr">
              <a:lnSpc>
                <a:spcPct val="90000"/>
              </a:lnSpc>
              <a:spcBef>
                <a:spcPts val="0"/>
              </a:spcBef>
              <a:spcAft>
                <a:spcPts val="0"/>
              </a:spcAft>
              <a:buClr>
                <a:srgbClr val="000000"/>
              </a:buClr>
              <a:buSzPts val="800"/>
              <a:buFont typeface="Arial"/>
              <a:buNone/>
            </a:pPr>
            <a:r>
              <a:t/>
            </a:r>
            <a:endParaRPr b="0" i="0" sz="800" u="none" cap="none" strike="noStrike">
              <a:solidFill>
                <a:srgbClr val="3A3A3A"/>
              </a:solidFill>
              <a:latin typeface="Arial"/>
              <a:ea typeface="Arial"/>
              <a:cs typeface="Arial"/>
              <a:sym typeface="Arial"/>
            </a:endParaRPr>
          </a:p>
        </p:txBody>
      </p:sp>
      <p:sp>
        <p:nvSpPr>
          <p:cNvPr id="506" name="Google Shape;506;p39">
            <a:hlinkClick action="ppaction://hlinksldjump" r:id="rId9"/>
          </p:cNvPr>
          <p:cNvSpPr/>
          <p:nvPr/>
        </p:nvSpPr>
        <p:spPr>
          <a:xfrm>
            <a:off x="6576402" y="4234810"/>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7F340D"/>
          </a:solidFill>
          <a:ln cap="flat" cmpd="sng" w="25400">
            <a:solidFill>
              <a:srgbClr val="0C0C0C"/>
            </a:solidFill>
            <a:prstDash val="solid"/>
            <a:round/>
            <a:headEnd len="sm" w="sm" type="none"/>
            <a:tailEnd len="sm" w="sm" type="none"/>
          </a:ln>
        </p:spPr>
        <p:txBody>
          <a:bodyPr anchorCtr="0" anchor="ctr" bIns="125675" lIns="125750" spcFirstLastPara="1" rIns="125750" wrap="square" tIns="125675">
            <a:noAutofit/>
          </a:bodyPr>
          <a:lstStyle/>
          <a:p>
            <a:pPr indent="0" lvl="0" marL="0" marR="0" rtl="0" algn="ctr">
              <a:lnSpc>
                <a:spcPct val="90000"/>
              </a:lnSpc>
              <a:spcBef>
                <a:spcPts val="0"/>
              </a:spcBef>
              <a:spcAft>
                <a:spcPts val="0"/>
              </a:spcAft>
              <a:buClr>
                <a:srgbClr val="000000"/>
              </a:buClr>
              <a:buSzPts val="1500"/>
              <a:buFont typeface="Arial"/>
              <a:buNone/>
            </a:pPr>
            <a:r>
              <a:t/>
            </a:r>
            <a:endParaRPr b="0" i="0" sz="1500" u="none" cap="none" strike="noStrike">
              <a:solidFill>
                <a:srgbClr val="3A3A3A"/>
              </a:solidFill>
              <a:latin typeface="Arial"/>
              <a:ea typeface="Arial"/>
              <a:cs typeface="Arial"/>
              <a:sym typeface="Arial"/>
            </a:endParaRPr>
          </a:p>
        </p:txBody>
      </p:sp>
      <p:sp>
        <p:nvSpPr>
          <p:cNvPr id="507" name="Google Shape;507;p39">
            <a:hlinkClick action="ppaction://hlinksldjump" r:id="rId10"/>
          </p:cNvPr>
          <p:cNvSpPr/>
          <p:nvPr/>
        </p:nvSpPr>
        <p:spPr>
          <a:xfrm>
            <a:off x="7122998" y="4234810"/>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7F340D"/>
          </a:solidFill>
          <a:ln cap="flat" cmpd="sng" w="25400">
            <a:solidFill>
              <a:srgbClr val="0C0C0C"/>
            </a:solidFill>
            <a:prstDash val="solid"/>
            <a:round/>
            <a:headEnd len="sm" w="sm" type="none"/>
            <a:tailEnd len="sm" w="sm" type="none"/>
          </a:ln>
        </p:spPr>
        <p:txBody>
          <a:bodyPr anchorCtr="0" anchor="ctr" bIns="125675" lIns="125750" spcFirstLastPara="1" rIns="125750" wrap="square" tIns="125675">
            <a:noAutofit/>
          </a:bodyPr>
          <a:lstStyle/>
          <a:p>
            <a:pPr indent="0" lvl="0" marL="0" marR="0" rtl="0" algn="ctr">
              <a:lnSpc>
                <a:spcPct val="90000"/>
              </a:lnSpc>
              <a:spcBef>
                <a:spcPts val="0"/>
              </a:spcBef>
              <a:spcAft>
                <a:spcPts val="0"/>
              </a:spcAft>
              <a:buClr>
                <a:srgbClr val="000000"/>
              </a:buClr>
              <a:buSzPts val="1500"/>
              <a:buFont typeface="Arial"/>
              <a:buNone/>
            </a:pPr>
            <a:r>
              <a:t/>
            </a:r>
            <a:endParaRPr b="0" i="0" sz="1500" u="none" cap="none" strike="noStrike">
              <a:solidFill>
                <a:srgbClr val="3A3A3A"/>
              </a:solidFill>
              <a:latin typeface="Arial"/>
              <a:ea typeface="Arial"/>
              <a:cs typeface="Arial"/>
              <a:sym typeface="Arial"/>
            </a:endParaRPr>
          </a:p>
        </p:txBody>
      </p:sp>
      <p:sp>
        <p:nvSpPr>
          <p:cNvPr id="508" name="Google Shape;508;p39">
            <a:hlinkClick action="ppaction://hlinksldjump" r:id="rId11"/>
          </p:cNvPr>
          <p:cNvSpPr/>
          <p:nvPr/>
        </p:nvSpPr>
        <p:spPr>
          <a:xfrm>
            <a:off x="7669594" y="4234810"/>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7F340D"/>
          </a:solidFill>
          <a:ln cap="flat" cmpd="sng" w="25400">
            <a:solidFill>
              <a:srgbClr val="0C0C0C"/>
            </a:solidFill>
            <a:prstDash val="solid"/>
            <a:round/>
            <a:headEnd len="sm" w="sm" type="none"/>
            <a:tailEnd len="sm" w="sm" type="none"/>
          </a:ln>
        </p:spPr>
        <p:txBody>
          <a:bodyPr anchorCtr="0" anchor="ctr" bIns="125675" lIns="125750" spcFirstLastPara="1" rIns="125750" wrap="square" tIns="125675">
            <a:noAutofit/>
          </a:bodyPr>
          <a:lstStyle/>
          <a:p>
            <a:pPr indent="0" lvl="0" marL="0" marR="0" rtl="0" algn="ctr">
              <a:lnSpc>
                <a:spcPct val="90000"/>
              </a:lnSpc>
              <a:spcBef>
                <a:spcPts val="0"/>
              </a:spcBef>
              <a:spcAft>
                <a:spcPts val="0"/>
              </a:spcAft>
              <a:buClr>
                <a:srgbClr val="000000"/>
              </a:buClr>
              <a:buSzPts val="1500"/>
              <a:buFont typeface="Arial"/>
              <a:buNone/>
            </a:pPr>
            <a:r>
              <a:t/>
            </a:r>
            <a:endParaRPr b="0" i="0" sz="1500" u="none" cap="none" strike="noStrike">
              <a:solidFill>
                <a:srgbClr val="3A3A3A"/>
              </a:solidFill>
              <a:latin typeface="Arial"/>
              <a:ea typeface="Arial"/>
              <a:cs typeface="Arial"/>
              <a:sym typeface="Arial"/>
            </a:endParaRPr>
          </a:p>
        </p:txBody>
      </p:sp>
      <p:sp>
        <p:nvSpPr>
          <p:cNvPr id="509" name="Google Shape;509;p39">
            <a:hlinkClick action="ppaction://hlinksldjump" r:id="rId12"/>
          </p:cNvPr>
          <p:cNvSpPr/>
          <p:nvPr/>
        </p:nvSpPr>
        <p:spPr>
          <a:xfrm>
            <a:off x="8216190" y="4234810"/>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7F340D"/>
          </a:solidFill>
          <a:ln cap="flat" cmpd="sng" w="25400">
            <a:solidFill>
              <a:srgbClr val="0C0C0C"/>
            </a:solidFill>
            <a:prstDash val="solid"/>
            <a:round/>
            <a:headEnd len="sm" w="sm" type="none"/>
            <a:tailEnd len="sm" w="sm" type="none"/>
          </a:ln>
        </p:spPr>
        <p:txBody>
          <a:bodyPr anchorCtr="0" anchor="ctr" bIns="125675" lIns="125750" spcFirstLastPara="1" rIns="125750" wrap="square" tIns="125675">
            <a:noAutofit/>
          </a:bodyPr>
          <a:lstStyle/>
          <a:p>
            <a:pPr indent="0" lvl="0" marL="0" marR="0" rtl="0" algn="ctr">
              <a:lnSpc>
                <a:spcPct val="90000"/>
              </a:lnSpc>
              <a:spcBef>
                <a:spcPts val="0"/>
              </a:spcBef>
              <a:spcAft>
                <a:spcPts val="0"/>
              </a:spcAft>
              <a:buClr>
                <a:srgbClr val="000000"/>
              </a:buClr>
              <a:buSzPts val="1500"/>
              <a:buFont typeface="Arial"/>
              <a:buNone/>
            </a:pPr>
            <a:r>
              <a:t/>
            </a:r>
            <a:endParaRPr b="0" i="0" sz="1500" u="none" cap="none" strike="noStrike">
              <a:solidFill>
                <a:srgbClr val="3A3A3A"/>
              </a:solidFill>
              <a:latin typeface="Arial"/>
              <a:ea typeface="Arial"/>
              <a:cs typeface="Arial"/>
              <a:sym typeface="Arial"/>
            </a:endParaRPr>
          </a:p>
        </p:txBody>
      </p:sp>
      <p:sp>
        <p:nvSpPr>
          <p:cNvPr id="510" name="Google Shape;510;p39">
            <a:hlinkClick action="ppaction://hlinksldjump" r:id="rId13"/>
          </p:cNvPr>
          <p:cNvSpPr/>
          <p:nvPr/>
        </p:nvSpPr>
        <p:spPr>
          <a:xfrm>
            <a:off x="8762786" y="4234810"/>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7F340D"/>
          </a:solidFill>
          <a:ln cap="flat" cmpd="sng" w="25400">
            <a:solidFill>
              <a:srgbClr val="0C0C0C"/>
            </a:solidFill>
            <a:prstDash val="solid"/>
            <a:round/>
            <a:headEnd len="sm" w="sm" type="none"/>
            <a:tailEnd len="sm" w="sm" type="none"/>
          </a:ln>
        </p:spPr>
        <p:txBody>
          <a:bodyPr anchorCtr="0" anchor="ctr" bIns="125675" lIns="125750" spcFirstLastPara="1" rIns="125750" wrap="square" tIns="125675">
            <a:noAutofit/>
          </a:bodyPr>
          <a:lstStyle/>
          <a:p>
            <a:pPr indent="0" lvl="0" marL="0" marR="0" rtl="0" algn="ctr">
              <a:lnSpc>
                <a:spcPct val="90000"/>
              </a:lnSpc>
              <a:spcBef>
                <a:spcPts val="0"/>
              </a:spcBef>
              <a:spcAft>
                <a:spcPts val="0"/>
              </a:spcAft>
              <a:buClr>
                <a:srgbClr val="000000"/>
              </a:buClr>
              <a:buSzPts val="1500"/>
              <a:buFont typeface="Arial"/>
              <a:buNone/>
            </a:pPr>
            <a:r>
              <a:t/>
            </a:r>
            <a:endParaRPr b="0" i="0" sz="1500" u="none" cap="none" strike="noStrike">
              <a:solidFill>
                <a:srgbClr val="3A3A3A"/>
              </a:solidFill>
              <a:latin typeface="Arial"/>
              <a:ea typeface="Arial"/>
              <a:cs typeface="Arial"/>
              <a:sym typeface="Arial"/>
            </a:endParaRPr>
          </a:p>
        </p:txBody>
      </p:sp>
      <p:sp>
        <p:nvSpPr>
          <p:cNvPr id="511" name="Google Shape;511;p39">
            <a:hlinkClick action="ppaction://hlinksldjump" r:id="rId14"/>
          </p:cNvPr>
          <p:cNvSpPr/>
          <p:nvPr/>
        </p:nvSpPr>
        <p:spPr>
          <a:xfrm>
            <a:off x="9309383" y="4234810"/>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7F340D"/>
          </a:solidFill>
          <a:ln cap="flat" cmpd="sng" w="25400">
            <a:solidFill>
              <a:srgbClr val="0C0C0C"/>
            </a:solidFill>
            <a:prstDash val="solid"/>
            <a:round/>
            <a:headEnd len="sm" w="sm" type="none"/>
            <a:tailEnd len="sm" w="sm" type="none"/>
          </a:ln>
        </p:spPr>
        <p:txBody>
          <a:bodyPr anchorCtr="0" anchor="ctr" bIns="125675" lIns="125750" spcFirstLastPara="1" rIns="125750" wrap="square" tIns="125675">
            <a:noAutofit/>
          </a:bodyPr>
          <a:lstStyle/>
          <a:p>
            <a:pPr indent="0" lvl="0" marL="0" marR="0" rtl="0" algn="ctr">
              <a:lnSpc>
                <a:spcPct val="90000"/>
              </a:lnSpc>
              <a:spcBef>
                <a:spcPts val="0"/>
              </a:spcBef>
              <a:spcAft>
                <a:spcPts val="0"/>
              </a:spcAft>
              <a:buClr>
                <a:srgbClr val="000000"/>
              </a:buClr>
              <a:buSzPts val="1500"/>
              <a:buFont typeface="Arial"/>
              <a:buNone/>
            </a:pPr>
            <a:r>
              <a:t/>
            </a:r>
            <a:endParaRPr b="0" i="0" sz="1500" u="none" cap="none" strike="noStrike">
              <a:solidFill>
                <a:srgbClr val="3A3A3A"/>
              </a:solidFill>
              <a:latin typeface="Arial"/>
              <a:ea typeface="Arial"/>
              <a:cs typeface="Arial"/>
              <a:sym typeface="Arial"/>
            </a:endParaRPr>
          </a:p>
        </p:txBody>
      </p:sp>
      <p:grpSp>
        <p:nvGrpSpPr>
          <p:cNvPr id="512" name="Google Shape;512;p39"/>
          <p:cNvGrpSpPr/>
          <p:nvPr/>
        </p:nvGrpSpPr>
        <p:grpSpPr>
          <a:xfrm>
            <a:off x="10449391" y="6397289"/>
            <a:ext cx="1817100" cy="386493"/>
            <a:chOff x="10449391" y="6397289"/>
            <a:chExt cx="1817100" cy="386493"/>
          </a:xfrm>
        </p:grpSpPr>
        <p:sp>
          <p:nvSpPr>
            <p:cNvPr id="513" name="Google Shape;513;p39"/>
            <p:cNvSpPr/>
            <p:nvPr/>
          </p:nvSpPr>
          <p:spPr>
            <a:xfrm>
              <a:off x="10562884" y="6397289"/>
              <a:ext cx="1590144" cy="386493"/>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14" name="Google Shape;514;p39">
              <a:hlinkClick action="ppaction://hlinksldjump" r:id="rId15"/>
            </p:cNvPr>
            <p:cNvSpPr txBox="1"/>
            <p:nvPr/>
          </p:nvSpPr>
          <p:spPr>
            <a:xfrm>
              <a:off x="10449391" y="6475199"/>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 name="Shape 518"/>
        <p:cNvGrpSpPr/>
        <p:nvPr/>
      </p:nvGrpSpPr>
      <p:grpSpPr>
        <a:xfrm>
          <a:off x="0" y="0"/>
          <a:ext cx="0" cy="0"/>
          <a:chOff x="0" y="0"/>
          <a:chExt cx="0" cy="0"/>
        </a:xfrm>
      </p:grpSpPr>
      <p:sp>
        <p:nvSpPr>
          <p:cNvPr id="519" name="Google Shape;519;p40">
            <a:hlinkClick action="ppaction://hlinksldjump" r:id="rId3"/>
          </p:cNvPr>
          <p:cNvSpPr/>
          <p:nvPr/>
        </p:nvSpPr>
        <p:spPr>
          <a:xfrm>
            <a:off x="0" y="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20" name="Google Shape;520;p40"/>
          <p:cNvSpPr/>
          <p:nvPr/>
        </p:nvSpPr>
        <p:spPr>
          <a:xfrm>
            <a:off x="0" y="0"/>
            <a:ext cx="12192000" cy="1200329"/>
          </a:xfrm>
          <a:prstGeom prst="rect">
            <a:avLst/>
          </a:prstGeom>
          <a:solidFill>
            <a:srgbClr val="7F340D"/>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b="0" i="0" lang="en-CA" sz="8000" u="none" cap="none" strike="noStrike">
                <a:solidFill>
                  <a:schemeClr val="lt1"/>
                </a:solidFill>
                <a:latin typeface="Century Schoolbook"/>
                <a:ea typeface="Century Schoolbook"/>
                <a:cs typeface="Century Schoolbook"/>
                <a:sym typeface="Century Schoolbook"/>
              </a:rPr>
              <a:t>Septemb</a:t>
            </a:r>
            <a:r>
              <a:rPr lang="en-CA" sz="8000">
                <a:solidFill>
                  <a:schemeClr val="lt1"/>
                </a:solidFill>
                <a:latin typeface="Century Schoolbook"/>
                <a:ea typeface="Century Schoolbook"/>
                <a:cs typeface="Century Schoolbook"/>
                <a:sym typeface="Century Schoolbook"/>
              </a:rPr>
              <a:t>re</a:t>
            </a:r>
            <a:r>
              <a:rPr b="0" i="0" lang="en-CA" sz="8000" u="none" cap="none" strike="noStrike">
                <a:solidFill>
                  <a:schemeClr val="lt1"/>
                </a:solidFill>
                <a:latin typeface="Century Schoolbook"/>
                <a:ea typeface="Century Schoolbook"/>
                <a:cs typeface="Century Schoolbook"/>
                <a:sym typeface="Century Schoolbook"/>
              </a:rPr>
              <a:t> 1939</a:t>
            </a:r>
            <a:endParaRPr b="0" i="0" sz="8000" u="none" cap="none" strike="noStrike">
              <a:solidFill>
                <a:schemeClr val="lt1"/>
              </a:solidFill>
              <a:latin typeface="Century Schoolbook"/>
              <a:ea typeface="Century Schoolbook"/>
              <a:cs typeface="Century Schoolbook"/>
              <a:sym typeface="Century Schoolbook"/>
            </a:endParaRPr>
          </a:p>
        </p:txBody>
      </p:sp>
      <p:sp>
        <p:nvSpPr>
          <p:cNvPr id="521" name="Google Shape;521;p40"/>
          <p:cNvSpPr txBox="1"/>
          <p:nvPr/>
        </p:nvSpPr>
        <p:spPr>
          <a:xfrm>
            <a:off x="420300" y="1200321"/>
            <a:ext cx="11351400" cy="163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t/>
            </a:r>
            <a:endParaRPr b="0" i="0" sz="2000" u="none" cap="none" strike="noStrike">
              <a:solidFill>
                <a:schemeClr val="dk1"/>
              </a:solidFill>
              <a:latin typeface="Century Schoolbook"/>
              <a:ea typeface="Century Schoolbook"/>
              <a:cs typeface="Century Schoolbook"/>
              <a:sym typeface="Century Schoolbook"/>
            </a:endParaRPr>
          </a:p>
          <a:p>
            <a:pPr indent="0" lvl="0" marL="0" marR="0" rtl="0" algn="ctr">
              <a:lnSpc>
                <a:spcPct val="100000"/>
              </a:lnSpc>
              <a:spcBef>
                <a:spcPts val="0"/>
              </a:spcBef>
              <a:spcAft>
                <a:spcPts val="0"/>
              </a:spcAft>
              <a:buClr>
                <a:srgbClr val="000000"/>
              </a:buClr>
              <a:buSzPts val="2400"/>
              <a:buFont typeface="Arial"/>
              <a:buNone/>
            </a:pPr>
            <a:r>
              <a:rPr lang="en-CA" sz="2000">
                <a:solidFill>
                  <a:schemeClr val="dk1"/>
                </a:solidFill>
                <a:latin typeface="Century Schoolbook"/>
                <a:ea typeface="Century Schoolbook"/>
                <a:cs typeface="Century Schoolbook"/>
                <a:sym typeface="Century Schoolbook"/>
              </a:rPr>
              <a:t>Le 1</a:t>
            </a:r>
            <a:r>
              <a:rPr baseline="30000" lang="en-CA" sz="2000">
                <a:solidFill>
                  <a:schemeClr val="dk1"/>
                </a:solidFill>
                <a:latin typeface="Century Schoolbook"/>
                <a:ea typeface="Century Schoolbook"/>
                <a:cs typeface="Century Schoolbook"/>
                <a:sym typeface="Century Schoolbook"/>
              </a:rPr>
              <a:t>er</a:t>
            </a:r>
            <a:r>
              <a:rPr lang="en-CA" sz="2000">
                <a:solidFill>
                  <a:schemeClr val="dk1"/>
                </a:solidFill>
                <a:latin typeface="Century Schoolbook"/>
                <a:ea typeface="Century Schoolbook"/>
                <a:cs typeface="Century Schoolbook"/>
                <a:sym typeface="Century Schoolbook"/>
              </a:rPr>
              <a:t> septembre, </a:t>
            </a:r>
            <a:r>
              <a:rPr lang="en-CA" sz="2000">
                <a:solidFill>
                  <a:schemeClr val="dk1"/>
                </a:solidFill>
                <a:latin typeface="Century Schoolbook"/>
                <a:ea typeface="Century Schoolbook"/>
                <a:cs typeface="Century Schoolbook"/>
                <a:sym typeface="Century Schoolbook"/>
              </a:rPr>
              <a:t>l'Allemagne</a:t>
            </a:r>
            <a:r>
              <a:rPr lang="en-CA" sz="2000">
                <a:solidFill>
                  <a:schemeClr val="dk1"/>
                </a:solidFill>
                <a:latin typeface="Century Schoolbook"/>
                <a:ea typeface="Century Schoolbook"/>
                <a:cs typeface="Century Schoolbook"/>
                <a:sym typeface="Century Schoolbook"/>
              </a:rPr>
              <a:t> envahit la Pologne, ce qui marque le début de la Deuxième Guerre mondiale. Le Canada entre officiellement en guerre le 10 septembre et se joint à la bataille de l’Atlantique. C’est la plus longue bataille </a:t>
            </a:r>
            <a:r>
              <a:rPr lang="en-CA" sz="2000">
                <a:solidFill>
                  <a:schemeClr val="dk1"/>
                </a:solidFill>
                <a:latin typeface="Century Schoolbook"/>
                <a:ea typeface="Century Schoolbook"/>
                <a:cs typeface="Century Schoolbook"/>
                <a:sym typeface="Century Schoolbook"/>
              </a:rPr>
              <a:t>ininterrompue</a:t>
            </a:r>
            <a:r>
              <a:rPr lang="en-CA" sz="2000">
                <a:solidFill>
                  <a:schemeClr val="dk1"/>
                </a:solidFill>
                <a:latin typeface="Century Schoolbook"/>
                <a:ea typeface="Century Schoolbook"/>
                <a:cs typeface="Century Schoolbook"/>
                <a:sym typeface="Century Schoolbook"/>
              </a:rPr>
              <a:t> de la guerre. Elle prend fin en mai</a:t>
            </a:r>
            <a:r>
              <a:rPr b="0" i="0" lang="en-CA" sz="2000" u="none" cap="none" strike="noStrike">
                <a:solidFill>
                  <a:schemeClr val="dk1"/>
                </a:solidFill>
                <a:latin typeface="Century Schoolbook"/>
                <a:ea typeface="Century Schoolbook"/>
                <a:cs typeface="Century Schoolbook"/>
                <a:sym typeface="Century Schoolbook"/>
              </a:rPr>
              <a:t> 1945.</a:t>
            </a:r>
            <a:endParaRPr b="0" i="0" sz="2000" u="none" cap="none" strike="noStrike">
              <a:solidFill>
                <a:schemeClr val="dk1"/>
              </a:solidFill>
              <a:latin typeface="Century Schoolbook"/>
              <a:ea typeface="Century Schoolbook"/>
              <a:cs typeface="Century Schoolbook"/>
              <a:sym typeface="Century Schoolbook"/>
            </a:endParaRPr>
          </a:p>
        </p:txBody>
      </p:sp>
      <p:sp>
        <p:nvSpPr>
          <p:cNvPr id="522" name="Google Shape;522;p40"/>
          <p:cNvSpPr txBox="1"/>
          <p:nvPr/>
        </p:nvSpPr>
        <p:spPr>
          <a:xfrm>
            <a:off x="2059350" y="6359675"/>
            <a:ext cx="80733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lang="en-CA" sz="1200">
                <a:solidFill>
                  <a:schemeClr val="dk1"/>
                </a:solidFill>
                <a:latin typeface="Century Schoolbook"/>
                <a:ea typeface="Century Schoolbook"/>
                <a:cs typeface="Century Schoolbook"/>
                <a:sym typeface="Century Schoolbook"/>
              </a:rPr>
              <a:t>Navire </a:t>
            </a:r>
            <a:r>
              <a:rPr i="1" lang="en-CA" sz="1200">
                <a:solidFill>
                  <a:schemeClr val="dk1"/>
                </a:solidFill>
                <a:latin typeface="Century Schoolbook"/>
                <a:ea typeface="Century Schoolbook"/>
                <a:cs typeface="Century Schoolbook"/>
                <a:sym typeface="Century Schoolbook"/>
              </a:rPr>
              <a:t>NCSM Penetang</a:t>
            </a:r>
            <a:r>
              <a:rPr lang="en-CA" sz="1200">
                <a:solidFill>
                  <a:schemeClr val="dk1"/>
                </a:solidFill>
                <a:latin typeface="Century Schoolbook"/>
                <a:ea typeface="Century Schoolbook"/>
                <a:cs typeface="Century Schoolbook"/>
                <a:sym typeface="Century Schoolbook"/>
              </a:rPr>
              <a:t> dans l’Atlantique Nord (Ministère canadien de la Défense nationale, Bibliothèque et</a:t>
            </a:r>
            <a:r>
              <a:rPr b="0" i="0" lang="en-CA" sz="1200" u="none" cap="none" strike="noStrike">
                <a:solidFill>
                  <a:schemeClr val="dk1"/>
                </a:solidFill>
                <a:latin typeface="Century Schoolbook"/>
                <a:ea typeface="Century Schoolbook"/>
                <a:cs typeface="Century Schoolbook"/>
                <a:sym typeface="Century Schoolbook"/>
              </a:rPr>
              <a:t> Archives Canada, PA-134299</a:t>
            </a:r>
            <a:r>
              <a:rPr lang="en-CA" sz="1200">
                <a:solidFill>
                  <a:schemeClr val="dk1"/>
                </a:solidFill>
                <a:latin typeface="Century Schoolbook"/>
                <a:ea typeface="Century Schoolbook"/>
                <a:cs typeface="Century Schoolbook"/>
                <a:sym typeface="Century Schoolbook"/>
              </a:rPr>
              <a:t>)</a:t>
            </a:r>
            <a:endParaRPr b="0" i="0" sz="1200" u="none" cap="none" strike="noStrike">
              <a:solidFill>
                <a:schemeClr val="dk1"/>
              </a:solidFill>
              <a:latin typeface="Century Schoolbook"/>
              <a:ea typeface="Century Schoolbook"/>
              <a:cs typeface="Century Schoolbook"/>
              <a:sym typeface="Century Schoolbook"/>
            </a:endParaRPr>
          </a:p>
        </p:txBody>
      </p:sp>
      <p:pic>
        <p:nvPicPr>
          <p:cNvPr descr="A ship in the sea&#10;&#10;Description automatically generated" id="523" name="Google Shape;523;p40"/>
          <p:cNvPicPr preferRelativeResize="0"/>
          <p:nvPr/>
        </p:nvPicPr>
        <p:blipFill rotWithShape="1">
          <a:blip r:embed="rId4">
            <a:alphaModFix/>
          </a:blip>
          <a:srcRect b="27875" l="0" r="0" t="20442"/>
          <a:stretch/>
        </p:blipFill>
        <p:spPr>
          <a:xfrm>
            <a:off x="2059352" y="2955026"/>
            <a:ext cx="8073295" cy="3442275"/>
          </a:xfrm>
          <a:prstGeom prst="rect">
            <a:avLst/>
          </a:prstGeom>
          <a:noFill/>
          <a:ln>
            <a:noFill/>
          </a:ln>
        </p:spPr>
      </p:pic>
      <p:sp>
        <p:nvSpPr>
          <p:cNvPr id="524" name="Google Shape;524;p40"/>
          <p:cNvSpPr/>
          <p:nvPr/>
        </p:nvSpPr>
        <p:spPr>
          <a:xfrm>
            <a:off x="10562884" y="6397289"/>
            <a:ext cx="1590144" cy="386493"/>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25" name="Google Shape;525;p40">
            <a:hlinkClick action="ppaction://hlinksldjump" r:id="rId5"/>
          </p:cNvPr>
          <p:cNvSpPr txBox="1"/>
          <p:nvPr/>
        </p:nvSpPr>
        <p:spPr>
          <a:xfrm>
            <a:off x="10449391" y="6475199"/>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9" name="Shape 529"/>
        <p:cNvGrpSpPr/>
        <p:nvPr/>
      </p:nvGrpSpPr>
      <p:grpSpPr>
        <a:xfrm>
          <a:off x="0" y="0"/>
          <a:ext cx="0" cy="0"/>
          <a:chOff x="0" y="0"/>
          <a:chExt cx="0" cy="0"/>
        </a:xfrm>
      </p:grpSpPr>
      <p:sp>
        <p:nvSpPr>
          <p:cNvPr id="530" name="Google Shape;530;p41">
            <a:hlinkClick action="ppaction://hlinksldjump" r:id="rId3"/>
          </p:cNvPr>
          <p:cNvSpPr/>
          <p:nvPr/>
        </p:nvSpPr>
        <p:spPr>
          <a:xfrm>
            <a:off x="0" y="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31" name="Google Shape;531;p41"/>
          <p:cNvSpPr/>
          <p:nvPr/>
        </p:nvSpPr>
        <p:spPr>
          <a:xfrm>
            <a:off x="0" y="0"/>
            <a:ext cx="12192000" cy="1200329"/>
          </a:xfrm>
          <a:prstGeom prst="rect">
            <a:avLst/>
          </a:prstGeom>
          <a:solidFill>
            <a:srgbClr val="7F340D"/>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b="0" i="0" lang="en-CA" sz="8000" u="none" cap="none" strike="noStrike">
                <a:solidFill>
                  <a:schemeClr val="lt1"/>
                </a:solidFill>
                <a:latin typeface="Century Schoolbook"/>
                <a:ea typeface="Century Schoolbook"/>
                <a:cs typeface="Century Schoolbook"/>
                <a:sym typeface="Century Schoolbook"/>
              </a:rPr>
              <a:t>Ju</a:t>
            </a:r>
            <a:r>
              <a:rPr lang="en-CA" sz="8000">
                <a:solidFill>
                  <a:schemeClr val="lt1"/>
                </a:solidFill>
                <a:latin typeface="Century Schoolbook"/>
                <a:ea typeface="Century Schoolbook"/>
                <a:cs typeface="Century Schoolbook"/>
                <a:sym typeface="Century Schoolbook"/>
              </a:rPr>
              <a:t>illet</a:t>
            </a:r>
            <a:r>
              <a:rPr b="0" i="0" lang="en-CA" sz="8000" u="none" cap="none" strike="noStrike">
                <a:solidFill>
                  <a:schemeClr val="lt1"/>
                </a:solidFill>
                <a:latin typeface="Century Schoolbook"/>
                <a:ea typeface="Century Schoolbook"/>
                <a:cs typeface="Century Schoolbook"/>
                <a:sym typeface="Century Schoolbook"/>
              </a:rPr>
              <a:t> 1940</a:t>
            </a:r>
            <a:endParaRPr b="0" i="0" sz="8000" u="none" cap="none" strike="noStrike">
              <a:solidFill>
                <a:schemeClr val="lt1"/>
              </a:solidFill>
              <a:latin typeface="Century Schoolbook"/>
              <a:ea typeface="Century Schoolbook"/>
              <a:cs typeface="Century Schoolbook"/>
              <a:sym typeface="Century Schoolbook"/>
            </a:endParaRPr>
          </a:p>
        </p:txBody>
      </p:sp>
      <p:sp>
        <p:nvSpPr>
          <p:cNvPr id="532" name="Google Shape;532;p41"/>
          <p:cNvSpPr txBox="1"/>
          <p:nvPr/>
        </p:nvSpPr>
        <p:spPr>
          <a:xfrm>
            <a:off x="420300" y="960221"/>
            <a:ext cx="11351400" cy="1323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t/>
            </a:r>
            <a:endParaRPr b="0" i="0" sz="2000" u="none" cap="none" strike="noStrike">
              <a:solidFill>
                <a:schemeClr val="dk1"/>
              </a:solidFill>
              <a:latin typeface="Century Schoolbook"/>
              <a:ea typeface="Century Schoolbook"/>
              <a:cs typeface="Century Schoolbook"/>
              <a:sym typeface="Century Schoolbook"/>
            </a:endParaRPr>
          </a:p>
          <a:p>
            <a:pPr indent="0" lvl="0" marL="0" marR="0" rtl="0" algn="ctr">
              <a:lnSpc>
                <a:spcPct val="100000"/>
              </a:lnSpc>
              <a:spcBef>
                <a:spcPts val="0"/>
              </a:spcBef>
              <a:spcAft>
                <a:spcPts val="0"/>
              </a:spcAft>
              <a:buClr>
                <a:srgbClr val="000000"/>
              </a:buClr>
              <a:buSzPts val="2400"/>
              <a:buFont typeface="Arial"/>
              <a:buNone/>
            </a:pPr>
            <a:r>
              <a:rPr lang="en-CA" sz="2000">
                <a:solidFill>
                  <a:schemeClr val="dk1"/>
                </a:solidFill>
                <a:latin typeface="Century Schoolbook"/>
                <a:ea typeface="Century Schoolbook"/>
                <a:cs typeface="Century Schoolbook"/>
                <a:sym typeface="Century Schoolbook"/>
              </a:rPr>
              <a:t>Les Canadiens se portent à la défense de l’Angleterre contre l’invasion allemande durant la bataille d’Angleterre.</a:t>
            </a:r>
            <a:r>
              <a:rPr b="0" i="0" lang="en-CA" sz="2000" u="none" cap="none" strike="noStrike">
                <a:solidFill>
                  <a:schemeClr val="dk1"/>
                </a:solidFill>
                <a:latin typeface="Century Schoolbook"/>
                <a:ea typeface="Century Schoolbook"/>
                <a:cs typeface="Century Schoolbook"/>
                <a:sym typeface="Century Schoolbook"/>
              </a:rPr>
              <a:t> C</a:t>
            </a:r>
            <a:r>
              <a:rPr lang="en-CA" sz="2000">
                <a:solidFill>
                  <a:schemeClr val="dk1"/>
                </a:solidFill>
                <a:latin typeface="Century Schoolbook"/>
                <a:ea typeface="Century Schoolbook"/>
                <a:cs typeface="Century Schoolbook"/>
                <a:sym typeface="Century Schoolbook"/>
              </a:rPr>
              <a:t>’est la première bataille de la guerre à se dérouler principalement dans les airs.</a:t>
            </a:r>
            <a:endParaRPr b="0" i="0" sz="2000" u="none" cap="none" strike="noStrike">
              <a:solidFill>
                <a:schemeClr val="dk1"/>
              </a:solidFill>
              <a:latin typeface="Century Schoolbook"/>
              <a:ea typeface="Century Schoolbook"/>
              <a:cs typeface="Century Schoolbook"/>
              <a:sym typeface="Century Schoolbook"/>
            </a:endParaRPr>
          </a:p>
        </p:txBody>
      </p:sp>
      <p:sp>
        <p:nvSpPr>
          <p:cNvPr id="533" name="Google Shape;533;p41"/>
          <p:cNvSpPr txBox="1"/>
          <p:nvPr/>
        </p:nvSpPr>
        <p:spPr>
          <a:xfrm>
            <a:off x="1651550" y="6359700"/>
            <a:ext cx="88890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lang="en-CA" sz="1200">
                <a:solidFill>
                  <a:schemeClr val="dk1"/>
                </a:solidFill>
                <a:latin typeface="Century Schoolbook"/>
                <a:ea typeface="Century Schoolbook"/>
                <a:cs typeface="Century Schoolbook"/>
                <a:sym typeface="Century Schoolbook"/>
              </a:rPr>
              <a:t>Les </a:t>
            </a:r>
            <a:r>
              <a:rPr b="0" i="0" lang="en-CA" sz="1200" u="none" cap="none" strike="noStrike">
                <a:solidFill>
                  <a:schemeClr val="dk1"/>
                </a:solidFill>
                <a:latin typeface="Century Schoolbook"/>
                <a:ea typeface="Century Schoolbook"/>
                <a:cs typeface="Century Schoolbook"/>
                <a:sym typeface="Century Schoolbook"/>
              </a:rPr>
              <a:t>Hawker Hurricanes</a:t>
            </a:r>
            <a:r>
              <a:rPr lang="en-CA" sz="1200">
                <a:solidFill>
                  <a:schemeClr val="dk1"/>
                </a:solidFill>
                <a:latin typeface="Century Schoolbook"/>
                <a:ea typeface="Century Schoolbook"/>
                <a:cs typeface="Century Schoolbook"/>
                <a:sym typeface="Century Schoolbook"/>
              </a:rPr>
              <a:t>, </a:t>
            </a:r>
            <a:r>
              <a:rPr b="0" i="0" lang="en-CA" sz="1200" u="none" cap="none" strike="noStrike">
                <a:solidFill>
                  <a:schemeClr val="dk1"/>
                </a:solidFill>
                <a:latin typeface="Century Schoolbook"/>
                <a:ea typeface="Century Schoolbook"/>
                <a:cs typeface="Century Schoolbook"/>
                <a:sym typeface="Century Schoolbook"/>
              </a:rPr>
              <a:t> les principaux avions </a:t>
            </a:r>
            <a:r>
              <a:rPr lang="en-CA" sz="1200">
                <a:solidFill>
                  <a:schemeClr val="dk1"/>
                </a:solidFill>
                <a:latin typeface="Century Schoolbook"/>
                <a:ea typeface="Century Schoolbook"/>
                <a:cs typeface="Century Schoolbook"/>
                <a:sym typeface="Century Schoolbook"/>
              </a:rPr>
              <a:t>pilotés par les Canadiens durant la bataille d’Angleterre</a:t>
            </a:r>
            <a:r>
              <a:rPr b="0" i="0" lang="en-CA" sz="1200" u="none" cap="none" strike="noStrike">
                <a:solidFill>
                  <a:schemeClr val="dk1"/>
                </a:solidFill>
                <a:latin typeface="Century Schoolbook"/>
                <a:ea typeface="Century Schoolbook"/>
                <a:cs typeface="Century Schoolbook"/>
                <a:sym typeface="Century Schoolbook"/>
              </a:rPr>
              <a:t> </a:t>
            </a:r>
            <a:r>
              <a:rPr lang="en-CA" sz="1200">
                <a:solidFill>
                  <a:schemeClr val="dk1"/>
                </a:solidFill>
                <a:latin typeface="Century Schoolbook"/>
                <a:ea typeface="Century Schoolbook"/>
                <a:cs typeface="Century Schoolbook"/>
                <a:sym typeface="Century Schoolbook"/>
              </a:rPr>
              <a:t>(Crédit photo :</a:t>
            </a:r>
            <a:r>
              <a:rPr b="0" i="0" lang="en-CA" sz="1200" u="none" cap="none" strike="noStrike">
                <a:solidFill>
                  <a:schemeClr val="dk1"/>
                </a:solidFill>
                <a:latin typeface="Century Schoolbook"/>
                <a:ea typeface="Century Schoolbook"/>
                <a:cs typeface="Century Schoolbook"/>
                <a:sym typeface="Century Schoolbook"/>
              </a:rPr>
              <a:t> Robert Bradford, </a:t>
            </a:r>
            <a:r>
              <a:rPr lang="en-CA" sz="1200">
                <a:solidFill>
                  <a:schemeClr val="dk1"/>
                </a:solidFill>
                <a:latin typeface="Century Schoolbook"/>
                <a:ea typeface="Century Schoolbook"/>
                <a:cs typeface="Century Schoolbook"/>
                <a:sym typeface="Century Schoolbook"/>
              </a:rPr>
              <a:t>Bibliothèque et </a:t>
            </a:r>
            <a:r>
              <a:rPr b="0" i="0" lang="en-CA" sz="1200" u="none" cap="none" strike="noStrike">
                <a:solidFill>
                  <a:schemeClr val="dk1"/>
                </a:solidFill>
                <a:latin typeface="Century Schoolbook"/>
                <a:ea typeface="Century Schoolbook"/>
                <a:cs typeface="Century Schoolbook"/>
                <a:sym typeface="Century Schoolbook"/>
              </a:rPr>
              <a:t>Archives Canada</a:t>
            </a:r>
            <a:r>
              <a:rPr lang="en-CA" sz="1200">
                <a:solidFill>
                  <a:schemeClr val="dk1"/>
                </a:solidFill>
                <a:latin typeface="Century Schoolbook"/>
                <a:ea typeface="Century Schoolbook"/>
                <a:cs typeface="Century Schoolbook"/>
                <a:sym typeface="Century Schoolbook"/>
              </a:rPr>
              <a:t>, propriété de la Société canadienne des postes)</a:t>
            </a:r>
            <a:endParaRPr b="0" i="0" sz="1200" u="none" cap="none" strike="noStrike">
              <a:solidFill>
                <a:schemeClr val="dk1"/>
              </a:solidFill>
              <a:latin typeface="Century Schoolbook"/>
              <a:ea typeface="Century Schoolbook"/>
              <a:cs typeface="Century Schoolbook"/>
              <a:sym typeface="Century Schoolbook"/>
            </a:endParaRPr>
          </a:p>
        </p:txBody>
      </p:sp>
      <p:pic>
        <p:nvPicPr>
          <p:cNvPr descr="A group of airplanes flying in the sky&#10;&#10;Description automatically generated" id="534" name="Google Shape;534;p41"/>
          <p:cNvPicPr preferRelativeResize="0"/>
          <p:nvPr/>
        </p:nvPicPr>
        <p:blipFill rotWithShape="1">
          <a:blip r:embed="rId4">
            <a:alphaModFix/>
          </a:blip>
          <a:srcRect b="14657" l="0" r="0" t="2726"/>
          <a:stretch/>
        </p:blipFill>
        <p:spPr>
          <a:xfrm>
            <a:off x="1651470" y="2216126"/>
            <a:ext cx="8889061" cy="4181175"/>
          </a:xfrm>
          <a:prstGeom prst="rect">
            <a:avLst/>
          </a:prstGeom>
          <a:noFill/>
          <a:ln>
            <a:noFill/>
          </a:ln>
        </p:spPr>
      </p:pic>
      <p:sp>
        <p:nvSpPr>
          <p:cNvPr id="535" name="Google Shape;535;p41"/>
          <p:cNvSpPr/>
          <p:nvPr/>
        </p:nvSpPr>
        <p:spPr>
          <a:xfrm>
            <a:off x="10562884" y="6397289"/>
            <a:ext cx="1590144" cy="386493"/>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36" name="Google Shape;536;p41">
            <a:hlinkClick action="ppaction://hlinksldjump" r:id="rId5"/>
          </p:cNvPr>
          <p:cNvSpPr txBox="1"/>
          <p:nvPr/>
        </p:nvSpPr>
        <p:spPr>
          <a:xfrm>
            <a:off x="10449391" y="6475199"/>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0" name="Shape 540"/>
        <p:cNvGrpSpPr/>
        <p:nvPr/>
      </p:nvGrpSpPr>
      <p:grpSpPr>
        <a:xfrm>
          <a:off x="0" y="0"/>
          <a:ext cx="0" cy="0"/>
          <a:chOff x="0" y="0"/>
          <a:chExt cx="0" cy="0"/>
        </a:xfrm>
      </p:grpSpPr>
      <p:sp>
        <p:nvSpPr>
          <p:cNvPr id="541" name="Google Shape;541;p42">
            <a:hlinkClick action="ppaction://hlinksldjump" r:id="rId3"/>
          </p:cNvPr>
          <p:cNvSpPr/>
          <p:nvPr/>
        </p:nvSpPr>
        <p:spPr>
          <a:xfrm>
            <a:off x="39875" y="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42" name="Google Shape;542;p42"/>
          <p:cNvSpPr/>
          <p:nvPr/>
        </p:nvSpPr>
        <p:spPr>
          <a:xfrm>
            <a:off x="0" y="0"/>
            <a:ext cx="12192000" cy="1200329"/>
          </a:xfrm>
          <a:prstGeom prst="rect">
            <a:avLst/>
          </a:prstGeom>
          <a:solidFill>
            <a:srgbClr val="7F340D"/>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lang="en-CA" sz="8000">
                <a:solidFill>
                  <a:schemeClr val="lt1"/>
                </a:solidFill>
                <a:latin typeface="Century Schoolbook"/>
                <a:ea typeface="Century Schoolbook"/>
                <a:cs typeface="Century Schoolbook"/>
                <a:sym typeface="Century Schoolbook"/>
              </a:rPr>
              <a:t>7 décembre</a:t>
            </a:r>
            <a:r>
              <a:rPr b="0" i="0" lang="en-CA" sz="8000" u="none" cap="none" strike="noStrike">
                <a:solidFill>
                  <a:schemeClr val="lt1"/>
                </a:solidFill>
                <a:latin typeface="Century Schoolbook"/>
                <a:ea typeface="Century Schoolbook"/>
                <a:cs typeface="Century Schoolbook"/>
                <a:sym typeface="Century Schoolbook"/>
              </a:rPr>
              <a:t> 1941</a:t>
            </a:r>
            <a:endParaRPr b="0" i="0" sz="8000" u="none" cap="none" strike="noStrike">
              <a:solidFill>
                <a:schemeClr val="lt1"/>
              </a:solidFill>
              <a:latin typeface="Century Schoolbook"/>
              <a:ea typeface="Century Schoolbook"/>
              <a:cs typeface="Century Schoolbook"/>
              <a:sym typeface="Century Schoolbook"/>
            </a:endParaRPr>
          </a:p>
        </p:txBody>
      </p:sp>
      <p:sp>
        <p:nvSpPr>
          <p:cNvPr id="543" name="Google Shape;543;p42"/>
          <p:cNvSpPr txBox="1"/>
          <p:nvPr/>
        </p:nvSpPr>
        <p:spPr>
          <a:xfrm>
            <a:off x="420300" y="1200321"/>
            <a:ext cx="11351400" cy="163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t/>
            </a:r>
            <a:endParaRPr b="0" i="0" sz="2000" u="none" cap="none" strike="noStrike">
              <a:solidFill>
                <a:schemeClr val="dk1"/>
              </a:solidFill>
              <a:latin typeface="Century Schoolbook"/>
              <a:ea typeface="Century Schoolbook"/>
              <a:cs typeface="Century Schoolbook"/>
              <a:sym typeface="Century Schoolbook"/>
            </a:endParaRPr>
          </a:p>
          <a:p>
            <a:pPr indent="0" lvl="0" marL="0" marR="0" rtl="0" algn="ctr">
              <a:lnSpc>
                <a:spcPct val="100000"/>
              </a:lnSpc>
              <a:spcBef>
                <a:spcPts val="0"/>
              </a:spcBef>
              <a:spcAft>
                <a:spcPts val="0"/>
              </a:spcAft>
              <a:buClr>
                <a:srgbClr val="000000"/>
              </a:buClr>
              <a:buSzPts val="2400"/>
              <a:buFont typeface="Arial"/>
              <a:buNone/>
            </a:pPr>
            <a:r>
              <a:rPr lang="en-CA" sz="2000">
                <a:solidFill>
                  <a:schemeClr val="dk1"/>
                </a:solidFill>
                <a:latin typeface="Century Schoolbook"/>
                <a:ea typeface="Century Schoolbook"/>
                <a:cs typeface="Century Schoolbook"/>
                <a:sym typeface="Century Schoolbook"/>
              </a:rPr>
              <a:t>Après l’attaque de la base américaine de Pearl Harbor, le Canada déclare la guerre au Japon. En janvier, le gouvernement commence à envoyer les Canadiens d’origine japonaise dans des camps d’internement.</a:t>
            </a:r>
            <a:r>
              <a:rPr b="0" i="0" lang="en-CA" sz="2000" u="none" cap="none" strike="noStrike">
                <a:solidFill>
                  <a:schemeClr val="dk1"/>
                </a:solidFill>
                <a:latin typeface="Century Schoolbook"/>
                <a:ea typeface="Century Schoolbook"/>
                <a:cs typeface="Century Schoolbook"/>
                <a:sym typeface="Century Schoolbook"/>
              </a:rPr>
              <a:t> Environ 22</a:t>
            </a:r>
            <a:r>
              <a:rPr lang="en-CA" sz="2000">
                <a:solidFill>
                  <a:schemeClr val="dk1"/>
                </a:solidFill>
                <a:latin typeface="Century Schoolbook"/>
                <a:ea typeface="Century Schoolbook"/>
                <a:cs typeface="Century Schoolbook"/>
                <a:sym typeface="Century Schoolbook"/>
              </a:rPr>
              <a:t> </a:t>
            </a:r>
            <a:r>
              <a:rPr b="0" i="0" lang="en-CA" sz="2000" u="none" cap="none" strike="noStrike">
                <a:solidFill>
                  <a:schemeClr val="dk1"/>
                </a:solidFill>
                <a:latin typeface="Century Schoolbook"/>
                <a:ea typeface="Century Schoolbook"/>
                <a:cs typeface="Century Schoolbook"/>
                <a:sym typeface="Century Schoolbook"/>
              </a:rPr>
              <a:t>000</a:t>
            </a:r>
            <a:r>
              <a:rPr lang="en-CA" sz="2000">
                <a:solidFill>
                  <a:schemeClr val="dk1"/>
                </a:solidFill>
                <a:latin typeface="Century Schoolbook"/>
                <a:ea typeface="Century Schoolbook"/>
                <a:cs typeface="Century Schoolbook"/>
                <a:sym typeface="Century Schoolbook"/>
              </a:rPr>
              <a:t> </a:t>
            </a:r>
            <a:r>
              <a:rPr b="0" i="0" lang="en-CA" sz="2000" u="none" cap="none" strike="noStrike">
                <a:solidFill>
                  <a:schemeClr val="dk1"/>
                </a:solidFill>
                <a:latin typeface="Century Schoolbook"/>
                <a:ea typeface="Century Schoolbook"/>
                <a:cs typeface="Century Schoolbook"/>
                <a:sym typeface="Century Schoolbook"/>
              </a:rPr>
              <a:t>Canadiens japonais </a:t>
            </a:r>
            <a:r>
              <a:rPr lang="en-CA" sz="2000">
                <a:solidFill>
                  <a:schemeClr val="dk1"/>
                </a:solidFill>
                <a:latin typeface="Century Schoolbook"/>
                <a:ea typeface="Century Schoolbook"/>
                <a:cs typeface="Century Schoolbook"/>
                <a:sym typeface="Century Schoolbook"/>
              </a:rPr>
              <a:t>sont forcés de quitter la côte ouest du Canada</a:t>
            </a:r>
            <a:r>
              <a:rPr b="0" i="0" lang="en-CA" sz="2000" u="none" cap="none" strike="noStrike">
                <a:solidFill>
                  <a:schemeClr val="dk1"/>
                </a:solidFill>
                <a:latin typeface="Century Schoolbook"/>
                <a:ea typeface="Century Schoolbook"/>
                <a:cs typeface="Century Schoolbook"/>
                <a:sym typeface="Century Schoolbook"/>
              </a:rPr>
              <a:t>.</a:t>
            </a:r>
            <a:endParaRPr b="0" i="0" sz="2000" u="none" cap="none" strike="noStrike">
              <a:solidFill>
                <a:schemeClr val="dk1"/>
              </a:solidFill>
              <a:latin typeface="Century Schoolbook"/>
              <a:ea typeface="Century Schoolbook"/>
              <a:cs typeface="Century Schoolbook"/>
              <a:sym typeface="Century Schoolbook"/>
            </a:endParaRPr>
          </a:p>
        </p:txBody>
      </p:sp>
      <p:sp>
        <p:nvSpPr>
          <p:cNvPr id="544" name="Google Shape;544;p42"/>
          <p:cNvSpPr txBox="1"/>
          <p:nvPr/>
        </p:nvSpPr>
        <p:spPr>
          <a:xfrm>
            <a:off x="2457450" y="6417646"/>
            <a:ext cx="66867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lang="en-CA" sz="1200">
                <a:solidFill>
                  <a:schemeClr val="dk1"/>
                </a:solidFill>
                <a:latin typeface="Century Schoolbook"/>
                <a:ea typeface="Century Schoolbook"/>
                <a:cs typeface="Century Schoolbook"/>
                <a:sym typeface="Century Schoolbook"/>
              </a:rPr>
              <a:t>Déplacement des Canadiens japonais de la Colombie-Britannique (Crédit photo :</a:t>
            </a:r>
            <a:r>
              <a:rPr b="0" i="0" lang="en-CA" sz="1200" u="none" cap="none" strike="noStrike">
                <a:solidFill>
                  <a:schemeClr val="dk1"/>
                </a:solidFill>
                <a:latin typeface="Century Schoolbook"/>
                <a:ea typeface="Century Schoolbook"/>
                <a:cs typeface="Century Schoolbook"/>
                <a:sym typeface="Century Schoolbook"/>
              </a:rPr>
              <a:t> Tak Toyota, Bibliothèque et Archives Canada, C-046350</a:t>
            </a:r>
            <a:r>
              <a:rPr lang="en-CA" sz="1200">
                <a:solidFill>
                  <a:schemeClr val="dk1"/>
                </a:solidFill>
                <a:latin typeface="Century Schoolbook"/>
                <a:ea typeface="Century Schoolbook"/>
                <a:cs typeface="Century Schoolbook"/>
                <a:sym typeface="Century Schoolbook"/>
              </a:rPr>
              <a:t>)</a:t>
            </a:r>
            <a:endParaRPr b="0" i="0" sz="1400" u="none" cap="none" strike="noStrike">
              <a:solidFill>
                <a:srgbClr val="000000"/>
              </a:solidFill>
              <a:latin typeface="Arial"/>
              <a:ea typeface="Arial"/>
              <a:cs typeface="Arial"/>
              <a:sym typeface="Arial"/>
            </a:endParaRPr>
          </a:p>
        </p:txBody>
      </p:sp>
      <p:pic>
        <p:nvPicPr>
          <p:cNvPr descr="A crowd of people in a truck&#10;&#10;Description automatically generated" id="545" name="Google Shape;545;p42"/>
          <p:cNvPicPr preferRelativeResize="0"/>
          <p:nvPr/>
        </p:nvPicPr>
        <p:blipFill rotWithShape="1">
          <a:blip r:embed="rId4">
            <a:alphaModFix/>
          </a:blip>
          <a:srcRect b="0" l="0" r="0" t="25847"/>
          <a:stretch/>
        </p:blipFill>
        <p:spPr>
          <a:xfrm>
            <a:off x="2457450" y="2992222"/>
            <a:ext cx="6686550" cy="3463039"/>
          </a:xfrm>
          <a:prstGeom prst="rect">
            <a:avLst/>
          </a:prstGeom>
          <a:noFill/>
          <a:ln>
            <a:noFill/>
          </a:ln>
        </p:spPr>
      </p:pic>
      <p:sp>
        <p:nvSpPr>
          <p:cNvPr id="546" name="Google Shape;546;p42"/>
          <p:cNvSpPr/>
          <p:nvPr/>
        </p:nvSpPr>
        <p:spPr>
          <a:xfrm>
            <a:off x="10562884" y="6397289"/>
            <a:ext cx="1590144" cy="386493"/>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47" name="Google Shape;547;p42">
            <a:hlinkClick action="ppaction://hlinksldjump" r:id="rId5"/>
          </p:cNvPr>
          <p:cNvSpPr txBox="1"/>
          <p:nvPr/>
        </p:nvSpPr>
        <p:spPr>
          <a:xfrm>
            <a:off x="10449391" y="6475199"/>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1" name="Shape 551"/>
        <p:cNvGrpSpPr/>
        <p:nvPr/>
      </p:nvGrpSpPr>
      <p:grpSpPr>
        <a:xfrm>
          <a:off x="0" y="0"/>
          <a:ext cx="0" cy="0"/>
          <a:chOff x="0" y="0"/>
          <a:chExt cx="0" cy="0"/>
        </a:xfrm>
      </p:grpSpPr>
      <p:sp>
        <p:nvSpPr>
          <p:cNvPr id="552" name="Google Shape;552;p43">
            <a:hlinkClick action="ppaction://hlinksldjump" r:id="rId3"/>
          </p:cNvPr>
          <p:cNvSpPr/>
          <p:nvPr/>
        </p:nvSpPr>
        <p:spPr>
          <a:xfrm>
            <a:off x="75" y="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53" name="Google Shape;553;p43"/>
          <p:cNvSpPr/>
          <p:nvPr/>
        </p:nvSpPr>
        <p:spPr>
          <a:xfrm>
            <a:off x="0" y="0"/>
            <a:ext cx="12192000" cy="1200329"/>
          </a:xfrm>
          <a:prstGeom prst="rect">
            <a:avLst/>
          </a:prstGeom>
          <a:solidFill>
            <a:srgbClr val="7F340D"/>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lang="en-CA" sz="8000">
                <a:solidFill>
                  <a:schemeClr val="lt1"/>
                </a:solidFill>
                <a:latin typeface="Century Schoolbook"/>
                <a:ea typeface="Century Schoolbook"/>
                <a:cs typeface="Century Schoolbook"/>
                <a:sym typeface="Century Schoolbook"/>
              </a:rPr>
              <a:t>8 décembre</a:t>
            </a:r>
            <a:r>
              <a:rPr b="0" i="0" lang="en-CA" sz="8000" u="none" cap="none" strike="noStrike">
                <a:solidFill>
                  <a:schemeClr val="lt1"/>
                </a:solidFill>
                <a:latin typeface="Century Schoolbook"/>
                <a:ea typeface="Century Schoolbook"/>
                <a:cs typeface="Century Schoolbook"/>
                <a:sym typeface="Century Schoolbook"/>
              </a:rPr>
              <a:t> 1941</a:t>
            </a:r>
            <a:endParaRPr b="0" i="0" sz="8000" u="none" cap="none" strike="noStrike">
              <a:solidFill>
                <a:schemeClr val="lt1"/>
              </a:solidFill>
              <a:latin typeface="Century Schoolbook"/>
              <a:ea typeface="Century Schoolbook"/>
              <a:cs typeface="Century Schoolbook"/>
              <a:sym typeface="Century Schoolbook"/>
            </a:endParaRPr>
          </a:p>
        </p:txBody>
      </p:sp>
      <p:sp>
        <p:nvSpPr>
          <p:cNvPr id="554" name="Google Shape;554;p43"/>
          <p:cNvSpPr txBox="1"/>
          <p:nvPr/>
        </p:nvSpPr>
        <p:spPr>
          <a:xfrm>
            <a:off x="420300" y="1200321"/>
            <a:ext cx="11351400" cy="1323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t/>
            </a:r>
            <a:endParaRPr b="0" i="0" sz="2000" u="none" cap="none" strike="noStrike">
              <a:solidFill>
                <a:schemeClr val="dk1"/>
              </a:solidFill>
              <a:latin typeface="Century Schoolbook"/>
              <a:ea typeface="Century Schoolbook"/>
              <a:cs typeface="Century Schoolbook"/>
              <a:sym typeface="Century Schoolbook"/>
            </a:endParaRPr>
          </a:p>
          <a:p>
            <a:pPr indent="0" lvl="0" marL="0" marR="0" rtl="0" algn="ctr">
              <a:lnSpc>
                <a:spcPct val="100000"/>
              </a:lnSpc>
              <a:spcBef>
                <a:spcPts val="0"/>
              </a:spcBef>
              <a:spcAft>
                <a:spcPts val="0"/>
              </a:spcAft>
              <a:buClr>
                <a:srgbClr val="000000"/>
              </a:buClr>
              <a:buSzPts val="2400"/>
              <a:buFont typeface="Arial"/>
              <a:buNone/>
            </a:pPr>
            <a:r>
              <a:rPr lang="en-CA" sz="2000">
                <a:solidFill>
                  <a:schemeClr val="dk1"/>
                </a:solidFill>
                <a:latin typeface="Century Schoolbook"/>
                <a:ea typeface="Century Schoolbook"/>
                <a:cs typeface="Century Schoolbook"/>
                <a:sym typeface="Century Schoolbook"/>
              </a:rPr>
              <a:t>Les Canadiens participent à leur premier combat terrestre dans le cadre de la bataille de </a:t>
            </a:r>
            <a:r>
              <a:rPr b="0" i="0" lang="en-CA" sz="2000" u="none" cap="none" strike="noStrike">
                <a:solidFill>
                  <a:schemeClr val="dk1"/>
                </a:solidFill>
                <a:latin typeface="Century Schoolbook"/>
                <a:ea typeface="Century Schoolbook"/>
                <a:cs typeface="Century Schoolbook"/>
                <a:sym typeface="Century Schoolbook"/>
              </a:rPr>
              <a:t>Hong</a:t>
            </a:r>
            <a:r>
              <a:rPr lang="en-CA" sz="2000">
                <a:solidFill>
                  <a:schemeClr val="dk1"/>
                </a:solidFill>
                <a:latin typeface="Century Schoolbook"/>
                <a:ea typeface="Century Schoolbook"/>
                <a:cs typeface="Century Schoolbook"/>
                <a:sym typeface="Century Schoolbook"/>
              </a:rPr>
              <a:t> </a:t>
            </a:r>
            <a:r>
              <a:rPr b="0" i="0" lang="en-CA" sz="2000" u="none" cap="none" strike="noStrike">
                <a:solidFill>
                  <a:schemeClr val="dk1"/>
                </a:solidFill>
                <a:latin typeface="Century Schoolbook"/>
                <a:ea typeface="Century Schoolbook"/>
                <a:cs typeface="Century Schoolbook"/>
                <a:sym typeface="Century Schoolbook"/>
              </a:rPr>
              <a:t>Kong. À la fin </a:t>
            </a:r>
            <a:r>
              <a:rPr lang="en-CA" sz="2000">
                <a:solidFill>
                  <a:schemeClr val="dk1"/>
                </a:solidFill>
                <a:latin typeface="Century Schoolbook"/>
                <a:ea typeface="Century Schoolbook"/>
                <a:cs typeface="Century Schoolbook"/>
                <a:sym typeface="Century Schoolbook"/>
              </a:rPr>
              <a:t>de celle-ci, on dénombre 290 soldats tués. Un peu plus tard, </a:t>
            </a:r>
            <a:r>
              <a:rPr b="0" i="0" lang="en-CA" sz="2000" u="none" cap="none" strike="noStrike">
                <a:solidFill>
                  <a:schemeClr val="dk1"/>
                </a:solidFill>
                <a:latin typeface="Century Schoolbook"/>
                <a:ea typeface="Century Schoolbook"/>
                <a:cs typeface="Century Schoolbook"/>
                <a:sym typeface="Century Schoolbook"/>
              </a:rPr>
              <a:t>264</a:t>
            </a:r>
            <a:r>
              <a:rPr lang="en-CA" sz="2000">
                <a:solidFill>
                  <a:schemeClr val="dk1"/>
                </a:solidFill>
                <a:latin typeface="Century Schoolbook"/>
                <a:ea typeface="Century Schoolbook"/>
                <a:cs typeface="Century Schoolbook"/>
                <a:sym typeface="Century Schoolbook"/>
              </a:rPr>
              <a:t> autres soldats meurent dans les camps de prisonniers de guerre japonais.</a:t>
            </a:r>
            <a:r>
              <a:rPr b="0" i="0" lang="en-CA" sz="2000" u="none" cap="none" strike="noStrike">
                <a:solidFill>
                  <a:schemeClr val="dk1"/>
                </a:solidFill>
                <a:latin typeface="Century Schoolbook"/>
                <a:ea typeface="Century Schoolbook"/>
                <a:cs typeface="Century Schoolbook"/>
                <a:sym typeface="Century Schoolbook"/>
              </a:rPr>
              <a:t> </a:t>
            </a:r>
            <a:endParaRPr b="0" i="0" sz="2000" u="none" cap="none" strike="noStrike">
              <a:solidFill>
                <a:schemeClr val="dk1"/>
              </a:solidFill>
              <a:latin typeface="Century Schoolbook"/>
              <a:ea typeface="Century Schoolbook"/>
              <a:cs typeface="Century Schoolbook"/>
              <a:sym typeface="Century Schoolbook"/>
            </a:endParaRPr>
          </a:p>
        </p:txBody>
      </p:sp>
      <p:sp>
        <p:nvSpPr>
          <p:cNvPr id="555" name="Google Shape;555;p43"/>
          <p:cNvSpPr txBox="1"/>
          <p:nvPr/>
        </p:nvSpPr>
        <p:spPr>
          <a:xfrm>
            <a:off x="2165325" y="6359675"/>
            <a:ext cx="80934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lang="en-CA" sz="1200">
                <a:solidFill>
                  <a:schemeClr val="dk1"/>
                </a:solidFill>
                <a:latin typeface="Century Schoolbook"/>
                <a:ea typeface="Century Schoolbook"/>
                <a:cs typeface="Century Schoolbook"/>
                <a:sym typeface="Century Schoolbook"/>
              </a:rPr>
              <a:t>Prisonniers de guerre canadiens et britanniques attendant d’être libérés à Hong Kong (Crédit photo : </a:t>
            </a:r>
            <a:r>
              <a:rPr b="0" i="0" lang="en-CA" sz="1200" u="none" cap="none" strike="noStrike">
                <a:solidFill>
                  <a:schemeClr val="dk1"/>
                </a:solidFill>
                <a:latin typeface="Century Schoolbook"/>
                <a:ea typeface="Century Schoolbook"/>
                <a:cs typeface="Century Schoolbook"/>
                <a:sym typeface="Century Schoolbook"/>
              </a:rPr>
              <a:t>PO Jack Hawes, ministère canadien de la Défense nationale, Bibliothèque et Archives Canada, PA-114811</a:t>
            </a:r>
            <a:r>
              <a:rPr lang="en-CA" sz="1200">
                <a:solidFill>
                  <a:schemeClr val="dk1"/>
                </a:solidFill>
                <a:latin typeface="Century Schoolbook"/>
                <a:ea typeface="Century Schoolbook"/>
                <a:cs typeface="Century Schoolbook"/>
                <a:sym typeface="Century Schoolbook"/>
              </a:rPr>
              <a:t>)</a:t>
            </a:r>
            <a:endParaRPr b="0" i="0" sz="1200" u="none" cap="none" strike="noStrike">
              <a:solidFill>
                <a:schemeClr val="dk1"/>
              </a:solidFill>
              <a:latin typeface="Century Schoolbook"/>
              <a:ea typeface="Century Schoolbook"/>
              <a:cs typeface="Century Schoolbook"/>
              <a:sym typeface="Century Schoolbook"/>
            </a:endParaRPr>
          </a:p>
        </p:txBody>
      </p:sp>
      <p:pic>
        <p:nvPicPr>
          <p:cNvPr descr="A group of people standing in front of a flag&#10;&#10;Description automatically generated" id="556" name="Google Shape;556;p43"/>
          <p:cNvPicPr preferRelativeResize="0"/>
          <p:nvPr/>
        </p:nvPicPr>
        <p:blipFill rotWithShape="1">
          <a:blip r:embed="rId4">
            <a:alphaModFix/>
          </a:blip>
          <a:srcRect b="32648" l="0" r="0" t="7920"/>
          <a:stretch/>
        </p:blipFill>
        <p:spPr>
          <a:xfrm>
            <a:off x="2165328" y="2676525"/>
            <a:ext cx="7861344" cy="3683176"/>
          </a:xfrm>
          <a:prstGeom prst="rect">
            <a:avLst/>
          </a:prstGeom>
          <a:noFill/>
          <a:ln>
            <a:noFill/>
          </a:ln>
        </p:spPr>
      </p:pic>
      <p:sp>
        <p:nvSpPr>
          <p:cNvPr id="557" name="Google Shape;557;p43"/>
          <p:cNvSpPr/>
          <p:nvPr/>
        </p:nvSpPr>
        <p:spPr>
          <a:xfrm>
            <a:off x="10562884" y="6397289"/>
            <a:ext cx="1590144" cy="386493"/>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58" name="Google Shape;558;p43">
            <a:hlinkClick action="ppaction://hlinksldjump" r:id="rId5"/>
          </p:cNvPr>
          <p:cNvSpPr txBox="1"/>
          <p:nvPr/>
        </p:nvSpPr>
        <p:spPr>
          <a:xfrm>
            <a:off x="10449391" y="6475186"/>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sp>
        <p:nvSpPr>
          <p:cNvPr id="563" name="Google Shape;563;p44">
            <a:hlinkClick action="ppaction://hlinksldjump" r:id="rId3"/>
          </p:cNvPr>
          <p:cNvSpPr/>
          <p:nvPr/>
        </p:nvSpPr>
        <p:spPr>
          <a:xfrm>
            <a:off x="0" y="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64" name="Google Shape;564;p44"/>
          <p:cNvSpPr/>
          <p:nvPr/>
        </p:nvSpPr>
        <p:spPr>
          <a:xfrm>
            <a:off x="0" y="0"/>
            <a:ext cx="12192000" cy="1200329"/>
          </a:xfrm>
          <a:prstGeom prst="rect">
            <a:avLst/>
          </a:prstGeom>
          <a:solidFill>
            <a:srgbClr val="7F340D"/>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b="0" i="0" lang="en-CA" sz="8000" u="none" cap="none" strike="noStrike">
                <a:solidFill>
                  <a:schemeClr val="lt1"/>
                </a:solidFill>
                <a:latin typeface="Century Schoolbook"/>
                <a:ea typeface="Century Schoolbook"/>
                <a:cs typeface="Century Schoolbook"/>
                <a:sym typeface="Century Schoolbook"/>
              </a:rPr>
              <a:t>A</a:t>
            </a:r>
            <a:r>
              <a:rPr lang="en-CA" sz="8000">
                <a:solidFill>
                  <a:schemeClr val="lt1"/>
                </a:solidFill>
                <a:latin typeface="Century Schoolbook"/>
                <a:ea typeface="Century Schoolbook"/>
                <a:cs typeface="Century Schoolbook"/>
                <a:sym typeface="Century Schoolbook"/>
              </a:rPr>
              <a:t>oût</a:t>
            </a:r>
            <a:r>
              <a:rPr b="0" i="0" lang="en-CA" sz="8000" u="none" cap="none" strike="noStrike">
                <a:solidFill>
                  <a:schemeClr val="lt1"/>
                </a:solidFill>
                <a:latin typeface="Century Schoolbook"/>
                <a:ea typeface="Century Schoolbook"/>
                <a:cs typeface="Century Schoolbook"/>
                <a:sym typeface="Century Schoolbook"/>
              </a:rPr>
              <a:t> 1942</a:t>
            </a:r>
            <a:endParaRPr b="0" i="0" sz="8000" u="none" cap="none" strike="noStrike">
              <a:solidFill>
                <a:schemeClr val="lt1"/>
              </a:solidFill>
              <a:latin typeface="Century Schoolbook"/>
              <a:ea typeface="Century Schoolbook"/>
              <a:cs typeface="Century Schoolbook"/>
              <a:sym typeface="Century Schoolbook"/>
            </a:endParaRPr>
          </a:p>
        </p:txBody>
      </p:sp>
      <p:sp>
        <p:nvSpPr>
          <p:cNvPr id="565" name="Google Shape;565;p44"/>
          <p:cNvSpPr txBox="1"/>
          <p:nvPr/>
        </p:nvSpPr>
        <p:spPr>
          <a:xfrm>
            <a:off x="420300" y="1200321"/>
            <a:ext cx="11351400" cy="1323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t/>
            </a:r>
            <a:endParaRPr b="0" i="0" sz="2000" u="none" cap="none" strike="noStrike">
              <a:solidFill>
                <a:schemeClr val="dk1"/>
              </a:solidFill>
              <a:latin typeface="Century Schoolbook"/>
              <a:ea typeface="Century Schoolbook"/>
              <a:cs typeface="Century Schoolbook"/>
              <a:sym typeface="Century Schoolbook"/>
            </a:endParaRPr>
          </a:p>
          <a:p>
            <a:pPr indent="0" lvl="0" marL="0" marR="0" rtl="0" algn="ctr">
              <a:lnSpc>
                <a:spcPct val="100000"/>
              </a:lnSpc>
              <a:spcBef>
                <a:spcPts val="0"/>
              </a:spcBef>
              <a:spcAft>
                <a:spcPts val="0"/>
              </a:spcAft>
              <a:buClr>
                <a:srgbClr val="000000"/>
              </a:buClr>
              <a:buSzPts val="2400"/>
              <a:buFont typeface="Arial"/>
              <a:buNone/>
            </a:pPr>
            <a:r>
              <a:rPr lang="en-CA" sz="2000">
                <a:solidFill>
                  <a:schemeClr val="dk1"/>
                </a:solidFill>
                <a:latin typeface="Century Schoolbook"/>
                <a:ea typeface="Century Schoolbook"/>
                <a:cs typeface="Century Schoolbook"/>
                <a:sym typeface="Century Schoolbook"/>
              </a:rPr>
              <a:t>Les Canadiens mènent l’attaque durant le raid sur Dieppe. Les résultats sont désastreux, et les combats font des milliers de victimes canadiennes. Malgré tout, les leçons retenues du raid de Dieppe permettent le succès du débarquement de Normandie deux ans plus tard</a:t>
            </a:r>
            <a:r>
              <a:rPr b="0" i="0" lang="en-CA" sz="2000" u="none" cap="none" strike="noStrike">
                <a:solidFill>
                  <a:schemeClr val="dk1"/>
                </a:solidFill>
                <a:latin typeface="Century Schoolbook"/>
                <a:ea typeface="Century Schoolbook"/>
                <a:cs typeface="Century Schoolbook"/>
                <a:sym typeface="Century Schoolbook"/>
              </a:rPr>
              <a:t>.</a:t>
            </a:r>
            <a:endParaRPr b="0" i="0" sz="2000" u="none" cap="none" strike="noStrike">
              <a:solidFill>
                <a:schemeClr val="dk1"/>
              </a:solidFill>
              <a:latin typeface="Century Schoolbook"/>
              <a:ea typeface="Century Schoolbook"/>
              <a:cs typeface="Century Schoolbook"/>
              <a:sym typeface="Century Schoolbook"/>
            </a:endParaRPr>
          </a:p>
        </p:txBody>
      </p:sp>
      <p:sp>
        <p:nvSpPr>
          <p:cNvPr id="566" name="Google Shape;566;p44"/>
          <p:cNvSpPr txBox="1"/>
          <p:nvPr/>
        </p:nvSpPr>
        <p:spPr>
          <a:xfrm>
            <a:off x="2071800" y="6359675"/>
            <a:ext cx="80484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lang="en-CA" sz="1200">
                <a:solidFill>
                  <a:schemeClr val="dk1"/>
                </a:solidFill>
                <a:latin typeface="Century Schoolbook"/>
                <a:ea typeface="Century Schoolbook"/>
                <a:cs typeface="Century Schoolbook"/>
                <a:sym typeface="Century Schoolbook"/>
              </a:rPr>
              <a:t>Bateau de débarquement transportant les troupes canadiennes à Dieppe (Ministère canadien de la Défense nationale, Bibliothèque et</a:t>
            </a:r>
            <a:r>
              <a:rPr b="0" i="0" lang="en-CA" sz="1200" u="none" cap="none" strike="noStrike">
                <a:solidFill>
                  <a:schemeClr val="dk1"/>
                </a:solidFill>
                <a:latin typeface="Century Schoolbook"/>
                <a:ea typeface="Century Schoolbook"/>
                <a:cs typeface="Century Schoolbook"/>
                <a:sym typeface="Century Schoolbook"/>
              </a:rPr>
              <a:t> Archives Canada</a:t>
            </a:r>
            <a:r>
              <a:rPr lang="en-CA" sz="1200">
                <a:solidFill>
                  <a:schemeClr val="dk1"/>
                </a:solidFill>
                <a:latin typeface="Century Schoolbook"/>
                <a:ea typeface="Century Schoolbook"/>
                <a:cs typeface="Century Schoolbook"/>
                <a:sym typeface="Century Schoolbook"/>
              </a:rPr>
              <a:t>, </a:t>
            </a:r>
            <a:r>
              <a:rPr b="0" i="0" lang="en-CA" sz="1200" u="none" cap="none" strike="noStrike">
                <a:solidFill>
                  <a:schemeClr val="dk1"/>
                </a:solidFill>
                <a:latin typeface="Century Schoolbook"/>
                <a:ea typeface="Century Schoolbook"/>
                <a:cs typeface="Century Schoolbook"/>
                <a:sym typeface="Century Schoolbook"/>
              </a:rPr>
              <a:t>PA-113246</a:t>
            </a:r>
            <a:r>
              <a:rPr lang="en-CA" sz="1200">
                <a:solidFill>
                  <a:schemeClr val="dk1"/>
                </a:solidFill>
                <a:latin typeface="Century Schoolbook"/>
                <a:ea typeface="Century Schoolbook"/>
                <a:cs typeface="Century Schoolbook"/>
                <a:sym typeface="Century Schoolbook"/>
              </a:rPr>
              <a:t>)</a:t>
            </a:r>
            <a:endParaRPr b="0" i="0" sz="1200" u="none" cap="none" strike="noStrike">
              <a:solidFill>
                <a:schemeClr val="dk1"/>
              </a:solidFill>
              <a:latin typeface="Century Schoolbook"/>
              <a:ea typeface="Century Schoolbook"/>
              <a:cs typeface="Century Schoolbook"/>
              <a:sym typeface="Century Schoolbook"/>
            </a:endParaRPr>
          </a:p>
        </p:txBody>
      </p:sp>
      <p:pic>
        <p:nvPicPr>
          <p:cNvPr descr="Several boats in the water&#10;&#10;Description automatically generated" id="567" name="Google Shape;567;p44"/>
          <p:cNvPicPr preferRelativeResize="0"/>
          <p:nvPr/>
        </p:nvPicPr>
        <p:blipFill rotWithShape="1">
          <a:blip r:embed="rId4">
            <a:alphaModFix/>
          </a:blip>
          <a:srcRect b="12022" l="0" r="0" t="26104"/>
          <a:stretch/>
        </p:blipFill>
        <p:spPr>
          <a:xfrm>
            <a:off x="2071798" y="2585725"/>
            <a:ext cx="8048405" cy="3736398"/>
          </a:xfrm>
          <a:prstGeom prst="rect">
            <a:avLst/>
          </a:prstGeom>
          <a:noFill/>
          <a:ln>
            <a:noFill/>
          </a:ln>
        </p:spPr>
      </p:pic>
      <p:sp>
        <p:nvSpPr>
          <p:cNvPr id="568" name="Google Shape;568;p44"/>
          <p:cNvSpPr/>
          <p:nvPr/>
        </p:nvSpPr>
        <p:spPr>
          <a:xfrm>
            <a:off x="10562884" y="6397289"/>
            <a:ext cx="1590144" cy="386493"/>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69" name="Google Shape;569;p44">
            <a:hlinkClick action="ppaction://hlinksldjump" r:id="rId5"/>
          </p:cNvPr>
          <p:cNvSpPr txBox="1"/>
          <p:nvPr/>
        </p:nvSpPr>
        <p:spPr>
          <a:xfrm>
            <a:off x="10449391" y="6475186"/>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3" name="Shape 573"/>
        <p:cNvGrpSpPr/>
        <p:nvPr/>
      </p:nvGrpSpPr>
      <p:grpSpPr>
        <a:xfrm>
          <a:off x="0" y="0"/>
          <a:ext cx="0" cy="0"/>
          <a:chOff x="0" y="0"/>
          <a:chExt cx="0" cy="0"/>
        </a:xfrm>
      </p:grpSpPr>
      <p:sp>
        <p:nvSpPr>
          <p:cNvPr id="574" name="Google Shape;574;p45">
            <a:hlinkClick action="ppaction://hlinksldjump" r:id="rId3"/>
          </p:cNvPr>
          <p:cNvSpPr/>
          <p:nvPr/>
        </p:nvSpPr>
        <p:spPr>
          <a:xfrm>
            <a:off x="0" y="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75" name="Google Shape;575;p45"/>
          <p:cNvSpPr/>
          <p:nvPr/>
        </p:nvSpPr>
        <p:spPr>
          <a:xfrm>
            <a:off x="0" y="0"/>
            <a:ext cx="12192000" cy="1200329"/>
          </a:xfrm>
          <a:prstGeom prst="rect">
            <a:avLst/>
          </a:prstGeom>
          <a:solidFill>
            <a:srgbClr val="7F340D"/>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b="0" i="0" lang="en-CA" sz="8000" u="none" cap="none" strike="noStrike">
                <a:solidFill>
                  <a:schemeClr val="lt1"/>
                </a:solidFill>
                <a:latin typeface="Century Schoolbook"/>
                <a:ea typeface="Century Schoolbook"/>
                <a:cs typeface="Century Schoolbook"/>
                <a:sym typeface="Century Schoolbook"/>
              </a:rPr>
              <a:t>J</a:t>
            </a:r>
            <a:r>
              <a:rPr lang="en-CA" sz="8000">
                <a:solidFill>
                  <a:schemeClr val="lt1"/>
                </a:solidFill>
                <a:latin typeface="Century Schoolbook"/>
                <a:ea typeface="Century Schoolbook"/>
                <a:cs typeface="Century Schoolbook"/>
                <a:sym typeface="Century Schoolbook"/>
              </a:rPr>
              <a:t>uillet</a:t>
            </a:r>
            <a:r>
              <a:rPr b="0" i="0" lang="en-CA" sz="8000" u="none" cap="none" strike="noStrike">
                <a:solidFill>
                  <a:schemeClr val="lt1"/>
                </a:solidFill>
                <a:latin typeface="Century Schoolbook"/>
                <a:ea typeface="Century Schoolbook"/>
                <a:cs typeface="Century Schoolbook"/>
                <a:sym typeface="Century Schoolbook"/>
              </a:rPr>
              <a:t> 1943</a:t>
            </a:r>
            <a:endParaRPr b="0" i="0" sz="8000" u="none" cap="none" strike="noStrike">
              <a:solidFill>
                <a:schemeClr val="lt1"/>
              </a:solidFill>
              <a:latin typeface="Century Schoolbook"/>
              <a:ea typeface="Century Schoolbook"/>
              <a:cs typeface="Century Schoolbook"/>
              <a:sym typeface="Century Schoolbook"/>
            </a:endParaRPr>
          </a:p>
        </p:txBody>
      </p:sp>
      <p:sp>
        <p:nvSpPr>
          <p:cNvPr id="576" name="Google Shape;576;p45"/>
          <p:cNvSpPr txBox="1"/>
          <p:nvPr/>
        </p:nvSpPr>
        <p:spPr>
          <a:xfrm>
            <a:off x="420300" y="1200321"/>
            <a:ext cx="11351400" cy="1015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t/>
            </a:r>
            <a:endParaRPr b="0" i="0" sz="2000" u="none" cap="none" strike="noStrike">
              <a:solidFill>
                <a:schemeClr val="dk1"/>
              </a:solidFill>
              <a:latin typeface="Century Schoolbook"/>
              <a:ea typeface="Century Schoolbook"/>
              <a:cs typeface="Century Schoolbook"/>
              <a:sym typeface="Century Schoolbook"/>
            </a:endParaRPr>
          </a:p>
          <a:p>
            <a:pPr indent="0" lvl="0" marL="0" marR="0" rtl="0" algn="ctr">
              <a:lnSpc>
                <a:spcPct val="100000"/>
              </a:lnSpc>
              <a:spcBef>
                <a:spcPts val="0"/>
              </a:spcBef>
              <a:spcAft>
                <a:spcPts val="0"/>
              </a:spcAft>
              <a:buClr>
                <a:srgbClr val="000000"/>
              </a:buClr>
              <a:buSzPts val="2400"/>
              <a:buFont typeface="Arial"/>
              <a:buNone/>
            </a:pPr>
            <a:r>
              <a:rPr lang="en-CA" sz="2000">
                <a:solidFill>
                  <a:schemeClr val="dk1"/>
                </a:solidFill>
                <a:latin typeface="Century Schoolbook"/>
                <a:ea typeface="Century Schoolbook"/>
                <a:cs typeface="Century Schoolbook"/>
                <a:sym typeface="Century Schoolbook"/>
              </a:rPr>
              <a:t>Les troupes canadiennes débarquent en Sicile et se lancent dans la campagne d’Italie. C’est la plus longue campagne de l’armée canadienne dans cette guerre.</a:t>
            </a:r>
            <a:endParaRPr b="0" i="0" sz="2000" u="none" cap="none" strike="noStrike">
              <a:solidFill>
                <a:schemeClr val="dk1"/>
              </a:solidFill>
              <a:latin typeface="Century Schoolbook"/>
              <a:ea typeface="Century Schoolbook"/>
              <a:cs typeface="Century Schoolbook"/>
              <a:sym typeface="Century Schoolbook"/>
            </a:endParaRPr>
          </a:p>
        </p:txBody>
      </p:sp>
      <p:sp>
        <p:nvSpPr>
          <p:cNvPr id="577" name="Google Shape;577;p45"/>
          <p:cNvSpPr txBox="1"/>
          <p:nvPr/>
        </p:nvSpPr>
        <p:spPr>
          <a:xfrm>
            <a:off x="2504850" y="6359700"/>
            <a:ext cx="7279200" cy="430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CA" sz="1100" u="none" cap="none" strike="noStrike">
                <a:solidFill>
                  <a:schemeClr val="dk1"/>
                </a:solidFill>
                <a:latin typeface="Century Schoolbook"/>
                <a:ea typeface="Century Schoolbook"/>
                <a:cs typeface="Century Schoolbook"/>
                <a:sym typeface="Century Schoolbook"/>
              </a:rPr>
              <a:t>G</a:t>
            </a:r>
            <a:r>
              <a:rPr lang="en-CA" sz="1100">
                <a:solidFill>
                  <a:schemeClr val="dk1"/>
                </a:solidFill>
                <a:latin typeface="Century Schoolbook"/>
                <a:ea typeface="Century Schoolbook"/>
                <a:cs typeface="Century Schoolbook"/>
                <a:sym typeface="Century Schoolbook"/>
              </a:rPr>
              <a:t>énéral</a:t>
            </a:r>
            <a:r>
              <a:rPr b="0" i="0" lang="en-CA" sz="1100" u="none" cap="none" strike="noStrike">
                <a:solidFill>
                  <a:schemeClr val="dk1"/>
                </a:solidFill>
                <a:latin typeface="Century Schoolbook"/>
                <a:ea typeface="Century Schoolbook"/>
                <a:cs typeface="Century Schoolbook"/>
                <a:sym typeface="Century Schoolbook"/>
              </a:rPr>
              <a:t> Sir Bernard Montgomery s</a:t>
            </a:r>
            <a:r>
              <a:rPr lang="en-CA" sz="1100">
                <a:solidFill>
                  <a:schemeClr val="dk1"/>
                </a:solidFill>
                <a:latin typeface="Century Schoolbook"/>
                <a:ea typeface="Century Schoolbook"/>
                <a:cs typeface="Century Schoolbook"/>
                <a:sym typeface="Century Schoolbook"/>
              </a:rPr>
              <a:t>’adressant aux troupes canadiennes près de Pachino (Crédit photo : </a:t>
            </a:r>
            <a:r>
              <a:rPr b="0" i="0" lang="en-CA" sz="1100" u="none" cap="none" strike="noStrike">
                <a:solidFill>
                  <a:schemeClr val="dk1"/>
                </a:solidFill>
                <a:latin typeface="Century Schoolbook"/>
                <a:ea typeface="Century Schoolbook"/>
                <a:cs typeface="Century Schoolbook"/>
                <a:sym typeface="Century Schoolbook"/>
              </a:rPr>
              <a:t> Frank Royal, ministère canadien de la Défense nationale, Bibliothèque et Archives Canada, PA-130249</a:t>
            </a:r>
            <a:r>
              <a:rPr lang="en-CA" sz="1100">
                <a:solidFill>
                  <a:schemeClr val="dk1"/>
                </a:solidFill>
                <a:latin typeface="Century Schoolbook"/>
                <a:ea typeface="Century Schoolbook"/>
                <a:cs typeface="Century Schoolbook"/>
                <a:sym typeface="Century Schoolbook"/>
              </a:rPr>
              <a:t>)</a:t>
            </a:r>
            <a:endParaRPr b="0" i="0" sz="1100" u="none" cap="none" strike="noStrike">
              <a:solidFill>
                <a:schemeClr val="dk1"/>
              </a:solidFill>
              <a:latin typeface="Century Schoolbook"/>
              <a:ea typeface="Century Schoolbook"/>
              <a:cs typeface="Century Schoolbook"/>
              <a:sym typeface="Century Schoolbook"/>
            </a:endParaRPr>
          </a:p>
        </p:txBody>
      </p:sp>
      <p:pic>
        <p:nvPicPr>
          <p:cNvPr descr="A group of people watching a person on a boat&#10;&#10;Description automatically generated" id="578" name="Google Shape;578;p45"/>
          <p:cNvPicPr preferRelativeResize="0"/>
          <p:nvPr/>
        </p:nvPicPr>
        <p:blipFill rotWithShape="1">
          <a:blip r:embed="rId4">
            <a:alphaModFix/>
          </a:blip>
          <a:srcRect b="34257" l="0" r="0" t="6718"/>
          <a:stretch/>
        </p:blipFill>
        <p:spPr>
          <a:xfrm>
            <a:off x="2504856" y="2216125"/>
            <a:ext cx="7182288" cy="4143575"/>
          </a:xfrm>
          <a:prstGeom prst="rect">
            <a:avLst/>
          </a:prstGeom>
          <a:noFill/>
          <a:ln>
            <a:noFill/>
          </a:ln>
        </p:spPr>
      </p:pic>
      <p:sp>
        <p:nvSpPr>
          <p:cNvPr id="579" name="Google Shape;579;p45"/>
          <p:cNvSpPr/>
          <p:nvPr/>
        </p:nvSpPr>
        <p:spPr>
          <a:xfrm>
            <a:off x="10562884" y="6397289"/>
            <a:ext cx="1590144" cy="386493"/>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80" name="Google Shape;580;p45">
            <a:hlinkClick action="ppaction://hlinksldjump" r:id="rId5"/>
          </p:cNvPr>
          <p:cNvSpPr txBox="1"/>
          <p:nvPr/>
        </p:nvSpPr>
        <p:spPr>
          <a:xfrm>
            <a:off x="10449391" y="6475199"/>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4" name="Shape 584"/>
        <p:cNvGrpSpPr/>
        <p:nvPr/>
      </p:nvGrpSpPr>
      <p:grpSpPr>
        <a:xfrm>
          <a:off x="0" y="0"/>
          <a:ext cx="0" cy="0"/>
          <a:chOff x="0" y="0"/>
          <a:chExt cx="0" cy="0"/>
        </a:xfrm>
      </p:grpSpPr>
      <p:sp>
        <p:nvSpPr>
          <p:cNvPr id="585" name="Google Shape;585;p46">
            <a:hlinkClick action="ppaction://hlinksldjump" r:id="rId3"/>
          </p:cNvPr>
          <p:cNvSpPr/>
          <p:nvPr/>
        </p:nvSpPr>
        <p:spPr>
          <a:xfrm>
            <a:off x="0" y="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86" name="Google Shape;586;p46"/>
          <p:cNvSpPr/>
          <p:nvPr/>
        </p:nvSpPr>
        <p:spPr>
          <a:xfrm>
            <a:off x="0" y="0"/>
            <a:ext cx="12192000" cy="1200329"/>
          </a:xfrm>
          <a:prstGeom prst="rect">
            <a:avLst/>
          </a:prstGeom>
          <a:solidFill>
            <a:srgbClr val="7F340D"/>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b="0" i="0" lang="en-CA" sz="8000" u="none" cap="none" strike="noStrike">
                <a:solidFill>
                  <a:schemeClr val="lt1"/>
                </a:solidFill>
                <a:latin typeface="Century Schoolbook"/>
                <a:ea typeface="Century Schoolbook"/>
                <a:cs typeface="Century Schoolbook"/>
                <a:sym typeface="Century Schoolbook"/>
              </a:rPr>
              <a:t>A</a:t>
            </a:r>
            <a:r>
              <a:rPr lang="en-CA" sz="8000">
                <a:solidFill>
                  <a:schemeClr val="lt1"/>
                </a:solidFill>
                <a:latin typeface="Century Schoolbook"/>
                <a:ea typeface="Century Schoolbook"/>
                <a:cs typeface="Century Schoolbook"/>
                <a:sym typeface="Century Schoolbook"/>
              </a:rPr>
              <a:t>oût</a:t>
            </a:r>
            <a:r>
              <a:rPr b="0" i="0" lang="en-CA" sz="8000" u="none" cap="none" strike="noStrike">
                <a:solidFill>
                  <a:schemeClr val="lt1"/>
                </a:solidFill>
                <a:latin typeface="Century Schoolbook"/>
                <a:ea typeface="Century Schoolbook"/>
                <a:cs typeface="Century Schoolbook"/>
                <a:sym typeface="Century Schoolbook"/>
              </a:rPr>
              <a:t> 1943</a:t>
            </a:r>
            <a:endParaRPr b="0" i="0" sz="8000" u="none" cap="none" strike="noStrike">
              <a:solidFill>
                <a:schemeClr val="lt1"/>
              </a:solidFill>
              <a:latin typeface="Century Schoolbook"/>
              <a:ea typeface="Century Schoolbook"/>
              <a:cs typeface="Century Schoolbook"/>
              <a:sym typeface="Century Schoolbook"/>
            </a:endParaRPr>
          </a:p>
        </p:txBody>
      </p:sp>
      <p:sp>
        <p:nvSpPr>
          <p:cNvPr id="587" name="Google Shape;587;p46"/>
          <p:cNvSpPr txBox="1"/>
          <p:nvPr/>
        </p:nvSpPr>
        <p:spPr>
          <a:xfrm>
            <a:off x="7089409" y="2644190"/>
            <a:ext cx="4682400" cy="1323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lang="en-CA" sz="2000">
                <a:solidFill>
                  <a:schemeClr val="dk1"/>
                </a:solidFill>
                <a:latin typeface="Century Schoolbook"/>
                <a:ea typeface="Century Schoolbook"/>
                <a:cs typeface="Century Schoolbook"/>
                <a:sym typeface="Century Schoolbook"/>
              </a:rPr>
              <a:t>Les dirigeants alliés tiennent une conférence secrète à Québec et approuvent les plans du débarquement allié en Normandie.</a:t>
            </a:r>
            <a:r>
              <a:rPr b="0" i="0" lang="en-CA" sz="2000" u="none" cap="none" strike="noStrike">
                <a:solidFill>
                  <a:schemeClr val="dk1"/>
                </a:solidFill>
                <a:latin typeface="Century Schoolbook"/>
                <a:ea typeface="Century Schoolbook"/>
                <a:cs typeface="Century Schoolbook"/>
                <a:sym typeface="Century Schoolbook"/>
              </a:rPr>
              <a:t> </a:t>
            </a:r>
            <a:endParaRPr b="0" i="0" sz="2000" u="none" cap="none" strike="noStrike">
              <a:solidFill>
                <a:schemeClr val="dk1"/>
              </a:solidFill>
              <a:latin typeface="Century Schoolbook"/>
              <a:ea typeface="Century Schoolbook"/>
              <a:cs typeface="Century Schoolbook"/>
              <a:sym typeface="Century Schoolbook"/>
            </a:endParaRPr>
          </a:p>
        </p:txBody>
      </p:sp>
      <p:sp>
        <p:nvSpPr>
          <p:cNvPr id="588" name="Google Shape;588;p46"/>
          <p:cNvSpPr txBox="1"/>
          <p:nvPr/>
        </p:nvSpPr>
        <p:spPr>
          <a:xfrm>
            <a:off x="420299" y="6359723"/>
            <a:ext cx="6323401" cy="46162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CA" sz="1200" u="none" cap="none" strike="noStrike">
                <a:solidFill>
                  <a:schemeClr val="dk1"/>
                </a:solidFill>
                <a:latin typeface="Century Schoolbook"/>
                <a:ea typeface="Century Schoolbook"/>
                <a:cs typeface="Century Schoolbook"/>
                <a:sym typeface="Century Schoolbook"/>
              </a:rPr>
              <a:t>Mackenzie King, Franklin Roosevelt </a:t>
            </a:r>
            <a:r>
              <a:rPr lang="en-CA" sz="1200">
                <a:solidFill>
                  <a:schemeClr val="dk1"/>
                </a:solidFill>
                <a:latin typeface="Century Schoolbook"/>
                <a:ea typeface="Century Schoolbook"/>
                <a:cs typeface="Century Schoolbook"/>
                <a:sym typeface="Century Schoolbook"/>
              </a:rPr>
              <a:t>et </a:t>
            </a:r>
            <a:r>
              <a:rPr b="0" i="0" lang="en-CA" sz="1200" u="none" cap="none" strike="noStrike">
                <a:solidFill>
                  <a:schemeClr val="dk1"/>
                </a:solidFill>
                <a:latin typeface="Century Schoolbook"/>
                <a:ea typeface="Century Schoolbook"/>
                <a:cs typeface="Century Schoolbook"/>
                <a:sym typeface="Century Schoolbook"/>
              </a:rPr>
              <a:t>Winston Churchill </a:t>
            </a:r>
            <a:r>
              <a:rPr lang="en-CA" sz="1200">
                <a:solidFill>
                  <a:schemeClr val="dk1"/>
                </a:solidFill>
                <a:latin typeface="Century Schoolbook"/>
                <a:ea typeface="Century Schoolbook"/>
                <a:cs typeface="Century Schoolbook"/>
                <a:sym typeface="Century Schoolbook"/>
              </a:rPr>
              <a:t>à la conférence de Québec</a:t>
            </a:r>
            <a:r>
              <a:rPr b="0" i="0" lang="en-CA" sz="1200" u="none" cap="none" strike="noStrike">
                <a:solidFill>
                  <a:schemeClr val="dk1"/>
                </a:solidFill>
                <a:latin typeface="Century Schoolbook"/>
                <a:ea typeface="Century Schoolbook"/>
                <a:cs typeface="Century Schoolbook"/>
                <a:sym typeface="Century Schoolbook"/>
              </a:rPr>
              <a:t> (Montreal Gazette</a:t>
            </a:r>
            <a:r>
              <a:rPr lang="en-CA" sz="1200">
                <a:solidFill>
                  <a:schemeClr val="dk1"/>
                </a:solidFill>
                <a:latin typeface="Century Schoolbook"/>
                <a:ea typeface="Century Schoolbook"/>
                <a:cs typeface="Century Schoolbook"/>
                <a:sym typeface="Century Schoolbook"/>
              </a:rPr>
              <a:t>, Bibliothèque et</a:t>
            </a:r>
            <a:r>
              <a:rPr b="0" i="0" lang="en-CA" sz="1200" u="none" cap="none" strike="noStrike">
                <a:solidFill>
                  <a:schemeClr val="dk1"/>
                </a:solidFill>
                <a:latin typeface="Century Schoolbook"/>
                <a:ea typeface="Century Schoolbook"/>
                <a:cs typeface="Century Schoolbook"/>
                <a:sym typeface="Century Schoolbook"/>
              </a:rPr>
              <a:t> Archives Canada, C-014168</a:t>
            </a:r>
            <a:r>
              <a:rPr lang="en-CA" sz="1200">
                <a:solidFill>
                  <a:schemeClr val="dk1"/>
                </a:solidFill>
                <a:latin typeface="Century Schoolbook"/>
                <a:ea typeface="Century Schoolbook"/>
                <a:cs typeface="Century Schoolbook"/>
                <a:sym typeface="Century Schoolbook"/>
              </a:rPr>
              <a:t>)</a:t>
            </a:r>
            <a:endParaRPr b="0" i="0" sz="1200" u="none" cap="none" strike="noStrike">
              <a:solidFill>
                <a:schemeClr val="dk1"/>
              </a:solidFill>
              <a:latin typeface="Century Schoolbook"/>
              <a:ea typeface="Century Schoolbook"/>
              <a:cs typeface="Century Schoolbook"/>
              <a:sym typeface="Century Schoolbook"/>
            </a:endParaRPr>
          </a:p>
        </p:txBody>
      </p:sp>
      <p:pic>
        <p:nvPicPr>
          <p:cNvPr descr="A group of men sitting on chairs&#10;&#10;Description automatically generated" id="589" name="Google Shape;589;p46"/>
          <p:cNvPicPr preferRelativeResize="0"/>
          <p:nvPr/>
        </p:nvPicPr>
        <p:blipFill rotWithShape="1">
          <a:blip r:embed="rId4">
            <a:alphaModFix/>
          </a:blip>
          <a:srcRect b="0" l="0" r="0" t="0"/>
          <a:stretch/>
        </p:blipFill>
        <p:spPr>
          <a:xfrm>
            <a:off x="420299" y="1441242"/>
            <a:ext cx="6323401" cy="4935336"/>
          </a:xfrm>
          <a:prstGeom prst="rect">
            <a:avLst/>
          </a:prstGeom>
          <a:noFill/>
          <a:ln>
            <a:noFill/>
          </a:ln>
        </p:spPr>
      </p:pic>
      <p:sp>
        <p:nvSpPr>
          <p:cNvPr id="590" name="Google Shape;590;p46"/>
          <p:cNvSpPr/>
          <p:nvPr/>
        </p:nvSpPr>
        <p:spPr>
          <a:xfrm>
            <a:off x="10562884" y="6397289"/>
            <a:ext cx="1590144" cy="386493"/>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91" name="Google Shape;591;p46">
            <a:hlinkClick action="ppaction://hlinksldjump" r:id="rId5"/>
          </p:cNvPr>
          <p:cNvSpPr txBox="1"/>
          <p:nvPr/>
        </p:nvSpPr>
        <p:spPr>
          <a:xfrm>
            <a:off x="10449391" y="6475199"/>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5" name="Shape 595"/>
        <p:cNvGrpSpPr/>
        <p:nvPr/>
      </p:nvGrpSpPr>
      <p:grpSpPr>
        <a:xfrm>
          <a:off x="0" y="0"/>
          <a:ext cx="0" cy="0"/>
          <a:chOff x="0" y="0"/>
          <a:chExt cx="0" cy="0"/>
        </a:xfrm>
      </p:grpSpPr>
      <p:sp>
        <p:nvSpPr>
          <p:cNvPr id="596" name="Google Shape;596;p47">
            <a:hlinkClick action="ppaction://hlinksldjump" r:id="rId3"/>
          </p:cNvPr>
          <p:cNvSpPr/>
          <p:nvPr/>
        </p:nvSpPr>
        <p:spPr>
          <a:xfrm>
            <a:off x="-12" y="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97" name="Google Shape;597;p47"/>
          <p:cNvSpPr/>
          <p:nvPr/>
        </p:nvSpPr>
        <p:spPr>
          <a:xfrm>
            <a:off x="0" y="0"/>
            <a:ext cx="12192000" cy="1200329"/>
          </a:xfrm>
          <a:prstGeom prst="rect">
            <a:avLst/>
          </a:prstGeom>
          <a:solidFill>
            <a:srgbClr val="7F340D"/>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lang="en-CA" sz="8000">
                <a:solidFill>
                  <a:schemeClr val="lt1"/>
                </a:solidFill>
                <a:latin typeface="Century Schoolbook"/>
                <a:ea typeface="Century Schoolbook"/>
                <a:cs typeface="Century Schoolbook"/>
                <a:sym typeface="Century Schoolbook"/>
              </a:rPr>
              <a:t>6 juin</a:t>
            </a:r>
            <a:r>
              <a:rPr b="0" i="0" lang="en-CA" sz="8000" u="none" cap="none" strike="noStrike">
                <a:solidFill>
                  <a:schemeClr val="lt1"/>
                </a:solidFill>
                <a:latin typeface="Century Schoolbook"/>
                <a:ea typeface="Century Schoolbook"/>
                <a:cs typeface="Century Schoolbook"/>
                <a:sym typeface="Century Schoolbook"/>
              </a:rPr>
              <a:t> 1944</a:t>
            </a:r>
            <a:endParaRPr b="0" i="0" sz="8000" u="none" cap="none" strike="noStrike">
              <a:solidFill>
                <a:schemeClr val="lt1"/>
              </a:solidFill>
              <a:latin typeface="Century Schoolbook"/>
              <a:ea typeface="Century Schoolbook"/>
              <a:cs typeface="Century Schoolbook"/>
              <a:sym typeface="Century Schoolbook"/>
            </a:endParaRPr>
          </a:p>
        </p:txBody>
      </p:sp>
      <p:sp>
        <p:nvSpPr>
          <p:cNvPr id="598" name="Google Shape;598;p47"/>
          <p:cNvSpPr txBox="1"/>
          <p:nvPr/>
        </p:nvSpPr>
        <p:spPr>
          <a:xfrm>
            <a:off x="420300" y="1200321"/>
            <a:ext cx="11351400" cy="1323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t/>
            </a:r>
            <a:endParaRPr b="0" i="0" sz="2000" u="none" cap="none" strike="noStrike">
              <a:solidFill>
                <a:schemeClr val="dk1"/>
              </a:solidFill>
              <a:latin typeface="Century Schoolbook"/>
              <a:ea typeface="Century Schoolbook"/>
              <a:cs typeface="Century Schoolbook"/>
              <a:sym typeface="Century Schoolbook"/>
            </a:endParaRPr>
          </a:p>
          <a:p>
            <a:pPr indent="0" lvl="0" marL="0" marR="0" rtl="0" algn="ctr">
              <a:lnSpc>
                <a:spcPct val="100000"/>
              </a:lnSpc>
              <a:spcBef>
                <a:spcPts val="0"/>
              </a:spcBef>
              <a:spcAft>
                <a:spcPts val="0"/>
              </a:spcAft>
              <a:buClr>
                <a:srgbClr val="000000"/>
              </a:buClr>
              <a:buSzPts val="2400"/>
              <a:buFont typeface="Arial"/>
              <a:buNone/>
            </a:pPr>
            <a:r>
              <a:rPr lang="en-CA" sz="2000">
                <a:solidFill>
                  <a:schemeClr val="dk1"/>
                </a:solidFill>
                <a:latin typeface="Century Schoolbook"/>
                <a:ea typeface="Century Schoolbook"/>
                <a:cs typeface="Century Schoolbook"/>
                <a:sym typeface="Century Schoolbook"/>
              </a:rPr>
              <a:t>Avec l’aide de la marine et de l’aviation, 14 000 soldats canadiens débarquent sur la plage de Juno le jour J.</a:t>
            </a:r>
            <a:r>
              <a:rPr b="0" i="0" lang="en-CA" sz="2000" u="none" cap="none" strike="noStrike">
                <a:solidFill>
                  <a:schemeClr val="dk1"/>
                </a:solidFill>
                <a:latin typeface="Century Schoolbook"/>
                <a:ea typeface="Century Schoolbook"/>
                <a:cs typeface="Century Schoolbook"/>
                <a:sym typeface="Century Schoolbook"/>
              </a:rPr>
              <a:t> L</a:t>
            </a:r>
            <a:r>
              <a:rPr lang="en-CA" sz="2000">
                <a:solidFill>
                  <a:schemeClr val="dk1"/>
                </a:solidFill>
                <a:latin typeface="Century Schoolbook"/>
                <a:ea typeface="Century Schoolbook"/>
                <a:cs typeface="Century Schoolbook"/>
                <a:sym typeface="Century Schoolbook"/>
              </a:rPr>
              <a:t>e débarquement de Normandie lance la campagne visant à libérer l’Europe</a:t>
            </a:r>
            <a:r>
              <a:rPr b="0" i="0" lang="en-CA" sz="2000" u="none" cap="none" strike="noStrike">
                <a:solidFill>
                  <a:schemeClr val="dk1"/>
                </a:solidFill>
                <a:latin typeface="Century Schoolbook"/>
                <a:ea typeface="Century Schoolbook"/>
                <a:cs typeface="Century Schoolbook"/>
                <a:sym typeface="Century Schoolbook"/>
              </a:rPr>
              <a:t> </a:t>
            </a:r>
            <a:r>
              <a:rPr lang="en-CA" sz="2000">
                <a:solidFill>
                  <a:schemeClr val="dk1"/>
                </a:solidFill>
                <a:latin typeface="Century Schoolbook"/>
                <a:ea typeface="Century Schoolbook"/>
                <a:cs typeface="Century Schoolbook"/>
                <a:sym typeface="Century Schoolbook"/>
              </a:rPr>
              <a:t>des Nazis.</a:t>
            </a:r>
            <a:r>
              <a:rPr b="0" i="0" lang="en-CA" sz="2000" u="none" cap="none" strike="noStrike">
                <a:solidFill>
                  <a:schemeClr val="dk1"/>
                </a:solidFill>
                <a:latin typeface="Century Schoolbook"/>
                <a:ea typeface="Century Schoolbook"/>
                <a:cs typeface="Century Schoolbook"/>
                <a:sym typeface="Century Schoolbook"/>
              </a:rPr>
              <a:t> </a:t>
            </a:r>
            <a:endParaRPr b="0" i="0" sz="2000" u="none" cap="none" strike="noStrike">
              <a:solidFill>
                <a:schemeClr val="dk1"/>
              </a:solidFill>
              <a:latin typeface="Century Schoolbook"/>
              <a:ea typeface="Century Schoolbook"/>
              <a:cs typeface="Century Schoolbook"/>
              <a:sym typeface="Century Schoolbook"/>
            </a:endParaRPr>
          </a:p>
        </p:txBody>
      </p:sp>
      <p:sp>
        <p:nvSpPr>
          <p:cNvPr id="599" name="Google Shape;599;p47"/>
          <p:cNvSpPr txBox="1"/>
          <p:nvPr/>
        </p:nvSpPr>
        <p:spPr>
          <a:xfrm>
            <a:off x="1554375" y="6581000"/>
            <a:ext cx="90183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lang="en-CA" sz="1200">
                <a:solidFill>
                  <a:schemeClr val="dk1"/>
                </a:solidFill>
                <a:latin typeface="Century Schoolbook"/>
                <a:ea typeface="Century Schoolbook"/>
                <a:cs typeface="Century Schoolbook"/>
                <a:sym typeface="Century Schoolbook"/>
              </a:rPr>
              <a:t>Plage de </a:t>
            </a:r>
            <a:r>
              <a:rPr b="0" i="0" lang="en-CA" sz="1200" u="none" cap="none" strike="noStrike">
                <a:solidFill>
                  <a:schemeClr val="dk1"/>
                </a:solidFill>
                <a:latin typeface="Century Schoolbook"/>
                <a:ea typeface="Century Schoolbook"/>
                <a:cs typeface="Century Schoolbook"/>
                <a:sym typeface="Century Schoolbook"/>
              </a:rPr>
              <a:t>Juno</a:t>
            </a:r>
            <a:r>
              <a:rPr lang="en-CA" sz="1200">
                <a:solidFill>
                  <a:schemeClr val="dk1"/>
                </a:solidFill>
                <a:latin typeface="Century Schoolbook"/>
                <a:ea typeface="Century Schoolbook"/>
                <a:cs typeface="Century Schoolbook"/>
                <a:sym typeface="Century Schoolbook"/>
              </a:rPr>
              <a:t> (Musée et archives</a:t>
            </a:r>
            <a:r>
              <a:rPr b="0" i="0" lang="en-CA" sz="1200" u="none" cap="none" strike="noStrike">
                <a:solidFill>
                  <a:schemeClr val="dk1"/>
                </a:solidFill>
                <a:latin typeface="Century Schoolbook"/>
                <a:ea typeface="Century Schoolbook"/>
                <a:cs typeface="Century Schoolbook"/>
                <a:sym typeface="Century Schoolbook"/>
              </a:rPr>
              <a:t> des </a:t>
            </a:r>
            <a:r>
              <a:rPr b="0" i="1" lang="en-CA" sz="1200" u="none" cap="none" strike="noStrike">
                <a:solidFill>
                  <a:schemeClr val="dk1"/>
                </a:solidFill>
                <a:latin typeface="Century Schoolbook"/>
                <a:ea typeface="Century Schoolbook"/>
                <a:cs typeface="Century Schoolbook"/>
                <a:sym typeface="Century Schoolbook"/>
              </a:rPr>
              <a:t>Queen’s Own Rifles</a:t>
            </a:r>
            <a:r>
              <a:rPr lang="en-CA" sz="1200">
                <a:solidFill>
                  <a:schemeClr val="dk1"/>
                </a:solidFill>
                <a:latin typeface="Century Schoolbook"/>
                <a:ea typeface="Century Schoolbook"/>
                <a:cs typeface="Century Schoolbook"/>
                <a:sym typeface="Century Schoolbook"/>
              </a:rPr>
              <a:t>)</a:t>
            </a:r>
            <a:endParaRPr b="0" i="0" sz="1200" u="none" cap="none" strike="noStrike">
              <a:solidFill>
                <a:schemeClr val="dk1"/>
              </a:solidFill>
              <a:latin typeface="Century Schoolbook"/>
              <a:ea typeface="Century Schoolbook"/>
              <a:cs typeface="Century Schoolbook"/>
              <a:sym typeface="Century Schoolbook"/>
            </a:endParaRPr>
          </a:p>
        </p:txBody>
      </p:sp>
      <p:pic>
        <p:nvPicPr>
          <p:cNvPr descr="A group of people on a boat&#10;&#10;Description automatically generated" id="600" name="Google Shape;600;p47"/>
          <p:cNvPicPr preferRelativeResize="0"/>
          <p:nvPr/>
        </p:nvPicPr>
        <p:blipFill rotWithShape="1">
          <a:blip r:embed="rId4">
            <a:alphaModFix/>
          </a:blip>
          <a:srcRect b="17242" l="0" r="0" t="24656"/>
          <a:stretch/>
        </p:blipFill>
        <p:spPr>
          <a:xfrm>
            <a:off x="1554376" y="2585725"/>
            <a:ext cx="8953823" cy="3995275"/>
          </a:xfrm>
          <a:prstGeom prst="rect">
            <a:avLst/>
          </a:prstGeom>
          <a:noFill/>
          <a:ln>
            <a:noFill/>
          </a:ln>
        </p:spPr>
      </p:pic>
      <p:sp>
        <p:nvSpPr>
          <p:cNvPr id="601" name="Google Shape;601;p47"/>
          <p:cNvSpPr/>
          <p:nvPr/>
        </p:nvSpPr>
        <p:spPr>
          <a:xfrm>
            <a:off x="10562884" y="6397289"/>
            <a:ext cx="1590144" cy="386493"/>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02" name="Google Shape;602;p47">
            <a:hlinkClick action="ppaction://hlinksldjump" r:id="rId5"/>
          </p:cNvPr>
          <p:cNvSpPr txBox="1"/>
          <p:nvPr/>
        </p:nvSpPr>
        <p:spPr>
          <a:xfrm>
            <a:off x="10449391" y="6475199"/>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6" name="Shape 606"/>
        <p:cNvGrpSpPr/>
        <p:nvPr/>
      </p:nvGrpSpPr>
      <p:grpSpPr>
        <a:xfrm>
          <a:off x="0" y="0"/>
          <a:ext cx="0" cy="0"/>
          <a:chOff x="0" y="0"/>
          <a:chExt cx="0" cy="0"/>
        </a:xfrm>
      </p:grpSpPr>
      <p:sp>
        <p:nvSpPr>
          <p:cNvPr id="607" name="Google Shape;607;p48">
            <a:hlinkClick action="ppaction://hlinksldjump" r:id="rId3"/>
          </p:cNvPr>
          <p:cNvSpPr/>
          <p:nvPr/>
        </p:nvSpPr>
        <p:spPr>
          <a:xfrm>
            <a:off x="30825" y="-12"/>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08" name="Google Shape;608;p48"/>
          <p:cNvSpPr/>
          <p:nvPr/>
        </p:nvSpPr>
        <p:spPr>
          <a:xfrm>
            <a:off x="0" y="0"/>
            <a:ext cx="12192000" cy="1200329"/>
          </a:xfrm>
          <a:prstGeom prst="rect">
            <a:avLst/>
          </a:prstGeom>
          <a:solidFill>
            <a:srgbClr val="7F340D"/>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b="0" i="0" lang="en-CA" sz="8000" u="none" cap="none" strike="noStrike">
                <a:solidFill>
                  <a:schemeClr val="lt1"/>
                </a:solidFill>
                <a:latin typeface="Century Schoolbook"/>
                <a:ea typeface="Century Schoolbook"/>
                <a:cs typeface="Century Schoolbook"/>
                <a:sym typeface="Century Schoolbook"/>
              </a:rPr>
              <a:t>Octob</a:t>
            </a:r>
            <a:r>
              <a:rPr lang="en-CA" sz="8000">
                <a:solidFill>
                  <a:schemeClr val="lt1"/>
                </a:solidFill>
                <a:latin typeface="Century Schoolbook"/>
                <a:ea typeface="Century Schoolbook"/>
                <a:cs typeface="Century Schoolbook"/>
                <a:sym typeface="Century Schoolbook"/>
              </a:rPr>
              <a:t>re</a:t>
            </a:r>
            <a:r>
              <a:rPr b="0" i="0" lang="en-CA" sz="8000" u="none" cap="none" strike="noStrike">
                <a:solidFill>
                  <a:schemeClr val="lt1"/>
                </a:solidFill>
                <a:latin typeface="Century Schoolbook"/>
                <a:ea typeface="Century Schoolbook"/>
                <a:cs typeface="Century Schoolbook"/>
                <a:sym typeface="Century Schoolbook"/>
              </a:rPr>
              <a:t> 1944</a:t>
            </a:r>
            <a:endParaRPr b="0" i="0" sz="8000" u="none" cap="none" strike="noStrike">
              <a:solidFill>
                <a:schemeClr val="lt1"/>
              </a:solidFill>
              <a:latin typeface="Century Schoolbook"/>
              <a:ea typeface="Century Schoolbook"/>
              <a:cs typeface="Century Schoolbook"/>
              <a:sym typeface="Century Schoolbook"/>
            </a:endParaRPr>
          </a:p>
        </p:txBody>
      </p:sp>
      <p:sp>
        <p:nvSpPr>
          <p:cNvPr id="609" name="Google Shape;609;p48"/>
          <p:cNvSpPr txBox="1"/>
          <p:nvPr/>
        </p:nvSpPr>
        <p:spPr>
          <a:xfrm>
            <a:off x="420300" y="1200321"/>
            <a:ext cx="11351400" cy="1015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t/>
            </a:r>
            <a:endParaRPr b="0" i="0" sz="2000" u="none" cap="none" strike="noStrike">
              <a:solidFill>
                <a:schemeClr val="dk1"/>
              </a:solidFill>
              <a:latin typeface="Century Schoolbook"/>
              <a:ea typeface="Century Schoolbook"/>
              <a:cs typeface="Century Schoolbook"/>
              <a:sym typeface="Century Schoolbook"/>
            </a:endParaRPr>
          </a:p>
          <a:p>
            <a:pPr indent="0" lvl="0" marL="0" marR="0" rtl="0" algn="ctr">
              <a:lnSpc>
                <a:spcPct val="100000"/>
              </a:lnSpc>
              <a:spcBef>
                <a:spcPts val="0"/>
              </a:spcBef>
              <a:spcAft>
                <a:spcPts val="0"/>
              </a:spcAft>
              <a:buClr>
                <a:srgbClr val="000000"/>
              </a:buClr>
              <a:buSzPts val="2400"/>
              <a:buFont typeface="Arial"/>
              <a:buNone/>
            </a:pPr>
            <a:r>
              <a:rPr lang="en-CA" sz="2000">
                <a:solidFill>
                  <a:schemeClr val="dk1"/>
                </a:solidFill>
                <a:latin typeface="Century Schoolbook"/>
                <a:ea typeface="Century Schoolbook"/>
                <a:cs typeface="Century Schoolbook"/>
                <a:sym typeface="Century Schoolbook"/>
              </a:rPr>
              <a:t>Les troupes canadiennes commencent à libérer les Pays-Bas de l’occupation nazie. Les Allemands capitulent le 5 mai 1945</a:t>
            </a:r>
            <a:r>
              <a:rPr b="0" i="0" lang="en-CA" sz="2000" u="none" cap="none" strike="noStrike">
                <a:solidFill>
                  <a:schemeClr val="dk1"/>
                </a:solidFill>
                <a:latin typeface="Century Schoolbook"/>
                <a:ea typeface="Century Schoolbook"/>
                <a:cs typeface="Century Schoolbook"/>
                <a:sym typeface="Century Schoolbook"/>
              </a:rPr>
              <a:t>.</a:t>
            </a:r>
            <a:endParaRPr b="0" i="0" sz="2000" u="none" cap="none" strike="noStrike">
              <a:solidFill>
                <a:schemeClr val="dk1"/>
              </a:solidFill>
              <a:latin typeface="Century Schoolbook"/>
              <a:ea typeface="Century Schoolbook"/>
              <a:cs typeface="Century Schoolbook"/>
              <a:sym typeface="Century Schoolbook"/>
            </a:endParaRPr>
          </a:p>
        </p:txBody>
      </p:sp>
      <p:sp>
        <p:nvSpPr>
          <p:cNvPr id="610" name="Google Shape;610;p48"/>
          <p:cNvSpPr txBox="1"/>
          <p:nvPr/>
        </p:nvSpPr>
        <p:spPr>
          <a:xfrm>
            <a:off x="2639776" y="6359700"/>
            <a:ext cx="69741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lang="en-CA" sz="1200">
                <a:solidFill>
                  <a:schemeClr val="dk1"/>
                </a:solidFill>
                <a:latin typeface="Century Schoolbook"/>
                <a:ea typeface="Century Schoolbook"/>
                <a:cs typeface="Century Schoolbook"/>
                <a:sym typeface="Century Schoolbook"/>
              </a:rPr>
              <a:t>Civils allemands et troupes canadiennes célébrant la libération (Crédit photo : </a:t>
            </a:r>
            <a:r>
              <a:rPr b="0" i="0" lang="en-CA" sz="1200" u="none" cap="none" strike="noStrike">
                <a:solidFill>
                  <a:schemeClr val="dk1"/>
                </a:solidFill>
                <a:latin typeface="Century Schoolbook"/>
                <a:ea typeface="Century Schoolbook"/>
                <a:cs typeface="Century Schoolbook"/>
                <a:sym typeface="Century Schoolbook"/>
              </a:rPr>
              <a:t>Alexander M. Stirton</a:t>
            </a:r>
            <a:r>
              <a:rPr lang="en-CA" sz="1200">
                <a:solidFill>
                  <a:schemeClr val="dk1"/>
                </a:solidFill>
                <a:latin typeface="Century Schoolbook"/>
                <a:ea typeface="Century Schoolbook"/>
                <a:cs typeface="Century Schoolbook"/>
                <a:sym typeface="Century Schoolbook"/>
              </a:rPr>
              <a:t>, ministère canadien de la Défense nationale, Bibliothèque et</a:t>
            </a:r>
            <a:r>
              <a:rPr b="0" i="0" lang="en-CA" sz="1200" u="none" cap="none" strike="noStrike">
                <a:solidFill>
                  <a:schemeClr val="dk1"/>
                </a:solidFill>
                <a:latin typeface="Century Schoolbook"/>
                <a:ea typeface="Century Schoolbook"/>
                <a:cs typeface="Century Schoolbook"/>
                <a:sym typeface="Century Schoolbook"/>
              </a:rPr>
              <a:t> Archives Canada</a:t>
            </a:r>
            <a:r>
              <a:rPr lang="en-CA" sz="1200">
                <a:solidFill>
                  <a:schemeClr val="dk1"/>
                </a:solidFill>
                <a:latin typeface="Century Schoolbook"/>
                <a:ea typeface="Century Schoolbook"/>
                <a:cs typeface="Century Schoolbook"/>
                <a:sym typeface="Century Schoolbook"/>
              </a:rPr>
              <a:t>)</a:t>
            </a:r>
            <a:endParaRPr b="0" i="0" sz="1200" u="none" cap="none" strike="noStrike">
              <a:solidFill>
                <a:schemeClr val="dk1"/>
              </a:solidFill>
              <a:latin typeface="Century Schoolbook"/>
              <a:ea typeface="Century Schoolbook"/>
              <a:cs typeface="Century Schoolbook"/>
              <a:sym typeface="Century Schoolbook"/>
            </a:endParaRPr>
          </a:p>
        </p:txBody>
      </p:sp>
      <p:pic>
        <p:nvPicPr>
          <p:cNvPr descr="A group of people cheering&#10;&#10;Description automatically generated" id="611" name="Google Shape;611;p48"/>
          <p:cNvPicPr preferRelativeResize="0"/>
          <p:nvPr/>
        </p:nvPicPr>
        <p:blipFill rotWithShape="1">
          <a:blip r:embed="rId4">
            <a:alphaModFix/>
          </a:blip>
          <a:srcRect b="23343" l="0" r="0" t="15659"/>
          <a:stretch/>
        </p:blipFill>
        <p:spPr>
          <a:xfrm>
            <a:off x="2639779" y="2216125"/>
            <a:ext cx="6912442" cy="4181175"/>
          </a:xfrm>
          <a:prstGeom prst="rect">
            <a:avLst/>
          </a:prstGeom>
          <a:noFill/>
          <a:ln>
            <a:noFill/>
          </a:ln>
        </p:spPr>
      </p:pic>
      <p:sp>
        <p:nvSpPr>
          <p:cNvPr id="612" name="Google Shape;612;p48"/>
          <p:cNvSpPr/>
          <p:nvPr/>
        </p:nvSpPr>
        <p:spPr>
          <a:xfrm>
            <a:off x="10562884" y="6397289"/>
            <a:ext cx="1590144" cy="386493"/>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13" name="Google Shape;613;p48">
            <a:hlinkClick action="ppaction://hlinksldjump" r:id="rId5"/>
          </p:cNvPr>
          <p:cNvSpPr txBox="1"/>
          <p:nvPr/>
        </p:nvSpPr>
        <p:spPr>
          <a:xfrm>
            <a:off x="10449391" y="6475211"/>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 name="Shape 617"/>
        <p:cNvGrpSpPr/>
        <p:nvPr/>
      </p:nvGrpSpPr>
      <p:grpSpPr>
        <a:xfrm>
          <a:off x="0" y="0"/>
          <a:ext cx="0" cy="0"/>
          <a:chOff x="0" y="0"/>
          <a:chExt cx="0" cy="0"/>
        </a:xfrm>
      </p:grpSpPr>
      <p:sp>
        <p:nvSpPr>
          <p:cNvPr id="618" name="Google Shape;618;p49">
            <a:hlinkClick action="ppaction://hlinksldjump" r:id="rId3"/>
          </p:cNvPr>
          <p:cNvSpPr/>
          <p:nvPr/>
        </p:nvSpPr>
        <p:spPr>
          <a:xfrm>
            <a:off x="-50" y="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19" name="Google Shape;619;p49"/>
          <p:cNvSpPr/>
          <p:nvPr/>
        </p:nvSpPr>
        <p:spPr>
          <a:xfrm>
            <a:off x="0" y="0"/>
            <a:ext cx="12192000" cy="1200329"/>
          </a:xfrm>
          <a:prstGeom prst="rect">
            <a:avLst/>
          </a:prstGeom>
          <a:solidFill>
            <a:srgbClr val="7F340D"/>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lang="en-CA" sz="8000">
                <a:solidFill>
                  <a:schemeClr val="lt1"/>
                </a:solidFill>
                <a:latin typeface="Century Schoolbook"/>
                <a:ea typeface="Century Schoolbook"/>
                <a:cs typeface="Century Schoolbook"/>
                <a:sym typeface="Century Schoolbook"/>
              </a:rPr>
              <a:t>8 mai</a:t>
            </a:r>
            <a:r>
              <a:rPr b="0" i="0" lang="en-CA" sz="8000" u="none" cap="none" strike="noStrike">
                <a:solidFill>
                  <a:schemeClr val="lt1"/>
                </a:solidFill>
                <a:latin typeface="Century Schoolbook"/>
                <a:ea typeface="Century Schoolbook"/>
                <a:cs typeface="Century Schoolbook"/>
                <a:sym typeface="Century Schoolbook"/>
              </a:rPr>
              <a:t> 1945</a:t>
            </a:r>
            <a:endParaRPr b="0" i="0" sz="8000" u="none" cap="none" strike="noStrike">
              <a:solidFill>
                <a:schemeClr val="lt1"/>
              </a:solidFill>
              <a:latin typeface="Century Schoolbook"/>
              <a:ea typeface="Century Schoolbook"/>
              <a:cs typeface="Century Schoolbook"/>
              <a:sym typeface="Century Schoolbook"/>
            </a:endParaRPr>
          </a:p>
        </p:txBody>
      </p:sp>
      <p:sp>
        <p:nvSpPr>
          <p:cNvPr id="620" name="Google Shape;620;p49"/>
          <p:cNvSpPr txBox="1"/>
          <p:nvPr/>
        </p:nvSpPr>
        <p:spPr>
          <a:xfrm>
            <a:off x="480316" y="1200321"/>
            <a:ext cx="11351400" cy="1015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t/>
            </a:r>
            <a:endParaRPr b="0" i="0" sz="2000" u="none" cap="none" strike="noStrike">
              <a:solidFill>
                <a:schemeClr val="dk1"/>
              </a:solidFill>
              <a:latin typeface="Century Schoolbook"/>
              <a:ea typeface="Century Schoolbook"/>
              <a:cs typeface="Century Schoolbook"/>
              <a:sym typeface="Century Schoolbook"/>
            </a:endParaRPr>
          </a:p>
          <a:p>
            <a:pPr indent="0" lvl="0" marL="0" marR="0" rtl="0" algn="ctr">
              <a:lnSpc>
                <a:spcPct val="100000"/>
              </a:lnSpc>
              <a:spcBef>
                <a:spcPts val="0"/>
              </a:spcBef>
              <a:spcAft>
                <a:spcPts val="0"/>
              </a:spcAft>
              <a:buClr>
                <a:srgbClr val="000000"/>
              </a:buClr>
              <a:buSzPts val="2400"/>
              <a:buFont typeface="Arial"/>
              <a:buNone/>
            </a:pPr>
            <a:r>
              <a:rPr lang="en-CA" sz="2000">
                <a:solidFill>
                  <a:schemeClr val="dk1"/>
                </a:solidFill>
                <a:latin typeface="Century Schoolbook"/>
                <a:ea typeface="Century Schoolbook"/>
                <a:cs typeface="Century Schoolbook"/>
                <a:sym typeface="Century Schoolbook"/>
              </a:rPr>
              <a:t>L’Allemagne se rend sans conditions aux Alliés. Bien que la guerre se poursuive dans la région du Pacifique, beaucoup de gens célèbrent la victoire des Alliés en Europe.</a:t>
            </a:r>
            <a:endParaRPr b="0" i="0" sz="2000" u="none" cap="none" strike="noStrike">
              <a:solidFill>
                <a:schemeClr val="dk1"/>
              </a:solidFill>
              <a:latin typeface="Century Schoolbook"/>
              <a:ea typeface="Century Schoolbook"/>
              <a:cs typeface="Century Schoolbook"/>
              <a:sym typeface="Century Schoolbook"/>
            </a:endParaRPr>
          </a:p>
        </p:txBody>
      </p:sp>
      <p:sp>
        <p:nvSpPr>
          <p:cNvPr id="621" name="Google Shape;621;p49"/>
          <p:cNvSpPr txBox="1"/>
          <p:nvPr/>
        </p:nvSpPr>
        <p:spPr>
          <a:xfrm>
            <a:off x="1724348" y="6581100"/>
            <a:ext cx="87432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lang="en-CA" sz="1200">
                <a:solidFill>
                  <a:schemeClr val="dk1"/>
                </a:solidFill>
                <a:latin typeface="Century Schoolbook"/>
                <a:ea typeface="Century Schoolbook"/>
                <a:cs typeface="Century Schoolbook"/>
                <a:sym typeface="Century Schoolbook"/>
              </a:rPr>
              <a:t>Célébration du jour de la Victoire en Europe (</a:t>
            </a:r>
            <a:r>
              <a:rPr b="0" i="0" lang="en-CA" sz="1200" u="none" cap="none" strike="noStrike">
                <a:solidFill>
                  <a:schemeClr val="dk1"/>
                </a:solidFill>
                <a:latin typeface="Century Schoolbook"/>
                <a:ea typeface="Century Schoolbook"/>
                <a:cs typeface="Century Schoolbook"/>
                <a:sym typeface="Century Schoolbook"/>
              </a:rPr>
              <a:t>Montreal Star, Bibliothèque et Archives Canada, PA-152318</a:t>
            </a:r>
            <a:r>
              <a:rPr lang="en-CA" sz="1200">
                <a:solidFill>
                  <a:schemeClr val="dk1"/>
                </a:solidFill>
                <a:latin typeface="Century Schoolbook"/>
                <a:ea typeface="Century Schoolbook"/>
                <a:cs typeface="Century Schoolbook"/>
                <a:sym typeface="Century Schoolbook"/>
              </a:rPr>
              <a:t>)</a:t>
            </a:r>
            <a:endParaRPr b="0" i="0" sz="1200" u="none" cap="none" strike="noStrike">
              <a:solidFill>
                <a:schemeClr val="dk1"/>
              </a:solidFill>
              <a:latin typeface="Century Schoolbook"/>
              <a:ea typeface="Century Schoolbook"/>
              <a:cs typeface="Century Schoolbook"/>
              <a:sym typeface="Century Schoolbook"/>
            </a:endParaRPr>
          </a:p>
        </p:txBody>
      </p:sp>
      <p:pic>
        <p:nvPicPr>
          <p:cNvPr descr="A large crowd of people outside&#10;&#10;Description automatically generated" id="622" name="Google Shape;622;p49"/>
          <p:cNvPicPr preferRelativeResize="0"/>
          <p:nvPr/>
        </p:nvPicPr>
        <p:blipFill rotWithShape="1">
          <a:blip r:embed="rId4">
            <a:alphaModFix/>
          </a:blip>
          <a:srcRect b="23331" l="0" r="0" t="17503"/>
          <a:stretch/>
        </p:blipFill>
        <p:spPr>
          <a:xfrm>
            <a:off x="1724343" y="2585723"/>
            <a:ext cx="8743314" cy="3995374"/>
          </a:xfrm>
          <a:prstGeom prst="rect">
            <a:avLst/>
          </a:prstGeom>
          <a:noFill/>
          <a:ln>
            <a:noFill/>
          </a:ln>
        </p:spPr>
      </p:pic>
      <p:sp>
        <p:nvSpPr>
          <p:cNvPr id="623" name="Google Shape;623;p49"/>
          <p:cNvSpPr/>
          <p:nvPr/>
        </p:nvSpPr>
        <p:spPr>
          <a:xfrm>
            <a:off x="10562884" y="6397289"/>
            <a:ext cx="1590144" cy="386493"/>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24" name="Google Shape;624;p49">
            <a:hlinkClick action="ppaction://hlinksldjump" r:id="rId5"/>
          </p:cNvPr>
          <p:cNvSpPr txBox="1"/>
          <p:nvPr/>
        </p:nvSpPr>
        <p:spPr>
          <a:xfrm>
            <a:off x="10449391" y="6475199"/>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8" name="Shape 628"/>
        <p:cNvGrpSpPr/>
        <p:nvPr/>
      </p:nvGrpSpPr>
      <p:grpSpPr>
        <a:xfrm>
          <a:off x="0" y="0"/>
          <a:ext cx="0" cy="0"/>
          <a:chOff x="0" y="0"/>
          <a:chExt cx="0" cy="0"/>
        </a:xfrm>
      </p:grpSpPr>
      <p:sp>
        <p:nvSpPr>
          <p:cNvPr id="629" name="Google Shape;629;p50">
            <a:hlinkClick action="ppaction://hlinksldjump" r:id="rId3"/>
          </p:cNvPr>
          <p:cNvSpPr/>
          <p:nvPr/>
        </p:nvSpPr>
        <p:spPr>
          <a:xfrm>
            <a:off x="44525" y="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30" name="Google Shape;630;p50"/>
          <p:cNvSpPr/>
          <p:nvPr/>
        </p:nvSpPr>
        <p:spPr>
          <a:xfrm>
            <a:off x="0" y="0"/>
            <a:ext cx="12192000" cy="1200329"/>
          </a:xfrm>
          <a:prstGeom prst="rect">
            <a:avLst/>
          </a:prstGeom>
          <a:solidFill>
            <a:srgbClr val="7F340D"/>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lang="en-CA" sz="8000">
                <a:solidFill>
                  <a:schemeClr val="lt1"/>
                </a:solidFill>
                <a:latin typeface="Century Schoolbook"/>
                <a:ea typeface="Century Schoolbook"/>
                <a:cs typeface="Century Schoolbook"/>
                <a:sym typeface="Century Schoolbook"/>
              </a:rPr>
              <a:t>14 août</a:t>
            </a:r>
            <a:r>
              <a:rPr b="0" i="0" lang="en-CA" sz="8000" u="none" cap="none" strike="noStrike">
                <a:solidFill>
                  <a:schemeClr val="lt1"/>
                </a:solidFill>
                <a:latin typeface="Century Schoolbook"/>
                <a:ea typeface="Century Schoolbook"/>
                <a:cs typeface="Century Schoolbook"/>
                <a:sym typeface="Century Schoolbook"/>
              </a:rPr>
              <a:t> </a:t>
            </a:r>
            <a:r>
              <a:rPr lang="en-CA" sz="8000">
                <a:solidFill>
                  <a:schemeClr val="lt1"/>
                </a:solidFill>
                <a:latin typeface="Century Schoolbook"/>
                <a:ea typeface="Century Schoolbook"/>
                <a:cs typeface="Century Schoolbook"/>
                <a:sym typeface="Century Schoolbook"/>
              </a:rPr>
              <a:t>1</a:t>
            </a:r>
            <a:r>
              <a:rPr b="0" i="0" lang="en-CA" sz="8000" u="none" cap="none" strike="noStrike">
                <a:solidFill>
                  <a:schemeClr val="lt1"/>
                </a:solidFill>
                <a:latin typeface="Century Schoolbook"/>
                <a:ea typeface="Century Schoolbook"/>
                <a:cs typeface="Century Schoolbook"/>
                <a:sym typeface="Century Schoolbook"/>
              </a:rPr>
              <a:t>945</a:t>
            </a:r>
            <a:endParaRPr b="0" i="0" sz="8000" u="none" cap="none" strike="noStrike">
              <a:solidFill>
                <a:schemeClr val="lt1"/>
              </a:solidFill>
              <a:latin typeface="Century Schoolbook"/>
              <a:ea typeface="Century Schoolbook"/>
              <a:cs typeface="Century Schoolbook"/>
              <a:sym typeface="Century Schoolbook"/>
            </a:endParaRPr>
          </a:p>
        </p:txBody>
      </p:sp>
      <p:sp>
        <p:nvSpPr>
          <p:cNvPr id="631" name="Google Shape;631;p50"/>
          <p:cNvSpPr txBox="1"/>
          <p:nvPr/>
        </p:nvSpPr>
        <p:spPr>
          <a:xfrm>
            <a:off x="420300" y="1200321"/>
            <a:ext cx="11351400" cy="1015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t/>
            </a:r>
            <a:endParaRPr b="0" i="0" sz="2000" u="none" cap="none" strike="noStrike">
              <a:solidFill>
                <a:schemeClr val="dk1"/>
              </a:solidFill>
              <a:latin typeface="Century Schoolbook"/>
              <a:ea typeface="Century Schoolbook"/>
              <a:cs typeface="Century Schoolbook"/>
              <a:sym typeface="Century Schoolbook"/>
            </a:endParaRPr>
          </a:p>
          <a:p>
            <a:pPr indent="0" lvl="0" marL="0" marR="0" rtl="0" algn="ctr">
              <a:lnSpc>
                <a:spcPct val="100000"/>
              </a:lnSpc>
              <a:spcBef>
                <a:spcPts val="0"/>
              </a:spcBef>
              <a:spcAft>
                <a:spcPts val="0"/>
              </a:spcAft>
              <a:buClr>
                <a:srgbClr val="000000"/>
              </a:buClr>
              <a:buSzPts val="2400"/>
              <a:buFont typeface="Arial"/>
              <a:buNone/>
            </a:pPr>
            <a:r>
              <a:rPr lang="en-CA" sz="2000">
                <a:solidFill>
                  <a:schemeClr val="dk1"/>
                </a:solidFill>
                <a:latin typeface="Century Schoolbook"/>
                <a:ea typeface="Century Schoolbook"/>
                <a:cs typeface="Century Schoolbook"/>
                <a:sym typeface="Century Schoolbook"/>
              </a:rPr>
              <a:t>Le Japon se rend sans conditions aux Alliés après le bombardement d’Hiroshima et de</a:t>
            </a:r>
            <a:r>
              <a:rPr b="0" i="0" lang="en-CA" sz="2000" u="none" cap="none" strike="noStrike">
                <a:solidFill>
                  <a:schemeClr val="dk1"/>
                </a:solidFill>
                <a:latin typeface="Century Schoolbook"/>
                <a:ea typeface="Century Schoolbook"/>
                <a:cs typeface="Century Schoolbook"/>
                <a:sym typeface="Century Schoolbook"/>
              </a:rPr>
              <a:t> Nagasaki. </a:t>
            </a:r>
            <a:r>
              <a:rPr lang="en-CA" sz="2000">
                <a:solidFill>
                  <a:schemeClr val="dk1"/>
                </a:solidFill>
                <a:latin typeface="Century Schoolbook"/>
                <a:ea typeface="Century Schoolbook"/>
                <a:cs typeface="Century Schoolbook"/>
                <a:sym typeface="Century Schoolbook"/>
              </a:rPr>
              <a:t>La Deuxième Guerre mondiale est officiellement terminée.</a:t>
            </a:r>
            <a:endParaRPr b="0" i="0" sz="2000" u="none" cap="none" strike="noStrike">
              <a:solidFill>
                <a:schemeClr val="dk1"/>
              </a:solidFill>
              <a:latin typeface="Century Schoolbook"/>
              <a:ea typeface="Century Schoolbook"/>
              <a:cs typeface="Century Schoolbook"/>
              <a:sym typeface="Century Schoolbook"/>
            </a:endParaRPr>
          </a:p>
        </p:txBody>
      </p:sp>
      <p:sp>
        <p:nvSpPr>
          <p:cNvPr id="632" name="Google Shape;632;p50"/>
          <p:cNvSpPr txBox="1"/>
          <p:nvPr/>
        </p:nvSpPr>
        <p:spPr>
          <a:xfrm>
            <a:off x="2571875" y="6396325"/>
            <a:ext cx="71373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lang="en-CA" sz="1200">
                <a:solidFill>
                  <a:schemeClr val="dk1"/>
                </a:solidFill>
                <a:latin typeface="Century Schoolbook"/>
                <a:ea typeface="Century Schoolbook"/>
                <a:cs typeface="Century Schoolbook"/>
                <a:sym typeface="Century Schoolbook"/>
              </a:rPr>
              <a:t>Signature de l’acte de capitulation du Japon (Crédit photo :</a:t>
            </a:r>
            <a:r>
              <a:rPr b="0" i="0" lang="en-CA" sz="1200" u="none" cap="none" strike="noStrike">
                <a:solidFill>
                  <a:schemeClr val="dk1"/>
                </a:solidFill>
                <a:latin typeface="Century Schoolbook"/>
                <a:ea typeface="Century Schoolbook"/>
                <a:cs typeface="Century Schoolbook"/>
                <a:sym typeface="Century Schoolbook"/>
              </a:rPr>
              <a:t> Jack Hawes, ministère can</a:t>
            </a:r>
            <a:r>
              <a:rPr lang="en-CA" sz="1200">
                <a:solidFill>
                  <a:schemeClr val="dk1"/>
                </a:solidFill>
                <a:latin typeface="Century Schoolbook"/>
                <a:ea typeface="Century Schoolbook"/>
                <a:cs typeface="Century Schoolbook"/>
                <a:sym typeface="Century Schoolbook"/>
              </a:rPr>
              <a:t>adien de la Défense nationale, Bibliothèque et</a:t>
            </a:r>
            <a:r>
              <a:rPr b="0" i="0" lang="en-CA" sz="1200" u="none" cap="none" strike="noStrike">
                <a:solidFill>
                  <a:schemeClr val="dk1"/>
                </a:solidFill>
                <a:latin typeface="Century Schoolbook"/>
                <a:ea typeface="Century Schoolbook"/>
                <a:cs typeface="Century Schoolbook"/>
                <a:sym typeface="Century Schoolbook"/>
              </a:rPr>
              <a:t> Archives Canada, PA-147118</a:t>
            </a:r>
            <a:r>
              <a:rPr lang="en-CA" sz="1200">
                <a:solidFill>
                  <a:schemeClr val="dk1"/>
                </a:solidFill>
                <a:latin typeface="Century Schoolbook"/>
                <a:ea typeface="Century Schoolbook"/>
                <a:cs typeface="Century Schoolbook"/>
                <a:sym typeface="Century Schoolbook"/>
              </a:rPr>
              <a:t>)</a:t>
            </a:r>
            <a:endParaRPr b="0" i="0" sz="1200" u="none" cap="none" strike="noStrike">
              <a:solidFill>
                <a:schemeClr val="dk1"/>
              </a:solidFill>
              <a:latin typeface="Century Schoolbook"/>
              <a:ea typeface="Century Schoolbook"/>
              <a:cs typeface="Century Schoolbook"/>
              <a:sym typeface="Century Schoolbook"/>
            </a:endParaRPr>
          </a:p>
        </p:txBody>
      </p:sp>
      <p:pic>
        <p:nvPicPr>
          <p:cNvPr descr="A group of men standing around a person signing a document&#10;&#10;Description automatically generated" id="633" name="Google Shape;633;p50"/>
          <p:cNvPicPr preferRelativeResize="0"/>
          <p:nvPr/>
        </p:nvPicPr>
        <p:blipFill rotWithShape="1">
          <a:blip r:embed="rId4">
            <a:alphaModFix/>
          </a:blip>
          <a:srcRect b="8354" l="0" r="0" t="14034"/>
          <a:stretch/>
        </p:blipFill>
        <p:spPr>
          <a:xfrm>
            <a:off x="2571874" y="2216125"/>
            <a:ext cx="7048253" cy="4181176"/>
          </a:xfrm>
          <a:prstGeom prst="rect">
            <a:avLst/>
          </a:prstGeom>
          <a:noFill/>
          <a:ln>
            <a:noFill/>
          </a:ln>
        </p:spPr>
      </p:pic>
      <p:sp>
        <p:nvSpPr>
          <p:cNvPr id="634" name="Google Shape;634;p50"/>
          <p:cNvSpPr/>
          <p:nvPr/>
        </p:nvSpPr>
        <p:spPr>
          <a:xfrm>
            <a:off x="10562884" y="6397289"/>
            <a:ext cx="1590144" cy="386493"/>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35" name="Google Shape;635;p50">
            <a:hlinkClick action="ppaction://hlinksldjump" r:id="rId5"/>
          </p:cNvPr>
          <p:cNvSpPr txBox="1"/>
          <p:nvPr/>
        </p:nvSpPr>
        <p:spPr>
          <a:xfrm>
            <a:off x="10449391" y="6475199"/>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9" name="Shape 639"/>
        <p:cNvGrpSpPr/>
        <p:nvPr/>
      </p:nvGrpSpPr>
      <p:grpSpPr>
        <a:xfrm>
          <a:off x="0" y="0"/>
          <a:ext cx="0" cy="0"/>
          <a:chOff x="0" y="0"/>
          <a:chExt cx="0" cy="0"/>
        </a:xfrm>
      </p:grpSpPr>
      <p:sp>
        <p:nvSpPr>
          <p:cNvPr id="640" name="Google Shape;640;p51">
            <a:hlinkClick action="ppaction://hlinksldjump" r:id="rId3"/>
          </p:cNvPr>
          <p:cNvSpPr/>
          <p:nvPr/>
        </p:nvSpPr>
        <p:spPr>
          <a:xfrm>
            <a:off x="-37250" y="32131"/>
            <a:ext cx="12344400" cy="67839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41" name="Google Shape;641;p51"/>
          <p:cNvSpPr/>
          <p:nvPr/>
        </p:nvSpPr>
        <p:spPr>
          <a:xfrm>
            <a:off x="0" y="0"/>
            <a:ext cx="12192000" cy="1200329"/>
          </a:xfrm>
          <a:prstGeom prst="rect">
            <a:avLst/>
          </a:prstGeom>
          <a:solidFill>
            <a:srgbClr val="0C1A3E"/>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600"/>
              <a:buFont typeface="Arial"/>
              <a:buNone/>
            </a:pPr>
            <a:r>
              <a:rPr b="0" i="0" lang="en-CA" sz="6600" u="none" cap="none" strike="noStrike">
                <a:solidFill>
                  <a:schemeClr val="lt1"/>
                </a:solidFill>
                <a:latin typeface="Century Schoolbook"/>
                <a:ea typeface="Century Schoolbook"/>
                <a:cs typeface="Century Schoolbook"/>
                <a:sym typeface="Century Schoolbook"/>
              </a:rPr>
              <a:t>M</a:t>
            </a:r>
            <a:r>
              <a:rPr lang="en-CA" sz="6600">
                <a:solidFill>
                  <a:schemeClr val="lt1"/>
                </a:solidFill>
                <a:latin typeface="Century Schoolbook"/>
                <a:ea typeface="Century Schoolbook"/>
                <a:cs typeface="Century Schoolbook"/>
                <a:sym typeface="Century Schoolbook"/>
              </a:rPr>
              <a:t>oitié du</a:t>
            </a:r>
            <a:r>
              <a:rPr b="0" i="0" lang="en-CA" sz="6600" u="none" cap="none" strike="noStrike">
                <a:solidFill>
                  <a:schemeClr val="lt1"/>
                </a:solidFill>
                <a:latin typeface="Century Schoolbook"/>
                <a:ea typeface="Century Schoolbook"/>
                <a:cs typeface="Century Schoolbook"/>
                <a:sym typeface="Century Schoolbook"/>
              </a:rPr>
              <a:t> 20</a:t>
            </a:r>
            <a:r>
              <a:rPr baseline="30000" lang="en-CA" sz="6600">
                <a:solidFill>
                  <a:schemeClr val="lt1"/>
                </a:solidFill>
                <a:latin typeface="Century Schoolbook"/>
                <a:ea typeface="Century Schoolbook"/>
                <a:cs typeface="Century Schoolbook"/>
                <a:sym typeface="Century Schoolbook"/>
              </a:rPr>
              <a:t>e</a:t>
            </a:r>
            <a:r>
              <a:rPr b="0" i="0" lang="en-CA" sz="6600" u="none" cap="none" strike="noStrike">
                <a:solidFill>
                  <a:schemeClr val="lt1"/>
                </a:solidFill>
                <a:latin typeface="Century Schoolbook"/>
                <a:ea typeface="Century Schoolbook"/>
                <a:cs typeface="Century Schoolbook"/>
                <a:sym typeface="Century Schoolbook"/>
              </a:rPr>
              <a:t> </a:t>
            </a:r>
            <a:r>
              <a:rPr lang="en-CA" sz="6600">
                <a:solidFill>
                  <a:schemeClr val="lt1"/>
                </a:solidFill>
                <a:latin typeface="Century Schoolbook"/>
                <a:ea typeface="Century Schoolbook"/>
                <a:cs typeface="Century Schoolbook"/>
                <a:sym typeface="Century Schoolbook"/>
              </a:rPr>
              <a:t>siècle</a:t>
            </a:r>
            <a:endParaRPr b="0" i="0" sz="6600" u="none" cap="none" strike="noStrike">
              <a:solidFill>
                <a:schemeClr val="lt1"/>
              </a:solidFill>
              <a:latin typeface="Century Schoolbook"/>
              <a:ea typeface="Century Schoolbook"/>
              <a:cs typeface="Century Schoolbook"/>
              <a:sym typeface="Century Schoolbook"/>
            </a:endParaRPr>
          </a:p>
        </p:txBody>
      </p:sp>
      <p:sp>
        <p:nvSpPr>
          <p:cNvPr id="642" name="Google Shape;642;p51"/>
          <p:cNvSpPr txBox="1"/>
          <p:nvPr/>
        </p:nvSpPr>
        <p:spPr>
          <a:xfrm>
            <a:off x="2301797" y="1352593"/>
            <a:ext cx="7666200" cy="646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Century Schoolbook"/>
              <a:ea typeface="Century Schoolbook"/>
              <a:cs typeface="Century Schoolbook"/>
              <a:sym typeface="Century Schoolbook"/>
            </a:endParaRPr>
          </a:p>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entury Schoolbook"/>
              <a:ea typeface="Century Schoolbook"/>
              <a:cs typeface="Century Schoolbook"/>
              <a:sym typeface="Century Schoolbook"/>
            </a:endParaRPr>
          </a:p>
        </p:txBody>
      </p:sp>
      <p:sp>
        <p:nvSpPr>
          <p:cNvPr id="643" name="Google Shape;643;p51"/>
          <p:cNvSpPr/>
          <p:nvPr/>
        </p:nvSpPr>
        <p:spPr>
          <a:xfrm>
            <a:off x="4143809" y="2682743"/>
            <a:ext cx="4248900" cy="1276500"/>
          </a:xfrm>
          <a:prstGeom prst="rightArrow">
            <a:avLst>
              <a:gd fmla="val 50000" name="adj1"/>
              <a:gd fmla="val 50000" name="adj2"/>
            </a:avLst>
          </a:prstGeom>
          <a:solidFill>
            <a:srgbClr val="3A3A3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3A3A3A"/>
              </a:solidFill>
              <a:latin typeface="Arial"/>
              <a:ea typeface="Arial"/>
              <a:cs typeface="Arial"/>
              <a:sym typeface="Arial"/>
            </a:endParaRPr>
          </a:p>
        </p:txBody>
      </p:sp>
      <p:sp>
        <p:nvSpPr>
          <p:cNvPr id="644" name="Google Shape;644;p51"/>
          <p:cNvSpPr txBox="1"/>
          <p:nvPr/>
        </p:nvSpPr>
        <p:spPr>
          <a:xfrm>
            <a:off x="3799339" y="3800015"/>
            <a:ext cx="6975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CA" sz="1800" u="none" cap="none" strike="noStrike">
                <a:solidFill>
                  <a:schemeClr val="dk1"/>
                </a:solidFill>
                <a:latin typeface="Century Schoolbook"/>
                <a:ea typeface="Century Schoolbook"/>
                <a:cs typeface="Century Schoolbook"/>
                <a:sym typeface="Century Schoolbook"/>
              </a:rPr>
              <a:t>1945</a:t>
            </a:r>
            <a:endParaRPr b="0" i="0" sz="1400" u="none" cap="none" strike="noStrike">
              <a:solidFill>
                <a:schemeClr val="dk1"/>
              </a:solidFill>
              <a:latin typeface="Arial"/>
              <a:ea typeface="Arial"/>
              <a:cs typeface="Arial"/>
              <a:sym typeface="Arial"/>
            </a:endParaRPr>
          </a:p>
        </p:txBody>
      </p:sp>
      <p:cxnSp>
        <p:nvCxnSpPr>
          <p:cNvPr id="645" name="Google Shape;645;p51"/>
          <p:cNvCxnSpPr/>
          <p:nvPr/>
        </p:nvCxnSpPr>
        <p:spPr>
          <a:xfrm flipH="1">
            <a:off x="4138202" y="2999976"/>
            <a:ext cx="4800" cy="853200"/>
          </a:xfrm>
          <a:prstGeom prst="straightConnector1">
            <a:avLst/>
          </a:prstGeom>
          <a:noFill/>
          <a:ln cap="flat" cmpd="sng" w="19050">
            <a:solidFill>
              <a:srgbClr val="7F7F7F"/>
            </a:solidFill>
            <a:prstDash val="solid"/>
            <a:miter lim="800000"/>
            <a:headEnd len="sm" w="sm" type="none"/>
            <a:tailEnd len="sm" w="sm" type="none"/>
          </a:ln>
        </p:spPr>
      </p:cxnSp>
      <p:sp>
        <p:nvSpPr>
          <p:cNvPr id="646" name="Google Shape;646;p51"/>
          <p:cNvSpPr txBox="1"/>
          <p:nvPr/>
        </p:nvSpPr>
        <p:spPr>
          <a:xfrm>
            <a:off x="4499621" y="3786476"/>
            <a:ext cx="6975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CA" sz="1800" u="none" cap="none" strike="noStrike">
                <a:solidFill>
                  <a:schemeClr val="dk1"/>
                </a:solidFill>
                <a:latin typeface="Century Schoolbook"/>
                <a:ea typeface="Century Schoolbook"/>
                <a:cs typeface="Century Schoolbook"/>
                <a:sym typeface="Century Schoolbook"/>
              </a:rPr>
              <a:t>1946</a:t>
            </a:r>
            <a:endParaRPr b="0" i="0" sz="1400" u="none" cap="none" strike="noStrike">
              <a:solidFill>
                <a:schemeClr val="dk1"/>
              </a:solidFill>
              <a:latin typeface="Arial"/>
              <a:ea typeface="Arial"/>
              <a:cs typeface="Arial"/>
              <a:sym typeface="Arial"/>
            </a:endParaRPr>
          </a:p>
        </p:txBody>
      </p:sp>
      <p:cxnSp>
        <p:nvCxnSpPr>
          <p:cNvPr id="647" name="Google Shape;647;p51"/>
          <p:cNvCxnSpPr/>
          <p:nvPr/>
        </p:nvCxnSpPr>
        <p:spPr>
          <a:xfrm flipH="1">
            <a:off x="4845953" y="3005918"/>
            <a:ext cx="4800" cy="853200"/>
          </a:xfrm>
          <a:prstGeom prst="straightConnector1">
            <a:avLst/>
          </a:prstGeom>
          <a:noFill/>
          <a:ln cap="flat" cmpd="sng" w="19050">
            <a:solidFill>
              <a:srgbClr val="7F7F7F"/>
            </a:solidFill>
            <a:prstDash val="solid"/>
            <a:miter lim="800000"/>
            <a:headEnd len="sm" w="sm" type="none"/>
            <a:tailEnd len="sm" w="sm" type="none"/>
          </a:ln>
        </p:spPr>
      </p:cxnSp>
      <p:sp>
        <p:nvSpPr>
          <p:cNvPr id="648" name="Google Shape;648;p51"/>
          <p:cNvSpPr txBox="1"/>
          <p:nvPr/>
        </p:nvSpPr>
        <p:spPr>
          <a:xfrm>
            <a:off x="5185410" y="3799810"/>
            <a:ext cx="6975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CA" sz="1800" u="none" cap="none" strike="noStrike">
                <a:solidFill>
                  <a:schemeClr val="dk1"/>
                </a:solidFill>
                <a:latin typeface="Century Schoolbook"/>
                <a:ea typeface="Century Schoolbook"/>
                <a:cs typeface="Century Schoolbook"/>
                <a:sym typeface="Century Schoolbook"/>
              </a:rPr>
              <a:t>1947</a:t>
            </a:r>
            <a:endParaRPr b="0" i="0" sz="1400" u="none" cap="none" strike="noStrike">
              <a:solidFill>
                <a:schemeClr val="dk1"/>
              </a:solidFill>
              <a:latin typeface="Arial"/>
              <a:ea typeface="Arial"/>
              <a:cs typeface="Arial"/>
              <a:sym typeface="Arial"/>
            </a:endParaRPr>
          </a:p>
        </p:txBody>
      </p:sp>
      <p:cxnSp>
        <p:nvCxnSpPr>
          <p:cNvPr id="649" name="Google Shape;649;p51"/>
          <p:cNvCxnSpPr/>
          <p:nvPr/>
        </p:nvCxnSpPr>
        <p:spPr>
          <a:xfrm flipH="1">
            <a:off x="5534123" y="2999771"/>
            <a:ext cx="4800" cy="853200"/>
          </a:xfrm>
          <a:prstGeom prst="straightConnector1">
            <a:avLst/>
          </a:prstGeom>
          <a:noFill/>
          <a:ln cap="flat" cmpd="sng" w="19050">
            <a:solidFill>
              <a:srgbClr val="7F7F7F"/>
            </a:solidFill>
            <a:prstDash val="solid"/>
            <a:miter lim="800000"/>
            <a:headEnd len="sm" w="sm" type="none"/>
            <a:tailEnd len="sm" w="sm" type="none"/>
          </a:ln>
        </p:spPr>
      </p:cxnSp>
      <p:sp>
        <p:nvSpPr>
          <p:cNvPr id="650" name="Google Shape;650;p51"/>
          <p:cNvSpPr txBox="1"/>
          <p:nvPr/>
        </p:nvSpPr>
        <p:spPr>
          <a:xfrm>
            <a:off x="5885772" y="3805958"/>
            <a:ext cx="6975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CA" sz="1800" u="none" cap="none" strike="noStrike">
                <a:solidFill>
                  <a:schemeClr val="dk1"/>
                </a:solidFill>
                <a:latin typeface="Century Schoolbook"/>
                <a:ea typeface="Century Schoolbook"/>
                <a:cs typeface="Century Schoolbook"/>
                <a:sym typeface="Century Schoolbook"/>
              </a:rPr>
              <a:t>1948</a:t>
            </a:r>
            <a:endParaRPr b="0" i="0" sz="1400" u="none" cap="none" strike="noStrike">
              <a:solidFill>
                <a:schemeClr val="dk1"/>
              </a:solidFill>
              <a:latin typeface="Arial"/>
              <a:ea typeface="Arial"/>
              <a:cs typeface="Arial"/>
              <a:sym typeface="Arial"/>
            </a:endParaRPr>
          </a:p>
        </p:txBody>
      </p:sp>
      <p:cxnSp>
        <p:nvCxnSpPr>
          <p:cNvPr id="651" name="Google Shape;651;p51"/>
          <p:cNvCxnSpPr/>
          <p:nvPr/>
        </p:nvCxnSpPr>
        <p:spPr>
          <a:xfrm flipH="1">
            <a:off x="6239168" y="3005918"/>
            <a:ext cx="4800" cy="853200"/>
          </a:xfrm>
          <a:prstGeom prst="straightConnector1">
            <a:avLst/>
          </a:prstGeom>
          <a:noFill/>
          <a:ln cap="flat" cmpd="sng" w="19050">
            <a:solidFill>
              <a:srgbClr val="7F7F7F"/>
            </a:solidFill>
            <a:prstDash val="solid"/>
            <a:miter lim="800000"/>
            <a:headEnd len="sm" w="sm" type="none"/>
            <a:tailEnd len="sm" w="sm" type="none"/>
          </a:ln>
        </p:spPr>
      </p:cxnSp>
      <p:sp>
        <p:nvSpPr>
          <p:cNvPr id="652" name="Google Shape;652;p51"/>
          <p:cNvSpPr txBox="1"/>
          <p:nvPr/>
        </p:nvSpPr>
        <p:spPr>
          <a:xfrm>
            <a:off x="6586451" y="3787577"/>
            <a:ext cx="6975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CA" sz="1800" u="none" cap="none" strike="noStrike">
                <a:solidFill>
                  <a:schemeClr val="dk1"/>
                </a:solidFill>
                <a:latin typeface="Century Schoolbook"/>
                <a:ea typeface="Century Schoolbook"/>
                <a:cs typeface="Century Schoolbook"/>
                <a:sym typeface="Century Schoolbook"/>
              </a:rPr>
              <a:t>1949</a:t>
            </a:r>
            <a:endParaRPr b="0" i="0" sz="1400" u="none" cap="none" strike="noStrike">
              <a:solidFill>
                <a:schemeClr val="dk1"/>
              </a:solidFill>
              <a:latin typeface="Arial"/>
              <a:ea typeface="Arial"/>
              <a:cs typeface="Arial"/>
              <a:sym typeface="Arial"/>
            </a:endParaRPr>
          </a:p>
        </p:txBody>
      </p:sp>
      <p:cxnSp>
        <p:nvCxnSpPr>
          <p:cNvPr id="653" name="Google Shape;653;p51"/>
          <p:cNvCxnSpPr/>
          <p:nvPr/>
        </p:nvCxnSpPr>
        <p:spPr>
          <a:xfrm flipH="1">
            <a:off x="6935164" y="2997476"/>
            <a:ext cx="4800" cy="853200"/>
          </a:xfrm>
          <a:prstGeom prst="straightConnector1">
            <a:avLst/>
          </a:prstGeom>
          <a:noFill/>
          <a:ln cap="flat" cmpd="sng" w="19050">
            <a:solidFill>
              <a:srgbClr val="7F7F7F"/>
            </a:solidFill>
            <a:prstDash val="solid"/>
            <a:miter lim="800000"/>
            <a:headEnd len="sm" w="sm" type="none"/>
            <a:tailEnd len="sm" w="sm" type="none"/>
          </a:ln>
        </p:spPr>
      </p:cxnSp>
      <p:sp>
        <p:nvSpPr>
          <p:cNvPr id="654" name="Google Shape;654;p51">
            <a:hlinkClick action="ppaction://hlinksldjump" r:id="rId4"/>
          </p:cNvPr>
          <p:cNvSpPr/>
          <p:nvPr/>
        </p:nvSpPr>
        <p:spPr>
          <a:xfrm>
            <a:off x="4252734" y="3071528"/>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D9E5F8"/>
          </a:solidFill>
          <a:ln cap="flat" cmpd="sng" w="25400">
            <a:solidFill>
              <a:srgbClr val="0C0C0C"/>
            </a:solidFill>
            <a:prstDash val="solid"/>
            <a:round/>
            <a:headEnd len="sm" w="sm" type="none"/>
            <a:tailEnd len="sm" w="sm" type="none"/>
          </a:ln>
        </p:spPr>
        <p:txBody>
          <a:bodyPr anchorCtr="0" anchor="ctr" bIns="99000" lIns="99075" spcFirstLastPara="1" rIns="99075" wrap="square" tIns="99000">
            <a:noAutofit/>
          </a:bodyPr>
          <a:lstStyle/>
          <a:p>
            <a:pPr indent="0" lvl="0" marL="0" marR="0" rtl="0" algn="ctr">
              <a:lnSpc>
                <a:spcPct val="90000"/>
              </a:lnSpc>
              <a:spcBef>
                <a:spcPts val="0"/>
              </a:spcBef>
              <a:spcAft>
                <a:spcPts val="0"/>
              </a:spcAft>
              <a:buClr>
                <a:srgbClr val="000000"/>
              </a:buClr>
              <a:buSzPts val="800"/>
              <a:buFont typeface="Arial"/>
              <a:buNone/>
            </a:pPr>
            <a:r>
              <a:t/>
            </a:r>
            <a:endParaRPr b="0" i="0" sz="800" u="none" cap="none" strike="noStrike">
              <a:solidFill>
                <a:srgbClr val="3A3A3A"/>
              </a:solidFill>
              <a:latin typeface="Arial"/>
              <a:ea typeface="Arial"/>
              <a:cs typeface="Arial"/>
              <a:sym typeface="Arial"/>
            </a:endParaRPr>
          </a:p>
        </p:txBody>
      </p:sp>
      <p:sp>
        <p:nvSpPr>
          <p:cNvPr id="655" name="Google Shape;655;p51">
            <a:hlinkClick action="ppaction://hlinksldjump" r:id="rId5"/>
          </p:cNvPr>
          <p:cNvSpPr/>
          <p:nvPr/>
        </p:nvSpPr>
        <p:spPr>
          <a:xfrm>
            <a:off x="7044126" y="3087063"/>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D9E5F8"/>
          </a:solidFill>
          <a:ln cap="flat" cmpd="sng" w="25400">
            <a:solidFill>
              <a:srgbClr val="0C0C0C"/>
            </a:solidFill>
            <a:prstDash val="solid"/>
            <a:round/>
            <a:headEnd len="sm" w="sm" type="none"/>
            <a:tailEnd len="sm" w="sm" type="none"/>
          </a:ln>
        </p:spPr>
        <p:txBody>
          <a:bodyPr anchorCtr="0" anchor="ctr" bIns="125675" lIns="125750" spcFirstLastPara="1" rIns="125750" wrap="square" tIns="125675">
            <a:noAutofit/>
          </a:bodyPr>
          <a:lstStyle/>
          <a:p>
            <a:pPr indent="0" lvl="0" marL="0" marR="0" rtl="0" algn="ctr">
              <a:lnSpc>
                <a:spcPct val="90000"/>
              </a:lnSpc>
              <a:spcBef>
                <a:spcPts val="0"/>
              </a:spcBef>
              <a:spcAft>
                <a:spcPts val="0"/>
              </a:spcAft>
              <a:buClr>
                <a:srgbClr val="000000"/>
              </a:buClr>
              <a:buSzPts val="1500"/>
              <a:buFont typeface="Arial"/>
              <a:buNone/>
            </a:pPr>
            <a:r>
              <a:t/>
            </a:r>
            <a:endParaRPr b="0" i="0" sz="1500" u="none" cap="none" strike="noStrike">
              <a:solidFill>
                <a:srgbClr val="3A3A3A"/>
              </a:solidFill>
              <a:latin typeface="Arial"/>
              <a:ea typeface="Arial"/>
              <a:cs typeface="Arial"/>
              <a:sym typeface="Arial"/>
            </a:endParaRPr>
          </a:p>
        </p:txBody>
      </p:sp>
      <p:grpSp>
        <p:nvGrpSpPr>
          <p:cNvPr id="656" name="Google Shape;656;p51"/>
          <p:cNvGrpSpPr/>
          <p:nvPr/>
        </p:nvGrpSpPr>
        <p:grpSpPr>
          <a:xfrm>
            <a:off x="10449391" y="6397289"/>
            <a:ext cx="1817100" cy="386493"/>
            <a:chOff x="10449391" y="6397289"/>
            <a:chExt cx="1817100" cy="386493"/>
          </a:xfrm>
        </p:grpSpPr>
        <p:sp>
          <p:nvSpPr>
            <p:cNvPr id="657" name="Google Shape;657;p51"/>
            <p:cNvSpPr/>
            <p:nvPr/>
          </p:nvSpPr>
          <p:spPr>
            <a:xfrm>
              <a:off x="10562884" y="6397289"/>
              <a:ext cx="1590144" cy="386493"/>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58" name="Google Shape;658;p51">
              <a:hlinkClick action="ppaction://hlinksldjump" r:id="rId6"/>
            </p:cNvPr>
            <p:cNvSpPr txBox="1"/>
            <p:nvPr/>
          </p:nvSpPr>
          <p:spPr>
            <a:xfrm>
              <a:off x="10449391" y="6475199"/>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gr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2" name="Shape 662"/>
        <p:cNvGrpSpPr/>
        <p:nvPr/>
      </p:nvGrpSpPr>
      <p:grpSpPr>
        <a:xfrm>
          <a:off x="0" y="0"/>
          <a:ext cx="0" cy="0"/>
          <a:chOff x="0" y="0"/>
          <a:chExt cx="0" cy="0"/>
        </a:xfrm>
      </p:grpSpPr>
      <p:sp>
        <p:nvSpPr>
          <p:cNvPr id="663" name="Google Shape;663;p52">
            <a:hlinkClick action="ppaction://hlinksldjump" r:id="rId3"/>
          </p:cNvPr>
          <p:cNvSpPr/>
          <p:nvPr/>
        </p:nvSpPr>
        <p:spPr>
          <a:xfrm>
            <a:off x="0" y="-74225"/>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64" name="Google Shape;664;p52"/>
          <p:cNvSpPr/>
          <p:nvPr/>
        </p:nvSpPr>
        <p:spPr>
          <a:xfrm>
            <a:off x="0" y="0"/>
            <a:ext cx="12192000" cy="1200329"/>
          </a:xfrm>
          <a:prstGeom prst="rect">
            <a:avLst/>
          </a:prstGeom>
          <a:solidFill>
            <a:srgbClr val="0C1A3E"/>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b="0" i="0" lang="en-CA" sz="8000" u="none" cap="none" strike="noStrike">
                <a:solidFill>
                  <a:schemeClr val="lt1"/>
                </a:solidFill>
                <a:latin typeface="Century Schoolbook"/>
                <a:ea typeface="Century Schoolbook"/>
                <a:cs typeface="Century Schoolbook"/>
                <a:sym typeface="Century Schoolbook"/>
              </a:rPr>
              <a:t>Octob</a:t>
            </a:r>
            <a:r>
              <a:rPr lang="en-CA" sz="8000">
                <a:solidFill>
                  <a:schemeClr val="lt1"/>
                </a:solidFill>
                <a:latin typeface="Century Schoolbook"/>
                <a:ea typeface="Century Schoolbook"/>
                <a:cs typeface="Century Schoolbook"/>
                <a:sym typeface="Century Schoolbook"/>
              </a:rPr>
              <a:t>re</a:t>
            </a:r>
            <a:r>
              <a:rPr b="0" i="0" lang="en-CA" sz="8000" u="none" cap="none" strike="noStrike">
                <a:solidFill>
                  <a:schemeClr val="lt1"/>
                </a:solidFill>
                <a:latin typeface="Century Schoolbook"/>
                <a:ea typeface="Century Schoolbook"/>
                <a:cs typeface="Century Schoolbook"/>
                <a:sym typeface="Century Schoolbook"/>
              </a:rPr>
              <a:t> 1945</a:t>
            </a:r>
            <a:endParaRPr b="0" i="0" sz="8000" u="none" cap="none" strike="noStrike">
              <a:solidFill>
                <a:schemeClr val="lt1"/>
              </a:solidFill>
              <a:latin typeface="Century Schoolbook"/>
              <a:ea typeface="Century Schoolbook"/>
              <a:cs typeface="Century Schoolbook"/>
              <a:sym typeface="Century Schoolbook"/>
            </a:endParaRPr>
          </a:p>
        </p:txBody>
      </p:sp>
      <p:sp>
        <p:nvSpPr>
          <p:cNvPr id="665" name="Google Shape;665;p52"/>
          <p:cNvSpPr txBox="1"/>
          <p:nvPr/>
        </p:nvSpPr>
        <p:spPr>
          <a:xfrm>
            <a:off x="420300" y="1200321"/>
            <a:ext cx="11351400" cy="1015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t/>
            </a:r>
            <a:endParaRPr b="0" i="0" sz="2000" u="none" cap="none" strike="noStrike">
              <a:solidFill>
                <a:schemeClr val="dk1"/>
              </a:solidFill>
              <a:latin typeface="Century Schoolbook"/>
              <a:ea typeface="Century Schoolbook"/>
              <a:cs typeface="Century Schoolbook"/>
              <a:sym typeface="Century Schoolbook"/>
            </a:endParaRPr>
          </a:p>
          <a:p>
            <a:pPr indent="0" lvl="0" marL="0" marR="0" rtl="0" algn="ctr">
              <a:lnSpc>
                <a:spcPct val="100000"/>
              </a:lnSpc>
              <a:spcBef>
                <a:spcPts val="0"/>
              </a:spcBef>
              <a:spcAft>
                <a:spcPts val="0"/>
              </a:spcAft>
              <a:buClr>
                <a:srgbClr val="000000"/>
              </a:buClr>
              <a:buSzPts val="2400"/>
              <a:buFont typeface="Arial"/>
              <a:buNone/>
            </a:pPr>
            <a:r>
              <a:rPr lang="en-CA" sz="2000">
                <a:solidFill>
                  <a:schemeClr val="dk1"/>
                </a:solidFill>
                <a:latin typeface="Century Schoolbook"/>
                <a:ea typeface="Century Schoolbook"/>
                <a:cs typeface="Century Schoolbook"/>
                <a:sym typeface="Century Schoolbook"/>
              </a:rPr>
              <a:t>Les Nations unies sont créées pour diminuer et gérer les tensions internationales ainsi que pour promouvoir les droits humains.</a:t>
            </a:r>
            <a:endParaRPr b="0" i="0" sz="2000" u="none" cap="none" strike="noStrike">
              <a:solidFill>
                <a:schemeClr val="dk1"/>
              </a:solidFill>
              <a:latin typeface="Century Schoolbook"/>
              <a:ea typeface="Century Schoolbook"/>
              <a:cs typeface="Century Schoolbook"/>
              <a:sym typeface="Century Schoolbook"/>
            </a:endParaRPr>
          </a:p>
        </p:txBody>
      </p:sp>
      <p:sp>
        <p:nvSpPr>
          <p:cNvPr id="666" name="Google Shape;666;p52"/>
          <p:cNvSpPr txBox="1"/>
          <p:nvPr/>
        </p:nvSpPr>
        <p:spPr>
          <a:xfrm>
            <a:off x="1759150" y="6397300"/>
            <a:ext cx="86736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lang="en-CA" sz="1200">
                <a:solidFill>
                  <a:schemeClr val="dk1"/>
                </a:solidFill>
                <a:latin typeface="Century Schoolbook"/>
                <a:ea typeface="Century Schoolbook"/>
                <a:cs typeface="Century Schoolbook"/>
                <a:sym typeface="Century Schoolbook"/>
              </a:rPr>
              <a:t>Délégation canadienne aux Nations unies à la Conférence sur l’organisation internationale (Crédit photo : </a:t>
            </a:r>
            <a:r>
              <a:rPr b="0" i="0" lang="en-CA" sz="1200" u="none" cap="none" strike="noStrike">
                <a:solidFill>
                  <a:schemeClr val="dk1"/>
                </a:solidFill>
                <a:latin typeface="Century Schoolbook"/>
                <a:ea typeface="Century Schoolbook"/>
                <a:cs typeface="Century Schoolbook"/>
                <a:sym typeface="Century Schoolbook"/>
              </a:rPr>
              <a:t>Nicholas Morant</a:t>
            </a:r>
            <a:r>
              <a:rPr lang="en-CA" sz="1200">
                <a:solidFill>
                  <a:schemeClr val="dk1"/>
                </a:solidFill>
                <a:latin typeface="Century Schoolbook"/>
                <a:ea typeface="Century Schoolbook"/>
                <a:cs typeface="Century Schoolbook"/>
                <a:sym typeface="Century Schoolbook"/>
              </a:rPr>
              <a:t>, photothèque de l’Office national du film du Canada, Bibliothèque et </a:t>
            </a:r>
            <a:r>
              <a:rPr b="0" i="0" lang="en-CA" sz="1200" u="none" cap="none" strike="noStrike">
                <a:solidFill>
                  <a:schemeClr val="dk1"/>
                </a:solidFill>
                <a:latin typeface="Century Schoolbook"/>
                <a:ea typeface="Century Schoolbook"/>
                <a:cs typeface="Century Schoolbook"/>
                <a:sym typeface="Century Schoolbook"/>
              </a:rPr>
              <a:t>Archives Canada</a:t>
            </a:r>
            <a:r>
              <a:rPr lang="en-CA" sz="1200">
                <a:solidFill>
                  <a:schemeClr val="dk1"/>
                </a:solidFill>
                <a:latin typeface="Century Schoolbook"/>
                <a:ea typeface="Century Schoolbook"/>
                <a:cs typeface="Century Schoolbook"/>
                <a:sym typeface="Century Schoolbook"/>
              </a:rPr>
              <a:t>, </a:t>
            </a:r>
            <a:r>
              <a:rPr b="0" i="0" lang="en-CA" sz="1200" u="none" cap="none" strike="noStrike">
                <a:solidFill>
                  <a:schemeClr val="dk1"/>
                </a:solidFill>
                <a:latin typeface="Century Schoolbook"/>
                <a:ea typeface="Century Schoolbook"/>
                <a:cs typeface="Century Schoolbook"/>
                <a:sym typeface="Century Schoolbook"/>
              </a:rPr>
              <a:t>C-047570</a:t>
            </a:r>
            <a:r>
              <a:rPr lang="en-CA" sz="1200">
                <a:solidFill>
                  <a:schemeClr val="dk1"/>
                </a:solidFill>
                <a:latin typeface="Century Schoolbook"/>
                <a:ea typeface="Century Schoolbook"/>
                <a:cs typeface="Century Schoolbook"/>
                <a:sym typeface="Century Schoolbook"/>
              </a:rPr>
              <a:t>)</a:t>
            </a:r>
            <a:endParaRPr b="0" i="0" sz="1200" u="none" cap="none" strike="noStrike">
              <a:solidFill>
                <a:schemeClr val="dk1"/>
              </a:solidFill>
              <a:latin typeface="Century Schoolbook"/>
              <a:ea typeface="Century Schoolbook"/>
              <a:cs typeface="Century Schoolbook"/>
              <a:sym typeface="Century Schoolbook"/>
            </a:endParaRPr>
          </a:p>
        </p:txBody>
      </p:sp>
      <p:pic>
        <p:nvPicPr>
          <p:cNvPr descr="A group of men sitting around a table&#10;&#10;Description automatically generated" id="667" name="Google Shape;667;p52"/>
          <p:cNvPicPr preferRelativeResize="0"/>
          <p:nvPr/>
        </p:nvPicPr>
        <p:blipFill rotWithShape="1">
          <a:blip r:embed="rId4">
            <a:alphaModFix/>
          </a:blip>
          <a:srcRect b="16297" l="4173" r="3747" t="25223"/>
          <a:stretch/>
        </p:blipFill>
        <p:spPr>
          <a:xfrm>
            <a:off x="1759215" y="2216126"/>
            <a:ext cx="8673570" cy="4181175"/>
          </a:xfrm>
          <a:prstGeom prst="rect">
            <a:avLst/>
          </a:prstGeom>
          <a:noFill/>
          <a:ln>
            <a:noFill/>
          </a:ln>
        </p:spPr>
      </p:pic>
      <p:grpSp>
        <p:nvGrpSpPr>
          <p:cNvPr id="668" name="Google Shape;668;p52"/>
          <p:cNvGrpSpPr/>
          <p:nvPr/>
        </p:nvGrpSpPr>
        <p:grpSpPr>
          <a:xfrm>
            <a:off x="10449391" y="6397289"/>
            <a:ext cx="1817100" cy="386493"/>
            <a:chOff x="10449391" y="6397289"/>
            <a:chExt cx="1817100" cy="386493"/>
          </a:xfrm>
        </p:grpSpPr>
        <p:sp>
          <p:nvSpPr>
            <p:cNvPr id="669" name="Google Shape;669;p52"/>
            <p:cNvSpPr/>
            <p:nvPr/>
          </p:nvSpPr>
          <p:spPr>
            <a:xfrm>
              <a:off x="10562884" y="6397289"/>
              <a:ext cx="1590144" cy="386493"/>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70" name="Google Shape;670;p52">
              <a:hlinkClick action="ppaction://hlinksldjump" r:id="rId5"/>
            </p:cNvPr>
            <p:cNvSpPr txBox="1"/>
            <p:nvPr/>
          </p:nvSpPr>
          <p:spPr>
            <a:xfrm>
              <a:off x="10449391" y="6475199"/>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gr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4" name="Shape 674"/>
        <p:cNvGrpSpPr/>
        <p:nvPr/>
      </p:nvGrpSpPr>
      <p:grpSpPr>
        <a:xfrm>
          <a:off x="0" y="0"/>
          <a:ext cx="0" cy="0"/>
          <a:chOff x="0" y="0"/>
          <a:chExt cx="0" cy="0"/>
        </a:xfrm>
      </p:grpSpPr>
      <p:sp>
        <p:nvSpPr>
          <p:cNvPr id="675" name="Google Shape;675;p53">
            <a:hlinkClick action="ppaction://hlinksldjump" r:id="rId3"/>
          </p:cNvPr>
          <p:cNvSpPr/>
          <p:nvPr/>
        </p:nvSpPr>
        <p:spPr>
          <a:xfrm>
            <a:off x="0" y="0"/>
            <a:ext cx="121920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76" name="Google Shape;676;p53"/>
          <p:cNvSpPr/>
          <p:nvPr/>
        </p:nvSpPr>
        <p:spPr>
          <a:xfrm>
            <a:off x="0" y="0"/>
            <a:ext cx="12192000" cy="1200329"/>
          </a:xfrm>
          <a:prstGeom prst="rect">
            <a:avLst/>
          </a:prstGeom>
          <a:solidFill>
            <a:srgbClr val="0C1A3E"/>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b="0" i="0" lang="en-CA" sz="8000" u="none" cap="none" strike="noStrike">
                <a:solidFill>
                  <a:schemeClr val="lt1"/>
                </a:solidFill>
                <a:latin typeface="Century Schoolbook"/>
                <a:ea typeface="Century Schoolbook"/>
                <a:cs typeface="Century Schoolbook"/>
                <a:sym typeface="Century Schoolbook"/>
              </a:rPr>
              <a:t>A</a:t>
            </a:r>
            <a:r>
              <a:rPr lang="en-CA" sz="8000">
                <a:solidFill>
                  <a:schemeClr val="lt1"/>
                </a:solidFill>
                <a:latin typeface="Century Schoolbook"/>
                <a:ea typeface="Century Schoolbook"/>
                <a:cs typeface="Century Schoolbook"/>
                <a:sym typeface="Century Schoolbook"/>
              </a:rPr>
              <a:t>v</a:t>
            </a:r>
            <a:r>
              <a:rPr b="0" i="0" lang="en-CA" sz="8000" u="none" cap="none" strike="noStrike">
                <a:solidFill>
                  <a:schemeClr val="lt1"/>
                </a:solidFill>
                <a:latin typeface="Century Schoolbook"/>
                <a:ea typeface="Century Schoolbook"/>
                <a:cs typeface="Century Schoolbook"/>
                <a:sym typeface="Century Schoolbook"/>
              </a:rPr>
              <a:t>ril 1949</a:t>
            </a:r>
            <a:endParaRPr b="0" i="0" sz="8000" u="none" cap="none" strike="noStrike">
              <a:solidFill>
                <a:schemeClr val="lt1"/>
              </a:solidFill>
              <a:latin typeface="Century Schoolbook"/>
              <a:ea typeface="Century Schoolbook"/>
              <a:cs typeface="Century Schoolbook"/>
              <a:sym typeface="Century Schoolbook"/>
            </a:endParaRPr>
          </a:p>
        </p:txBody>
      </p:sp>
      <p:sp>
        <p:nvSpPr>
          <p:cNvPr id="677" name="Google Shape;677;p53"/>
          <p:cNvSpPr txBox="1"/>
          <p:nvPr/>
        </p:nvSpPr>
        <p:spPr>
          <a:xfrm>
            <a:off x="420300" y="1200321"/>
            <a:ext cx="11351400" cy="1323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t/>
            </a:r>
            <a:endParaRPr b="0" i="0" sz="2000" u="none" cap="none" strike="noStrike">
              <a:solidFill>
                <a:schemeClr val="dk1"/>
              </a:solidFill>
              <a:latin typeface="Century Schoolbook"/>
              <a:ea typeface="Century Schoolbook"/>
              <a:cs typeface="Century Schoolbook"/>
              <a:sym typeface="Century Schoolbook"/>
            </a:endParaRPr>
          </a:p>
          <a:p>
            <a:pPr indent="0" lvl="0" marL="0" marR="0" rtl="0" algn="ctr">
              <a:lnSpc>
                <a:spcPct val="100000"/>
              </a:lnSpc>
              <a:spcBef>
                <a:spcPts val="0"/>
              </a:spcBef>
              <a:spcAft>
                <a:spcPts val="0"/>
              </a:spcAft>
              <a:buClr>
                <a:srgbClr val="000000"/>
              </a:buClr>
              <a:buSzPts val="2400"/>
              <a:buFont typeface="Arial"/>
              <a:buNone/>
            </a:pPr>
            <a:r>
              <a:rPr lang="en-CA" sz="2000">
                <a:solidFill>
                  <a:schemeClr val="dk1"/>
                </a:solidFill>
                <a:latin typeface="Century Schoolbook"/>
                <a:ea typeface="Century Schoolbook"/>
                <a:cs typeface="Century Schoolbook"/>
                <a:sym typeface="Century Schoolbook"/>
              </a:rPr>
              <a:t>Le Canada est l’un des membres fondateurs de l’Organisation du traité de l’Atlantique nord (OTAN). Les membres de l’OTAN s’entendent pour « sauvegarder la liberté et la sécurité de tous [l]es membres par des moyens politiques et militaires » (OTAN).</a:t>
            </a:r>
            <a:endParaRPr b="0" i="0" sz="2000" u="none" cap="none" strike="noStrike">
              <a:solidFill>
                <a:schemeClr val="dk1"/>
              </a:solidFill>
              <a:latin typeface="Century Schoolbook"/>
              <a:ea typeface="Century Schoolbook"/>
              <a:cs typeface="Century Schoolbook"/>
              <a:sym typeface="Century Schoolbook"/>
            </a:endParaRPr>
          </a:p>
        </p:txBody>
      </p:sp>
      <p:sp>
        <p:nvSpPr>
          <p:cNvPr id="678" name="Google Shape;678;p53"/>
          <p:cNvSpPr txBox="1"/>
          <p:nvPr/>
        </p:nvSpPr>
        <p:spPr>
          <a:xfrm>
            <a:off x="2245300" y="6581000"/>
            <a:ext cx="75777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lang="en-CA" sz="1200">
                <a:solidFill>
                  <a:schemeClr val="dk1"/>
                </a:solidFill>
                <a:latin typeface="Century Schoolbook"/>
                <a:ea typeface="Century Schoolbook"/>
                <a:cs typeface="Century Schoolbook"/>
                <a:sym typeface="Century Schoolbook"/>
              </a:rPr>
              <a:t>Réunion de l’OTAN en </a:t>
            </a:r>
            <a:r>
              <a:rPr b="0" i="0" lang="en-CA" sz="1200" u="none" cap="none" strike="noStrike">
                <a:solidFill>
                  <a:schemeClr val="dk1"/>
                </a:solidFill>
                <a:latin typeface="Century Schoolbook"/>
                <a:ea typeface="Century Schoolbook"/>
                <a:cs typeface="Century Schoolbook"/>
                <a:sym typeface="Century Schoolbook"/>
              </a:rPr>
              <a:t>1957 </a:t>
            </a:r>
            <a:r>
              <a:rPr lang="en-CA" sz="1200">
                <a:solidFill>
                  <a:schemeClr val="dk1"/>
                </a:solidFill>
                <a:latin typeface="Century Schoolbook"/>
                <a:ea typeface="Century Schoolbook"/>
                <a:cs typeface="Century Schoolbook"/>
                <a:sym typeface="Century Schoolbook"/>
              </a:rPr>
              <a:t>(Crédit photo : OTAN)</a:t>
            </a:r>
            <a:endParaRPr b="0" i="0" sz="1200" u="none" cap="none" strike="noStrike">
              <a:solidFill>
                <a:schemeClr val="dk1"/>
              </a:solidFill>
              <a:latin typeface="Century Schoolbook"/>
              <a:ea typeface="Century Schoolbook"/>
              <a:cs typeface="Century Schoolbook"/>
              <a:sym typeface="Century Schoolbook"/>
            </a:endParaRPr>
          </a:p>
        </p:txBody>
      </p:sp>
      <p:pic>
        <p:nvPicPr>
          <p:cNvPr descr="A group of people around a round table&#10;&#10;Description automatically generated" id="679" name="Google Shape;679;p53"/>
          <p:cNvPicPr preferRelativeResize="0"/>
          <p:nvPr/>
        </p:nvPicPr>
        <p:blipFill rotWithShape="1">
          <a:blip r:embed="rId4">
            <a:alphaModFix/>
          </a:blip>
          <a:srcRect b="20197" l="10940" r="12969" t="20623"/>
          <a:stretch/>
        </p:blipFill>
        <p:spPr>
          <a:xfrm>
            <a:off x="2245304" y="2585725"/>
            <a:ext cx="7701391" cy="3995275"/>
          </a:xfrm>
          <a:prstGeom prst="rect">
            <a:avLst/>
          </a:prstGeom>
          <a:noFill/>
          <a:ln>
            <a:noFill/>
          </a:ln>
        </p:spPr>
      </p:pic>
      <p:grpSp>
        <p:nvGrpSpPr>
          <p:cNvPr id="680" name="Google Shape;680;p53"/>
          <p:cNvGrpSpPr/>
          <p:nvPr/>
        </p:nvGrpSpPr>
        <p:grpSpPr>
          <a:xfrm>
            <a:off x="10449391" y="6397289"/>
            <a:ext cx="1817100" cy="386493"/>
            <a:chOff x="10449391" y="6397289"/>
            <a:chExt cx="1817100" cy="386493"/>
          </a:xfrm>
        </p:grpSpPr>
        <p:sp>
          <p:nvSpPr>
            <p:cNvPr id="681" name="Google Shape;681;p53"/>
            <p:cNvSpPr/>
            <p:nvPr/>
          </p:nvSpPr>
          <p:spPr>
            <a:xfrm>
              <a:off x="10562884" y="6397289"/>
              <a:ext cx="1590144" cy="386493"/>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82" name="Google Shape;682;p53">
              <a:hlinkClick action="ppaction://hlinksldjump" r:id="rId5"/>
            </p:cNvPr>
            <p:cNvSpPr txBox="1"/>
            <p:nvPr/>
          </p:nvSpPr>
          <p:spPr>
            <a:xfrm>
              <a:off x="10449391" y="6475199"/>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gr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6" name="Shape 686"/>
        <p:cNvGrpSpPr/>
        <p:nvPr/>
      </p:nvGrpSpPr>
      <p:grpSpPr>
        <a:xfrm>
          <a:off x="0" y="0"/>
          <a:ext cx="0" cy="0"/>
          <a:chOff x="0" y="0"/>
          <a:chExt cx="0" cy="0"/>
        </a:xfrm>
      </p:grpSpPr>
      <p:sp>
        <p:nvSpPr>
          <p:cNvPr id="687" name="Google Shape;687;p54">
            <a:hlinkClick action="ppaction://hlinksldjump" r:id="rId3"/>
          </p:cNvPr>
          <p:cNvSpPr/>
          <p:nvPr/>
        </p:nvSpPr>
        <p:spPr>
          <a:xfrm>
            <a:off x="0" y="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88" name="Google Shape;688;p54"/>
          <p:cNvSpPr/>
          <p:nvPr/>
        </p:nvSpPr>
        <p:spPr>
          <a:xfrm>
            <a:off x="0" y="0"/>
            <a:ext cx="12192000" cy="1200329"/>
          </a:xfrm>
          <a:prstGeom prst="rect">
            <a:avLst/>
          </a:prstGeom>
          <a:solidFill>
            <a:srgbClr val="501549"/>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lang="en-CA" sz="8000">
                <a:solidFill>
                  <a:schemeClr val="lt1"/>
                </a:solidFill>
                <a:latin typeface="Century Schoolbook"/>
                <a:ea typeface="Century Schoolbook"/>
                <a:cs typeface="Century Schoolbook"/>
                <a:sym typeface="Century Schoolbook"/>
              </a:rPr>
              <a:t>Guerre de Corée</a:t>
            </a:r>
            <a:endParaRPr b="0" i="0" sz="8000" u="none" cap="none" strike="noStrike">
              <a:solidFill>
                <a:schemeClr val="lt1"/>
              </a:solidFill>
              <a:latin typeface="Century Schoolbook"/>
              <a:ea typeface="Century Schoolbook"/>
              <a:cs typeface="Century Schoolbook"/>
              <a:sym typeface="Century Schoolbook"/>
            </a:endParaRPr>
          </a:p>
        </p:txBody>
      </p:sp>
      <p:sp>
        <p:nvSpPr>
          <p:cNvPr id="689" name="Google Shape;689;p54"/>
          <p:cNvSpPr txBox="1"/>
          <p:nvPr/>
        </p:nvSpPr>
        <p:spPr>
          <a:xfrm>
            <a:off x="2907393" y="1918749"/>
            <a:ext cx="6377100" cy="708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lang="en-CA" sz="2000">
                <a:latin typeface="Century Schoolbook"/>
                <a:ea typeface="Century Schoolbook"/>
                <a:cs typeface="Century Schoolbook"/>
                <a:sym typeface="Century Schoolbook"/>
              </a:rPr>
              <a:t>Plus de 27 000 Canadiens servent durant la guerre de Corée. 516 d’entre eux perdent la vie.</a:t>
            </a:r>
            <a:endParaRPr b="0" i="0" sz="2000" u="none" cap="none" strike="noStrike">
              <a:solidFill>
                <a:schemeClr val="dk1"/>
              </a:solidFill>
              <a:latin typeface="Century Schoolbook"/>
              <a:ea typeface="Century Schoolbook"/>
              <a:cs typeface="Century Schoolbook"/>
              <a:sym typeface="Century Schoolbook"/>
            </a:endParaRPr>
          </a:p>
        </p:txBody>
      </p:sp>
      <p:sp>
        <p:nvSpPr>
          <p:cNvPr id="690" name="Google Shape;690;p54"/>
          <p:cNvSpPr/>
          <p:nvPr/>
        </p:nvSpPr>
        <p:spPr>
          <a:xfrm>
            <a:off x="3520274" y="3846025"/>
            <a:ext cx="5495923" cy="1276643"/>
          </a:xfrm>
          <a:prstGeom prst="rightArrow">
            <a:avLst>
              <a:gd fmla="val 50000" name="adj1"/>
              <a:gd fmla="val 50000" name="adj2"/>
            </a:avLst>
          </a:prstGeom>
          <a:solidFill>
            <a:srgbClr val="3A3A3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3A3A3A"/>
              </a:solidFill>
              <a:latin typeface="Arial"/>
              <a:ea typeface="Arial"/>
              <a:cs typeface="Arial"/>
              <a:sym typeface="Arial"/>
            </a:endParaRPr>
          </a:p>
        </p:txBody>
      </p:sp>
      <p:sp>
        <p:nvSpPr>
          <p:cNvPr id="691" name="Google Shape;691;p54"/>
          <p:cNvSpPr txBox="1"/>
          <p:nvPr/>
        </p:nvSpPr>
        <p:spPr>
          <a:xfrm>
            <a:off x="3175804" y="4963297"/>
            <a:ext cx="6975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CA" sz="1800" u="none" cap="none" strike="noStrike">
                <a:solidFill>
                  <a:schemeClr val="dk1"/>
                </a:solidFill>
                <a:latin typeface="Century Schoolbook"/>
                <a:ea typeface="Century Schoolbook"/>
                <a:cs typeface="Century Schoolbook"/>
                <a:sym typeface="Century Schoolbook"/>
              </a:rPr>
              <a:t>1950</a:t>
            </a:r>
            <a:endParaRPr b="0" i="0" sz="1400" u="none" cap="none" strike="noStrike">
              <a:solidFill>
                <a:schemeClr val="dk1"/>
              </a:solidFill>
              <a:latin typeface="Arial"/>
              <a:ea typeface="Arial"/>
              <a:cs typeface="Arial"/>
              <a:sym typeface="Arial"/>
            </a:endParaRPr>
          </a:p>
        </p:txBody>
      </p:sp>
      <p:cxnSp>
        <p:nvCxnSpPr>
          <p:cNvPr id="692" name="Google Shape;692;p54"/>
          <p:cNvCxnSpPr/>
          <p:nvPr/>
        </p:nvCxnSpPr>
        <p:spPr>
          <a:xfrm flipH="1">
            <a:off x="3514704" y="4163258"/>
            <a:ext cx="4763" cy="853153"/>
          </a:xfrm>
          <a:prstGeom prst="straightConnector1">
            <a:avLst/>
          </a:prstGeom>
          <a:noFill/>
          <a:ln cap="flat" cmpd="sng" w="19050">
            <a:solidFill>
              <a:srgbClr val="7F7F7F"/>
            </a:solidFill>
            <a:prstDash val="solid"/>
            <a:miter lim="800000"/>
            <a:headEnd len="sm" w="sm" type="none"/>
            <a:tailEnd len="sm" w="sm" type="none"/>
          </a:ln>
        </p:spPr>
      </p:cxnSp>
      <p:sp>
        <p:nvSpPr>
          <p:cNvPr id="693" name="Google Shape;693;p54"/>
          <p:cNvSpPr txBox="1"/>
          <p:nvPr/>
        </p:nvSpPr>
        <p:spPr>
          <a:xfrm>
            <a:off x="4334973" y="4938018"/>
            <a:ext cx="6975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CA" sz="1800" u="none" cap="none" strike="noStrike">
                <a:solidFill>
                  <a:schemeClr val="dk1"/>
                </a:solidFill>
                <a:latin typeface="Century Schoolbook"/>
                <a:ea typeface="Century Schoolbook"/>
                <a:cs typeface="Century Schoolbook"/>
                <a:sym typeface="Century Schoolbook"/>
              </a:rPr>
              <a:t>1951</a:t>
            </a:r>
            <a:endParaRPr b="0" i="0" sz="1400" u="none" cap="none" strike="noStrike">
              <a:solidFill>
                <a:schemeClr val="dk1"/>
              </a:solidFill>
              <a:latin typeface="Arial"/>
              <a:ea typeface="Arial"/>
              <a:cs typeface="Arial"/>
              <a:sym typeface="Arial"/>
            </a:endParaRPr>
          </a:p>
        </p:txBody>
      </p:sp>
      <p:cxnSp>
        <p:nvCxnSpPr>
          <p:cNvPr id="694" name="Google Shape;694;p54"/>
          <p:cNvCxnSpPr/>
          <p:nvPr/>
        </p:nvCxnSpPr>
        <p:spPr>
          <a:xfrm flipH="1">
            <a:off x="4683723" y="4163258"/>
            <a:ext cx="4763" cy="853153"/>
          </a:xfrm>
          <a:prstGeom prst="straightConnector1">
            <a:avLst/>
          </a:prstGeom>
          <a:noFill/>
          <a:ln cap="flat" cmpd="sng" w="19050">
            <a:solidFill>
              <a:srgbClr val="7F7F7F"/>
            </a:solidFill>
            <a:prstDash val="solid"/>
            <a:miter lim="800000"/>
            <a:headEnd len="sm" w="sm" type="none"/>
            <a:tailEnd len="sm" w="sm" type="none"/>
          </a:ln>
        </p:spPr>
      </p:cxnSp>
      <p:sp>
        <p:nvSpPr>
          <p:cNvPr id="695" name="Google Shape;695;p54"/>
          <p:cNvSpPr txBox="1"/>
          <p:nvPr/>
        </p:nvSpPr>
        <p:spPr>
          <a:xfrm>
            <a:off x="5432414" y="4963297"/>
            <a:ext cx="6975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CA" sz="1800" u="none" cap="none" strike="noStrike">
                <a:solidFill>
                  <a:schemeClr val="dk1"/>
                </a:solidFill>
                <a:latin typeface="Century Schoolbook"/>
                <a:ea typeface="Century Schoolbook"/>
                <a:cs typeface="Century Schoolbook"/>
                <a:sym typeface="Century Schoolbook"/>
              </a:rPr>
              <a:t>1952</a:t>
            </a:r>
            <a:endParaRPr b="0" i="0" sz="1400" u="none" cap="none" strike="noStrike">
              <a:solidFill>
                <a:schemeClr val="dk1"/>
              </a:solidFill>
              <a:latin typeface="Arial"/>
              <a:ea typeface="Arial"/>
              <a:cs typeface="Arial"/>
              <a:sym typeface="Arial"/>
            </a:endParaRPr>
          </a:p>
        </p:txBody>
      </p:sp>
      <p:cxnSp>
        <p:nvCxnSpPr>
          <p:cNvPr id="696" name="Google Shape;696;p54"/>
          <p:cNvCxnSpPr/>
          <p:nvPr/>
        </p:nvCxnSpPr>
        <p:spPr>
          <a:xfrm flipH="1">
            <a:off x="5781164" y="4163258"/>
            <a:ext cx="4763" cy="853153"/>
          </a:xfrm>
          <a:prstGeom prst="straightConnector1">
            <a:avLst/>
          </a:prstGeom>
          <a:noFill/>
          <a:ln cap="flat" cmpd="sng" w="19050">
            <a:solidFill>
              <a:srgbClr val="7F7F7F"/>
            </a:solidFill>
            <a:prstDash val="solid"/>
            <a:miter lim="800000"/>
            <a:headEnd len="sm" w="sm" type="none"/>
            <a:tailEnd len="sm" w="sm" type="none"/>
          </a:ln>
        </p:spPr>
      </p:cxnSp>
      <p:sp>
        <p:nvSpPr>
          <p:cNvPr id="697" name="Google Shape;697;p54"/>
          <p:cNvSpPr txBox="1"/>
          <p:nvPr/>
        </p:nvSpPr>
        <p:spPr>
          <a:xfrm>
            <a:off x="6525092" y="4963297"/>
            <a:ext cx="6975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CA" sz="1800" u="none" cap="none" strike="noStrike">
                <a:solidFill>
                  <a:schemeClr val="dk1"/>
                </a:solidFill>
                <a:latin typeface="Century Schoolbook"/>
                <a:ea typeface="Century Schoolbook"/>
                <a:cs typeface="Century Schoolbook"/>
                <a:sym typeface="Century Schoolbook"/>
              </a:rPr>
              <a:t>1953</a:t>
            </a:r>
            <a:endParaRPr b="0" i="0" sz="1400" u="none" cap="none" strike="noStrike">
              <a:solidFill>
                <a:schemeClr val="dk1"/>
              </a:solidFill>
              <a:latin typeface="Arial"/>
              <a:ea typeface="Arial"/>
              <a:cs typeface="Arial"/>
              <a:sym typeface="Arial"/>
            </a:endParaRPr>
          </a:p>
        </p:txBody>
      </p:sp>
      <p:cxnSp>
        <p:nvCxnSpPr>
          <p:cNvPr id="698" name="Google Shape;698;p54"/>
          <p:cNvCxnSpPr/>
          <p:nvPr/>
        </p:nvCxnSpPr>
        <p:spPr>
          <a:xfrm flipH="1">
            <a:off x="6878525" y="4163257"/>
            <a:ext cx="4763" cy="853153"/>
          </a:xfrm>
          <a:prstGeom prst="straightConnector1">
            <a:avLst/>
          </a:prstGeom>
          <a:noFill/>
          <a:ln cap="flat" cmpd="sng" w="19050">
            <a:solidFill>
              <a:srgbClr val="7F7F7F"/>
            </a:solidFill>
            <a:prstDash val="solid"/>
            <a:miter lim="800000"/>
            <a:headEnd len="sm" w="sm" type="none"/>
            <a:tailEnd len="sm" w="sm" type="none"/>
          </a:ln>
        </p:spPr>
      </p:cxnSp>
      <p:grpSp>
        <p:nvGrpSpPr>
          <p:cNvPr id="699" name="Google Shape;699;p54"/>
          <p:cNvGrpSpPr/>
          <p:nvPr/>
        </p:nvGrpSpPr>
        <p:grpSpPr>
          <a:xfrm>
            <a:off x="10449391" y="6397289"/>
            <a:ext cx="1817100" cy="386493"/>
            <a:chOff x="10449391" y="6397289"/>
            <a:chExt cx="1817100" cy="386493"/>
          </a:xfrm>
        </p:grpSpPr>
        <p:sp>
          <p:nvSpPr>
            <p:cNvPr id="700" name="Google Shape;700;p54"/>
            <p:cNvSpPr/>
            <p:nvPr/>
          </p:nvSpPr>
          <p:spPr>
            <a:xfrm>
              <a:off x="10562884" y="6397289"/>
              <a:ext cx="1590144" cy="386493"/>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01" name="Google Shape;701;p54">
              <a:hlinkClick action="ppaction://hlinksldjump" r:id="rId4"/>
            </p:cNvPr>
            <p:cNvSpPr txBox="1"/>
            <p:nvPr/>
          </p:nvSpPr>
          <p:spPr>
            <a:xfrm>
              <a:off x="10449391" y="6475199"/>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grpSp>
      <p:sp>
        <p:nvSpPr>
          <p:cNvPr id="702" name="Google Shape;702;p54">
            <a:hlinkClick action="ppaction://hlinksldjump" r:id="rId5"/>
          </p:cNvPr>
          <p:cNvSpPr/>
          <p:nvPr/>
        </p:nvSpPr>
        <p:spPr>
          <a:xfrm>
            <a:off x="7877960" y="4237300"/>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501549"/>
          </a:solidFill>
          <a:ln cap="flat" cmpd="sng" w="25400">
            <a:solidFill>
              <a:srgbClr val="0C0C0C"/>
            </a:solidFill>
            <a:prstDash val="solid"/>
            <a:round/>
            <a:headEnd len="sm" w="sm" type="none"/>
            <a:tailEnd len="sm" w="sm" type="none"/>
          </a:ln>
        </p:spPr>
        <p:txBody>
          <a:bodyPr anchorCtr="0" anchor="ctr" bIns="125675" lIns="125750" spcFirstLastPara="1" rIns="125750" wrap="square" tIns="125675">
            <a:noAutofit/>
          </a:bodyPr>
          <a:lstStyle/>
          <a:p>
            <a:pPr indent="0" lvl="0" marL="0" marR="0" rtl="0" algn="ctr">
              <a:lnSpc>
                <a:spcPct val="90000"/>
              </a:lnSpc>
              <a:spcBef>
                <a:spcPts val="0"/>
              </a:spcBef>
              <a:spcAft>
                <a:spcPts val="0"/>
              </a:spcAft>
              <a:buClr>
                <a:srgbClr val="000000"/>
              </a:buClr>
              <a:buSzPts val="1500"/>
              <a:buFont typeface="Arial"/>
              <a:buNone/>
            </a:pPr>
            <a:r>
              <a:t/>
            </a:r>
            <a:endParaRPr b="0" i="0" sz="1500" u="none" cap="none" strike="noStrike">
              <a:solidFill>
                <a:srgbClr val="3A3A3A"/>
              </a:solidFill>
              <a:latin typeface="Arial"/>
              <a:ea typeface="Arial"/>
              <a:cs typeface="Arial"/>
              <a:sym typeface="Arial"/>
            </a:endParaRPr>
          </a:p>
        </p:txBody>
      </p:sp>
      <p:sp>
        <p:nvSpPr>
          <p:cNvPr id="703" name="Google Shape;703;p54">
            <a:hlinkClick action="ppaction://hlinksldjump" r:id="rId6"/>
          </p:cNvPr>
          <p:cNvSpPr/>
          <p:nvPr/>
        </p:nvSpPr>
        <p:spPr>
          <a:xfrm>
            <a:off x="7003141" y="4237300"/>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501549"/>
          </a:solidFill>
          <a:ln cap="flat" cmpd="sng" w="25400">
            <a:solidFill>
              <a:srgbClr val="0C0C0C"/>
            </a:solidFill>
            <a:prstDash val="solid"/>
            <a:round/>
            <a:headEnd len="sm" w="sm" type="none"/>
            <a:tailEnd len="sm" w="sm" type="none"/>
          </a:ln>
        </p:spPr>
        <p:txBody>
          <a:bodyPr anchorCtr="0" anchor="ctr" bIns="99000" lIns="99075" spcFirstLastPara="1" rIns="99075" wrap="square" tIns="99000">
            <a:noAutofit/>
          </a:bodyPr>
          <a:lstStyle/>
          <a:p>
            <a:pPr indent="0" lvl="0" marL="0" marR="0" rtl="0" algn="ctr">
              <a:lnSpc>
                <a:spcPct val="90000"/>
              </a:lnSpc>
              <a:spcBef>
                <a:spcPts val="0"/>
              </a:spcBef>
              <a:spcAft>
                <a:spcPts val="0"/>
              </a:spcAft>
              <a:buClr>
                <a:srgbClr val="000000"/>
              </a:buClr>
              <a:buSzPts val="800"/>
              <a:buFont typeface="Arial"/>
              <a:buNone/>
            </a:pPr>
            <a:r>
              <a:t/>
            </a:r>
            <a:endParaRPr b="0" i="0" sz="800" u="none" cap="none" strike="noStrike">
              <a:solidFill>
                <a:srgbClr val="3A3A3A"/>
              </a:solidFill>
              <a:latin typeface="Arial"/>
              <a:ea typeface="Arial"/>
              <a:cs typeface="Arial"/>
              <a:sym typeface="Arial"/>
            </a:endParaRPr>
          </a:p>
        </p:txBody>
      </p:sp>
      <p:sp>
        <p:nvSpPr>
          <p:cNvPr id="704" name="Google Shape;704;p54">
            <a:hlinkClick action="ppaction://hlinksldjump" r:id="rId7"/>
          </p:cNvPr>
          <p:cNvSpPr/>
          <p:nvPr/>
        </p:nvSpPr>
        <p:spPr>
          <a:xfrm>
            <a:off x="6097971" y="4234463"/>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501549"/>
          </a:solidFill>
          <a:ln cap="flat" cmpd="sng" w="25400">
            <a:solidFill>
              <a:srgbClr val="0C0C0C"/>
            </a:solidFill>
            <a:prstDash val="solid"/>
            <a:round/>
            <a:headEnd len="sm" w="sm" type="none"/>
            <a:tailEnd len="sm" w="sm" type="none"/>
          </a:ln>
        </p:spPr>
        <p:txBody>
          <a:bodyPr anchorCtr="0" anchor="ctr" bIns="99000" lIns="99075" spcFirstLastPara="1" rIns="99075" wrap="square" tIns="99000">
            <a:noAutofit/>
          </a:bodyPr>
          <a:lstStyle/>
          <a:p>
            <a:pPr indent="0" lvl="0" marL="0" marR="0" rtl="0" algn="ctr">
              <a:lnSpc>
                <a:spcPct val="90000"/>
              </a:lnSpc>
              <a:spcBef>
                <a:spcPts val="0"/>
              </a:spcBef>
              <a:spcAft>
                <a:spcPts val="0"/>
              </a:spcAft>
              <a:buClr>
                <a:srgbClr val="000000"/>
              </a:buClr>
              <a:buSzPts val="800"/>
              <a:buFont typeface="Arial"/>
              <a:buNone/>
            </a:pPr>
            <a:r>
              <a:t/>
            </a:r>
            <a:endParaRPr b="0" i="0" sz="800" u="none" cap="none" strike="noStrike">
              <a:solidFill>
                <a:srgbClr val="3A3A3A"/>
              </a:solidFill>
              <a:latin typeface="Arial"/>
              <a:ea typeface="Arial"/>
              <a:cs typeface="Arial"/>
              <a:sym typeface="Arial"/>
            </a:endParaRPr>
          </a:p>
        </p:txBody>
      </p:sp>
      <p:sp>
        <p:nvSpPr>
          <p:cNvPr id="705" name="Google Shape;705;p54">
            <a:hlinkClick action="ppaction://hlinksldjump" r:id="rId8"/>
          </p:cNvPr>
          <p:cNvSpPr/>
          <p:nvPr/>
        </p:nvSpPr>
        <p:spPr>
          <a:xfrm>
            <a:off x="5000327" y="4229704"/>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501549"/>
          </a:solidFill>
          <a:ln cap="flat" cmpd="sng" w="25400">
            <a:solidFill>
              <a:srgbClr val="0C0C0C"/>
            </a:solidFill>
            <a:prstDash val="solid"/>
            <a:round/>
            <a:headEnd len="sm" w="sm" type="none"/>
            <a:tailEnd len="sm" w="sm" type="none"/>
          </a:ln>
        </p:spPr>
        <p:txBody>
          <a:bodyPr anchorCtr="0" anchor="ctr" bIns="125675" lIns="125750" spcFirstLastPara="1" rIns="125750" wrap="square" tIns="125675">
            <a:noAutofit/>
          </a:bodyPr>
          <a:lstStyle/>
          <a:p>
            <a:pPr indent="0" lvl="0" marL="0" marR="0" rtl="0" algn="ctr">
              <a:lnSpc>
                <a:spcPct val="90000"/>
              </a:lnSpc>
              <a:spcBef>
                <a:spcPts val="0"/>
              </a:spcBef>
              <a:spcAft>
                <a:spcPts val="0"/>
              </a:spcAft>
              <a:buClr>
                <a:srgbClr val="000000"/>
              </a:buClr>
              <a:buSzPts val="1500"/>
              <a:buFont typeface="Arial"/>
              <a:buNone/>
            </a:pPr>
            <a:r>
              <a:t/>
            </a:r>
            <a:endParaRPr b="0" i="0" sz="1500" u="none" cap="none" strike="noStrike">
              <a:solidFill>
                <a:srgbClr val="3A3A3A"/>
              </a:solidFill>
              <a:latin typeface="Arial"/>
              <a:ea typeface="Arial"/>
              <a:cs typeface="Arial"/>
              <a:sym typeface="Arial"/>
            </a:endParaRPr>
          </a:p>
        </p:txBody>
      </p:sp>
      <p:sp>
        <p:nvSpPr>
          <p:cNvPr id="706" name="Google Shape;706;p54">
            <a:hlinkClick action="ppaction://hlinksldjump" r:id="rId9"/>
          </p:cNvPr>
          <p:cNvSpPr/>
          <p:nvPr/>
        </p:nvSpPr>
        <p:spPr>
          <a:xfrm>
            <a:off x="3858367" y="4234810"/>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501549"/>
          </a:solidFill>
          <a:ln cap="flat" cmpd="sng" w="25400">
            <a:solidFill>
              <a:srgbClr val="0C0C0C"/>
            </a:solidFill>
            <a:prstDash val="solid"/>
            <a:round/>
            <a:headEnd len="sm" w="sm" type="none"/>
            <a:tailEnd len="sm" w="sm" type="none"/>
          </a:ln>
        </p:spPr>
        <p:txBody>
          <a:bodyPr anchorCtr="0" anchor="ctr" bIns="99000" lIns="99075" spcFirstLastPara="1" rIns="99075" wrap="square" tIns="99000">
            <a:noAutofit/>
          </a:bodyPr>
          <a:lstStyle/>
          <a:p>
            <a:pPr indent="0" lvl="0" marL="0" marR="0" rtl="0" algn="ctr">
              <a:lnSpc>
                <a:spcPct val="90000"/>
              </a:lnSpc>
              <a:spcBef>
                <a:spcPts val="0"/>
              </a:spcBef>
              <a:spcAft>
                <a:spcPts val="0"/>
              </a:spcAft>
              <a:buClr>
                <a:srgbClr val="000000"/>
              </a:buClr>
              <a:buSzPts val="800"/>
              <a:buFont typeface="Arial"/>
              <a:buNone/>
            </a:pPr>
            <a:r>
              <a:t/>
            </a:r>
            <a:endParaRPr b="0" i="0" sz="800" u="none" cap="none" strike="noStrike">
              <a:solidFill>
                <a:srgbClr val="3A3A3A"/>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0" name="Shape 710"/>
        <p:cNvGrpSpPr/>
        <p:nvPr/>
      </p:nvGrpSpPr>
      <p:grpSpPr>
        <a:xfrm>
          <a:off x="0" y="0"/>
          <a:ext cx="0" cy="0"/>
          <a:chOff x="0" y="0"/>
          <a:chExt cx="0" cy="0"/>
        </a:xfrm>
      </p:grpSpPr>
      <p:sp>
        <p:nvSpPr>
          <p:cNvPr id="711" name="Google Shape;711;p55">
            <a:hlinkClick action="ppaction://hlinksldjump" r:id="rId3"/>
          </p:cNvPr>
          <p:cNvSpPr/>
          <p:nvPr/>
        </p:nvSpPr>
        <p:spPr>
          <a:xfrm>
            <a:off x="0" y="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12" name="Google Shape;712;p55"/>
          <p:cNvSpPr/>
          <p:nvPr/>
        </p:nvSpPr>
        <p:spPr>
          <a:xfrm>
            <a:off x="0" y="0"/>
            <a:ext cx="12192000" cy="1200329"/>
          </a:xfrm>
          <a:prstGeom prst="rect">
            <a:avLst/>
          </a:prstGeom>
          <a:solidFill>
            <a:srgbClr val="501549"/>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b="0" i="0" lang="en-CA" sz="8000" u="none" cap="none" strike="noStrike">
                <a:solidFill>
                  <a:schemeClr val="lt1"/>
                </a:solidFill>
                <a:latin typeface="Century Schoolbook"/>
                <a:ea typeface="Century Schoolbook"/>
                <a:cs typeface="Century Schoolbook"/>
                <a:sym typeface="Century Schoolbook"/>
              </a:rPr>
              <a:t>Ju</a:t>
            </a:r>
            <a:r>
              <a:rPr lang="en-CA" sz="8000">
                <a:solidFill>
                  <a:schemeClr val="lt1"/>
                </a:solidFill>
                <a:latin typeface="Century Schoolbook"/>
                <a:ea typeface="Century Schoolbook"/>
                <a:cs typeface="Century Schoolbook"/>
                <a:sym typeface="Century Schoolbook"/>
              </a:rPr>
              <a:t>in</a:t>
            </a:r>
            <a:r>
              <a:rPr b="0" i="0" lang="en-CA" sz="8000" u="none" cap="none" strike="noStrike">
                <a:solidFill>
                  <a:schemeClr val="lt1"/>
                </a:solidFill>
                <a:latin typeface="Century Schoolbook"/>
                <a:ea typeface="Century Schoolbook"/>
                <a:cs typeface="Century Schoolbook"/>
                <a:sym typeface="Century Schoolbook"/>
              </a:rPr>
              <a:t> 1950</a:t>
            </a:r>
            <a:endParaRPr b="0" i="0" sz="8000" u="none" cap="none" strike="noStrike">
              <a:solidFill>
                <a:schemeClr val="lt1"/>
              </a:solidFill>
              <a:latin typeface="Century Schoolbook"/>
              <a:ea typeface="Century Schoolbook"/>
              <a:cs typeface="Century Schoolbook"/>
              <a:sym typeface="Century Schoolbook"/>
            </a:endParaRPr>
          </a:p>
        </p:txBody>
      </p:sp>
      <p:sp>
        <p:nvSpPr>
          <p:cNvPr id="713" name="Google Shape;713;p55"/>
          <p:cNvSpPr txBox="1"/>
          <p:nvPr/>
        </p:nvSpPr>
        <p:spPr>
          <a:xfrm>
            <a:off x="420300" y="1200334"/>
            <a:ext cx="11351400" cy="1323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t/>
            </a:r>
            <a:endParaRPr b="0" i="0" sz="2000" u="none" cap="none" strike="noStrike">
              <a:solidFill>
                <a:schemeClr val="dk1"/>
              </a:solidFill>
              <a:latin typeface="Century Schoolbook"/>
              <a:ea typeface="Century Schoolbook"/>
              <a:cs typeface="Century Schoolbook"/>
              <a:sym typeface="Century Schoolbook"/>
            </a:endParaRPr>
          </a:p>
          <a:p>
            <a:pPr indent="0" lvl="0" marL="0" marR="0" rtl="0" algn="ctr">
              <a:lnSpc>
                <a:spcPct val="100000"/>
              </a:lnSpc>
              <a:spcBef>
                <a:spcPts val="0"/>
              </a:spcBef>
              <a:spcAft>
                <a:spcPts val="0"/>
              </a:spcAft>
              <a:buClr>
                <a:srgbClr val="000000"/>
              </a:buClr>
              <a:buSzPts val="2400"/>
              <a:buFont typeface="Arial"/>
              <a:buNone/>
            </a:pPr>
            <a:r>
              <a:rPr lang="en-CA" sz="2000">
                <a:solidFill>
                  <a:schemeClr val="dk1"/>
                </a:solidFill>
                <a:latin typeface="Century Schoolbook"/>
                <a:ea typeface="Century Schoolbook"/>
                <a:cs typeface="Century Schoolbook"/>
                <a:sym typeface="Century Schoolbook"/>
              </a:rPr>
              <a:t>L’invasion de la Corée du Sud par la Corée du Nord lance la guerre de Corée. En tant que membre des Nations unies, le Canada s’engage à fournir l’aide des Forces armées. Les premiers Canadiens arrivent en Corée le 18 décembre 1950.</a:t>
            </a:r>
            <a:endParaRPr b="0" i="0" sz="2000" u="none" cap="none" strike="noStrike">
              <a:solidFill>
                <a:schemeClr val="dk1"/>
              </a:solidFill>
              <a:latin typeface="Century Schoolbook"/>
              <a:ea typeface="Century Schoolbook"/>
              <a:cs typeface="Century Schoolbook"/>
              <a:sym typeface="Century Schoolbook"/>
            </a:endParaRPr>
          </a:p>
        </p:txBody>
      </p:sp>
      <p:sp>
        <p:nvSpPr>
          <p:cNvPr id="714" name="Google Shape;714;p55"/>
          <p:cNvSpPr txBox="1"/>
          <p:nvPr/>
        </p:nvSpPr>
        <p:spPr>
          <a:xfrm>
            <a:off x="2961150" y="6397300"/>
            <a:ext cx="62694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lang="en-CA" sz="1200">
                <a:solidFill>
                  <a:schemeClr val="dk1"/>
                </a:solidFill>
                <a:latin typeface="Century Schoolbook"/>
                <a:ea typeface="Century Schoolbook"/>
                <a:cs typeface="Century Schoolbook"/>
                <a:sym typeface="Century Schoolbook"/>
              </a:rPr>
              <a:t>Drapeau des Nations unies flottant au-dessus de la rivière</a:t>
            </a:r>
            <a:r>
              <a:rPr b="0" i="0" lang="en-CA" sz="1200" u="none" cap="none" strike="noStrike">
                <a:solidFill>
                  <a:schemeClr val="dk1"/>
                </a:solidFill>
                <a:latin typeface="Century Schoolbook"/>
                <a:ea typeface="Century Schoolbook"/>
                <a:cs typeface="Century Schoolbook"/>
                <a:sym typeface="Century Schoolbook"/>
              </a:rPr>
              <a:t> Imjin (Ministère canadien de la Défense nationale, Bibliothèque et Archives</a:t>
            </a:r>
            <a:r>
              <a:rPr lang="en-CA" sz="1200">
                <a:solidFill>
                  <a:schemeClr val="dk1"/>
                </a:solidFill>
                <a:latin typeface="Century Schoolbook"/>
                <a:ea typeface="Century Schoolbook"/>
                <a:cs typeface="Century Schoolbook"/>
                <a:sym typeface="Century Schoolbook"/>
              </a:rPr>
              <a:t> Canada)</a:t>
            </a:r>
            <a:endParaRPr b="0" i="0" sz="1200" u="none" cap="none" strike="noStrike">
              <a:solidFill>
                <a:schemeClr val="dk1"/>
              </a:solidFill>
              <a:latin typeface="Century Schoolbook"/>
              <a:ea typeface="Century Schoolbook"/>
              <a:cs typeface="Century Schoolbook"/>
              <a:sym typeface="Century Schoolbook"/>
            </a:endParaRPr>
          </a:p>
        </p:txBody>
      </p:sp>
      <p:pic>
        <p:nvPicPr>
          <p:cNvPr descr="A flag flying in the wind&#10;&#10;Description automatically generated" id="715" name="Google Shape;715;p55"/>
          <p:cNvPicPr preferRelativeResize="0"/>
          <p:nvPr/>
        </p:nvPicPr>
        <p:blipFill rotWithShape="1">
          <a:blip r:embed="rId4">
            <a:alphaModFix/>
          </a:blip>
          <a:srcRect b="13806" l="0" r="0" t="4585"/>
          <a:stretch/>
        </p:blipFill>
        <p:spPr>
          <a:xfrm>
            <a:off x="2961249" y="2585725"/>
            <a:ext cx="6269502" cy="3811575"/>
          </a:xfrm>
          <a:prstGeom prst="rect">
            <a:avLst/>
          </a:prstGeom>
          <a:noFill/>
          <a:ln>
            <a:noFill/>
          </a:ln>
        </p:spPr>
      </p:pic>
      <p:sp>
        <p:nvSpPr>
          <p:cNvPr id="716" name="Google Shape;716;p55"/>
          <p:cNvSpPr/>
          <p:nvPr/>
        </p:nvSpPr>
        <p:spPr>
          <a:xfrm>
            <a:off x="10562884" y="6397289"/>
            <a:ext cx="1590144" cy="386493"/>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17" name="Google Shape;717;p55">
            <a:hlinkClick action="ppaction://hlinksldjump" r:id="rId5"/>
          </p:cNvPr>
          <p:cNvSpPr txBox="1"/>
          <p:nvPr/>
        </p:nvSpPr>
        <p:spPr>
          <a:xfrm>
            <a:off x="10449391" y="6475199"/>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1" name="Shape 721"/>
        <p:cNvGrpSpPr/>
        <p:nvPr/>
      </p:nvGrpSpPr>
      <p:grpSpPr>
        <a:xfrm>
          <a:off x="0" y="0"/>
          <a:ext cx="0" cy="0"/>
          <a:chOff x="0" y="0"/>
          <a:chExt cx="0" cy="0"/>
        </a:xfrm>
      </p:grpSpPr>
      <p:sp>
        <p:nvSpPr>
          <p:cNvPr id="722" name="Google Shape;722;p56">
            <a:hlinkClick action="ppaction://hlinksldjump" r:id="rId3"/>
          </p:cNvPr>
          <p:cNvSpPr/>
          <p:nvPr/>
        </p:nvSpPr>
        <p:spPr>
          <a:xfrm>
            <a:off x="0" y="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23" name="Google Shape;723;p56"/>
          <p:cNvSpPr/>
          <p:nvPr/>
        </p:nvSpPr>
        <p:spPr>
          <a:xfrm>
            <a:off x="0" y="0"/>
            <a:ext cx="12192000" cy="1200329"/>
          </a:xfrm>
          <a:prstGeom prst="rect">
            <a:avLst/>
          </a:prstGeom>
          <a:solidFill>
            <a:srgbClr val="501549"/>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b="0" i="0" lang="en-CA" sz="8000" u="none" cap="none" strike="noStrike">
                <a:solidFill>
                  <a:schemeClr val="lt1"/>
                </a:solidFill>
                <a:latin typeface="Century Schoolbook"/>
                <a:ea typeface="Century Schoolbook"/>
                <a:cs typeface="Century Schoolbook"/>
                <a:sym typeface="Century Schoolbook"/>
              </a:rPr>
              <a:t>A</a:t>
            </a:r>
            <a:r>
              <a:rPr lang="en-CA" sz="8000">
                <a:solidFill>
                  <a:schemeClr val="lt1"/>
                </a:solidFill>
                <a:latin typeface="Century Schoolbook"/>
                <a:ea typeface="Century Schoolbook"/>
                <a:cs typeface="Century Schoolbook"/>
                <a:sym typeface="Century Schoolbook"/>
              </a:rPr>
              <a:t>v</a:t>
            </a:r>
            <a:r>
              <a:rPr b="0" i="0" lang="en-CA" sz="8000" u="none" cap="none" strike="noStrike">
                <a:solidFill>
                  <a:schemeClr val="lt1"/>
                </a:solidFill>
                <a:latin typeface="Century Schoolbook"/>
                <a:ea typeface="Century Schoolbook"/>
                <a:cs typeface="Century Schoolbook"/>
                <a:sym typeface="Century Schoolbook"/>
              </a:rPr>
              <a:t>ril 1951</a:t>
            </a:r>
            <a:endParaRPr b="0" i="0" sz="8000" u="none" cap="none" strike="noStrike">
              <a:solidFill>
                <a:schemeClr val="lt1"/>
              </a:solidFill>
              <a:latin typeface="Century Schoolbook"/>
              <a:ea typeface="Century Schoolbook"/>
              <a:cs typeface="Century Schoolbook"/>
              <a:sym typeface="Century Schoolbook"/>
            </a:endParaRPr>
          </a:p>
        </p:txBody>
      </p:sp>
      <p:sp>
        <p:nvSpPr>
          <p:cNvPr id="724" name="Google Shape;724;p56"/>
          <p:cNvSpPr txBox="1"/>
          <p:nvPr/>
        </p:nvSpPr>
        <p:spPr>
          <a:xfrm>
            <a:off x="420300" y="1200321"/>
            <a:ext cx="11351400" cy="1015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t/>
            </a:r>
            <a:endParaRPr b="0" i="0" sz="2000" u="none" cap="none" strike="noStrike">
              <a:solidFill>
                <a:schemeClr val="dk1"/>
              </a:solidFill>
              <a:latin typeface="Century Schoolbook"/>
              <a:ea typeface="Century Schoolbook"/>
              <a:cs typeface="Century Schoolbook"/>
              <a:sym typeface="Century Schoolbook"/>
            </a:endParaRPr>
          </a:p>
          <a:p>
            <a:pPr indent="0" lvl="0" marL="0" marR="0" rtl="0" algn="ctr">
              <a:lnSpc>
                <a:spcPct val="100000"/>
              </a:lnSpc>
              <a:spcBef>
                <a:spcPts val="0"/>
              </a:spcBef>
              <a:spcAft>
                <a:spcPts val="0"/>
              </a:spcAft>
              <a:buClr>
                <a:srgbClr val="000000"/>
              </a:buClr>
              <a:buSzPts val="2400"/>
              <a:buFont typeface="Arial"/>
              <a:buNone/>
            </a:pPr>
            <a:r>
              <a:rPr lang="en-CA" sz="2000">
                <a:solidFill>
                  <a:schemeClr val="dk1"/>
                </a:solidFill>
                <a:latin typeface="Century Schoolbook"/>
                <a:ea typeface="Century Schoolbook"/>
                <a:cs typeface="Century Schoolbook"/>
                <a:sym typeface="Century Schoolbook"/>
              </a:rPr>
              <a:t>Durant la bataille de Kapyong, e</a:t>
            </a:r>
            <a:r>
              <a:rPr lang="en-CA" sz="2000">
                <a:solidFill>
                  <a:schemeClr val="dk1"/>
                </a:solidFill>
                <a:latin typeface="Century Schoolbook"/>
                <a:ea typeface="Century Schoolbook"/>
                <a:cs typeface="Century Schoolbook"/>
                <a:sym typeface="Century Schoolbook"/>
              </a:rPr>
              <a:t>nviron 700 troupes canadiennes aident à défendre la colline 677 face à l’armée de</a:t>
            </a:r>
            <a:r>
              <a:rPr b="0" i="0" lang="en-CA" sz="2000" u="none" cap="none" strike="noStrike">
                <a:solidFill>
                  <a:schemeClr val="dk1"/>
                </a:solidFill>
                <a:latin typeface="Century Schoolbook"/>
                <a:ea typeface="Century Schoolbook"/>
                <a:cs typeface="Century Schoolbook"/>
                <a:sym typeface="Century Schoolbook"/>
              </a:rPr>
              <a:t> 5</a:t>
            </a:r>
            <a:r>
              <a:rPr lang="en-CA" sz="2000">
                <a:solidFill>
                  <a:schemeClr val="dk1"/>
                </a:solidFill>
                <a:latin typeface="Century Schoolbook"/>
                <a:ea typeface="Century Schoolbook"/>
                <a:cs typeface="Century Schoolbook"/>
                <a:sym typeface="Century Schoolbook"/>
              </a:rPr>
              <a:t> </a:t>
            </a:r>
            <a:r>
              <a:rPr b="0" i="0" lang="en-CA" sz="2000" u="none" cap="none" strike="noStrike">
                <a:solidFill>
                  <a:schemeClr val="dk1"/>
                </a:solidFill>
                <a:latin typeface="Century Schoolbook"/>
                <a:ea typeface="Century Schoolbook"/>
                <a:cs typeface="Century Schoolbook"/>
                <a:sym typeface="Century Schoolbook"/>
              </a:rPr>
              <a:t>000 </a:t>
            </a:r>
            <a:r>
              <a:rPr lang="en-CA" sz="2000">
                <a:solidFill>
                  <a:schemeClr val="dk1"/>
                </a:solidFill>
                <a:latin typeface="Century Schoolbook"/>
                <a:ea typeface="Century Schoolbook"/>
                <a:cs typeface="Century Schoolbook"/>
                <a:sym typeface="Century Schoolbook"/>
              </a:rPr>
              <a:t>soldats chinois</a:t>
            </a:r>
            <a:r>
              <a:rPr b="0" i="0" lang="en-CA" sz="2000" u="none" cap="none" strike="noStrike">
                <a:solidFill>
                  <a:schemeClr val="dk1"/>
                </a:solidFill>
                <a:latin typeface="Century Schoolbook"/>
                <a:ea typeface="Century Schoolbook"/>
                <a:cs typeface="Century Schoolbook"/>
                <a:sym typeface="Century Schoolbook"/>
              </a:rPr>
              <a:t>.</a:t>
            </a:r>
            <a:endParaRPr b="0" i="0" sz="2000" u="none" cap="none" strike="noStrike">
              <a:solidFill>
                <a:schemeClr val="dk1"/>
              </a:solidFill>
              <a:latin typeface="Century Schoolbook"/>
              <a:ea typeface="Century Schoolbook"/>
              <a:cs typeface="Century Schoolbook"/>
              <a:sym typeface="Century Schoolbook"/>
            </a:endParaRPr>
          </a:p>
        </p:txBody>
      </p:sp>
      <p:sp>
        <p:nvSpPr>
          <p:cNvPr id="725" name="Google Shape;725;p56"/>
          <p:cNvSpPr txBox="1"/>
          <p:nvPr/>
        </p:nvSpPr>
        <p:spPr>
          <a:xfrm>
            <a:off x="1688850" y="6359700"/>
            <a:ext cx="8814300" cy="430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lang="en-CA" sz="1100">
                <a:solidFill>
                  <a:schemeClr val="dk1"/>
                </a:solidFill>
                <a:latin typeface="Century Schoolbook"/>
                <a:ea typeface="Century Schoolbook"/>
                <a:cs typeface="Century Schoolbook"/>
                <a:sym typeface="Century Schoolbook"/>
              </a:rPr>
              <a:t>Troupe de la compagnie B, 2e Bataillon, régiment </a:t>
            </a:r>
            <a:r>
              <a:rPr b="0" i="1" lang="en-CA" sz="1100" u="none" cap="none" strike="noStrike">
                <a:solidFill>
                  <a:schemeClr val="dk1"/>
                </a:solidFill>
                <a:latin typeface="Century Schoolbook"/>
                <a:ea typeface="Century Schoolbook"/>
                <a:cs typeface="Century Schoolbook"/>
                <a:sym typeface="Century Schoolbook"/>
              </a:rPr>
              <a:t>Princess Patricia's Canadian Light Infantry </a:t>
            </a:r>
            <a:r>
              <a:rPr b="0" i="0" lang="en-CA" sz="1100" u="none" cap="none" strike="noStrike">
                <a:solidFill>
                  <a:schemeClr val="dk1"/>
                </a:solidFill>
                <a:latin typeface="Century Schoolbook"/>
                <a:ea typeface="Century Schoolbook"/>
                <a:cs typeface="Century Schoolbook"/>
                <a:sym typeface="Century Schoolbook"/>
              </a:rPr>
              <a:t>(« Régiment d</a:t>
            </a:r>
            <a:r>
              <a:rPr lang="en-CA" sz="1100">
                <a:solidFill>
                  <a:schemeClr val="dk1"/>
                </a:solidFill>
                <a:latin typeface="Century Schoolbook"/>
                <a:ea typeface="Century Schoolbook"/>
                <a:cs typeface="Century Schoolbook"/>
                <a:sym typeface="Century Schoolbook"/>
              </a:rPr>
              <a:t>’infanterie légère Princesse Patricia »), en Corée (Ministère canadien de la Défense nationale, Bibliothèque et</a:t>
            </a:r>
            <a:r>
              <a:rPr b="0" i="0" lang="en-CA" sz="1100" u="none" cap="none" strike="noStrike">
                <a:solidFill>
                  <a:schemeClr val="dk1"/>
                </a:solidFill>
                <a:latin typeface="Century Schoolbook"/>
                <a:ea typeface="Century Schoolbook"/>
                <a:cs typeface="Century Schoolbook"/>
                <a:sym typeface="Century Schoolbook"/>
              </a:rPr>
              <a:t> Archives Canada,</a:t>
            </a:r>
            <a:r>
              <a:rPr lang="en-CA" sz="1100">
                <a:solidFill>
                  <a:schemeClr val="dk1"/>
                </a:solidFill>
                <a:latin typeface="Century Schoolbook"/>
                <a:ea typeface="Century Schoolbook"/>
                <a:cs typeface="Century Schoolbook"/>
                <a:sym typeface="Century Schoolbook"/>
              </a:rPr>
              <a:t> </a:t>
            </a:r>
            <a:r>
              <a:rPr b="0" i="0" lang="en-CA" sz="1100" u="none" cap="none" strike="noStrike">
                <a:solidFill>
                  <a:schemeClr val="dk1"/>
                </a:solidFill>
                <a:latin typeface="Century Schoolbook"/>
                <a:ea typeface="Century Schoolbook"/>
                <a:cs typeface="Century Schoolbook"/>
                <a:sym typeface="Century Schoolbook"/>
              </a:rPr>
              <a:t>PA-115034</a:t>
            </a:r>
            <a:r>
              <a:rPr lang="en-CA" sz="1100">
                <a:solidFill>
                  <a:schemeClr val="dk1"/>
                </a:solidFill>
                <a:latin typeface="Century Schoolbook"/>
                <a:ea typeface="Century Schoolbook"/>
                <a:cs typeface="Century Schoolbook"/>
                <a:sym typeface="Century Schoolbook"/>
              </a:rPr>
              <a:t>)</a:t>
            </a:r>
            <a:endParaRPr b="0" i="0" sz="1100" u="none" cap="none" strike="noStrike">
              <a:solidFill>
                <a:schemeClr val="dk1"/>
              </a:solidFill>
              <a:latin typeface="Century Schoolbook"/>
              <a:ea typeface="Century Schoolbook"/>
              <a:cs typeface="Century Schoolbook"/>
              <a:sym typeface="Century Schoolbook"/>
            </a:endParaRPr>
          </a:p>
        </p:txBody>
      </p:sp>
      <p:pic>
        <p:nvPicPr>
          <p:cNvPr descr="A group of soldiers in a line&#10;&#10;Description automatically generated" id="726" name="Google Shape;726;p56"/>
          <p:cNvPicPr preferRelativeResize="0"/>
          <p:nvPr/>
        </p:nvPicPr>
        <p:blipFill rotWithShape="1">
          <a:blip r:embed="rId4">
            <a:alphaModFix/>
          </a:blip>
          <a:srcRect b="21135" l="0" r="0" t="12396"/>
          <a:stretch/>
        </p:blipFill>
        <p:spPr>
          <a:xfrm>
            <a:off x="1688859" y="2216125"/>
            <a:ext cx="8814282" cy="4143575"/>
          </a:xfrm>
          <a:prstGeom prst="rect">
            <a:avLst/>
          </a:prstGeom>
          <a:noFill/>
          <a:ln>
            <a:noFill/>
          </a:ln>
        </p:spPr>
      </p:pic>
      <p:sp>
        <p:nvSpPr>
          <p:cNvPr id="727" name="Google Shape;727;p56"/>
          <p:cNvSpPr/>
          <p:nvPr/>
        </p:nvSpPr>
        <p:spPr>
          <a:xfrm>
            <a:off x="10562884" y="6397289"/>
            <a:ext cx="1590144" cy="386493"/>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28" name="Google Shape;728;p56">
            <a:hlinkClick action="ppaction://hlinksldjump" r:id="rId5"/>
          </p:cNvPr>
          <p:cNvSpPr txBox="1"/>
          <p:nvPr/>
        </p:nvSpPr>
        <p:spPr>
          <a:xfrm>
            <a:off x="10449391" y="6475211"/>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2" name="Shape 732"/>
        <p:cNvGrpSpPr/>
        <p:nvPr/>
      </p:nvGrpSpPr>
      <p:grpSpPr>
        <a:xfrm>
          <a:off x="0" y="0"/>
          <a:ext cx="0" cy="0"/>
          <a:chOff x="0" y="0"/>
          <a:chExt cx="0" cy="0"/>
        </a:xfrm>
      </p:grpSpPr>
      <p:sp>
        <p:nvSpPr>
          <p:cNvPr id="733" name="Google Shape;733;p57">
            <a:hlinkClick action="ppaction://hlinksldjump" r:id="rId3"/>
          </p:cNvPr>
          <p:cNvSpPr/>
          <p:nvPr/>
        </p:nvSpPr>
        <p:spPr>
          <a:xfrm>
            <a:off x="0" y="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34" name="Google Shape;734;p57"/>
          <p:cNvSpPr/>
          <p:nvPr/>
        </p:nvSpPr>
        <p:spPr>
          <a:xfrm>
            <a:off x="0" y="0"/>
            <a:ext cx="12192000" cy="1200329"/>
          </a:xfrm>
          <a:prstGeom prst="rect">
            <a:avLst/>
          </a:prstGeom>
          <a:solidFill>
            <a:srgbClr val="501549"/>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b="0" i="0" lang="en-CA" sz="8000" u="none" cap="none" strike="noStrike">
                <a:solidFill>
                  <a:schemeClr val="lt1"/>
                </a:solidFill>
                <a:latin typeface="Century Schoolbook"/>
                <a:ea typeface="Century Schoolbook"/>
                <a:cs typeface="Century Schoolbook"/>
                <a:sym typeface="Century Schoolbook"/>
              </a:rPr>
              <a:t>Octob</a:t>
            </a:r>
            <a:r>
              <a:rPr lang="en-CA" sz="8000">
                <a:solidFill>
                  <a:schemeClr val="lt1"/>
                </a:solidFill>
                <a:latin typeface="Century Schoolbook"/>
                <a:ea typeface="Century Schoolbook"/>
                <a:cs typeface="Century Schoolbook"/>
                <a:sym typeface="Century Schoolbook"/>
              </a:rPr>
              <a:t>re</a:t>
            </a:r>
            <a:r>
              <a:rPr b="0" i="0" lang="en-CA" sz="8000" u="none" cap="none" strike="noStrike">
                <a:solidFill>
                  <a:schemeClr val="lt1"/>
                </a:solidFill>
                <a:latin typeface="Century Schoolbook"/>
                <a:ea typeface="Century Schoolbook"/>
                <a:cs typeface="Century Schoolbook"/>
                <a:sym typeface="Century Schoolbook"/>
              </a:rPr>
              <a:t> 1952</a:t>
            </a:r>
            <a:endParaRPr b="0" i="0" sz="8000" u="none" cap="none" strike="noStrike">
              <a:solidFill>
                <a:schemeClr val="lt1"/>
              </a:solidFill>
              <a:latin typeface="Century Schoolbook"/>
              <a:ea typeface="Century Schoolbook"/>
              <a:cs typeface="Century Schoolbook"/>
              <a:sym typeface="Century Schoolbook"/>
            </a:endParaRPr>
          </a:p>
        </p:txBody>
      </p:sp>
      <p:sp>
        <p:nvSpPr>
          <p:cNvPr id="735" name="Google Shape;735;p57"/>
          <p:cNvSpPr txBox="1"/>
          <p:nvPr/>
        </p:nvSpPr>
        <p:spPr>
          <a:xfrm>
            <a:off x="7325695" y="2539129"/>
            <a:ext cx="4611600" cy="2862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lang="en-CA" sz="2000">
                <a:solidFill>
                  <a:schemeClr val="dk1"/>
                </a:solidFill>
                <a:latin typeface="Century Schoolbook"/>
                <a:ea typeface="Century Schoolbook"/>
                <a:cs typeface="Century Schoolbook"/>
                <a:sym typeface="Century Schoolbook"/>
              </a:rPr>
              <a:t>Les Canadiens défendent pour la deuxième fois la colline 355, un important poste d’observation pour les troupes des Nations unies. Durant ce combat, </a:t>
            </a:r>
            <a:r>
              <a:rPr b="0" i="0" lang="en-CA" sz="2000" u="none" cap="none" strike="noStrike">
                <a:solidFill>
                  <a:schemeClr val="dk1"/>
                </a:solidFill>
                <a:latin typeface="Century Schoolbook"/>
                <a:ea typeface="Century Schoolbook"/>
                <a:cs typeface="Century Schoolbook"/>
                <a:sym typeface="Century Schoolbook"/>
              </a:rPr>
              <a:t>18</a:t>
            </a:r>
            <a:r>
              <a:rPr lang="en-CA" sz="2000">
                <a:solidFill>
                  <a:schemeClr val="dk1"/>
                </a:solidFill>
                <a:latin typeface="Century Schoolbook"/>
                <a:ea typeface="Century Schoolbook"/>
                <a:cs typeface="Century Schoolbook"/>
                <a:sym typeface="Century Schoolbook"/>
              </a:rPr>
              <a:t> </a:t>
            </a:r>
            <a:r>
              <a:rPr b="0" i="0" lang="en-CA" sz="2000" u="none" cap="none" strike="noStrike">
                <a:solidFill>
                  <a:schemeClr val="dk1"/>
                </a:solidFill>
                <a:latin typeface="Century Schoolbook"/>
                <a:ea typeface="Century Schoolbook"/>
                <a:cs typeface="Century Schoolbook"/>
                <a:sym typeface="Century Schoolbook"/>
              </a:rPr>
              <a:t>membres du Royal Canadian Regiment («</a:t>
            </a:r>
            <a:r>
              <a:rPr lang="en-CA" sz="2000">
                <a:solidFill>
                  <a:schemeClr val="dk1"/>
                </a:solidFill>
                <a:latin typeface="Century Schoolbook"/>
                <a:ea typeface="Century Schoolbook"/>
                <a:cs typeface="Century Schoolbook"/>
                <a:sym typeface="Century Schoolbook"/>
              </a:rPr>
              <a:t> </a:t>
            </a:r>
            <a:r>
              <a:rPr b="0" i="0" lang="en-CA" sz="2000" u="none" cap="none" strike="noStrike">
                <a:solidFill>
                  <a:schemeClr val="dk1"/>
                </a:solidFill>
                <a:latin typeface="Century Schoolbook"/>
                <a:ea typeface="Century Schoolbook"/>
                <a:cs typeface="Century Schoolbook"/>
                <a:sym typeface="Century Schoolbook"/>
              </a:rPr>
              <a:t>Régiment royal cana</a:t>
            </a:r>
            <a:r>
              <a:rPr lang="en-CA" sz="2000">
                <a:solidFill>
                  <a:schemeClr val="dk1"/>
                </a:solidFill>
                <a:latin typeface="Century Schoolbook"/>
                <a:ea typeface="Century Schoolbook"/>
                <a:cs typeface="Century Schoolbook"/>
                <a:sym typeface="Century Schoolbook"/>
              </a:rPr>
              <a:t>dien ») sont tués et 49 autres sont blessés ou faits prisonniers.</a:t>
            </a:r>
            <a:r>
              <a:rPr b="0" i="0" lang="en-CA" sz="2000" u="none" cap="none" strike="noStrike">
                <a:solidFill>
                  <a:schemeClr val="dk1"/>
                </a:solidFill>
                <a:latin typeface="Century Schoolbook"/>
                <a:ea typeface="Century Schoolbook"/>
                <a:cs typeface="Century Schoolbook"/>
                <a:sym typeface="Century Schoolbook"/>
              </a:rPr>
              <a:t> </a:t>
            </a:r>
            <a:endParaRPr b="0" i="0" sz="2000" u="none" cap="none" strike="noStrike">
              <a:solidFill>
                <a:srgbClr val="000000"/>
              </a:solidFill>
              <a:latin typeface="Arial"/>
              <a:ea typeface="Arial"/>
              <a:cs typeface="Arial"/>
              <a:sym typeface="Arial"/>
            </a:endParaRPr>
          </a:p>
        </p:txBody>
      </p:sp>
      <p:sp>
        <p:nvSpPr>
          <p:cNvPr id="736" name="Google Shape;736;p57"/>
          <p:cNvSpPr txBox="1"/>
          <p:nvPr/>
        </p:nvSpPr>
        <p:spPr>
          <a:xfrm>
            <a:off x="432216" y="6224449"/>
            <a:ext cx="65505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lang="en-CA" sz="1200">
                <a:solidFill>
                  <a:schemeClr val="dk1"/>
                </a:solidFill>
                <a:latin typeface="Century Schoolbook"/>
                <a:ea typeface="Century Schoolbook"/>
                <a:cs typeface="Century Schoolbook"/>
                <a:sym typeface="Century Schoolbook"/>
              </a:rPr>
              <a:t>Troupes sur la colline</a:t>
            </a:r>
            <a:r>
              <a:rPr b="0" i="0" lang="en-CA" sz="1200" u="none" cap="none" strike="noStrike">
                <a:solidFill>
                  <a:schemeClr val="dk1"/>
                </a:solidFill>
                <a:latin typeface="Century Schoolbook"/>
                <a:ea typeface="Century Schoolbook"/>
                <a:cs typeface="Century Schoolbook"/>
                <a:sym typeface="Century Schoolbook"/>
              </a:rPr>
              <a:t> 355, surnommée </a:t>
            </a:r>
            <a:r>
              <a:rPr lang="en-CA" sz="1200">
                <a:solidFill>
                  <a:schemeClr val="dk1"/>
                </a:solidFill>
                <a:latin typeface="Century Schoolbook"/>
                <a:ea typeface="Century Schoolbook"/>
                <a:cs typeface="Century Schoolbook"/>
                <a:sym typeface="Century Schoolbook"/>
              </a:rPr>
              <a:t>« petit Gibraltar » (Copie électronique, propriété de la Couronne, crédit photo : ministère canadien de la Défense nationale, Bibliothèque et</a:t>
            </a:r>
            <a:r>
              <a:rPr b="0" i="0" lang="en-CA" sz="1200" u="none" cap="none" strike="noStrike">
                <a:solidFill>
                  <a:schemeClr val="dk1"/>
                </a:solidFill>
                <a:latin typeface="Century Schoolbook"/>
                <a:ea typeface="Century Schoolbook"/>
                <a:cs typeface="Century Schoolbook"/>
                <a:sym typeface="Century Schoolbook"/>
              </a:rPr>
              <a:t> Archives Canada</a:t>
            </a:r>
            <a:r>
              <a:rPr lang="en-CA" sz="1200">
                <a:solidFill>
                  <a:schemeClr val="dk1"/>
                </a:solidFill>
                <a:latin typeface="Century Schoolbook"/>
                <a:ea typeface="Century Schoolbook"/>
                <a:cs typeface="Century Schoolbook"/>
                <a:sym typeface="Century Schoolbook"/>
              </a:rPr>
              <a:t>)</a:t>
            </a:r>
            <a:endParaRPr b="0" i="0" sz="1200" u="none" cap="none" strike="noStrike">
              <a:solidFill>
                <a:schemeClr val="dk1"/>
              </a:solidFill>
              <a:latin typeface="Century Schoolbook"/>
              <a:ea typeface="Century Schoolbook"/>
              <a:cs typeface="Century Schoolbook"/>
              <a:sym typeface="Century Schoolbook"/>
            </a:endParaRPr>
          </a:p>
        </p:txBody>
      </p:sp>
      <p:pic>
        <p:nvPicPr>
          <p:cNvPr descr="A group of people in the snow&#10;&#10;Description automatically generated" id="737" name="Google Shape;737;p57"/>
          <p:cNvPicPr preferRelativeResize="0"/>
          <p:nvPr/>
        </p:nvPicPr>
        <p:blipFill rotWithShape="1">
          <a:blip r:embed="rId4">
            <a:alphaModFix/>
          </a:blip>
          <a:srcRect b="0" l="0" r="0" t="0"/>
          <a:stretch/>
        </p:blipFill>
        <p:spPr>
          <a:xfrm>
            <a:off x="254834" y="1574988"/>
            <a:ext cx="6905394" cy="4605898"/>
          </a:xfrm>
          <a:prstGeom prst="rect">
            <a:avLst/>
          </a:prstGeom>
          <a:noFill/>
          <a:ln>
            <a:noFill/>
          </a:ln>
        </p:spPr>
      </p:pic>
      <p:sp>
        <p:nvSpPr>
          <p:cNvPr id="738" name="Google Shape;738;p57"/>
          <p:cNvSpPr/>
          <p:nvPr/>
        </p:nvSpPr>
        <p:spPr>
          <a:xfrm>
            <a:off x="10562884" y="6397289"/>
            <a:ext cx="1590144" cy="386493"/>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39" name="Google Shape;739;p57">
            <a:hlinkClick action="ppaction://hlinksldjump" r:id="rId5"/>
          </p:cNvPr>
          <p:cNvSpPr txBox="1"/>
          <p:nvPr/>
        </p:nvSpPr>
        <p:spPr>
          <a:xfrm>
            <a:off x="10449391" y="6475199"/>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3" name="Shape 743"/>
        <p:cNvGrpSpPr/>
        <p:nvPr/>
      </p:nvGrpSpPr>
      <p:grpSpPr>
        <a:xfrm>
          <a:off x="0" y="0"/>
          <a:ext cx="0" cy="0"/>
          <a:chOff x="0" y="0"/>
          <a:chExt cx="0" cy="0"/>
        </a:xfrm>
      </p:grpSpPr>
      <p:sp>
        <p:nvSpPr>
          <p:cNvPr id="744" name="Google Shape;744;p58">
            <a:hlinkClick action="ppaction://hlinksldjump" r:id="rId3"/>
          </p:cNvPr>
          <p:cNvSpPr/>
          <p:nvPr/>
        </p:nvSpPr>
        <p:spPr>
          <a:xfrm>
            <a:off x="0" y="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45" name="Google Shape;745;p58"/>
          <p:cNvSpPr/>
          <p:nvPr/>
        </p:nvSpPr>
        <p:spPr>
          <a:xfrm>
            <a:off x="0" y="0"/>
            <a:ext cx="12192000" cy="1200329"/>
          </a:xfrm>
          <a:prstGeom prst="rect">
            <a:avLst/>
          </a:prstGeom>
          <a:solidFill>
            <a:srgbClr val="501549"/>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b="0" i="0" lang="en-CA" sz="8000" u="none" cap="none" strike="noStrike">
                <a:solidFill>
                  <a:schemeClr val="lt1"/>
                </a:solidFill>
                <a:latin typeface="Century Schoolbook"/>
                <a:ea typeface="Century Schoolbook"/>
                <a:cs typeface="Century Schoolbook"/>
                <a:sym typeface="Century Schoolbook"/>
              </a:rPr>
              <a:t>Ma</a:t>
            </a:r>
            <a:r>
              <a:rPr lang="en-CA" sz="8000">
                <a:solidFill>
                  <a:schemeClr val="lt1"/>
                </a:solidFill>
                <a:latin typeface="Century Schoolbook"/>
                <a:ea typeface="Century Schoolbook"/>
                <a:cs typeface="Century Schoolbook"/>
                <a:sym typeface="Century Schoolbook"/>
              </a:rPr>
              <a:t>i</a:t>
            </a:r>
            <a:r>
              <a:rPr b="0" i="0" lang="en-CA" sz="8000" u="none" cap="none" strike="noStrike">
                <a:solidFill>
                  <a:schemeClr val="lt1"/>
                </a:solidFill>
                <a:latin typeface="Century Schoolbook"/>
                <a:ea typeface="Century Schoolbook"/>
                <a:cs typeface="Century Schoolbook"/>
                <a:sym typeface="Century Schoolbook"/>
              </a:rPr>
              <a:t> 1953</a:t>
            </a:r>
            <a:endParaRPr b="0" i="0" sz="8000" u="none" cap="none" strike="noStrike">
              <a:solidFill>
                <a:schemeClr val="lt1"/>
              </a:solidFill>
              <a:latin typeface="Century Schoolbook"/>
              <a:ea typeface="Century Schoolbook"/>
              <a:cs typeface="Century Schoolbook"/>
              <a:sym typeface="Century Schoolbook"/>
            </a:endParaRPr>
          </a:p>
        </p:txBody>
      </p:sp>
      <p:sp>
        <p:nvSpPr>
          <p:cNvPr id="746" name="Google Shape;746;p58"/>
          <p:cNvSpPr txBox="1"/>
          <p:nvPr/>
        </p:nvSpPr>
        <p:spPr>
          <a:xfrm>
            <a:off x="6516300" y="3002529"/>
            <a:ext cx="5675700" cy="163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t/>
            </a:r>
            <a:endParaRPr b="0" i="0" sz="2000" u="none" cap="none" strike="noStrike">
              <a:solidFill>
                <a:schemeClr val="dk1"/>
              </a:solidFill>
              <a:latin typeface="Century Schoolbook"/>
              <a:ea typeface="Century Schoolbook"/>
              <a:cs typeface="Century Schoolbook"/>
              <a:sym typeface="Century Schoolbook"/>
            </a:endParaRPr>
          </a:p>
          <a:p>
            <a:pPr indent="0" lvl="0" marL="0" marR="0" rtl="0" algn="ctr">
              <a:lnSpc>
                <a:spcPct val="100000"/>
              </a:lnSpc>
              <a:spcBef>
                <a:spcPts val="0"/>
              </a:spcBef>
              <a:spcAft>
                <a:spcPts val="0"/>
              </a:spcAft>
              <a:buClr>
                <a:srgbClr val="000000"/>
              </a:buClr>
              <a:buSzPts val="2400"/>
              <a:buFont typeface="Arial"/>
              <a:buNone/>
            </a:pPr>
            <a:r>
              <a:rPr lang="en-CA" sz="2000">
                <a:solidFill>
                  <a:schemeClr val="dk1"/>
                </a:solidFill>
                <a:latin typeface="Century Schoolbook"/>
                <a:ea typeface="Century Schoolbook"/>
                <a:cs typeface="Century Schoolbook"/>
                <a:sym typeface="Century Schoolbook"/>
              </a:rPr>
              <a:t>Les soldats canadiens participent à leur dernière grande bataille de la guerre à la colline 187. Durant cette bataille, 26 d’entre eux perdent la vie.</a:t>
            </a:r>
            <a:endParaRPr b="0" i="0" sz="2000" u="none" cap="none" strike="noStrike">
              <a:solidFill>
                <a:srgbClr val="000000"/>
              </a:solidFill>
              <a:latin typeface="Arial"/>
              <a:ea typeface="Arial"/>
              <a:cs typeface="Arial"/>
              <a:sym typeface="Arial"/>
            </a:endParaRPr>
          </a:p>
        </p:txBody>
      </p:sp>
      <p:sp>
        <p:nvSpPr>
          <p:cNvPr id="747" name="Google Shape;747;p58"/>
          <p:cNvSpPr txBox="1"/>
          <p:nvPr/>
        </p:nvSpPr>
        <p:spPr>
          <a:xfrm>
            <a:off x="420300" y="6282056"/>
            <a:ext cx="60138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lang="en-CA" sz="1200">
                <a:solidFill>
                  <a:schemeClr val="dk1"/>
                </a:solidFill>
                <a:latin typeface="Century Schoolbook"/>
                <a:ea typeface="Century Schoolbook"/>
                <a:cs typeface="Century Schoolbook"/>
                <a:sym typeface="Century Schoolbook"/>
              </a:rPr>
              <a:t>Funérailles militaires en Corée (Propriété du gouvernement du Canada)</a:t>
            </a:r>
            <a:endParaRPr b="0" i="0" sz="1200" u="none" cap="none" strike="noStrike">
              <a:solidFill>
                <a:schemeClr val="dk1"/>
              </a:solidFill>
              <a:latin typeface="Century Schoolbook"/>
              <a:ea typeface="Century Schoolbook"/>
              <a:cs typeface="Century Schoolbook"/>
              <a:sym typeface="Century Schoolbook"/>
            </a:endParaRPr>
          </a:p>
        </p:txBody>
      </p:sp>
      <p:pic>
        <p:nvPicPr>
          <p:cNvPr descr="A group of people standing in a cemetery&#10;&#10;Description automatically generated" id="748" name="Google Shape;748;p58"/>
          <p:cNvPicPr preferRelativeResize="0"/>
          <p:nvPr/>
        </p:nvPicPr>
        <p:blipFill rotWithShape="1">
          <a:blip r:embed="rId4">
            <a:alphaModFix/>
          </a:blip>
          <a:srcRect b="0" l="0" r="0" t="0"/>
          <a:stretch/>
        </p:blipFill>
        <p:spPr>
          <a:xfrm>
            <a:off x="420300" y="1498244"/>
            <a:ext cx="6013707" cy="4762856"/>
          </a:xfrm>
          <a:prstGeom prst="rect">
            <a:avLst/>
          </a:prstGeom>
          <a:noFill/>
          <a:ln>
            <a:noFill/>
          </a:ln>
        </p:spPr>
      </p:pic>
      <p:sp>
        <p:nvSpPr>
          <p:cNvPr id="749" name="Google Shape;749;p58"/>
          <p:cNvSpPr/>
          <p:nvPr/>
        </p:nvSpPr>
        <p:spPr>
          <a:xfrm>
            <a:off x="10562884" y="6397289"/>
            <a:ext cx="1590144" cy="386493"/>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50" name="Google Shape;750;p58">
            <a:hlinkClick action="ppaction://hlinksldjump" r:id="rId5"/>
          </p:cNvPr>
          <p:cNvSpPr txBox="1"/>
          <p:nvPr/>
        </p:nvSpPr>
        <p:spPr>
          <a:xfrm>
            <a:off x="10449391" y="6475186"/>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4" name="Shape 754"/>
        <p:cNvGrpSpPr/>
        <p:nvPr/>
      </p:nvGrpSpPr>
      <p:grpSpPr>
        <a:xfrm>
          <a:off x="0" y="0"/>
          <a:ext cx="0" cy="0"/>
          <a:chOff x="0" y="0"/>
          <a:chExt cx="0" cy="0"/>
        </a:xfrm>
      </p:grpSpPr>
      <p:sp>
        <p:nvSpPr>
          <p:cNvPr id="755" name="Google Shape;755;p59">
            <a:hlinkClick action="ppaction://hlinksldjump" r:id="rId3"/>
          </p:cNvPr>
          <p:cNvSpPr/>
          <p:nvPr/>
        </p:nvSpPr>
        <p:spPr>
          <a:xfrm>
            <a:off x="0" y="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56" name="Google Shape;756;p59"/>
          <p:cNvSpPr/>
          <p:nvPr/>
        </p:nvSpPr>
        <p:spPr>
          <a:xfrm>
            <a:off x="0" y="0"/>
            <a:ext cx="12192000" cy="1200329"/>
          </a:xfrm>
          <a:prstGeom prst="rect">
            <a:avLst/>
          </a:prstGeom>
          <a:solidFill>
            <a:srgbClr val="501549"/>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b="0" i="0" lang="en-CA" sz="8000" u="none" cap="none" strike="noStrike">
                <a:solidFill>
                  <a:schemeClr val="lt1"/>
                </a:solidFill>
                <a:latin typeface="Century Schoolbook"/>
                <a:ea typeface="Century Schoolbook"/>
                <a:cs typeface="Century Schoolbook"/>
                <a:sym typeface="Century Schoolbook"/>
              </a:rPr>
              <a:t>Ju</a:t>
            </a:r>
            <a:r>
              <a:rPr lang="en-CA" sz="8000">
                <a:solidFill>
                  <a:schemeClr val="lt1"/>
                </a:solidFill>
                <a:latin typeface="Century Schoolbook"/>
                <a:ea typeface="Century Schoolbook"/>
                <a:cs typeface="Century Schoolbook"/>
                <a:sym typeface="Century Schoolbook"/>
              </a:rPr>
              <a:t>illet</a:t>
            </a:r>
            <a:r>
              <a:rPr b="0" i="0" lang="en-CA" sz="8000" u="none" cap="none" strike="noStrike">
                <a:solidFill>
                  <a:schemeClr val="lt1"/>
                </a:solidFill>
                <a:latin typeface="Century Schoolbook"/>
                <a:ea typeface="Century Schoolbook"/>
                <a:cs typeface="Century Schoolbook"/>
                <a:sym typeface="Century Schoolbook"/>
              </a:rPr>
              <a:t> 1953</a:t>
            </a:r>
            <a:endParaRPr b="0" i="0" sz="8000" u="none" cap="none" strike="noStrike">
              <a:solidFill>
                <a:schemeClr val="lt1"/>
              </a:solidFill>
              <a:latin typeface="Century Schoolbook"/>
              <a:ea typeface="Century Schoolbook"/>
              <a:cs typeface="Century Schoolbook"/>
              <a:sym typeface="Century Schoolbook"/>
            </a:endParaRPr>
          </a:p>
        </p:txBody>
      </p:sp>
      <p:sp>
        <p:nvSpPr>
          <p:cNvPr id="757" name="Google Shape;757;p59"/>
          <p:cNvSpPr txBox="1"/>
          <p:nvPr/>
        </p:nvSpPr>
        <p:spPr>
          <a:xfrm>
            <a:off x="6161104" y="3129330"/>
            <a:ext cx="5517300" cy="1323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lang="en-CA" sz="2000">
                <a:solidFill>
                  <a:schemeClr val="dk1"/>
                </a:solidFill>
                <a:latin typeface="Century Schoolbook"/>
                <a:ea typeface="Century Schoolbook"/>
                <a:cs typeface="Century Schoolbook"/>
                <a:sym typeface="Century Schoolbook"/>
              </a:rPr>
              <a:t>L’armistice est signé, les combats cessent donc en Corée. Environ 7 000 Canadiens servent en tant que soldats de la paix en Corée de 1953 à 1957.</a:t>
            </a:r>
            <a:endParaRPr b="0" i="0" sz="2000" u="none" cap="none" strike="noStrike">
              <a:solidFill>
                <a:schemeClr val="dk1"/>
              </a:solidFill>
              <a:latin typeface="Century Schoolbook"/>
              <a:ea typeface="Century Schoolbook"/>
              <a:cs typeface="Century Schoolbook"/>
              <a:sym typeface="Century Schoolbook"/>
            </a:endParaRPr>
          </a:p>
        </p:txBody>
      </p:sp>
      <p:sp>
        <p:nvSpPr>
          <p:cNvPr id="758" name="Google Shape;758;p59"/>
          <p:cNvSpPr txBox="1"/>
          <p:nvPr/>
        </p:nvSpPr>
        <p:spPr>
          <a:xfrm>
            <a:off x="46225" y="6381925"/>
            <a:ext cx="6174600" cy="430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CA" sz="1100" u="none" cap="none" strike="noStrike">
                <a:solidFill>
                  <a:schemeClr val="dk1"/>
                </a:solidFill>
                <a:latin typeface="Century Schoolbook"/>
                <a:ea typeface="Century Schoolbook"/>
                <a:cs typeface="Century Schoolbook"/>
                <a:sym typeface="Century Schoolbook"/>
              </a:rPr>
              <a:t>M</a:t>
            </a:r>
            <a:r>
              <a:rPr lang="en-CA" sz="1100">
                <a:solidFill>
                  <a:schemeClr val="dk1"/>
                </a:solidFill>
                <a:latin typeface="Century Schoolbook"/>
                <a:ea typeface="Century Schoolbook"/>
                <a:cs typeface="Century Schoolbook"/>
                <a:sym typeface="Century Schoolbook"/>
              </a:rPr>
              <a:t>embre du régiment </a:t>
            </a:r>
            <a:r>
              <a:rPr i="1" lang="en-CA" sz="1100">
                <a:solidFill>
                  <a:schemeClr val="dk1"/>
                </a:solidFill>
                <a:latin typeface="Century Schoolbook"/>
                <a:ea typeface="Century Schoolbook"/>
                <a:cs typeface="Century Schoolbook"/>
                <a:sym typeface="Century Schoolbook"/>
              </a:rPr>
              <a:t>Princess Patricia's Canadian Light Infantry</a:t>
            </a:r>
            <a:r>
              <a:rPr b="0" i="0" lang="en-CA" sz="1100" u="none" cap="none" strike="noStrike">
                <a:solidFill>
                  <a:schemeClr val="dk1"/>
                </a:solidFill>
                <a:latin typeface="Century Schoolbook"/>
                <a:ea typeface="Century Schoolbook"/>
                <a:cs typeface="Century Schoolbook"/>
                <a:sym typeface="Century Schoolbook"/>
              </a:rPr>
              <a:t> (</a:t>
            </a:r>
            <a:r>
              <a:rPr lang="en-CA" sz="1100">
                <a:solidFill>
                  <a:schemeClr val="dk1"/>
                </a:solidFill>
                <a:latin typeface="Century Schoolbook"/>
                <a:ea typeface="Century Schoolbook"/>
                <a:cs typeface="Century Schoolbook"/>
                <a:sym typeface="Century Schoolbook"/>
              </a:rPr>
              <a:t>Copie électronique fournie par le m</a:t>
            </a:r>
            <a:r>
              <a:rPr b="0" i="0" lang="en-CA" sz="1100" u="none" cap="none" strike="noStrike">
                <a:solidFill>
                  <a:schemeClr val="dk1"/>
                </a:solidFill>
                <a:latin typeface="Century Schoolbook"/>
                <a:ea typeface="Century Schoolbook"/>
                <a:cs typeface="Century Schoolbook"/>
                <a:sym typeface="Century Schoolbook"/>
              </a:rPr>
              <a:t>in</a:t>
            </a:r>
            <a:r>
              <a:rPr lang="en-CA" sz="1100">
                <a:solidFill>
                  <a:schemeClr val="dk1"/>
                </a:solidFill>
                <a:latin typeface="Century Schoolbook"/>
                <a:ea typeface="Century Schoolbook"/>
                <a:cs typeface="Century Schoolbook"/>
                <a:sym typeface="Century Schoolbook"/>
              </a:rPr>
              <a:t>istère canadien de la Défense nationale, Bibliothèque et</a:t>
            </a:r>
            <a:r>
              <a:rPr b="0" i="0" lang="en-CA" sz="1100" u="none" cap="none" strike="noStrike">
                <a:solidFill>
                  <a:schemeClr val="dk1"/>
                </a:solidFill>
                <a:latin typeface="Century Schoolbook"/>
                <a:ea typeface="Century Schoolbook"/>
                <a:cs typeface="Century Schoolbook"/>
                <a:sym typeface="Century Schoolbook"/>
              </a:rPr>
              <a:t> Archives Canada</a:t>
            </a:r>
            <a:r>
              <a:rPr lang="en-CA" sz="1100">
                <a:solidFill>
                  <a:schemeClr val="dk1"/>
                </a:solidFill>
                <a:latin typeface="Century Schoolbook"/>
                <a:ea typeface="Century Schoolbook"/>
                <a:cs typeface="Century Schoolbook"/>
                <a:sym typeface="Century Schoolbook"/>
              </a:rPr>
              <a:t>)</a:t>
            </a:r>
            <a:endParaRPr b="0" i="0" sz="1100" u="none" cap="none" strike="noStrike">
              <a:solidFill>
                <a:schemeClr val="dk1"/>
              </a:solidFill>
              <a:latin typeface="Century Schoolbook"/>
              <a:ea typeface="Century Schoolbook"/>
              <a:cs typeface="Century Schoolbook"/>
              <a:sym typeface="Century Schoolbook"/>
            </a:endParaRPr>
          </a:p>
        </p:txBody>
      </p:sp>
      <p:pic>
        <p:nvPicPr>
          <p:cNvPr descr="A person holding a child in his arms&#10;&#10;Description automatically generated" id="759" name="Google Shape;759;p59"/>
          <p:cNvPicPr preferRelativeResize="0"/>
          <p:nvPr/>
        </p:nvPicPr>
        <p:blipFill rotWithShape="1">
          <a:blip r:embed="rId4">
            <a:alphaModFix/>
          </a:blip>
          <a:srcRect b="9269" l="0" r="0" t="14265"/>
          <a:stretch/>
        </p:blipFill>
        <p:spPr>
          <a:xfrm>
            <a:off x="699250" y="1431275"/>
            <a:ext cx="4868533" cy="4966025"/>
          </a:xfrm>
          <a:prstGeom prst="rect">
            <a:avLst/>
          </a:prstGeom>
          <a:noFill/>
          <a:ln>
            <a:noFill/>
          </a:ln>
        </p:spPr>
      </p:pic>
      <p:sp>
        <p:nvSpPr>
          <p:cNvPr id="760" name="Google Shape;760;p59"/>
          <p:cNvSpPr/>
          <p:nvPr/>
        </p:nvSpPr>
        <p:spPr>
          <a:xfrm>
            <a:off x="10562884" y="6397289"/>
            <a:ext cx="1590144" cy="386493"/>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61" name="Google Shape;761;p59">
            <a:hlinkClick action="ppaction://hlinksldjump" r:id="rId5"/>
          </p:cNvPr>
          <p:cNvSpPr txBox="1"/>
          <p:nvPr/>
        </p:nvSpPr>
        <p:spPr>
          <a:xfrm>
            <a:off x="10449391" y="6475199"/>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5" name="Shape 765"/>
        <p:cNvGrpSpPr/>
        <p:nvPr/>
      </p:nvGrpSpPr>
      <p:grpSpPr>
        <a:xfrm>
          <a:off x="0" y="0"/>
          <a:ext cx="0" cy="0"/>
          <a:chOff x="0" y="0"/>
          <a:chExt cx="0" cy="0"/>
        </a:xfrm>
      </p:grpSpPr>
      <p:sp>
        <p:nvSpPr>
          <p:cNvPr id="766" name="Google Shape;766;p60">
            <a:hlinkClick action="ppaction://hlinksldjump" r:id="rId3"/>
          </p:cNvPr>
          <p:cNvSpPr/>
          <p:nvPr/>
        </p:nvSpPr>
        <p:spPr>
          <a:xfrm>
            <a:off x="-44400" y="10475"/>
            <a:ext cx="122808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67" name="Google Shape;767;p60"/>
          <p:cNvSpPr/>
          <p:nvPr/>
        </p:nvSpPr>
        <p:spPr>
          <a:xfrm>
            <a:off x="0" y="0"/>
            <a:ext cx="12192000" cy="1200329"/>
          </a:xfrm>
          <a:prstGeom prst="rect">
            <a:avLst/>
          </a:prstGeom>
          <a:solidFill>
            <a:srgbClr val="0C1A3E"/>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600"/>
              <a:buFont typeface="Arial"/>
              <a:buNone/>
            </a:pPr>
            <a:r>
              <a:rPr lang="en-CA" sz="6600">
                <a:solidFill>
                  <a:schemeClr val="lt1"/>
                </a:solidFill>
                <a:latin typeface="Century Schoolbook"/>
                <a:ea typeface="Century Schoolbook"/>
                <a:cs typeface="Century Schoolbook"/>
                <a:sym typeface="Century Schoolbook"/>
              </a:rPr>
              <a:t>Fin du </a:t>
            </a:r>
            <a:r>
              <a:rPr b="0" i="0" lang="en-CA" sz="6600" u="none" cap="none" strike="noStrike">
                <a:solidFill>
                  <a:schemeClr val="lt1"/>
                </a:solidFill>
                <a:latin typeface="Century Schoolbook"/>
                <a:ea typeface="Century Schoolbook"/>
                <a:cs typeface="Century Schoolbook"/>
                <a:sym typeface="Century Schoolbook"/>
              </a:rPr>
              <a:t>20</a:t>
            </a:r>
            <a:r>
              <a:rPr baseline="30000" lang="en-CA" sz="6600">
                <a:solidFill>
                  <a:schemeClr val="lt1"/>
                </a:solidFill>
                <a:latin typeface="Century Schoolbook"/>
                <a:ea typeface="Century Schoolbook"/>
                <a:cs typeface="Century Schoolbook"/>
                <a:sym typeface="Century Schoolbook"/>
              </a:rPr>
              <a:t>e</a:t>
            </a:r>
            <a:r>
              <a:rPr b="0" i="0" lang="en-CA" sz="6600" u="none" cap="none" strike="noStrike">
                <a:solidFill>
                  <a:schemeClr val="lt1"/>
                </a:solidFill>
                <a:latin typeface="Century Schoolbook"/>
                <a:ea typeface="Century Schoolbook"/>
                <a:cs typeface="Century Schoolbook"/>
                <a:sym typeface="Century Schoolbook"/>
              </a:rPr>
              <a:t> </a:t>
            </a:r>
            <a:r>
              <a:rPr lang="en-CA" sz="6600">
                <a:solidFill>
                  <a:schemeClr val="lt1"/>
                </a:solidFill>
                <a:latin typeface="Century Schoolbook"/>
                <a:ea typeface="Century Schoolbook"/>
                <a:cs typeface="Century Schoolbook"/>
                <a:sym typeface="Century Schoolbook"/>
              </a:rPr>
              <a:t>siècle</a:t>
            </a:r>
            <a:endParaRPr b="0" i="0" sz="6600" u="none" cap="none" strike="noStrike">
              <a:solidFill>
                <a:schemeClr val="lt1"/>
              </a:solidFill>
              <a:latin typeface="Century Schoolbook"/>
              <a:ea typeface="Century Schoolbook"/>
              <a:cs typeface="Century Schoolbook"/>
              <a:sym typeface="Century Schoolbook"/>
            </a:endParaRPr>
          </a:p>
        </p:txBody>
      </p:sp>
      <p:sp>
        <p:nvSpPr>
          <p:cNvPr id="768" name="Google Shape;768;p60"/>
          <p:cNvSpPr/>
          <p:nvPr/>
        </p:nvSpPr>
        <p:spPr>
          <a:xfrm>
            <a:off x="2299966" y="2685714"/>
            <a:ext cx="7936500" cy="1276500"/>
          </a:xfrm>
          <a:prstGeom prst="rightArrow">
            <a:avLst>
              <a:gd fmla="val 50000" name="adj1"/>
              <a:gd fmla="val 50000" name="adj2"/>
            </a:avLst>
          </a:prstGeom>
          <a:solidFill>
            <a:srgbClr val="3A3A3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3A3A3A"/>
              </a:solidFill>
              <a:latin typeface="Arial"/>
              <a:ea typeface="Arial"/>
              <a:cs typeface="Arial"/>
              <a:sym typeface="Arial"/>
            </a:endParaRPr>
          </a:p>
        </p:txBody>
      </p:sp>
      <p:sp>
        <p:nvSpPr>
          <p:cNvPr id="769" name="Google Shape;769;p60"/>
          <p:cNvSpPr txBox="1"/>
          <p:nvPr/>
        </p:nvSpPr>
        <p:spPr>
          <a:xfrm>
            <a:off x="1955496" y="3802986"/>
            <a:ext cx="6975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CA" sz="1800" u="none" cap="none" strike="noStrike">
                <a:solidFill>
                  <a:schemeClr val="dk1"/>
                </a:solidFill>
                <a:latin typeface="Century Schoolbook"/>
                <a:ea typeface="Century Schoolbook"/>
                <a:cs typeface="Century Schoolbook"/>
                <a:sym typeface="Century Schoolbook"/>
              </a:rPr>
              <a:t>1950</a:t>
            </a:r>
            <a:endParaRPr b="0" i="0" sz="1400" u="none" cap="none" strike="noStrike">
              <a:solidFill>
                <a:schemeClr val="dk1"/>
              </a:solidFill>
              <a:latin typeface="Arial"/>
              <a:ea typeface="Arial"/>
              <a:cs typeface="Arial"/>
              <a:sym typeface="Arial"/>
            </a:endParaRPr>
          </a:p>
        </p:txBody>
      </p:sp>
      <p:cxnSp>
        <p:nvCxnSpPr>
          <p:cNvPr id="770" name="Google Shape;770;p60"/>
          <p:cNvCxnSpPr/>
          <p:nvPr/>
        </p:nvCxnSpPr>
        <p:spPr>
          <a:xfrm flipH="1">
            <a:off x="2294359" y="3002947"/>
            <a:ext cx="4800" cy="853200"/>
          </a:xfrm>
          <a:prstGeom prst="straightConnector1">
            <a:avLst/>
          </a:prstGeom>
          <a:noFill/>
          <a:ln cap="flat" cmpd="sng" w="19050">
            <a:solidFill>
              <a:srgbClr val="7F7F7F"/>
            </a:solidFill>
            <a:prstDash val="solid"/>
            <a:miter lim="800000"/>
            <a:headEnd len="sm" w="sm" type="none"/>
            <a:tailEnd len="sm" w="sm" type="none"/>
          </a:ln>
        </p:spPr>
      </p:cxnSp>
      <p:sp>
        <p:nvSpPr>
          <p:cNvPr id="771" name="Google Shape;771;p60"/>
          <p:cNvSpPr txBox="1"/>
          <p:nvPr/>
        </p:nvSpPr>
        <p:spPr>
          <a:xfrm>
            <a:off x="3114665" y="3777707"/>
            <a:ext cx="6975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CA" sz="1800" u="none" cap="none" strike="noStrike">
                <a:solidFill>
                  <a:schemeClr val="dk1"/>
                </a:solidFill>
                <a:latin typeface="Century Schoolbook"/>
                <a:ea typeface="Century Schoolbook"/>
                <a:cs typeface="Century Schoolbook"/>
                <a:sym typeface="Century Schoolbook"/>
              </a:rPr>
              <a:t>1960</a:t>
            </a:r>
            <a:endParaRPr b="0" i="0" sz="1400" u="none" cap="none" strike="noStrike">
              <a:solidFill>
                <a:schemeClr val="dk1"/>
              </a:solidFill>
              <a:latin typeface="Arial"/>
              <a:ea typeface="Arial"/>
              <a:cs typeface="Arial"/>
              <a:sym typeface="Arial"/>
            </a:endParaRPr>
          </a:p>
        </p:txBody>
      </p:sp>
      <p:cxnSp>
        <p:nvCxnSpPr>
          <p:cNvPr id="772" name="Google Shape;772;p60"/>
          <p:cNvCxnSpPr/>
          <p:nvPr/>
        </p:nvCxnSpPr>
        <p:spPr>
          <a:xfrm flipH="1">
            <a:off x="3463378" y="3002947"/>
            <a:ext cx="4800" cy="853200"/>
          </a:xfrm>
          <a:prstGeom prst="straightConnector1">
            <a:avLst/>
          </a:prstGeom>
          <a:noFill/>
          <a:ln cap="flat" cmpd="sng" w="19050">
            <a:solidFill>
              <a:srgbClr val="7F7F7F"/>
            </a:solidFill>
            <a:prstDash val="solid"/>
            <a:miter lim="800000"/>
            <a:headEnd len="sm" w="sm" type="none"/>
            <a:tailEnd len="sm" w="sm" type="none"/>
          </a:ln>
        </p:spPr>
      </p:cxnSp>
      <p:sp>
        <p:nvSpPr>
          <p:cNvPr id="773" name="Google Shape;773;p60"/>
          <p:cNvSpPr txBox="1"/>
          <p:nvPr/>
        </p:nvSpPr>
        <p:spPr>
          <a:xfrm>
            <a:off x="4212106" y="3802986"/>
            <a:ext cx="6975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CA" sz="1800" u="none" cap="none" strike="noStrike">
                <a:solidFill>
                  <a:schemeClr val="dk1"/>
                </a:solidFill>
                <a:latin typeface="Century Schoolbook"/>
                <a:ea typeface="Century Schoolbook"/>
                <a:cs typeface="Century Schoolbook"/>
                <a:sym typeface="Century Schoolbook"/>
              </a:rPr>
              <a:t>1970</a:t>
            </a:r>
            <a:endParaRPr b="0" i="0" sz="1400" u="none" cap="none" strike="noStrike">
              <a:solidFill>
                <a:schemeClr val="dk1"/>
              </a:solidFill>
              <a:latin typeface="Arial"/>
              <a:ea typeface="Arial"/>
              <a:cs typeface="Arial"/>
              <a:sym typeface="Arial"/>
            </a:endParaRPr>
          </a:p>
        </p:txBody>
      </p:sp>
      <p:cxnSp>
        <p:nvCxnSpPr>
          <p:cNvPr id="774" name="Google Shape;774;p60"/>
          <p:cNvCxnSpPr/>
          <p:nvPr/>
        </p:nvCxnSpPr>
        <p:spPr>
          <a:xfrm flipH="1">
            <a:off x="4560819" y="3002947"/>
            <a:ext cx="4800" cy="853200"/>
          </a:xfrm>
          <a:prstGeom prst="straightConnector1">
            <a:avLst/>
          </a:prstGeom>
          <a:noFill/>
          <a:ln cap="flat" cmpd="sng" w="19050">
            <a:solidFill>
              <a:srgbClr val="7F7F7F"/>
            </a:solidFill>
            <a:prstDash val="solid"/>
            <a:miter lim="800000"/>
            <a:headEnd len="sm" w="sm" type="none"/>
            <a:tailEnd len="sm" w="sm" type="none"/>
          </a:ln>
        </p:spPr>
      </p:cxnSp>
      <p:sp>
        <p:nvSpPr>
          <p:cNvPr id="775" name="Google Shape;775;p60"/>
          <p:cNvSpPr txBox="1"/>
          <p:nvPr/>
        </p:nvSpPr>
        <p:spPr>
          <a:xfrm>
            <a:off x="5304784" y="3802986"/>
            <a:ext cx="6975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CA" sz="1800" u="none" cap="none" strike="noStrike">
                <a:solidFill>
                  <a:schemeClr val="dk1"/>
                </a:solidFill>
                <a:latin typeface="Century Schoolbook"/>
                <a:ea typeface="Century Schoolbook"/>
                <a:cs typeface="Century Schoolbook"/>
                <a:sym typeface="Century Schoolbook"/>
              </a:rPr>
              <a:t>1980</a:t>
            </a:r>
            <a:endParaRPr b="0" i="0" sz="1400" u="none" cap="none" strike="noStrike">
              <a:solidFill>
                <a:schemeClr val="dk1"/>
              </a:solidFill>
              <a:latin typeface="Arial"/>
              <a:ea typeface="Arial"/>
              <a:cs typeface="Arial"/>
              <a:sym typeface="Arial"/>
            </a:endParaRPr>
          </a:p>
        </p:txBody>
      </p:sp>
      <p:cxnSp>
        <p:nvCxnSpPr>
          <p:cNvPr id="776" name="Google Shape;776;p60"/>
          <p:cNvCxnSpPr/>
          <p:nvPr/>
        </p:nvCxnSpPr>
        <p:spPr>
          <a:xfrm flipH="1">
            <a:off x="5658180" y="3002946"/>
            <a:ext cx="4800" cy="853200"/>
          </a:xfrm>
          <a:prstGeom prst="straightConnector1">
            <a:avLst/>
          </a:prstGeom>
          <a:noFill/>
          <a:ln cap="flat" cmpd="sng" w="19050">
            <a:solidFill>
              <a:srgbClr val="7F7F7F"/>
            </a:solidFill>
            <a:prstDash val="solid"/>
            <a:miter lim="800000"/>
            <a:headEnd len="sm" w="sm" type="none"/>
            <a:tailEnd len="sm" w="sm" type="none"/>
          </a:ln>
        </p:spPr>
      </p:cxnSp>
      <p:sp>
        <p:nvSpPr>
          <p:cNvPr id="777" name="Google Shape;777;p60"/>
          <p:cNvSpPr txBox="1"/>
          <p:nvPr/>
        </p:nvSpPr>
        <p:spPr>
          <a:xfrm>
            <a:off x="6394092" y="3802986"/>
            <a:ext cx="6975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CA" sz="1800" u="none" cap="none" strike="noStrike">
                <a:solidFill>
                  <a:schemeClr val="dk1"/>
                </a:solidFill>
                <a:latin typeface="Century Schoolbook"/>
                <a:ea typeface="Century Schoolbook"/>
                <a:cs typeface="Century Schoolbook"/>
                <a:sym typeface="Century Schoolbook"/>
              </a:rPr>
              <a:t>1990</a:t>
            </a:r>
            <a:endParaRPr b="0" i="0" sz="1400" u="none" cap="none" strike="noStrike">
              <a:solidFill>
                <a:schemeClr val="dk1"/>
              </a:solidFill>
              <a:latin typeface="Arial"/>
              <a:ea typeface="Arial"/>
              <a:cs typeface="Arial"/>
              <a:sym typeface="Arial"/>
            </a:endParaRPr>
          </a:p>
        </p:txBody>
      </p:sp>
      <p:cxnSp>
        <p:nvCxnSpPr>
          <p:cNvPr id="778" name="Google Shape;778;p60"/>
          <p:cNvCxnSpPr/>
          <p:nvPr/>
        </p:nvCxnSpPr>
        <p:spPr>
          <a:xfrm flipH="1">
            <a:off x="6742805" y="3012885"/>
            <a:ext cx="4800" cy="853200"/>
          </a:xfrm>
          <a:prstGeom prst="straightConnector1">
            <a:avLst/>
          </a:prstGeom>
          <a:noFill/>
          <a:ln cap="flat" cmpd="sng" w="19050">
            <a:solidFill>
              <a:srgbClr val="7F7F7F"/>
            </a:solidFill>
            <a:prstDash val="solid"/>
            <a:miter lim="800000"/>
            <a:headEnd len="sm" w="sm" type="none"/>
            <a:tailEnd len="sm" w="sm" type="none"/>
          </a:ln>
        </p:spPr>
      </p:cxnSp>
      <p:grpSp>
        <p:nvGrpSpPr>
          <p:cNvPr id="779" name="Google Shape;779;p60"/>
          <p:cNvGrpSpPr/>
          <p:nvPr/>
        </p:nvGrpSpPr>
        <p:grpSpPr>
          <a:xfrm>
            <a:off x="10449391" y="6397289"/>
            <a:ext cx="1817100" cy="386493"/>
            <a:chOff x="10449391" y="6397289"/>
            <a:chExt cx="1817100" cy="386493"/>
          </a:xfrm>
        </p:grpSpPr>
        <p:sp>
          <p:nvSpPr>
            <p:cNvPr id="780" name="Google Shape;780;p60"/>
            <p:cNvSpPr/>
            <p:nvPr/>
          </p:nvSpPr>
          <p:spPr>
            <a:xfrm>
              <a:off x="10562884" y="6397289"/>
              <a:ext cx="1590144" cy="386493"/>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81" name="Google Shape;781;p60">
              <a:hlinkClick action="ppaction://hlinksldjump" r:id="rId4"/>
            </p:cNvPr>
            <p:cNvSpPr txBox="1"/>
            <p:nvPr/>
          </p:nvSpPr>
          <p:spPr>
            <a:xfrm>
              <a:off x="10449391" y="6475199"/>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a:p>
          </p:txBody>
        </p:sp>
      </p:grpSp>
      <p:sp>
        <p:nvSpPr>
          <p:cNvPr id="782" name="Google Shape;782;p60">
            <a:hlinkClick action="ppaction://hlinksldjump" r:id="rId5"/>
          </p:cNvPr>
          <p:cNvSpPr/>
          <p:nvPr/>
        </p:nvSpPr>
        <p:spPr>
          <a:xfrm>
            <a:off x="8968044" y="3074499"/>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D9E5F8"/>
          </a:solidFill>
          <a:ln cap="flat" cmpd="sng" w="25400">
            <a:solidFill>
              <a:srgbClr val="0C0C0C"/>
            </a:solidFill>
            <a:prstDash val="solid"/>
            <a:round/>
            <a:headEnd len="sm" w="sm" type="none"/>
            <a:tailEnd len="sm" w="sm" type="none"/>
          </a:ln>
        </p:spPr>
        <p:txBody>
          <a:bodyPr anchorCtr="0" anchor="ctr" bIns="125675" lIns="125750" spcFirstLastPara="1" rIns="125750" wrap="square" tIns="125675">
            <a:noAutofit/>
          </a:bodyPr>
          <a:lstStyle/>
          <a:p>
            <a:pPr indent="0" lvl="0" marL="0" marR="0" rtl="0" algn="ctr">
              <a:lnSpc>
                <a:spcPct val="90000"/>
              </a:lnSpc>
              <a:spcBef>
                <a:spcPts val="0"/>
              </a:spcBef>
              <a:spcAft>
                <a:spcPts val="0"/>
              </a:spcAft>
              <a:buClr>
                <a:srgbClr val="000000"/>
              </a:buClr>
              <a:buSzPts val="1500"/>
              <a:buFont typeface="Arial"/>
              <a:buNone/>
            </a:pPr>
            <a:r>
              <a:t/>
            </a:r>
            <a:endParaRPr b="0" i="0" sz="1500" u="none" cap="none" strike="noStrike">
              <a:solidFill>
                <a:srgbClr val="3A3A3A"/>
              </a:solidFill>
              <a:latin typeface="Arial"/>
              <a:ea typeface="Arial"/>
              <a:cs typeface="Arial"/>
              <a:sym typeface="Arial"/>
            </a:endParaRPr>
          </a:p>
        </p:txBody>
      </p:sp>
      <p:sp>
        <p:nvSpPr>
          <p:cNvPr id="783" name="Google Shape;783;p60">
            <a:hlinkClick action="ppaction://hlinksldjump" r:id="rId6"/>
          </p:cNvPr>
          <p:cNvSpPr/>
          <p:nvPr/>
        </p:nvSpPr>
        <p:spPr>
          <a:xfrm>
            <a:off x="8421448" y="3074499"/>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D9E5F8"/>
          </a:solidFill>
          <a:ln cap="flat" cmpd="sng" w="25400">
            <a:solidFill>
              <a:srgbClr val="0C0C0C"/>
            </a:solidFill>
            <a:prstDash val="solid"/>
            <a:round/>
            <a:headEnd len="sm" w="sm" type="none"/>
            <a:tailEnd len="sm" w="sm" type="none"/>
          </a:ln>
        </p:spPr>
        <p:txBody>
          <a:bodyPr anchorCtr="0" anchor="ctr" bIns="125675" lIns="125750" spcFirstLastPara="1" rIns="125750" wrap="square" tIns="125675">
            <a:noAutofit/>
          </a:bodyPr>
          <a:lstStyle/>
          <a:p>
            <a:pPr indent="0" lvl="0" marL="0" marR="0" rtl="0" algn="ctr">
              <a:lnSpc>
                <a:spcPct val="90000"/>
              </a:lnSpc>
              <a:spcBef>
                <a:spcPts val="0"/>
              </a:spcBef>
              <a:spcAft>
                <a:spcPts val="0"/>
              </a:spcAft>
              <a:buClr>
                <a:srgbClr val="000000"/>
              </a:buClr>
              <a:buSzPts val="1500"/>
              <a:buFont typeface="Arial"/>
              <a:buNone/>
            </a:pPr>
            <a:r>
              <a:t/>
            </a:r>
            <a:endParaRPr b="0" i="0" sz="1500" u="none" cap="none" strike="noStrike">
              <a:solidFill>
                <a:srgbClr val="3A3A3A"/>
              </a:solidFill>
              <a:latin typeface="Arial"/>
              <a:ea typeface="Arial"/>
              <a:cs typeface="Arial"/>
              <a:sym typeface="Arial"/>
            </a:endParaRPr>
          </a:p>
        </p:txBody>
      </p:sp>
      <p:sp>
        <p:nvSpPr>
          <p:cNvPr id="784" name="Google Shape;784;p60">
            <a:hlinkClick action="ppaction://hlinksldjump" r:id="rId7"/>
          </p:cNvPr>
          <p:cNvSpPr/>
          <p:nvPr/>
        </p:nvSpPr>
        <p:spPr>
          <a:xfrm>
            <a:off x="7874852" y="3074499"/>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D9E5F8"/>
          </a:solidFill>
          <a:ln cap="flat" cmpd="sng" w="25400">
            <a:solidFill>
              <a:srgbClr val="0C0C0C"/>
            </a:solidFill>
            <a:prstDash val="solid"/>
            <a:round/>
            <a:headEnd len="sm" w="sm" type="none"/>
            <a:tailEnd len="sm" w="sm" type="none"/>
          </a:ln>
        </p:spPr>
        <p:txBody>
          <a:bodyPr anchorCtr="0" anchor="ctr" bIns="125675" lIns="125750" spcFirstLastPara="1" rIns="125750" wrap="square" tIns="125675">
            <a:noAutofit/>
          </a:bodyPr>
          <a:lstStyle/>
          <a:p>
            <a:pPr indent="0" lvl="0" marL="0" marR="0" rtl="0" algn="ctr">
              <a:lnSpc>
                <a:spcPct val="90000"/>
              </a:lnSpc>
              <a:spcBef>
                <a:spcPts val="0"/>
              </a:spcBef>
              <a:spcAft>
                <a:spcPts val="0"/>
              </a:spcAft>
              <a:buClr>
                <a:srgbClr val="000000"/>
              </a:buClr>
              <a:buSzPts val="1500"/>
              <a:buFont typeface="Arial"/>
              <a:buNone/>
            </a:pPr>
            <a:r>
              <a:t/>
            </a:r>
            <a:endParaRPr b="0" i="0" sz="1500" u="none" cap="none" strike="noStrike">
              <a:solidFill>
                <a:srgbClr val="3A3A3A"/>
              </a:solidFill>
              <a:latin typeface="Arial"/>
              <a:ea typeface="Arial"/>
              <a:cs typeface="Arial"/>
              <a:sym typeface="Arial"/>
            </a:endParaRPr>
          </a:p>
        </p:txBody>
      </p:sp>
      <p:sp>
        <p:nvSpPr>
          <p:cNvPr id="785" name="Google Shape;785;p60">
            <a:hlinkClick action="ppaction://hlinksldjump" r:id="rId8"/>
          </p:cNvPr>
          <p:cNvSpPr/>
          <p:nvPr/>
        </p:nvSpPr>
        <p:spPr>
          <a:xfrm>
            <a:off x="7328256" y="3074499"/>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D9E5F8"/>
          </a:solidFill>
          <a:ln cap="flat" cmpd="sng" w="25400">
            <a:solidFill>
              <a:srgbClr val="0C0C0C"/>
            </a:solidFill>
            <a:prstDash val="solid"/>
            <a:round/>
            <a:headEnd len="sm" w="sm" type="none"/>
            <a:tailEnd len="sm" w="sm" type="none"/>
          </a:ln>
        </p:spPr>
        <p:txBody>
          <a:bodyPr anchorCtr="0" anchor="ctr" bIns="125675" lIns="125750" spcFirstLastPara="1" rIns="125750" wrap="square" tIns="125675">
            <a:noAutofit/>
          </a:bodyPr>
          <a:lstStyle/>
          <a:p>
            <a:pPr indent="0" lvl="0" marL="0" marR="0" rtl="0" algn="ctr">
              <a:lnSpc>
                <a:spcPct val="90000"/>
              </a:lnSpc>
              <a:spcBef>
                <a:spcPts val="0"/>
              </a:spcBef>
              <a:spcAft>
                <a:spcPts val="0"/>
              </a:spcAft>
              <a:buClr>
                <a:srgbClr val="000000"/>
              </a:buClr>
              <a:buSzPts val="1500"/>
              <a:buFont typeface="Arial"/>
              <a:buNone/>
            </a:pPr>
            <a:r>
              <a:t/>
            </a:r>
            <a:endParaRPr b="0" i="0" sz="1500" u="none" cap="none" strike="noStrike">
              <a:solidFill>
                <a:srgbClr val="3A3A3A"/>
              </a:solidFill>
              <a:latin typeface="Arial"/>
              <a:ea typeface="Arial"/>
              <a:cs typeface="Arial"/>
              <a:sym typeface="Arial"/>
            </a:endParaRPr>
          </a:p>
        </p:txBody>
      </p:sp>
      <p:sp>
        <p:nvSpPr>
          <p:cNvPr id="786" name="Google Shape;786;p60">
            <a:hlinkClick action="ppaction://hlinksldjump" r:id="rId9"/>
          </p:cNvPr>
          <p:cNvSpPr/>
          <p:nvPr/>
        </p:nvSpPr>
        <p:spPr>
          <a:xfrm>
            <a:off x="6781660" y="3074499"/>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D9E5F8"/>
          </a:solidFill>
          <a:ln cap="flat" cmpd="sng" w="25400">
            <a:solidFill>
              <a:srgbClr val="0C0C0C"/>
            </a:solidFill>
            <a:prstDash val="solid"/>
            <a:round/>
            <a:headEnd len="sm" w="sm" type="none"/>
            <a:tailEnd len="sm" w="sm" type="none"/>
          </a:ln>
        </p:spPr>
        <p:txBody>
          <a:bodyPr anchorCtr="0" anchor="ctr" bIns="125675" lIns="125750" spcFirstLastPara="1" rIns="125750" wrap="square" tIns="125675">
            <a:noAutofit/>
          </a:bodyPr>
          <a:lstStyle/>
          <a:p>
            <a:pPr indent="0" lvl="0" marL="0" marR="0" rtl="0" algn="ctr">
              <a:lnSpc>
                <a:spcPct val="90000"/>
              </a:lnSpc>
              <a:spcBef>
                <a:spcPts val="0"/>
              </a:spcBef>
              <a:spcAft>
                <a:spcPts val="0"/>
              </a:spcAft>
              <a:buClr>
                <a:srgbClr val="000000"/>
              </a:buClr>
              <a:buSzPts val="1500"/>
              <a:buFont typeface="Arial"/>
              <a:buNone/>
            </a:pPr>
            <a:r>
              <a:t/>
            </a:r>
            <a:endParaRPr b="0" i="0" sz="1500" u="none" cap="none" strike="noStrike">
              <a:solidFill>
                <a:srgbClr val="3A3A3A"/>
              </a:solidFill>
              <a:latin typeface="Arial"/>
              <a:ea typeface="Arial"/>
              <a:cs typeface="Arial"/>
              <a:sym typeface="Arial"/>
            </a:endParaRPr>
          </a:p>
        </p:txBody>
      </p:sp>
      <p:sp>
        <p:nvSpPr>
          <p:cNvPr id="787" name="Google Shape;787;p60">
            <a:hlinkClick action="ppaction://hlinksldjump" r:id="rId10"/>
          </p:cNvPr>
          <p:cNvSpPr/>
          <p:nvPr/>
        </p:nvSpPr>
        <p:spPr>
          <a:xfrm>
            <a:off x="5987882" y="3069140"/>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D9E5F8"/>
          </a:solidFill>
          <a:ln cap="flat" cmpd="sng" w="25400">
            <a:solidFill>
              <a:srgbClr val="0C0C0C"/>
            </a:solidFill>
            <a:prstDash val="solid"/>
            <a:round/>
            <a:headEnd len="sm" w="sm" type="none"/>
            <a:tailEnd len="sm" w="sm" type="none"/>
          </a:ln>
        </p:spPr>
        <p:txBody>
          <a:bodyPr anchorCtr="0" anchor="ctr" bIns="125675" lIns="125750" spcFirstLastPara="1" rIns="125750" wrap="square" tIns="125675">
            <a:noAutofit/>
          </a:bodyPr>
          <a:lstStyle/>
          <a:p>
            <a:pPr indent="0" lvl="0" marL="0" marR="0" rtl="0" algn="ctr">
              <a:lnSpc>
                <a:spcPct val="90000"/>
              </a:lnSpc>
              <a:spcBef>
                <a:spcPts val="0"/>
              </a:spcBef>
              <a:spcAft>
                <a:spcPts val="0"/>
              </a:spcAft>
              <a:buClr>
                <a:srgbClr val="000000"/>
              </a:buClr>
              <a:buSzPts val="1500"/>
              <a:buFont typeface="Arial"/>
              <a:buNone/>
            </a:pPr>
            <a:r>
              <a:t/>
            </a:r>
            <a:endParaRPr b="0" i="0" sz="1500" u="none" cap="none" strike="noStrike">
              <a:solidFill>
                <a:srgbClr val="3A3A3A"/>
              </a:solidFill>
              <a:latin typeface="Arial"/>
              <a:ea typeface="Arial"/>
              <a:cs typeface="Arial"/>
              <a:sym typeface="Arial"/>
            </a:endParaRPr>
          </a:p>
        </p:txBody>
      </p:sp>
      <p:sp>
        <p:nvSpPr>
          <p:cNvPr id="788" name="Google Shape;788;p60">
            <a:hlinkClick action="ppaction://hlinksldjump" r:id="rId11"/>
          </p:cNvPr>
          <p:cNvSpPr/>
          <p:nvPr/>
        </p:nvSpPr>
        <p:spPr>
          <a:xfrm>
            <a:off x="4877663" y="3074498"/>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D9E5F8"/>
          </a:solidFill>
          <a:ln cap="flat" cmpd="sng" w="25400">
            <a:solidFill>
              <a:srgbClr val="0C0C0C"/>
            </a:solidFill>
            <a:prstDash val="solid"/>
            <a:round/>
            <a:headEnd len="sm" w="sm" type="none"/>
            <a:tailEnd len="sm" w="sm" type="none"/>
          </a:ln>
        </p:spPr>
        <p:txBody>
          <a:bodyPr anchorCtr="0" anchor="ctr" bIns="125675" lIns="125750" spcFirstLastPara="1" rIns="125750" wrap="square" tIns="125675">
            <a:noAutofit/>
          </a:bodyPr>
          <a:lstStyle/>
          <a:p>
            <a:pPr indent="0" lvl="0" marL="0" marR="0" rtl="0" algn="ctr">
              <a:lnSpc>
                <a:spcPct val="90000"/>
              </a:lnSpc>
              <a:spcBef>
                <a:spcPts val="0"/>
              </a:spcBef>
              <a:spcAft>
                <a:spcPts val="0"/>
              </a:spcAft>
              <a:buClr>
                <a:srgbClr val="000000"/>
              </a:buClr>
              <a:buSzPts val="1500"/>
              <a:buFont typeface="Arial"/>
              <a:buNone/>
            </a:pPr>
            <a:r>
              <a:t/>
            </a:r>
            <a:endParaRPr b="0" i="0" sz="1500" u="none" cap="none" strike="noStrike">
              <a:solidFill>
                <a:srgbClr val="3A3A3A"/>
              </a:solidFill>
              <a:latin typeface="Arial"/>
              <a:ea typeface="Arial"/>
              <a:cs typeface="Arial"/>
              <a:sym typeface="Arial"/>
            </a:endParaRPr>
          </a:p>
        </p:txBody>
      </p:sp>
      <p:sp>
        <p:nvSpPr>
          <p:cNvPr id="789" name="Google Shape;789;p60">
            <a:hlinkClick action="ppaction://hlinksldjump" r:id="rId12"/>
          </p:cNvPr>
          <p:cNvSpPr/>
          <p:nvPr/>
        </p:nvSpPr>
        <p:spPr>
          <a:xfrm>
            <a:off x="4048680" y="3074499"/>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D9E5F8"/>
          </a:solidFill>
          <a:ln cap="flat" cmpd="sng" w="25400">
            <a:solidFill>
              <a:srgbClr val="0C0C0C"/>
            </a:solidFill>
            <a:prstDash val="solid"/>
            <a:round/>
            <a:headEnd len="sm" w="sm" type="none"/>
            <a:tailEnd len="sm" w="sm" type="none"/>
          </a:ln>
        </p:spPr>
        <p:txBody>
          <a:bodyPr anchorCtr="0" anchor="ctr" bIns="125675" lIns="125750" spcFirstLastPara="1" rIns="125750" wrap="square" tIns="125675">
            <a:noAutofit/>
          </a:bodyPr>
          <a:lstStyle/>
          <a:p>
            <a:pPr indent="0" lvl="0" marL="0" marR="0" rtl="0" algn="ctr">
              <a:lnSpc>
                <a:spcPct val="90000"/>
              </a:lnSpc>
              <a:spcBef>
                <a:spcPts val="0"/>
              </a:spcBef>
              <a:spcAft>
                <a:spcPts val="0"/>
              </a:spcAft>
              <a:buClr>
                <a:srgbClr val="000000"/>
              </a:buClr>
              <a:buSzPts val="1500"/>
              <a:buFont typeface="Arial"/>
              <a:buNone/>
            </a:pPr>
            <a:r>
              <a:t/>
            </a:r>
            <a:endParaRPr b="0" i="0" sz="1500" u="none" cap="none" strike="noStrike">
              <a:solidFill>
                <a:srgbClr val="3A3A3A"/>
              </a:solidFill>
              <a:latin typeface="Arial"/>
              <a:ea typeface="Arial"/>
              <a:cs typeface="Arial"/>
              <a:sym typeface="Arial"/>
            </a:endParaRPr>
          </a:p>
        </p:txBody>
      </p:sp>
      <p:sp>
        <p:nvSpPr>
          <p:cNvPr id="790" name="Google Shape;790;p60">
            <a:hlinkClick action="ppaction://hlinksldjump" r:id="rId13"/>
          </p:cNvPr>
          <p:cNvSpPr/>
          <p:nvPr/>
        </p:nvSpPr>
        <p:spPr>
          <a:xfrm>
            <a:off x="3502084" y="3074499"/>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D9E5F8"/>
          </a:solidFill>
          <a:ln cap="flat" cmpd="sng" w="25400">
            <a:solidFill>
              <a:srgbClr val="0C0C0C"/>
            </a:solidFill>
            <a:prstDash val="solid"/>
            <a:round/>
            <a:headEnd len="sm" w="sm" type="none"/>
            <a:tailEnd len="sm" w="sm" type="none"/>
          </a:ln>
        </p:spPr>
        <p:txBody>
          <a:bodyPr anchorCtr="0" anchor="ctr" bIns="125675" lIns="125750" spcFirstLastPara="1" rIns="125750" wrap="square" tIns="125675">
            <a:noAutofit/>
          </a:bodyPr>
          <a:lstStyle/>
          <a:p>
            <a:pPr indent="0" lvl="0" marL="0" marR="0" rtl="0" algn="ctr">
              <a:lnSpc>
                <a:spcPct val="90000"/>
              </a:lnSpc>
              <a:spcBef>
                <a:spcPts val="0"/>
              </a:spcBef>
              <a:spcAft>
                <a:spcPts val="0"/>
              </a:spcAft>
              <a:buClr>
                <a:srgbClr val="000000"/>
              </a:buClr>
              <a:buSzPts val="1500"/>
              <a:buFont typeface="Arial"/>
              <a:buNone/>
            </a:pPr>
            <a:r>
              <a:t/>
            </a:r>
            <a:endParaRPr b="0" i="0" sz="1500" u="none" cap="none" strike="noStrike">
              <a:solidFill>
                <a:srgbClr val="3A3A3A"/>
              </a:solidFill>
              <a:latin typeface="Arial"/>
              <a:ea typeface="Arial"/>
              <a:cs typeface="Arial"/>
              <a:sym typeface="Arial"/>
            </a:endParaRPr>
          </a:p>
        </p:txBody>
      </p:sp>
      <p:sp>
        <p:nvSpPr>
          <p:cNvPr id="791" name="Google Shape;791;p60">
            <a:hlinkClick action="ppaction://hlinksldjump" r:id="rId14"/>
          </p:cNvPr>
          <p:cNvSpPr/>
          <p:nvPr/>
        </p:nvSpPr>
        <p:spPr>
          <a:xfrm>
            <a:off x="2955487" y="3074499"/>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D9E5F8"/>
          </a:solidFill>
          <a:ln cap="flat" cmpd="sng" w="25400">
            <a:solidFill>
              <a:srgbClr val="0C0C0C"/>
            </a:solidFill>
            <a:prstDash val="solid"/>
            <a:round/>
            <a:headEnd len="sm" w="sm" type="none"/>
            <a:tailEnd len="sm" w="sm" type="none"/>
          </a:ln>
        </p:spPr>
        <p:txBody>
          <a:bodyPr anchorCtr="0" anchor="ctr" bIns="125675" lIns="125750" spcFirstLastPara="1" rIns="125750" wrap="square" tIns="125675">
            <a:noAutofit/>
          </a:bodyPr>
          <a:lstStyle/>
          <a:p>
            <a:pPr indent="0" lvl="0" marL="0" marR="0" rtl="0" algn="ctr">
              <a:lnSpc>
                <a:spcPct val="90000"/>
              </a:lnSpc>
              <a:spcBef>
                <a:spcPts val="0"/>
              </a:spcBef>
              <a:spcAft>
                <a:spcPts val="0"/>
              </a:spcAft>
              <a:buClr>
                <a:srgbClr val="000000"/>
              </a:buClr>
              <a:buSzPts val="1500"/>
              <a:buFont typeface="Arial"/>
              <a:buNone/>
            </a:pPr>
            <a:r>
              <a:t/>
            </a:r>
            <a:endParaRPr b="0" i="0" sz="1500" u="none" cap="none" strike="noStrike">
              <a:solidFill>
                <a:srgbClr val="3A3A3A"/>
              </a:solidFill>
              <a:latin typeface="Arial"/>
              <a:ea typeface="Arial"/>
              <a:cs typeface="Arial"/>
              <a:sym typeface="Arial"/>
            </a:endParaRPr>
          </a:p>
        </p:txBody>
      </p:sp>
      <p:sp>
        <p:nvSpPr>
          <p:cNvPr id="792" name="Google Shape;792;p60">
            <a:hlinkClick action="ppaction://hlinksldjump" r:id="rId15"/>
          </p:cNvPr>
          <p:cNvSpPr/>
          <p:nvPr/>
        </p:nvSpPr>
        <p:spPr>
          <a:xfrm>
            <a:off x="2408891" y="3074499"/>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D9E5F8"/>
          </a:solidFill>
          <a:ln cap="flat" cmpd="sng" w="25400">
            <a:solidFill>
              <a:srgbClr val="0C0C0C"/>
            </a:solidFill>
            <a:prstDash val="solid"/>
            <a:round/>
            <a:headEnd len="sm" w="sm" type="none"/>
            <a:tailEnd len="sm" w="sm" type="none"/>
          </a:ln>
        </p:spPr>
        <p:txBody>
          <a:bodyPr anchorCtr="0" anchor="ctr" bIns="99000" lIns="99075" spcFirstLastPara="1" rIns="99075" wrap="square" tIns="99000">
            <a:noAutofit/>
          </a:bodyPr>
          <a:lstStyle/>
          <a:p>
            <a:pPr indent="0" lvl="0" marL="0" marR="0" rtl="0" algn="ctr">
              <a:lnSpc>
                <a:spcPct val="90000"/>
              </a:lnSpc>
              <a:spcBef>
                <a:spcPts val="0"/>
              </a:spcBef>
              <a:spcAft>
                <a:spcPts val="0"/>
              </a:spcAft>
              <a:buClr>
                <a:srgbClr val="000000"/>
              </a:buClr>
              <a:buSzPts val="800"/>
              <a:buFont typeface="Arial"/>
              <a:buNone/>
            </a:pPr>
            <a:r>
              <a:t/>
            </a:r>
            <a:endParaRPr b="0" i="0" sz="800" u="none" cap="none" strike="noStrike">
              <a:solidFill>
                <a:srgbClr val="3A3A3A"/>
              </a:solidFill>
              <a:latin typeface="Arial"/>
              <a:ea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6" name="Shape 796"/>
        <p:cNvGrpSpPr/>
        <p:nvPr/>
      </p:nvGrpSpPr>
      <p:grpSpPr>
        <a:xfrm>
          <a:off x="0" y="0"/>
          <a:ext cx="0" cy="0"/>
          <a:chOff x="0" y="0"/>
          <a:chExt cx="0" cy="0"/>
        </a:xfrm>
      </p:grpSpPr>
      <p:sp>
        <p:nvSpPr>
          <p:cNvPr id="797" name="Google Shape;797;p61">
            <a:hlinkClick action="ppaction://hlinksldjump" r:id="rId3"/>
          </p:cNvPr>
          <p:cNvSpPr/>
          <p:nvPr/>
        </p:nvSpPr>
        <p:spPr>
          <a:xfrm>
            <a:off x="0" y="-1056"/>
            <a:ext cx="12192000" cy="68601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98" name="Google Shape;798;p61"/>
          <p:cNvSpPr/>
          <p:nvPr/>
        </p:nvSpPr>
        <p:spPr>
          <a:xfrm>
            <a:off x="0" y="0"/>
            <a:ext cx="12192000" cy="1200329"/>
          </a:xfrm>
          <a:prstGeom prst="rect">
            <a:avLst/>
          </a:prstGeom>
          <a:solidFill>
            <a:srgbClr val="0C1A3E"/>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b="0" i="0" lang="en-CA" sz="8000" u="none" cap="none" strike="noStrike">
                <a:solidFill>
                  <a:schemeClr val="lt1"/>
                </a:solidFill>
                <a:latin typeface="Century Schoolbook"/>
                <a:ea typeface="Century Schoolbook"/>
                <a:cs typeface="Century Schoolbook"/>
                <a:sym typeface="Century Schoolbook"/>
              </a:rPr>
              <a:t>Octob</a:t>
            </a:r>
            <a:r>
              <a:rPr lang="en-CA" sz="8000">
                <a:solidFill>
                  <a:schemeClr val="lt1"/>
                </a:solidFill>
                <a:latin typeface="Century Schoolbook"/>
                <a:ea typeface="Century Schoolbook"/>
                <a:cs typeface="Century Schoolbook"/>
                <a:sym typeface="Century Schoolbook"/>
              </a:rPr>
              <a:t>re</a:t>
            </a:r>
            <a:r>
              <a:rPr b="0" i="0" lang="en-CA" sz="8000" u="none" cap="none" strike="noStrike">
                <a:solidFill>
                  <a:schemeClr val="lt1"/>
                </a:solidFill>
                <a:latin typeface="Century Schoolbook"/>
                <a:ea typeface="Century Schoolbook"/>
                <a:cs typeface="Century Schoolbook"/>
                <a:sym typeface="Century Schoolbook"/>
              </a:rPr>
              <a:t> 1956</a:t>
            </a:r>
            <a:endParaRPr b="0" i="0" sz="8000" u="none" cap="none" strike="noStrike">
              <a:solidFill>
                <a:schemeClr val="lt1"/>
              </a:solidFill>
              <a:latin typeface="Century Schoolbook"/>
              <a:ea typeface="Century Schoolbook"/>
              <a:cs typeface="Century Schoolbook"/>
              <a:sym typeface="Century Schoolbook"/>
            </a:endParaRPr>
          </a:p>
        </p:txBody>
      </p:sp>
      <p:sp>
        <p:nvSpPr>
          <p:cNvPr id="799" name="Google Shape;799;p61"/>
          <p:cNvSpPr txBox="1"/>
          <p:nvPr/>
        </p:nvSpPr>
        <p:spPr>
          <a:xfrm>
            <a:off x="5136700" y="2283875"/>
            <a:ext cx="6695100" cy="2247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lang="en-CA" sz="2000">
                <a:solidFill>
                  <a:schemeClr val="dk1"/>
                </a:solidFill>
                <a:latin typeface="Century Schoolbook"/>
                <a:ea typeface="Century Schoolbook"/>
                <a:cs typeface="Century Schoolbook"/>
                <a:sym typeface="Century Schoolbook"/>
              </a:rPr>
              <a:t>Durant la crise du canal de Suez, </a:t>
            </a:r>
            <a:r>
              <a:rPr b="0" i="0" lang="en-CA" sz="2000" u="none" cap="none" strike="noStrike">
                <a:solidFill>
                  <a:schemeClr val="dk1"/>
                </a:solidFill>
                <a:latin typeface="Century Schoolbook"/>
                <a:ea typeface="Century Schoolbook"/>
                <a:cs typeface="Century Schoolbook"/>
                <a:sym typeface="Century Schoolbook"/>
              </a:rPr>
              <a:t>Lester Pearson développe un plan pour </a:t>
            </a:r>
            <a:r>
              <a:rPr lang="en-CA" sz="2000">
                <a:solidFill>
                  <a:schemeClr val="dk1"/>
                </a:solidFill>
                <a:latin typeface="Century Schoolbook"/>
                <a:ea typeface="Century Schoolbook"/>
                <a:cs typeface="Century Schoolbook"/>
                <a:sym typeface="Century Schoolbook"/>
              </a:rPr>
              <a:t>la création à grande échelle d’une force policière de maintien de la paix.</a:t>
            </a:r>
            <a:r>
              <a:rPr b="0" i="0" lang="en-CA" sz="2000" u="none" cap="none" strike="noStrike">
                <a:solidFill>
                  <a:schemeClr val="dk1"/>
                </a:solidFill>
                <a:latin typeface="Century Schoolbook"/>
                <a:ea typeface="Century Schoolbook"/>
                <a:cs typeface="Century Schoolbook"/>
                <a:sym typeface="Century Schoolbook"/>
              </a:rPr>
              <a:t> La Force d</a:t>
            </a:r>
            <a:r>
              <a:rPr lang="en-CA" sz="2000">
                <a:solidFill>
                  <a:schemeClr val="dk1"/>
                </a:solidFill>
                <a:latin typeface="Century Schoolbook"/>
                <a:ea typeface="Century Schoolbook"/>
                <a:cs typeface="Century Schoolbook"/>
                <a:sym typeface="Century Schoolbook"/>
              </a:rPr>
              <a:t>’urgence des Nations unies, commandée par le général</a:t>
            </a:r>
            <a:r>
              <a:rPr b="0" i="0" lang="en-CA" sz="2000" u="none" cap="none" strike="noStrike">
                <a:solidFill>
                  <a:schemeClr val="dk1"/>
                </a:solidFill>
                <a:latin typeface="Century Schoolbook"/>
                <a:ea typeface="Century Schoolbook"/>
                <a:cs typeface="Century Schoolbook"/>
                <a:sym typeface="Century Schoolbook"/>
              </a:rPr>
              <a:t> E. L. M. Burns est alors déployée. De nombreux Canadiens </a:t>
            </a:r>
            <a:r>
              <a:rPr lang="en-CA" sz="2000">
                <a:solidFill>
                  <a:schemeClr val="dk1"/>
                </a:solidFill>
                <a:latin typeface="Century Schoolbook"/>
                <a:ea typeface="Century Schoolbook"/>
                <a:cs typeface="Century Schoolbook"/>
                <a:sym typeface="Century Schoolbook"/>
              </a:rPr>
              <a:t>considèrent le maintien de la paix comme un élément de leur identité nationale.</a:t>
            </a:r>
            <a:endParaRPr b="0" i="0" sz="2000" u="none" cap="none" strike="noStrike">
              <a:solidFill>
                <a:schemeClr val="dk1"/>
              </a:solidFill>
              <a:latin typeface="Century Schoolbook"/>
              <a:ea typeface="Century Schoolbook"/>
              <a:cs typeface="Century Schoolbook"/>
              <a:sym typeface="Century Schoolbook"/>
            </a:endParaRPr>
          </a:p>
        </p:txBody>
      </p:sp>
      <p:sp>
        <p:nvSpPr>
          <p:cNvPr id="800" name="Google Shape;800;p61"/>
          <p:cNvSpPr txBox="1"/>
          <p:nvPr/>
        </p:nvSpPr>
        <p:spPr>
          <a:xfrm>
            <a:off x="658527" y="6213556"/>
            <a:ext cx="39825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CA" sz="1200" u="none" cap="none" strike="noStrike">
                <a:solidFill>
                  <a:schemeClr val="dk1"/>
                </a:solidFill>
                <a:latin typeface="Century Schoolbook"/>
                <a:ea typeface="Century Schoolbook"/>
                <a:cs typeface="Century Schoolbook"/>
                <a:sym typeface="Century Schoolbook"/>
              </a:rPr>
              <a:t>M. </a:t>
            </a:r>
            <a:r>
              <a:rPr lang="en-CA" sz="1200">
                <a:solidFill>
                  <a:schemeClr val="dk1"/>
                </a:solidFill>
                <a:latin typeface="Century Schoolbook"/>
                <a:ea typeface="Century Schoolbook"/>
                <a:cs typeface="Century Schoolbook"/>
                <a:sym typeface="Century Schoolbook"/>
              </a:rPr>
              <a:t>et Mme</a:t>
            </a:r>
            <a:r>
              <a:rPr b="0" i="0" lang="en-CA" sz="1200" u="none" cap="none" strike="noStrike">
                <a:solidFill>
                  <a:schemeClr val="dk1"/>
                </a:solidFill>
                <a:latin typeface="Century Schoolbook"/>
                <a:ea typeface="Century Schoolbook"/>
                <a:cs typeface="Century Schoolbook"/>
                <a:sym typeface="Century Schoolbook"/>
              </a:rPr>
              <a:t> L. B. Pearson recevant le prix Nobel de la paix (Crédit photo :  Duncan Cameron, Bibliot</a:t>
            </a:r>
            <a:r>
              <a:rPr lang="en-CA" sz="1200">
                <a:solidFill>
                  <a:schemeClr val="dk1"/>
                </a:solidFill>
                <a:latin typeface="Century Schoolbook"/>
                <a:ea typeface="Century Schoolbook"/>
                <a:cs typeface="Century Schoolbook"/>
                <a:sym typeface="Century Schoolbook"/>
              </a:rPr>
              <a:t>hèque et</a:t>
            </a:r>
            <a:r>
              <a:rPr b="0" i="0" lang="en-CA" sz="1200" u="none" cap="none" strike="noStrike">
                <a:solidFill>
                  <a:schemeClr val="dk1"/>
                </a:solidFill>
                <a:latin typeface="Century Schoolbook"/>
                <a:ea typeface="Century Schoolbook"/>
                <a:cs typeface="Century Schoolbook"/>
                <a:sym typeface="Century Schoolbook"/>
              </a:rPr>
              <a:t> Archives Canada</a:t>
            </a:r>
            <a:r>
              <a:rPr lang="en-CA" sz="1200">
                <a:solidFill>
                  <a:schemeClr val="dk1"/>
                </a:solidFill>
                <a:latin typeface="Century Schoolbook"/>
                <a:ea typeface="Century Schoolbook"/>
                <a:cs typeface="Century Schoolbook"/>
                <a:sym typeface="Century Schoolbook"/>
              </a:rPr>
              <a:t>, </a:t>
            </a:r>
            <a:r>
              <a:rPr b="0" i="0" lang="en-CA" sz="1200" u="none" cap="none" strike="noStrike">
                <a:solidFill>
                  <a:schemeClr val="dk1"/>
                </a:solidFill>
                <a:latin typeface="Century Schoolbook"/>
                <a:ea typeface="Century Schoolbook"/>
                <a:cs typeface="Century Schoolbook"/>
                <a:sym typeface="Century Schoolbook"/>
              </a:rPr>
              <a:t>C-094168</a:t>
            </a:r>
            <a:r>
              <a:rPr lang="en-CA" sz="1200">
                <a:solidFill>
                  <a:schemeClr val="dk1"/>
                </a:solidFill>
                <a:latin typeface="Century Schoolbook"/>
                <a:ea typeface="Century Schoolbook"/>
                <a:cs typeface="Century Schoolbook"/>
                <a:sym typeface="Century Schoolbook"/>
              </a:rPr>
              <a:t>)</a:t>
            </a:r>
            <a:endParaRPr b="0" i="0" sz="1200" u="none" cap="none" strike="noStrike">
              <a:solidFill>
                <a:schemeClr val="dk1"/>
              </a:solidFill>
              <a:latin typeface="Century Schoolbook"/>
              <a:ea typeface="Century Schoolbook"/>
              <a:cs typeface="Century Schoolbook"/>
              <a:sym typeface="Century Schoolbook"/>
            </a:endParaRPr>
          </a:p>
        </p:txBody>
      </p:sp>
      <p:pic>
        <p:nvPicPr>
          <p:cNvPr descr="A person and person holding an award&#10;&#10;Description automatically generated" id="801" name="Google Shape;801;p61"/>
          <p:cNvPicPr preferRelativeResize="0"/>
          <p:nvPr/>
        </p:nvPicPr>
        <p:blipFill rotWithShape="1">
          <a:blip r:embed="rId4">
            <a:alphaModFix/>
          </a:blip>
          <a:srcRect b="0" l="0" r="0" t="0"/>
          <a:stretch/>
        </p:blipFill>
        <p:spPr>
          <a:xfrm>
            <a:off x="791701" y="1401911"/>
            <a:ext cx="3849319" cy="4811650"/>
          </a:xfrm>
          <a:prstGeom prst="rect">
            <a:avLst/>
          </a:prstGeom>
          <a:noFill/>
          <a:ln>
            <a:noFill/>
          </a:ln>
        </p:spPr>
      </p:pic>
      <p:grpSp>
        <p:nvGrpSpPr>
          <p:cNvPr id="802" name="Google Shape;802;p61"/>
          <p:cNvGrpSpPr/>
          <p:nvPr/>
        </p:nvGrpSpPr>
        <p:grpSpPr>
          <a:xfrm>
            <a:off x="10449404" y="6397289"/>
            <a:ext cx="1817100" cy="386493"/>
            <a:chOff x="10449404" y="6397289"/>
            <a:chExt cx="1817100" cy="386493"/>
          </a:xfrm>
        </p:grpSpPr>
        <p:sp>
          <p:nvSpPr>
            <p:cNvPr id="803" name="Google Shape;803;p61"/>
            <p:cNvSpPr/>
            <p:nvPr/>
          </p:nvSpPr>
          <p:spPr>
            <a:xfrm>
              <a:off x="10562884" y="6397289"/>
              <a:ext cx="1590144" cy="386493"/>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04" name="Google Shape;804;p61">
              <a:hlinkClick action="ppaction://hlinksldjump" r:id="rId5"/>
            </p:cNvPr>
            <p:cNvSpPr txBox="1"/>
            <p:nvPr/>
          </p:nvSpPr>
          <p:spPr>
            <a:xfrm>
              <a:off x="10449404" y="6475186"/>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gr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8" name="Shape 808"/>
        <p:cNvGrpSpPr/>
        <p:nvPr/>
      </p:nvGrpSpPr>
      <p:grpSpPr>
        <a:xfrm>
          <a:off x="0" y="0"/>
          <a:ext cx="0" cy="0"/>
          <a:chOff x="0" y="0"/>
          <a:chExt cx="0" cy="0"/>
        </a:xfrm>
      </p:grpSpPr>
      <p:sp>
        <p:nvSpPr>
          <p:cNvPr id="809" name="Google Shape;809;p62">
            <a:hlinkClick action="ppaction://hlinksldjump" r:id="rId3"/>
          </p:cNvPr>
          <p:cNvSpPr/>
          <p:nvPr/>
        </p:nvSpPr>
        <p:spPr>
          <a:xfrm>
            <a:off x="-150" y="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10" name="Google Shape;810;p62"/>
          <p:cNvSpPr/>
          <p:nvPr/>
        </p:nvSpPr>
        <p:spPr>
          <a:xfrm>
            <a:off x="0" y="0"/>
            <a:ext cx="12192000" cy="1200329"/>
          </a:xfrm>
          <a:prstGeom prst="rect">
            <a:avLst/>
          </a:prstGeom>
          <a:solidFill>
            <a:srgbClr val="0C1A3E"/>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b="0" i="0" lang="en-CA" sz="8000" u="none" cap="none" strike="noStrike">
                <a:solidFill>
                  <a:schemeClr val="lt1"/>
                </a:solidFill>
                <a:latin typeface="Century Schoolbook"/>
                <a:ea typeface="Century Schoolbook"/>
                <a:cs typeface="Century Schoolbook"/>
                <a:sym typeface="Century Schoolbook"/>
              </a:rPr>
              <a:t>Ma</a:t>
            </a:r>
            <a:r>
              <a:rPr lang="en-CA" sz="8000">
                <a:solidFill>
                  <a:schemeClr val="lt1"/>
                </a:solidFill>
                <a:latin typeface="Century Schoolbook"/>
                <a:ea typeface="Century Schoolbook"/>
                <a:cs typeface="Century Schoolbook"/>
                <a:sym typeface="Century Schoolbook"/>
              </a:rPr>
              <a:t>i</a:t>
            </a:r>
            <a:r>
              <a:rPr b="0" i="0" lang="en-CA" sz="8000" u="none" cap="none" strike="noStrike">
                <a:solidFill>
                  <a:schemeClr val="lt1"/>
                </a:solidFill>
                <a:latin typeface="Century Schoolbook"/>
                <a:ea typeface="Century Schoolbook"/>
                <a:cs typeface="Century Schoolbook"/>
                <a:sym typeface="Century Schoolbook"/>
              </a:rPr>
              <a:t> 1958</a:t>
            </a:r>
            <a:endParaRPr b="0" i="0" sz="8000" u="none" cap="none" strike="noStrike">
              <a:solidFill>
                <a:schemeClr val="lt1"/>
              </a:solidFill>
              <a:latin typeface="Century Schoolbook"/>
              <a:ea typeface="Century Schoolbook"/>
              <a:cs typeface="Century Schoolbook"/>
              <a:sym typeface="Century Schoolbook"/>
            </a:endParaRPr>
          </a:p>
        </p:txBody>
      </p:sp>
      <p:sp>
        <p:nvSpPr>
          <p:cNvPr id="811" name="Google Shape;811;p62"/>
          <p:cNvSpPr txBox="1"/>
          <p:nvPr/>
        </p:nvSpPr>
        <p:spPr>
          <a:xfrm>
            <a:off x="420300" y="1200321"/>
            <a:ext cx="11351400" cy="1323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t/>
            </a:r>
            <a:endParaRPr b="0" i="0" sz="2000" u="none" cap="none" strike="noStrike">
              <a:solidFill>
                <a:schemeClr val="dk1"/>
              </a:solidFill>
              <a:latin typeface="Century Schoolbook"/>
              <a:ea typeface="Century Schoolbook"/>
              <a:cs typeface="Century Schoolbook"/>
              <a:sym typeface="Century Schoolbook"/>
            </a:endParaRPr>
          </a:p>
          <a:p>
            <a:pPr indent="0" lvl="0" marL="0" marR="0" rtl="0" algn="ctr">
              <a:lnSpc>
                <a:spcPct val="100000"/>
              </a:lnSpc>
              <a:spcBef>
                <a:spcPts val="0"/>
              </a:spcBef>
              <a:spcAft>
                <a:spcPts val="0"/>
              </a:spcAft>
              <a:buClr>
                <a:srgbClr val="000000"/>
              </a:buClr>
              <a:buSzPts val="2400"/>
              <a:buFont typeface="Arial"/>
              <a:buNone/>
            </a:pPr>
            <a:r>
              <a:rPr lang="en-CA" sz="2000">
                <a:solidFill>
                  <a:schemeClr val="dk1"/>
                </a:solidFill>
                <a:latin typeface="Century Schoolbook"/>
                <a:ea typeface="Century Schoolbook"/>
                <a:cs typeface="Century Schoolbook"/>
                <a:sym typeface="Century Schoolbook"/>
              </a:rPr>
              <a:t>Le Commandement de la défense aérospatiale de l’Amérique du Nord</a:t>
            </a:r>
            <a:r>
              <a:rPr b="0" i="0" lang="en-CA" sz="2000" u="none" cap="none" strike="noStrike">
                <a:solidFill>
                  <a:schemeClr val="dk1"/>
                </a:solidFill>
                <a:latin typeface="Century Schoolbook"/>
                <a:ea typeface="Century Schoolbook"/>
                <a:cs typeface="Century Schoolbook"/>
                <a:sym typeface="Century Schoolbook"/>
              </a:rPr>
              <a:t> (NORAD) est créé par le Canada et les États-</a:t>
            </a:r>
            <a:r>
              <a:rPr lang="en-CA" sz="2000">
                <a:solidFill>
                  <a:schemeClr val="dk1"/>
                </a:solidFill>
                <a:latin typeface="Century Schoolbook"/>
                <a:ea typeface="Century Schoolbook"/>
                <a:cs typeface="Century Schoolbook"/>
                <a:sym typeface="Century Schoolbook"/>
              </a:rPr>
              <a:t>Unis. L’accord du NORAD garantit la défense de l’espace aérospatial nord-américain par les deux pays.</a:t>
            </a:r>
            <a:endParaRPr b="0" i="0" sz="2000" u="none" cap="none" strike="noStrike">
              <a:solidFill>
                <a:schemeClr val="dk1"/>
              </a:solidFill>
              <a:latin typeface="Century Schoolbook"/>
              <a:ea typeface="Century Schoolbook"/>
              <a:cs typeface="Century Schoolbook"/>
              <a:sym typeface="Century Schoolbook"/>
            </a:endParaRPr>
          </a:p>
        </p:txBody>
      </p:sp>
      <p:sp>
        <p:nvSpPr>
          <p:cNvPr id="812" name="Google Shape;812;p62"/>
          <p:cNvSpPr txBox="1"/>
          <p:nvPr/>
        </p:nvSpPr>
        <p:spPr>
          <a:xfrm>
            <a:off x="2528850" y="6397300"/>
            <a:ext cx="71340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lang="en-CA" sz="1200">
                <a:solidFill>
                  <a:schemeClr val="dk1"/>
                </a:solidFill>
                <a:latin typeface="Century Schoolbook"/>
                <a:ea typeface="Century Schoolbook"/>
                <a:cs typeface="Century Schoolbook"/>
                <a:sym typeface="Century Schoolbook"/>
              </a:rPr>
              <a:t>La « salle bleue » du </a:t>
            </a:r>
            <a:r>
              <a:rPr b="0" i="0" lang="en-CA" sz="1200" u="none" cap="none" strike="noStrike">
                <a:solidFill>
                  <a:schemeClr val="dk1"/>
                </a:solidFill>
                <a:latin typeface="Century Schoolbook"/>
                <a:ea typeface="Century Schoolbook"/>
                <a:cs typeface="Century Schoolbook"/>
                <a:sym typeface="Century Schoolbook"/>
              </a:rPr>
              <a:t>SAGE au complexe souterrain du NORAD à North Bay, en Ontario</a:t>
            </a:r>
            <a:r>
              <a:rPr lang="en-CA" sz="1200">
                <a:solidFill>
                  <a:schemeClr val="dk1"/>
                </a:solidFill>
                <a:latin typeface="Century Schoolbook"/>
                <a:ea typeface="Century Schoolbook"/>
                <a:cs typeface="Century Schoolbook"/>
                <a:sym typeface="Century Schoolbook"/>
              </a:rPr>
              <a:t> (Crédit photo :</a:t>
            </a:r>
            <a:r>
              <a:rPr b="0" i="0" lang="en-CA" sz="1200" u="none" cap="none" strike="noStrike">
                <a:solidFill>
                  <a:schemeClr val="dk1"/>
                </a:solidFill>
                <a:latin typeface="Century Schoolbook"/>
                <a:ea typeface="Century Schoolbook"/>
                <a:cs typeface="Century Schoolbook"/>
                <a:sym typeface="Century Schoolbook"/>
              </a:rPr>
              <a:t> J. Mercier, </a:t>
            </a:r>
            <a:r>
              <a:rPr lang="en-CA" sz="1200">
                <a:solidFill>
                  <a:schemeClr val="dk1"/>
                </a:solidFill>
                <a:latin typeface="Century Schoolbook"/>
                <a:ea typeface="Century Schoolbook"/>
                <a:cs typeface="Century Schoolbook"/>
                <a:sym typeface="Century Schoolbook"/>
              </a:rPr>
              <a:t>Bibliothèque et</a:t>
            </a:r>
            <a:r>
              <a:rPr b="0" i="0" lang="en-CA" sz="1200" u="none" cap="none" strike="noStrike">
                <a:solidFill>
                  <a:schemeClr val="dk1"/>
                </a:solidFill>
                <a:latin typeface="Century Schoolbook"/>
                <a:ea typeface="Century Schoolbook"/>
                <a:cs typeface="Century Schoolbook"/>
                <a:sym typeface="Century Schoolbook"/>
              </a:rPr>
              <a:t> Archives Canada</a:t>
            </a:r>
            <a:r>
              <a:rPr lang="en-CA" sz="1200">
                <a:solidFill>
                  <a:schemeClr val="dk1"/>
                </a:solidFill>
                <a:latin typeface="Century Schoolbook"/>
                <a:ea typeface="Century Schoolbook"/>
                <a:cs typeface="Century Schoolbook"/>
                <a:sym typeface="Century Schoolbook"/>
              </a:rPr>
              <a:t>,</a:t>
            </a:r>
            <a:r>
              <a:rPr b="0" i="0" lang="en-CA" sz="1200" u="none" cap="none" strike="noStrike">
                <a:solidFill>
                  <a:schemeClr val="dk1"/>
                </a:solidFill>
                <a:latin typeface="Century Schoolbook"/>
                <a:ea typeface="Century Schoolbook"/>
                <a:cs typeface="Century Schoolbook"/>
                <a:sym typeface="Century Schoolbook"/>
              </a:rPr>
              <a:t> e010858630</a:t>
            </a:r>
            <a:r>
              <a:rPr lang="en-CA" sz="1200">
                <a:solidFill>
                  <a:schemeClr val="dk1"/>
                </a:solidFill>
                <a:latin typeface="Century Schoolbook"/>
                <a:ea typeface="Century Schoolbook"/>
                <a:cs typeface="Century Schoolbook"/>
                <a:sym typeface="Century Schoolbook"/>
              </a:rPr>
              <a:t>)</a:t>
            </a:r>
            <a:endParaRPr b="0" i="0" sz="1200" u="none" cap="none" strike="noStrike">
              <a:solidFill>
                <a:schemeClr val="dk1"/>
              </a:solidFill>
              <a:latin typeface="Century Schoolbook"/>
              <a:ea typeface="Century Schoolbook"/>
              <a:cs typeface="Century Schoolbook"/>
              <a:sym typeface="Century Schoolbook"/>
            </a:endParaRPr>
          </a:p>
        </p:txBody>
      </p:sp>
      <p:pic>
        <p:nvPicPr>
          <p:cNvPr descr="A group of people sitting in chairs&#10;&#10;Description automatically generated" id="813" name="Google Shape;813;p62"/>
          <p:cNvPicPr preferRelativeResize="0"/>
          <p:nvPr/>
        </p:nvPicPr>
        <p:blipFill rotWithShape="1">
          <a:blip r:embed="rId4">
            <a:alphaModFix/>
          </a:blip>
          <a:srcRect b="11373" l="0" r="0" t="20736"/>
          <a:stretch/>
        </p:blipFill>
        <p:spPr>
          <a:xfrm>
            <a:off x="2528936" y="2585725"/>
            <a:ext cx="7134127" cy="3811575"/>
          </a:xfrm>
          <a:prstGeom prst="rect">
            <a:avLst/>
          </a:prstGeom>
          <a:noFill/>
          <a:ln>
            <a:noFill/>
          </a:ln>
        </p:spPr>
      </p:pic>
      <p:grpSp>
        <p:nvGrpSpPr>
          <p:cNvPr id="814" name="Google Shape;814;p62"/>
          <p:cNvGrpSpPr/>
          <p:nvPr/>
        </p:nvGrpSpPr>
        <p:grpSpPr>
          <a:xfrm>
            <a:off x="10449391" y="6397289"/>
            <a:ext cx="1817100" cy="386493"/>
            <a:chOff x="10449391" y="6397289"/>
            <a:chExt cx="1817100" cy="386493"/>
          </a:xfrm>
        </p:grpSpPr>
        <p:sp>
          <p:nvSpPr>
            <p:cNvPr id="815" name="Google Shape;815;p62"/>
            <p:cNvSpPr/>
            <p:nvPr/>
          </p:nvSpPr>
          <p:spPr>
            <a:xfrm>
              <a:off x="10562884" y="6397289"/>
              <a:ext cx="1590144" cy="386493"/>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16" name="Google Shape;816;p62">
              <a:hlinkClick action="ppaction://hlinksldjump" r:id="rId5"/>
            </p:cNvPr>
            <p:cNvSpPr txBox="1"/>
            <p:nvPr/>
          </p:nvSpPr>
          <p:spPr>
            <a:xfrm>
              <a:off x="10449391" y="6475199"/>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gr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0" name="Shape 820"/>
        <p:cNvGrpSpPr/>
        <p:nvPr/>
      </p:nvGrpSpPr>
      <p:grpSpPr>
        <a:xfrm>
          <a:off x="0" y="0"/>
          <a:ext cx="0" cy="0"/>
          <a:chOff x="0" y="0"/>
          <a:chExt cx="0" cy="0"/>
        </a:xfrm>
      </p:grpSpPr>
      <p:sp>
        <p:nvSpPr>
          <p:cNvPr id="821" name="Google Shape;821;p63">
            <a:hlinkClick action="ppaction://hlinksldjump" r:id="rId3"/>
          </p:cNvPr>
          <p:cNvSpPr/>
          <p:nvPr/>
        </p:nvSpPr>
        <p:spPr>
          <a:xfrm>
            <a:off x="0" y="-450"/>
            <a:ext cx="12192000" cy="68589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22" name="Google Shape;822;p63"/>
          <p:cNvSpPr/>
          <p:nvPr/>
        </p:nvSpPr>
        <p:spPr>
          <a:xfrm>
            <a:off x="0" y="0"/>
            <a:ext cx="12192000" cy="1200329"/>
          </a:xfrm>
          <a:prstGeom prst="rect">
            <a:avLst/>
          </a:prstGeom>
          <a:solidFill>
            <a:srgbClr val="0C1A3E"/>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b="0" i="0" lang="en-CA" sz="8000" u="none" cap="none" strike="noStrike">
                <a:solidFill>
                  <a:schemeClr val="lt1"/>
                </a:solidFill>
                <a:latin typeface="Century Schoolbook"/>
                <a:ea typeface="Century Schoolbook"/>
                <a:cs typeface="Century Schoolbook"/>
                <a:sym typeface="Century Schoolbook"/>
              </a:rPr>
              <a:t>Mar</a:t>
            </a:r>
            <a:r>
              <a:rPr lang="en-CA" sz="8000">
                <a:solidFill>
                  <a:schemeClr val="lt1"/>
                </a:solidFill>
                <a:latin typeface="Century Schoolbook"/>
                <a:ea typeface="Century Schoolbook"/>
                <a:cs typeface="Century Schoolbook"/>
                <a:sym typeface="Century Schoolbook"/>
              </a:rPr>
              <a:t>s</a:t>
            </a:r>
            <a:r>
              <a:rPr b="0" i="0" lang="en-CA" sz="8000" u="none" cap="none" strike="noStrike">
                <a:solidFill>
                  <a:schemeClr val="lt1"/>
                </a:solidFill>
                <a:latin typeface="Century Schoolbook"/>
                <a:ea typeface="Century Schoolbook"/>
                <a:cs typeface="Century Schoolbook"/>
                <a:sym typeface="Century Schoolbook"/>
              </a:rPr>
              <a:t> 1964</a:t>
            </a:r>
            <a:endParaRPr b="0" i="0" sz="8000" u="none" cap="none" strike="noStrike">
              <a:solidFill>
                <a:schemeClr val="lt1"/>
              </a:solidFill>
              <a:latin typeface="Century Schoolbook"/>
              <a:ea typeface="Century Schoolbook"/>
              <a:cs typeface="Century Schoolbook"/>
              <a:sym typeface="Century Schoolbook"/>
            </a:endParaRPr>
          </a:p>
        </p:txBody>
      </p:sp>
      <p:sp>
        <p:nvSpPr>
          <p:cNvPr id="823" name="Google Shape;823;p63"/>
          <p:cNvSpPr txBox="1"/>
          <p:nvPr/>
        </p:nvSpPr>
        <p:spPr>
          <a:xfrm>
            <a:off x="420300" y="1200321"/>
            <a:ext cx="11351400" cy="1015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t/>
            </a:r>
            <a:endParaRPr b="0" i="0" sz="2000" u="none" cap="none" strike="noStrike">
              <a:solidFill>
                <a:schemeClr val="dk1"/>
              </a:solidFill>
              <a:latin typeface="Century Schoolbook"/>
              <a:ea typeface="Century Schoolbook"/>
              <a:cs typeface="Century Schoolbook"/>
              <a:sym typeface="Century Schoolbook"/>
            </a:endParaRPr>
          </a:p>
          <a:p>
            <a:pPr indent="0" lvl="0" marL="0" marR="0" rtl="0" algn="ctr">
              <a:lnSpc>
                <a:spcPct val="100000"/>
              </a:lnSpc>
              <a:spcBef>
                <a:spcPts val="0"/>
              </a:spcBef>
              <a:spcAft>
                <a:spcPts val="0"/>
              </a:spcAft>
              <a:buClr>
                <a:srgbClr val="000000"/>
              </a:buClr>
              <a:buSzPts val="2400"/>
              <a:buFont typeface="Arial"/>
              <a:buNone/>
            </a:pPr>
            <a:r>
              <a:rPr lang="en-CA" sz="2000">
                <a:solidFill>
                  <a:schemeClr val="dk1"/>
                </a:solidFill>
                <a:latin typeface="Century Schoolbook"/>
                <a:ea typeface="Century Schoolbook"/>
                <a:cs typeface="Century Schoolbook"/>
                <a:sym typeface="Century Schoolbook"/>
              </a:rPr>
              <a:t>La mission canadienne de maintien de la paix à Chypre commence. Cette mission n’est à ce jour pas terminée.</a:t>
            </a:r>
            <a:r>
              <a:rPr b="0" i="0" lang="en-CA" sz="2000" u="none" cap="none" strike="noStrike">
                <a:solidFill>
                  <a:schemeClr val="dk1"/>
                </a:solidFill>
                <a:latin typeface="Century Schoolbook"/>
                <a:ea typeface="Century Schoolbook"/>
                <a:cs typeface="Century Schoolbook"/>
                <a:sym typeface="Century Schoolbook"/>
              </a:rPr>
              <a:t> Plus de 25 000 Canadiens ont servi à Chypre.</a:t>
            </a:r>
            <a:endParaRPr b="0" i="0" sz="2000" u="none" cap="none" strike="noStrike">
              <a:solidFill>
                <a:schemeClr val="dk1"/>
              </a:solidFill>
              <a:latin typeface="Century Schoolbook"/>
              <a:ea typeface="Century Schoolbook"/>
              <a:cs typeface="Century Schoolbook"/>
              <a:sym typeface="Century Schoolbook"/>
            </a:endParaRPr>
          </a:p>
        </p:txBody>
      </p:sp>
      <p:sp>
        <p:nvSpPr>
          <p:cNvPr id="824" name="Google Shape;824;p63"/>
          <p:cNvSpPr txBox="1"/>
          <p:nvPr/>
        </p:nvSpPr>
        <p:spPr>
          <a:xfrm>
            <a:off x="2141724" y="6397300"/>
            <a:ext cx="78696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lang="en-CA" sz="1200">
                <a:solidFill>
                  <a:schemeClr val="dk1"/>
                </a:solidFill>
                <a:latin typeface="Century Schoolbook"/>
                <a:ea typeface="Century Schoolbook"/>
                <a:cs typeface="Century Schoolbook"/>
                <a:sym typeface="Century Schoolbook"/>
              </a:rPr>
              <a:t>Patrouille de reconnaissance du régiment </a:t>
            </a:r>
            <a:r>
              <a:rPr b="0" i="1" lang="en-CA" sz="1200" u="none" cap="none" strike="noStrike">
                <a:solidFill>
                  <a:schemeClr val="dk1"/>
                </a:solidFill>
                <a:latin typeface="Century Schoolbook"/>
                <a:ea typeface="Century Schoolbook"/>
                <a:cs typeface="Century Schoolbook"/>
                <a:sym typeface="Century Schoolbook"/>
              </a:rPr>
              <a:t>Lord Strathcona's Horse</a:t>
            </a:r>
            <a:r>
              <a:rPr b="0" i="0" lang="en-CA" sz="1200" u="none" cap="none" strike="noStrike">
                <a:solidFill>
                  <a:schemeClr val="dk1"/>
                </a:solidFill>
                <a:latin typeface="Century Schoolbook"/>
                <a:ea typeface="Century Schoolbook"/>
                <a:cs typeface="Century Schoolbook"/>
                <a:sym typeface="Century Schoolbook"/>
              </a:rPr>
              <a:t> (« Cavalerie du Lord Strathcona ») (</a:t>
            </a:r>
            <a:r>
              <a:rPr lang="en-CA" sz="1200">
                <a:solidFill>
                  <a:schemeClr val="dk1"/>
                </a:solidFill>
                <a:latin typeface="Century Schoolbook"/>
                <a:ea typeface="Century Schoolbook"/>
                <a:cs typeface="Century Schoolbook"/>
                <a:sym typeface="Century Schoolbook"/>
              </a:rPr>
              <a:t>Copie électronique fournie par le m</a:t>
            </a:r>
            <a:r>
              <a:rPr b="0" i="0" lang="en-CA" sz="1200" u="none" cap="none" strike="noStrike">
                <a:solidFill>
                  <a:schemeClr val="dk1"/>
                </a:solidFill>
                <a:latin typeface="Century Schoolbook"/>
                <a:ea typeface="Century Schoolbook"/>
                <a:cs typeface="Century Schoolbook"/>
                <a:sym typeface="Century Schoolbook"/>
              </a:rPr>
              <a:t>inistère canadien de la Défense nationale, Bibliothèque et Archives Canada</a:t>
            </a:r>
            <a:r>
              <a:rPr lang="en-CA" sz="1200">
                <a:solidFill>
                  <a:schemeClr val="dk1"/>
                </a:solidFill>
                <a:latin typeface="Century Schoolbook"/>
                <a:ea typeface="Century Schoolbook"/>
                <a:cs typeface="Century Schoolbook"/>
                <a:sym typeface="Century Schoolbook"/>
              </a:rPr>
              <a:t>)</a:t>
            </a:r>
            <a:endParaRPr b="0" i="0" sz="1200" u="none" cap="none" strike="noStrike">
              <a:solidFill>
                <a:schemeClr val="dk1"/>
              </a:solidFill>
              <a:latin typeface="Century Schoolbook"/>
              <a:ea typeface="Century Schoolbook"/>
              <a:cs typeface="Century Schoolbook"/>
              <a:sym typeface="Century Schoolbook"/>
            </a:endParaRPr>
          </a:p>
        </p:txBody>
      </p:sp>
      <p:pic>
        <p:nvPicPr>
          <p:cNvPr descr="A group of men in military uniforms on a jeep&#10;&#10;Description automatically generated" id="825" name="Google Shape;825;p63"/>
          <p:cNvPicPr preferRelativeResize="0"/>
          <p:nvPr/>
        </p:nvPicPr>
        <p:blipFill rotWithShape="1">
          <a:blip r:embed="rId4">
            <a:alphaModFix/>
          </a:blip>
          <a:srcRect b="9269" l="0" r="0" t="38592"/>
          <a:stretch/>
        </p:blipFill>
        <p:spPr>
          <a:xfrm>
            <a:off x="2141725" y="2216125"/>
            <a:ext cx="7908550" cy="4181176"/>
          </a:xfrm>
          <a:prstGeom prst="rect">
            <a:avLst/>
          </a:prstGeom>
          <a:noFill/>
          <a:ln>
            <a:noFill/>
          </a:ln>
        </p:spPr>
      </p:pic>
      <p:grpSp>
        <p:nvGrpSpPr>
          <p:cNvPr id="826" name="Google Shape;826;p63"/>
          <p:cNvGrpSpPr/>
          <p:nvPr/>
        </p:nvGrpSpPr>
        <p:grpSpPr>
          <a:xfrm>
            <a:off x="10449391" y="6397289"/>
            <a:ext cx="1817100" cy="386493"/>
            <a:chOff x="10449391" y="6397289"/>
            <a:chExt cx="1817100" cy="386493"/>
          </a:xfrm>
        </p:grpSpPr>
        <p:sp>
          <p:nvSpPr>
            <p:cNvPr id="827" name="Google Shape;827;p63"/>
            <p:cNvSpPr/>
            <p:nvPr/>
          </p:nvSpPr>
          <p:spPr>
            <a:xfrm>
              <a:off x="10562884" y="6397289"/>
              <a:ext cx="1590144" cy="386493"/>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28" name="Google Shape;828;p63">
              <a:hlinkClick action="ppaction://hlinksldjump" r:id="rId5"/>
            </p:cNvPr>
            <p:cNvSpPr txBox="1"/>
            <p:nvPr/>
          </p:nvSpPr>
          <p:spPr>
            <a:xfrm>
              <a:off x="10449391" y="6475199"/>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gr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2" name="Shape 832"/>
        <p:cNvGrpSpPr/>
        <p:nvPr/>
      </p:nvGrpSpPr>
      <p:grpSpPr>
        <a:xfrm>
          <a:off x="0" y="0"/>
          <a:ext cx="0" cy="0"/>
          <a:chOff x="0" y="0"/>
          <a:chExt cx="0" cy="0"/>
        </a:xfrm>
      </p:grpSpPr>
      <p:sp>
        <p:nvSpPr>
          <p:cNvPr id="833" name="Google Shape;833;p64">
            <a:hlinkClick action="ppaction://hlinksldjump" r:id="rId3"/>
          </p:cNvPr>
          <p:cNvSpPr/>
          <p:nvPr/>
        </p:nvSpPr>
        <p:spPr>
          <a:xfrm>
            <a:off x="0" y="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34" name="Google Shape;834;p64"/>
          <p:cNvSpPr/>
          <p:nvPr/>
        </p:nvSpPr>
        <p:spPr>
          <a:xfrm>
            <a:off x="0" y="0"/>
            <a:ext cx="12192000" cy="1200329"/>
          </a:xfrm>
          <a:prstGeom prst="rect">
            <a:avLst/>
          </a:prstGeom>
          <a:solidFill>
            <a:srgbClr val="0C1A3E"/>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b="0" i="0" lang="en-CA" sz="8000" u="none" cap="none" strike="noStrike">
                <a:solidFill>
                  <a:schemeClr val="lt1"/>
                </a:solidFill>
                <a:latin typeface="Century Schoolbook"/>
                <a:ea typeface="Century Schoolbook"/>
                <a:cs typeface="Century Schoolbook"/>
                <a:sym typeface="Century Schoolbook"/>
              </a:rPr>
              <a:t>F</a:t>
            </a:r>
            <a:r>
              <a:rPr lang="en-CA" sz="8000">
                <a:solidFill>
                  <a:schemeClr val="lt1"/>
                </a:solidFill>
                <a:latin typeface="Century Schoolbook"/>
                <a:ea typeface="Century Schoolbook"/>
                <a:cs typeface="Century Schoolbook"/>
                <a:sym typeface="Century Schoolbook"/>
              </a:rPr>
              <a:t>évrier</a:t>
            </a:r>
            <a:r>
              <a:rPr b="0" i="0" lang="en-CA" sz="8000" u="none" cap="none" strike="noStrike">
                <a:solidFill>
                  <a:schemeClr val="lt1"/>
                </a:solidFill>
                <a:latin typeface="Century Schoolbook"/>
                <a:ea typeface="Century Schoolbook"/>
                <a:cs typeface="Century Schoolbook"/>
                <a:sym typeface="Century Schoolbook"/>
              </a:rPr>
              <a:t> 1968</a:t>
            </a:r>
            <a:endParaRPr b="0" i="0" sz="8000" u="none" cap="none" strike="noStrike">
              <a:solidFill>
                <a:schemeClr val="lt1"/>
              </a:solidFill>
              <a:latin typeface="Century Schoolbook"/>
              <a:ea typeface="Century Schoolbook"/>
              <a:cs typeface="Century Schoolbook"/>
              <a:sym typeface="Century Schoolbook"/>
            </a:endParaRPr>
          </a:p>
        </p:txBody>
      </p:sp>
      <p:sp>
        <p:nvSpPr>
          <p:cNvPr id="835" name="Google Shape;835;p64"/>
          <p:cNvSpPr txBox="1"/>
          <p:nvPr/>
        </p:nvSpPr>
        <p:spPr>
          <a:xfrm>
            <a:off x="5305593" y="3182810"/>
            <a:ext cx="6674700" cy="1323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lang="en-CA" sz="2000">
                <a:solidFill>
                  <a:schemeClr val="dk1"/>
                </a:solidFill>
                <a:latin typeface="Century Schoolbook"/>
                <a:ea typeface="Century Schoolbook"/>
                <a:cs typeface="Century Schoolbook"/>
                <a:sym typeface="Century Schoolbook"/>
              </a:rPr>
              <a:t>La Marine royale canadienne, l’Armée canadienne et l’Aviation royale canadienne se réorganisent et s’unissent pour devenir les Forces armées canadiennes.</a:t>
            </a:r>
            <a:endParaRPr b="0" i="0" sz="2000" u="none" cap="none" strike="noStrike">
              <a:solidFill>
                <a:schemeClr val="dk1"/>
              </a:solidFill>
              <a:latin typeface="Century Schoolbook"/>
              <a:ea typeface="Century Schoolbook"/>
              <a:cs typeface="Century Schoolbook"/>
              <a:sym typeface="Century Schoolbook"/>
            </a:endParaRPr>
          </a:p>
        </p:txBody>
      </p:sp>
      <p:sp>
        <p:nvSpPr>
          <p:cNvPr id="836" name="Google Shape;836;p64"/>
          <p:cNvSpPr txBox="1"/>
          <p:nvPr/>
        </p:nvSpPr>
        <p:spPr>
          <a:xfrm>
            <a:off x="66925" y="6488875"/>
            <a:ext cx="5440800" cy="261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lang="en-CA" sz="1100">
                <a:solidFill>
                  <a:schemeClr val="dk1"/>
                </a:solidFill>
                <a:latin typeface="Century Schoolbook"/>
                <a:ea typeface="Century Schoolbook"/>
                <a:cs typeface="Century Schoolbook"/>
                <a:sym typeface="Century Schoolbook"/>
              </a:rPr>
              <a:t>Pièce commémorative de l’unification (Crédit photo : </a:t>
            </a:r>
            <a:r>
              <a:rPr b="0" i="0" lang="en-CA" sz="1100" u="none" cap="none" strike="noStrike">
                <a:solidFill>
                  <a:schemeClr val="dk1"/>
                </a:solidFill>
                <a:latin typeface="Century Schoolbook"/>
                <a:ea typeface="Century Schoolbook"/>
                <a:cs typeface="Century Schoolbook"/>
                <a:sym typeface="Century Schoolbook"/>
              </a:rPr>
              <a:t>Jerry "Woody“, s</a:t>
            </a:r>
            <a:r>
              <a:rPr lang="en-CA" sz="1100">
                <a:solidFill>
                  <a:schemeClr val="dk1"/>
                </a:solidFill>
                <a:latin typeface="Century Schoolbook"/>
                <a:ea typeface="Century Schoolbook"/>
                <a:cs typeface="Century Schoolbook"/>
                <a:sym typeface="Century Schoolbook"/>
              </a:rPr>
              <a:t>ur</a:t>
            </a:r>
            <a:r>
              <a:rPr b="0" i="0" lang="en-CA" sz="1100" u="none" cap="none" strike="noStrike">
                <a:solidFill>
                  <a:schemeClr val="dk1"/>
                </a:solidFill>
                <a:latin typeface="Century Schoolbook"/>
                <a:ea typeface="Century Schoolbook"/>
                <a:cs typeface="Century Schoolbook"/>
                <a:sym typeface="Century Schoolbook"/>
              </a:rPr>
              <a:t> Flickr</a:t>
            </a:r>
            <a:r>
              <a:rPr lang="en-CA" sz="1100">
                <a:solidFill>
                  <a:schemeClr val="dk1"/>
                </a:solidFill>
                <a:latin typeface="Century Schoolbook"/>
                <a:ea typeface="Century Schoolbook"/>
                <a:cs typeface="Century Schoolbook"/>
                <a:sym typeface="Century Schoolbook"/>
              </a:rPr>
              <a:t>)</a:t>
            </a:r>
            <a:r>
              <a:rPr b="0" i="0" lang="en-CA" sz="1100" u="none" cap="none" strike="noStrike">
                <a:solidFill>
                  <a:schemeClr val="dk1"/>
                </a:solidFill>
                <a:latin typeface="Century Schoolbook"/>
                <a:ea typeface="Century Schoolbook"/>
                <a:cs typeface="Century Schoolbook"/>
                <a:sym typeface="Century Schoolbook"/>
              </a:rPr>
              <a:t> </a:t>
            </a:r>
            <a:endParaRPr b="0" i="0" sz="1100" u="none" cap="none" strike="noStrike">
              <a:solidFill>
                <a:schemeClr val="dk1"/>
              </a:solidFill>
              <a:latin typeface="Century Schoolbook"/>
              <a:ea typeface="Century Schoolbook"/>
              <a:cs typeface="Century Schoolbook"/>
              <a:sym typeface="Century Schoolbook"/>
            </a:endParaRPr>
          </a:p>
        </p:txBody>
      </p:sp>
      <p:pic>
        <p:nvPicPr>
          <p:cNvPr descr="A close-up of a coin&#10;&#10;Description automatically generated" id="837" name="Google Shape;837;p64"/>
          <p:cNvPicPr preferRelativeResize="0"/>
          <p:nvPr/>
        </p:nvPicPr>
        <p:blipFill rotWithShape="1">
          <a:blip r:embed="rId4">
            <a:alphaModFix/>
          </a:blip>
          <a:srcRect b="0" l="0" r="0" t="0"/>
          <a:stretch/>
        </p:blipFill>
        <p:spPr>
          <a:xfrm>
            <a:off x="269050" y="1428750"/>
            <a:ext cx="5036552" cy="5078025"/>
          </a:xfrm>
          <a:prstGeom prst="rect">
            <a:avLst/>
          </a:prstGeom>
          <a:noFill/>
          <a:ln>
            <a:noFill/>
          </a:ln>
        </p:spPr>
      </p:pic>
      <p:grpSp>
        <p:nvGrpSpPr>
          <p:cNvPr id="838" name="Google Shape;838;p64"/>
          <p:cNvGrpSpPr/>
          <p:nvPr/>
        </p:nvGrpSpPr>
        <p:grpSpPr>
          <a:xfrm>
            <a:off x="10449391" y="6397289"/>
            <a:ext cx="1817100" cy="386493"/>
            <a:chOff x="10449391" y="6397289"/>
            <a:chExt cx="1817100" cy="386493"/>
          </a:xfrm>
        </p:grpSpPr>
        <p:sp>
          <p:nvSpPr>
            <p:cNvPr id="839" name="Google Shape;839;p64"/>
            <p:cNvSpPr/>
            <p:nvPr/>
          </p:nvSpPr>
          <p:spPr>
            <a:xfrm>
              <a:off x="10562884" y="6397289"/>
              <a:ext cx="1590144" cy="386493"/>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40" name="Google Shape;840;p64">
              <a:hlinkClick action="ppaction://hlinksldjump" r:id="rId5"/>
            </p:cNvPr>
            <p:cNvSpPr txBox="1"/>
            <p:nvPr/>
          </p:nvSpPr>
          <p:spPr>
            <a:xfrm>
              <a:off x="10449391" y="6475199"/>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gr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4" name="Shape 844"/>
        <p:cNvGrpSpPr/>
        <p:nvPr/>
      </p:nvGrpSpPr>
      <p:grpSpPr>
        <a:xfrm>
          <a:off x="0" y="0"/>
          <a:ext cx="0" cy="0"/>
          <a:chOff x="0" y="0"/>
          <a:chExt cx="0" cy="0"/>
        </a:xfrm>
      </p:grpSpPr>
      <p:sp>
        <p:nvSpPr>
          <p:cNvPr id="845" name="Google Shape;845;p65">
            <a:hlinkClick action="ppaction://hlinksldjump" r:id="rId3"/>
          </p:cNvPr>
          <p:cNvSpPr/>
          <p:nvPr/>
        </p:nvSpPr>
        <p:spPr>
          <a:xfrm>
            <a:off x="13" y="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46" name="Google Shape;846;p65"/>
          <p:cNvSpPr/>
          <p:nvPr/>
        </p:nvSpPr>
        <p:spPr>
          <a:xfrm>
            <a:off x="0" y="0"/>
            <a:ext cx="12192000" cy="1200329"/>
          </a:xfrm>
          <a:prstGeom prst="rect">
            <a:avLst/>
          </a:prstGeom>
          <a:solidFill>
            <a:srgbClr val="0C1A3E"/>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b="0" i="0" lang="en-CA" sz="8000" u="none" cap="none" strike="noStrike">
                <a:solidFill>
                  <a:schemeClr val="lt1"/>
                </a:solidFill>
                <a:latin typeface="Century Schoolbook"/>
                <a:ea typeface="Century Schoolbook"/>
                <a:cs typeface="Century Schoolbook"/>
                <a:sym typeface="Century Schoolbook"/>
              </a:rPr>
              <a:t>Octob</a:t>
            </a:r>
            <a:r>
              <a:rPr lang="en-CA" sz="8000">
                <a:solidFill>
                  <a:schemeClr val="lt1"/>
                </a:solidFill>
                <a:latin typeface="Century Schoolbook"/>
                <a:ea typeface="Century Schoolbook"/>
                <a:cs typeface="Century Schoolbook"/>
                <a:sym typeface="Century Schoolbook"/>
              </a:rPr>
              <a:t>re</a:t>
            </a:r>
            <a:r>
              <a:rPr b="0" i="0" lang="en-CA" sz="8000" u="none" cap="none" strike="noStrike">
                <a:solidFill>
                  <a:schemeClr val="lt1"/>
                </a:solidFill>
                <a:latin typeface="Century Schoolbook"/>
                <a:ea typeface="Century Schoolbook"/>
                <a:cs typeface="Century Schoolbook"/>
                <a:sym typeface="Century Schoolbook"/>
              </a:rPr>
              <a:t> 1970</a:t>
            </a:r>
            <a:endParaRPr b="0" i="0" sz="8000" u="none" cap="none" strike="noStrike">
              <a:solidFill>
                <a:schemeClr val="lt1"/>
              </a:solidFill>
              <a:latin typeface="Century Schoolbook"/>
              <a:ea typeface="Century Schoolbook"/>
              <a:cs typeface="Century Schoolbook"/>
              <a:sym typeface="Century Schoolbook"/>
            </a:endParaRPr>
          </a:p>
        </p:txBody>
      </p:sp>
      <p:sp>
        <p:nvSpPr>
          <p:cNvPr id="847" name="Google Shape;847;p65"/>
          <p:cNvSpPr txBox="1"/>
          <p:nvPr/>
        </p:nvSpPr>
        <p:spPr>
          <a:xfrm>
            <a:off x="420300" y="1200321"/>
            <a:ext cx="11351400" cy="1323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t/>
            </a:r>
            <a:endParaRPr b="0" i="0" sz="2000" u="none" cap="none" strike="noStrike">
              <a:solidFill>
                <a:schemeClr val="dk1"/>
              </a:solidFill>
              <a:latin typeface="Century Schoolbook"/>
              <a:ea typeface="Century Schoolbook"/>
              <a:cs typeface="Century Schoolbook"/>
              <a:sym typeface="Century Schoolbook"/>
            </a:endParaRPr>
          </a:p>
          <a:p>
            <a:pPr indent="0" lvl="0" marL="0" marR="0" rtl="0" algn="ctr">
              <a:lnSpc>
                <a:spcPct val="100000"/>
              </a:lnSpc>
              <a:spcBef>
                <a:spcPts val="0"/>
              </a:spcBef>
              <a:spcAft>
                <a:spcPts val="0"/>
              </a:spcAft>
              <a:buClr>
                <a:srgbClr val="000000"/>
              </a:buClr>
              <a:buSzPts val="2400"/>
              <a:buFont typeface="Arial"/>
              <a:buNone/>
            </a:pPr>
            <a:r>
              <a:rPr lang="en-CA" sz="2000">
                <a:solidFill>
                  <a:schemeClr val="dk1"/>
                </a:solidFill>
                <a:latin typeface="Century Schoolbook"/>
                <a:ea typeface="Century Schoolbook"/>
                <a:cs typeface="Century Schoolbook"/>
                <a:sym typeface="Century Schoolbook"/>
              </a:rPr>
              <a:t>Le</a:t>
            </a:r>
            <a:r>
              <a:rPr b="0" i="0" lang="en-CA" sz="2000" u="none" cap="none" strike="noStrike">
                <a:solidFill>
                  <a:schemeClr val="dk1"/>
                </a:solidFill>
                <a:latin typeface="Century Schoolbook"/>
                <a:ea typeface="Century Schoolbook"/>
                <a:cs typeface="Century Schoolbook"/>
                <a:sym typeface="Century Schoolbook"/>
              </a:rPr>
              <a:t> Front de Lib</a:t>
            </a:r>
            <a:r>
              <a:rPr lang="en-CA" sz="2000">
                <a:solidFill>
                  <a:schemeClr val="dk1"/>
                </a:solidFill>
                <a:latin typeface="Century Schoolbook"/>
                <a:ea typeface="Century Schoolbook"/>
                <a:cs typeface="Century Schoolbook"/>
                <a:sym typeface="Century Schoolbook"/>
              </a:rPr>
              <a:t>é</a:t>
            </a:r>
            <a:r>
              <a:rPr b="0" i="0" lang="en-CA" sz="2000" u="none" cap="none" strike="noStrike">
                <a:solidFill>
                  <a:schemeClr val="dk1"/>
                </a:solidFill>
                <a:latin typeface="Century Schoolbook"/>
                <a:ea typeface="Century Schoolbook"/>
                <a:cs typeface="Century Schoolbook"/>
                <a:sym typeface="Century Schoolbook"/>
              </a:rPr>
              <a:t>ration du Qu</a:t>
            </a:r>
            <a:r>
              <a:rPr lang="en-CA" sz="2000">
                <a:solidFill>
                  <a:schemeClr val="dk1"/>
                </a:solidFill>
                <a:latin typeface="Century Schoolbook"/>
                <a:ea typeface="Century Schoolbook"/>
                <a:cs typeface="Century Schoolbook"/>
                <a:sym typeface="Century Schoolbook"/>
              </a:rPr>
              <a:t>é</a:t>
            </a:r>
            <a:r>
              <a:rPr b="0" i="0" lang="en-CA" sz="2000" u="none" cap="none" strike="noStrike">
                <a:solidFill>
                  <a:schemeClr val="dk1"/>
                </a:solidFill>
                <a:latin typeface="Century Schoolbook"/>
                <a:ea typeface="Century Schoolbook"/>
                <a:cs typeface="Century Schoolbook"/>
                <a:sym typeface="Century Schoolbook"/>
              </a:rPr>
              <a:t>bec (FLQ) kidnappe le diplomate James Cross et tue le politicien Pierre Laporte </a:t>
            </a:r>
            <a:r>
              <a:rPr lang="en-CA" sz="2000">
                <a:solidFill>
                  <a:schemeClr val="dk1"/>
                </a:solidFill>
                <a:latin typeface="Century Schoolbook"/>
                <a:ea typeface="Century Schoolbook"/>
                <a:cs typeface="Century Schoolbook"/>
                <a:sym typeface="Century Schoolbook"/>
              </a:rPr>
              <a:t>à</a:t>
            </a:r>
            <a:r>
              <a:rPr b="0" i="0" lang="en-CA" sz="2000" u="none" cap="none" strike="noStrike">
                <a:solidFill>
                  <a:schemeClr val="dk1"/>
                </a:solidFill>
                <a:latin typeface="Century Schoolbook"/>
                <a:ea typeface="Century Schoolbook"/>
                <a:cs typeface="Century Schoolbook"/>
                <a:sym typeface="Century Schoolbook"/>
              </a:rPr>
              <a:t> Montr</a:t>
            </a:r>
            <a:r>
              <a:rPr lang="en-CA" sz="2000">
                <a:solidFill>
                  <a:schemeClr val="dk1"/>
                </a:solidFill>
                <a:latin typeface="Century Schoolbook"/>
                <a:ea typeface="Century Schoolbook"/>
                <a:cs typeface="Century Schoolbook"/>
                <a:sym typeface="Century Schoolbook"/>
              </a:rPr>
              <a:t>é</a:t>
            </a:r>
            <a:r>
              <a:rPr b="0" i="0" lang="en-CA" sz="2000" u="none" cap="none" strike="noStrike">
                <a:solidFill>
                  <a:schemeClr val="dk1"/>
                </a:solidFill>
                <a:latin typeface="Century Schoolbook"/>
                <a:ea typeface="Century Schoolbook"/>
                <a:cs typeface="Century Schoolbook"/>
                <a:sym typeface="Century Schoolbook"/>
              </a:rPr>
              <a:t>al. Le premier ministre Pierre Trudeau invoque la </a:t>
            </a:r>
            <a:r>
              <a:rPr b="0" i="1" lang="en-CA" sz="2000" u="none" cap="none" strike="noStrike">
                <a:solidFill>
                  <a:schemeClr val="dk1"/>
                </a:solidFill>
                <a:latin typeface="Century Schoolbook"/>
                <a:ea typeface="Century Schoolbook"/>
                <a:cs typeface="Century Schoolbook"/>
                <a:sym typeface="Century Schoolbook"/>
              </a:rPr>
              <a:t>Loi sur les mesures de guerre</a:t>
            </a:r>
            <a:r>
              <a:rPr b="0" i="0" lang="en-CA" sz="2000" u="none" cap="none" strike="noStrike">
                <a:solidFill>
                  <a:schemeClr val="dk1"/>
                </a:solidFill>
                <a:latin typeface="Century Schoolbook"/>
                <a:ea typeface="Century Schoolbook"/>
                <a:cs typeface="Century Schoolbook"/>
                <a:sym typeface="Century Schoolbook"/>
              </a:rPr>
              <a:t>. L</a:t>
            </a:r>
            <a:r>
              <a:rPr lang="en-CA" sz="2000">
                <a:solidFill>
                  <a:schemeClr val="dk1"/>
                </a:solidFill>
                <a:latin typeface="Century Schoolbook"/>
                <a:ea typeface="Century Schoolbook"/>
                <a:cs typeface="Century Schoolbook"/>
                <a:sym typeface="Century Schoolbook"/>
              </a:rPr>
              <a:t>’armée est alors déployée dans les rues pour soutenir la police.</a:t>
            </a:r>
            <a:endParaRPr b="0" i="0" sz="2000" u="none" cap="none" strike="noStrike">
              <a:solidFill>
                <a:schemeClr val="dk1"/>
              </a:solidFill>
              <a:latin typeface="Century Schoolbook"/>
              <a:ea typeface="Century Schoolbook"/>
              <a:cs typeface="Century Schoolbook"/>
              <a:sym typeface="Century Schoolbook"/>
            </a:endParaRPr>
          </a:p>
        </p:txBody>
      </p:sp>
      <p:sp>
        <p:nvSpPr>
          <p:cNvPr id="848" name="Google Shape;848;p65"/>
          <p:cNvSpPr txBox="1"/>
          <p:nvPr/>
        </p:nvSpPr>
        <p:spPr>
          <a:xfrm>
            <a:off x="2512700" y="6397300"/>
            <a:ext cx="71655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lang="en-CA" sz="1200">
                <a:solidFill>
                  <a:schemeClr val="dk1"/>
                </a:solidFill>
                <a:latin typeface="Century Schoolbook"/>
                <a:ea typeface="Century Schoolbook"/>
                <a:cs typeface="Century Schoolbook"/>
                <a:sym typeface="Century Schoolbook"/>
              </a:rPr>
              <a:t>Soldats durant la crise d’Octobre</a:t>
            </a:r>
            <a:r>
              <a:rPr b="0" i="0" lang="en-CA" sz="1200" u="none" cap="none" strike="noStrike">
                <a:solidFill>
                  <a:schemeClr val="dk1"/>
                </a:solidFill>
                <a:latin typeface="Century Schoolbook"/>
                <a:ea typeface="Century Schoolbook"/>
                <a:cs typeface="Century Schoolbook"/>
                <a:sym typeface="Century Schoolbook"/>
              </a:rPr>
              <a:t> (Droits fournis par Bibliothèque et Archives Canada, propriété de Frank Prazak</a:t>
            </a:r>
            <a:r>
              <a:rPr lang="en-CA" sz="1200">
                <a:solidFill>
                  <a:schemeClr val="dk1"/>
                </a:solidFill>
                <a:latin typeface="Century Schoolbook"/>
                <a:ea typeface="Century Schoolbook"/>
                <a:cs typeface="Century Schoolbook"/>
                <a:sym typeface="Century Schoolbook"/>
              </a:rPr>
              <a:t>)</a:t>
            </a:r>
            <a:endParaRPr b="0" i="0" sz="1200" u="none" cap="none" strike="noStrike">
              <a:solidFill>
                <a:schemeClr val="dk1"/>
              </a:solidFill>
              <a:latin typeface="Century Schoolbook"/>
              <a:ea typeface="Century Schoolbook"/>
              <a:cs typeface="Century Schoolbook"/>
              <a:sym typeface="Century Schoolbook"/>
            </a:endParaRPr>
          </a:p>
        </p:txBody>
      </p:sp>
      <p:pic>
        <p:nvPicPr>
          <p:cNvPr descr="A group of people standing in a street&#10;&#10;Description automatically generated" id="849" name="Google Shape;849;p65"/>
          <p:cNvPicPr preferRelativeResize="0"/>
          <p:nvPr/>
        </p:nvPicPr>
        <p:blipFill rotWithShape="1">
          <a:blip r:embed="rId4">
            <a:alphaModFix/>
          </a:blip>
          <a:srcRect b="11396" l="0" r="0" t="17643"/>
          <a:stretch/>
        </p:blipFill>
        <p:spPr>
          <a:xfrm>
            <a:off x="2513313" y="2955025"/>
            <a:ext cx="7165375" cy="3442274"/>
          </a:xfrm>
          <a:prstGeom prst="rect">
            <a:avLst/>
          </a:prstGeom>
          <a:noFill/>
          <a:ln>
            <a:noFill/>
          </a:ln>
        </p:spPr>
      </p:pic>
      <p:grpSp>
        <p:nvGrpSpPr>
          <p:cNvPr id="850" name="Google Shape;850;p65"/>
          <p:cNvGrpSpPr/>
          <p:nvPr/>
        </p:nvGrpSpPr>
        <p:grpSpPr>
          <a:xfrm>
            <a:off x="10449391" y="6397289"/>
            <a:ext cx="1817100" cy="386493"/>
            <a:chOff x="10449391" y="6397289"/>
            <a:chExt cx="1817100" cy="386493"/>
          </a:xfrm>
        </p:grpSpPr>
        <p:sp>
          <p:nvSpPr>
            <p:cNvPr id="851" name="Google Shape;851;p65"/>
            <p:cNvSpPr/>
            <p:nvPr/>
          </p:nvSpPr>
          <p:spPr>
            <a:xfrm>
              <a:off x="10562884" y="6397289"/>
              <a:ext cx="1590144" cy="386493"/>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52" name="Google Shape;852;p65">
              <a:hlinkClick action="ppaction://hlinksldjump" r:id="rId5"/>
            </p:cNvPr>
            <p:cNvSpPr txBox="1"/>
            <p:nvPr/>
          </p:nvSpPr>
          <p:spPr>
            <a:xfrm>
              <a:off x="10449391" y="6475199"/>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gr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6" name="Shape 856"/>
        <p:cNvGrpSpPr/>
        <p:nvPr/>
      </p:nvGrpSpPr>
      <p:grpSpPr>
        <a:xfrm>
          <a:off x="0" y="0"/>
          <a:ext cx="0" cy="0"/>
          <a:chOff x="0" y="0"/>
          <a:chExt cx="0" cy="0"/>
        </a:xfrm>
      </p:grpSpPr>
      <p:sp>
        <p:nvSpPr>
          <p:cNvPr id="857" name="Google Shape;857;p66">
            <a:hlinkClick action="ppaction://hlinksldjump" r:id="rId3"/>
          </p:cNvPr>
          <p:cNvSpPr/>
          <p:nvPr/>
        </p:nvSpPr>
        <p:spPr>
          <a:xfrm>
            <a:off x="0" y="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58" name="Google Shape;858;p66"/>
          <p:cNvSpPr/>
          <p:nvPr/>
        </p:nvSpPr>
        <p:spPr>
          <a:xfrm>
            <a:off x="0" y="0"/>
            <a:ext cx="12192000" cy="1200300"/>
          </a:xfrm>
          <a:prstGeom prst="rect">
            <a:avLst/>
          </a:prstGeom>
          <a:solidFill>
            <a:srgbClr val="0C1A3E"/>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lang="en-CA" sz="8000">
                <a:solidFill>
                  <a:schemeClr val="lt1"/>
                </a:solidFill>
                <a:latin typeface="Century Schoolbook"/>
                <a:ea typeface="Century Schoolbook"/>
                <a:cs typeface="Century Schoolbook"/>
                <a:sym typeface="Century Schoolbook"/>
              </a:rPr>
              <a:t>Février </a:t>
            </a:r>
            <a:r>
              <a:rPr b="0" i="0" lang="en-CA" sz="8000" u="none" cap="none" strike="noStrike">
                <a:solidFill>
                  <a:schemeClr val="lt1"/>
                </a:solidFill>
                <a:latin typeface="Century Schoolbook"/>
                <a:ea typeface="Century Schoolbook"/>
                <a:cs typeface="Century Schoolbook"/>
                <a:sym typeface="Century Schoolbook"/>
              </a:rPr>
              <a:t>1989</a:t>
            </a:r>
            <a:endParaRPr b="0" i="0" sz="8000" u="none" cap="none" strike="noStrike">
              <a:solidFill>
                <a:schemeClr val="lt1"/>
              </a:solidFill>
              <a:latin typeface="Century Schoolbook"/>
              <a:ea typeface="Century Schoolbook"/>
              <a:cs typeface="Century Schoolbook"/>
              <a:sym typeface="Century Schoolbook"/>
            </a:endParaRPr>
          </a:p>
        </p:txBody>
      </p:sp>
      <p:sp>
        <p:nvSpPr>
          <p:cNvPr id="859" name="Google Shape;859;p66"/>
          <p:cNvSpPr txBox="1"/>
          <p:nvPr/>
        </p:nvSpPr>
        <p:spPr>
          <a:xfrm>
            <a:off x="5015113" y="2802469"/>
            <a:ext cx="6861300" cy="163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t/>
            </a:r>
            <a:endParaRPr b="0" i="0" sz="2000" u="none" cap="none" strike="noStrike">
              <a:solidFill>
                <a:schemeClr val="dk1"/>
              </a:solidFill>
              <a:latin typeface="Century Schoolbook"/>
              <a:ea typeface="Century Schoolbook"/>
              <a:cs typeface="Century Schoolbook"/>
              <a:sym typeface="Century Schoolbook"/>
            </a:endParaRPr>
          </a:p>
          <a:p>
            <a:pPr indent="0" lvl="0" marL="0" marR="0" rtl="0" algn="ctr">
              <a:lnSpc>
                <a:spcPct val="100000"/>
              </a:lnSpc>
              <a:spcBef>
                <a:spcPts val="0"/>
              </a:spcBef>
              <a:spcAft>
                <a:spcPts val="0"/>
              </a:spcAft>
              <a:buClr>
                <a:srgbClr val="000000"/>
              </a:buClr>
              <a:buSzPts val="2400"/>
              <a:buFont typeface="Arial"/>
              <a:buNone/>
            </a:pPr>
            <a:r>
              <a:rPr lang="en-CA" sz="2000">
                <a:solidFill>
                  <a:schemeClr val="dk1"/>
                </a:solidFill>
                <a:latin typeface="Century Schoolbook"/>
                <a:ea typeface="Century Schoolbook"/>
                <a:cs typeface="Century Schoolbook"/>
                <a:sym typeface="Century Schoolbook"/>
              </a:rPr>
              <a:t>Les Forces armées canadiennes ouvrent tous les postes aux femmes, à l’exception de ceux dans les sous-marins et l’aumônerie. Pour la première fois, les femmes sont autorisées à participer aux combats.</a:t>
            </a:r>
            <a:endParaRPr b="0" i="0" sz="2000" u="none" cap="none" strike="noStrike">
              <a:solidFill>
                <a:srgbClr val="000000"/>
              </a:solidFill>
              <a:latin typeface="Arial"/>
              <a:ea typeface="Arial"/>
              <a:cs typeface="Arial"/>
              <a:sym typeface="Arial"/>
            </a:endParaRPr>
          </a:p>
        </p:txBody>
      </p:sp>
      <p:sp>
        <p:nvSpPr>
          <p:cNvPr id="860" name="Google Shape;860;p66"/>
          <p:cNvSpPr txBox="1"/>
          <p:nvPr/>
        </p:nvSpPr>
        <p:spPr>
          <a:xfrm>
            <a:off x="328650" y="6521675"/>
            <a:ext cx="4115400" cy="261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CA" sz="1100" u="none" cap="none" strike="noStrike">
                <a:solidFill>
                  <a:schemeClr val="dk1"/>
                </a:solidFill>
                <a:latin typeface="Century Schoolbook"/>
                <a:ea typeface="Century Schoolbook"/>
                <a:cs typeface="Century Schoolbook"/>
                <a:sym typeface="Century Schoolbook"/>
              </a:rPr>
              <a:t>Sandra Perron</a:t>
            </a:r>
            <a:r>
              <a:rPr lang="en-CA" sz="1100">
                <a:solidFill>
                  <a:schemeClr val="dk1"/>
                </a:solidFill>
                <a:latin typeface="Century Schoolbook"/>
                <a:ea typeface="Century Schoolbook"/>
                <a:cs typeface="Century Schoolbook"/>
                <a:sym typeface="Century Schoolbook"/>
              </a:rPr>
              <a:t>, première officière de l’infanterie canadienne</a:t>
            </a:r>
            <a:endParaRPr b="0" i="0" sz="1100" u="none" cap="none" strike="noStrike">
              <a:solidFill>
                <a:schemeClr val="dk1"/>
              </a:solidFill>
              <a:latin typeface="Century Schoolbook"/>
              <a:ea typeface="Century Schoolbook"/>
              <a:cs typeface="Century Schoolbook"/>
              <a:sym typeface="Century Schoolbook"/>
            </a:endParaRPr>
          </a:p>
        </p:txBody>
      </p:sp>
      <p:pic>
        <p:nvPicPr>
          <p:cNvPr id="861" name="Google Shape;861;p66"/>
          <p:cNvPicPr preferRelativeResize="0"/>
          <p:nvPr/>
        </p:nvPicPr>
        <p:blipFill rotWithShape="1">
          <a:blip r:embed="rId4">
            <a:alphaModFix/>
          </a:blip>
          <a:srcRect b="0" l="32119" r="5400" t="0"/>
          <a:stretch/>
        </p:blipFill>
        <p:spPr>
          <a:xfrm>
            <a:off x="439563" y="1576207"/>
            <a:ext cx="3893574" cy="4945474"/>
          </a:xfrm>
          <a:prstGeom prst="rect">
            <a:avLst/>
          </a:prstGeom>
          <a:noFill/>
          <a:ln>
            <a:noFill/>
          </a:ln>
        </p:spPr>
      </p:pic>
      <p:grpSp>
        <p:nvGrpSpPr>
          <p:cNvPr id="862" name="Google Shape;862;p66"/>
          <p:cNvGrpSpPr/>
          <p:nvPr/>
        </p:nvGrpSpPr>
        <p:grpSpPr>
          <a:xfrm>
            <a:off x="10449316" y="6397289"/>
            <a:ext cx="1817100" cy="386400"/>
            <a:chOff x="10449316" y="6397289"/>
            <a:chExt cx="1817100" cy="386400"/>
          </a:xfrm>
        </p:grpSpPr>
        <p:sp>
          <p:nvSpPr>
            <p:cNvPr id="863" name="Google Shape;863;p66"/>
            <p:cNvSpPr/>
            <p:nvPr/>
          </p:nvSpPr>
          <p:spPr>
            <a:xfrm>
              <a:off x="10562884" y="6397289"/>
              <a:ext cx="1590000" cy="386400"/>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64" name="Google Shape;864;p66">
              <a:hlinkClick action="ppaction://hlinksldjump" r:id="rId5"/>
            </p:cNvPr>
            <p:cNvSpPr txBox="1"/>
            <p:nvPr/>
          </p:nvSpPr>
          <p:spPr>
            <a:xfrm>
              <a:off x="10449316" y="6475161"/>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gr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8" name="Shape 868"/>
        <p:cNvGrpSpPr/>
        <p:nvPr/>
      </p:nvGrpSpPr>
      <p:grpSpPr>
        <a:xfrm>
          <a:off x="0" y="0"/>
          <a:ext cx="0" cy="0"/>
          <a:chOff x="0" y="0"/>
          <a:chExt cx="0" cy="0"/>
        </a:xfrm>
      </p:grpSpPr>
      <p:sp>
        <p:nvSpPr>
          <p:cNvPr id="869" name="Google Shape;869;p67">
            <a:hlinkClick action="ppaction://hlinksldjump" r:id="rId3"/>
          </p:cNvPr>
          <p:cNvSpPr/>
          <p:nvPr/>
        </p:nvSpPr>
        <p:spPr>
          <a:xfrm>
            <a:off x="-50" y="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70" name="Google Shape;870;p67"/>
          <p:cNvSpPr/>
          <p:nvPr/>
        </p:nvSpPr>
        <p:spPr>
          <a:xfrm>
            <a:off x="0" y="0"/>
            <a:ext cx="12192000" cy="1200329"/>
          </a:xfrm>
          <a:prstGeom prst="rect">
            <a:avLst/>
          </a:prstGeom>
          <a:solidFill>
            <a:srgbClr val="0C1A3E"/>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b="0" i="0" lang="en-CA" sz="8000" u="none" cap="none" strike="noStrike">
                <a:solidFill>
                  <a:schemeClr val="lt1"/>
                </a:solidFill>
                <a:latin typeface="Century Schoolbook"/>
                <a:ea typeface="Century Schoolbook"/>
                <a:cs typeface="Century Schoolbook"/>
                <a:sym typeface="Century Schoolbook"/>
              </a:rPr>
              <a:t>A</a:t>
            </a:r>
            <a:r>
              <a:rPr lang="en-CA" sz="8000">
                <a:solidFill>
                  <a:schemeClr val="lt1"/>
                </a:solidFill>
                <a:latin typeface="Century Schoolbook"/>
                <a:ea typeface="Century Schoolbook"/>
                <a:cs typeface="Century Schoolbook"/>
                <a:sym typeface="Century Schoolbook"/>
              </a:rPr>
              <a:t>oût</a:t>
            </a:r>
            <a:r>
              <a:rPr b="0" i="0" lang="en-CA" sz="8000" u="none" cap="none" strike="noStrike">
                <a:solidFill>
                  <a:schemeClr val="lt1"/>
                </a:solidFill>
                <a:latin typeface="Century Schoolbook"/>
                <a:ea typeface="Century Schoolbook"/>
                <a:cs typeface="Century Schoolbook"/>
                <a:sym typeface="Century Schoolbook"/>
              </a:rPr>
              <a:t> 1990</a:t>
            </a:r>
            <a:endParaRPr b="0" i="0" sz="8000" u="none" cap="none" strike="noStrike">
              <a:solidFill>
                <a:schemeClr val="lt1"/>
              </a:solidFill>
              <a:latin typeface="Century Schoolbook"/>
              <a:ea typeface="Century Schoolbook"/>
              <a:cs typeface="Century Schoolbook"/>
              <a:sym typeface="Century Schoolbook"/>
            </a:endParaRPr>
          </a:p>
        </p:txBody>
      </p:sp>
      <p:sp>
        <p:nvSpPr>
          <p:cNvPr id="871" name="Google Shape;871;p67"/>
          <p:cNvSpPr txBox="1"/>
          <p:nvPr/>
        </p:nvSpPr>
        <p:spPr>
          <a:xfrm>
            <a:off x="420300" y="1200321"/>
            <a:ext cx="11351400" cy="1015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t/>
            </a:r>
            <a:endParaRPr b="0" i="0" sz="2000" u="none" cap="none" strike="noStrike">
              <a:solidFill>
                <a:schemeClr val="dk1"/>
              </a:solidFill>
              <a:latin typeface="Century Schoolbook"/>
              <a:ea typeface="Century Schoolbook"/>
              <a:cs typeface="Century Schoolbook"/>
              <a:sym typeface="Century Schoolbook"/>
            </a:endParaRPr>
          </a:p>
          <a:p>
            <a:pPr indent="0" lvl="0" marL="0" marR="0" rtl="0" algn="ctr">
              <a:lnSpc>
                <a:spcPct val="100000"/>
              </a:lnSpc>
              <a:spcBef>
                <a:spcPts val="0"/>
              </a:spcBef>
              <a:spcAft>
                <a:spcPts val="0"/>
              </a:spcAft>
              <a:buClr>
                <a:srgbClr val="000000"/>
              </a:buClr>
              <a:buSzPts val="2400"/>
              <a:buFont typeface="Arial"/>
              <a:buNone/>
            </a:pPr>
            <a:r>
              <a:rPr lang="en-CA" sz="2000">
                <a:solidFill>
                  <a:schemeClr val="dk1"/>
                </a:solidFill>
                <a:latin typeface="Century Schoolbook"/>
                <a:ea typeface="Century Schoolbook"/>
                <a:cs typeface="Century Schoolbook"/>
                <a:sym typeface="Century Schoolbook"/>
              </a:rPr>
              <a:t>Le gouvernement envoie du soutien militaire dans le golfe Persique. Les Canadiens restent dans la région pour fournir des soldats de la paix par l’intermédiaire des Nations unies.</a:t>
            </a:r>
            <a:endParaRPr b="0" i="0" sz="2000" u="none" cap="none" strike="noStrike">
              <a:solidFill>
                <a:schemeClr val="dk1"/>
              </a:solidFill>
              <a:latin typeface="Century Schoolbook"/>
              <a:ea typeface="Century Schoolbook"/>
              <a:cs typeface="Century Schoolbook"/>
              <a:sym typeface="Century Schoolbook"/>
            </a:endParaRPr>
          </a:p>
        </p:txBody>
      </p:sp>
      <p:sp>
        <p:nvSpPr>
          <p:cNvPr id="872" name="Google Shape;872;p67"/>
          <p:cNvSpPr txBox="1"/>
          <p:nvPr/>
        </p:nvSpPr>
        <p:spPr>
          <a:xfrm>
            <a:off x="1664650" y="6359700"/>
            <a:ext cx="88626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lang="en-CA" sz="1200">
                <a:solidFill>
                  <a:schemeClr val="dk1"/>
                </a:solidFill>
                <a:latin typeface="Century Schoolbook"/>
                <a:ea typeface="Century Schoolbook"/>
                <a:cs typeface="Century Schoolbook"/>
                <a:sym typeface="Century Schoolbook"/>
              </a:rPr>
              <a:t>Bateaux canadiens dans le golfe Persique (Ministère canadien de la Défense nationale, Bibliothèque et</a:t>
            </a:r>
            <a:r>
              <a:rPr b="0" i="0" lang="en-CA" sz="1200" u="none" cap="none" strike="noStrike">
                <a:solidFill>
                  <a:schemeClr val="dk1"/>
                </a:solidFill>
                <a:latin typeface="Century Schoolbook"/>
                <a:ea typeface="Century Schoolbook"/>
                <a:cs typeface="Century Schoolbook"/>
                <a:sym typeface="Century Schoolbook"/>
              </a:rPr>
              <a:t> Archives Canada</a:t>
            </a:r>
            <a:r>
              <a:rPr lang="en-CA" sz="1200">
                <a:solidFill>
                  <a:schemeClr val="dk1"/>
                </a:solidFill>
                <a:latin typeface="Century Schoolbook"/>
                <a:ea typeface="Century Schoolbook"/>
                <a:cs typeface="Century Schoolbook"/>
                <a:sym typeface="Century Schoolbook"/>
              </a:rPr>
              <a:t>,</a:t>
            </a:r>
            <a:r>
              <a:rPr b="0" i="0" lang="en-CA" sz="1200" u="none" cap="none" strike="noStrike">
                <a:solidFill>
                  <a:schemeClr val="dk1"/>
                </a:solidFill>
                <a:latin typeface="Century Schoolbook"/>
                <a:ea typeface="Century Schoolbook"/>
                <a:cs typeface="Century Schoolbook"/>
                <a:sym typeface="Century Schoolbook"/>
              </a:rPr>
              <a:t> e999901648-u</a:t>
            </a:r>
            <a:r>
              <a:rPr lang="en-CA" sz="1200">
                <a:solidFill>
                  <a:schemeClr val="dk1"/>
                </a:solidFill>
                <a:latin typeface="Century Schoolbook"/>
                <a:ea typeface="Century Schoolbook"/>
                <a:cs typeface="Century Schoolbook"/>
                <a:sym typeface="Century Schoolbook"/>
              </a:rPr>
              <a:t>)</a:t>
            </a:r>
            <a:endParaRPr b="0" i="0" sz="1200" u="none" cap="none" strike="noStrike">
              <a:solidFill>
                <a:schemeClr val="dk1"/>
              </a:solidFill>
              <a:latin typeface="Century Schoolbook"/>
              <a:ea typeface="Century Schoolbook"/>
              <a:cs typeface="Century Schoolbook"/>
              <a:sym typeface="Century Schoolbook"/>
            </a:endParaRPr>
          </a:p>
        </p:txBody>
      </p:sp>
      <p:pic>
        <p:nvPicPr>
          <p:cNvPr descr="A group of ships in the water&#10;&#10;Description automatically generated" id="873" name="Google Shape;873;p67"/>
          <p:cNvPicPr preferRelativeResize="0"/>
          <p:nvPr/>
        </p:nvPicPr>
        <p:blipFill rotWithShape="1">
          <a:blip r:embed="rId4">
            <a:alphaModFix/>
          </a:blip>
          <a:srcRect b="0" l="0" r="0" t="30318"/>
          <a:stretch/>
        </p:blipFill>
        <p:spPr>
          <a:xfrm>
            <a:off x="1664655" y="2540000"/>
            <a:ext cx="8862690" cy="3819701"/>
          </a:xfrm>
          <a:prstGeom prst="rect">
            <a:avLst/>
          </a:prstGeom>
          <a:noFill/>
          <a:ln>
            <a:noFill/>
          </a:ln>
        </p:spPr>
      </p:pic>
      <p:grpSp>
        <p:nvGrpSpPr>
          <p:cNvPr id="874" name="Google Shape;874;p67"/>
          <p:cNvGrpSpPr/>
          <p:nvPr/>
        </p:nvGrpSpPr>
        <p:grpSpPr>
          <a:xfrm>
            <a:off x="10449391" y="6397289"/>
            <a:ext cx="1817100" cy="386493"/>
            <a:chOff x="10449391" y="6397289"/>
            <a:chExt cx="1817100" cy="386493"/>
          </a:xfrm>
        </p:grpSpPr>
        <p:sp>
          <p:nvSpPr>
            <p:cNvPr id="875" name="Google Shape;875;p67"/>
            <p:cNvSpPr/>
            <p:nvPr/>
          </p:nvSpPr>
          <p:spPr>
            <a:xfrm>
              <a:off x="10562884" y="6397289"/>
              <a:ext cx="1590144" cy="386493"/>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76" name="Google Shape;876;p67">
              <a:hlinkClick action="ppaction://hlinksldjump" r:id="rId5"/>
            </p:cNvPr>
            <p:cNvSpPr txBox="1"/>
            <p:nvPr/>
          </p:nvSpPr>
          <p:spPr>
            <a:xfrm>
              <a:off x="10449391" y="6475199"/>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gr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0" name="Shape 880"/>
        <p:cNvGrpSpPr/>
        <p:nvPr/>
      </p:nvGrpSpPr>
      <p:grpSpPr>
        <a:xfrm>
          <a:off x="0" y="0"/>
          <a:ext cx="0" cy="0"/>
          <a:chOff x="0" y="0"/>
          <a:chExt cx="0" cy="0"/>
        </a:xfrm>
      </p:grpSpPr>
      <p:sp>
        <p:nvSpPr>
          <p:cNvPr id="881" name="Google Shape;881;p68">
            <a:hlinkClick action="ppaction://hlinksldjump" r:id="rId3"/>
          </p:cNvPr>
          <p:cNvSpPr/>
          <p:nvPr/>
        </p:nvSpPr>
        <p:spPr>
          <a:xfrm>
            <a:off x="-57925" y="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82" name="Google Shape;882;p68"/>
          <p:cNvSpPr/>
          <p:nvPr/>
        </p:nvSpPr>
        <p:spPr>
          <a:xfrm>
            <a:off x="0" y="0"/>
            <a:ext cx="12192000" cy="1200329"/>
          </a:xfrm>
          <a:prstGeom prst="rect">
            <a:avLst/>
          </a:prstGeom>
          <a:solidFill>
            <a:srgbClr val="0C1A3E"/>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b="0" i="0" lang="en-CA" sz="8000" u="none" cap="none" strike="noStrike">
                <a:solidFill>
                  <a:schemeClr val="lt1"/>
                </a:solidFill>
                <a:latin typeface="Century Schoolbook"/>
                <a:ea typeface="Century Schoolbook"/>
                <a:cs typeface="Century Schoolbook"/>
                <a:sym typeface="Century Schoolbook"/>
              </a:rPr>
              <a:t>Septemb</a:t>
            </a:r>
            <a:r>
              <a:rPr lang="en-CA" sz="8000">
                <a:solidFill>
                  <a:schemeClr val="lt1"/>
                </a:solidFill>
                <a:latin typeface="Century Schoolbook"/>
                <a:ea typeface="Century Schoolbook"/>
                <a:cs typeface="Century Schoolbook"/>
                <a:sym typeface="Century Schoolbook"/>
              </a:rPr>
              <a:t>re</a:t>
            </a:r>
            <a:r>
              <a:rPr b="0" i="0" lang="en-CA" sz="8000" u="none" cap="none" strike="noStrike">
                <a:solidFill>
                  <a:schemeClr val="lt1"/>
                </a:solidFill>
                <a:latin typeface="Century Schoolbook"/>
                <a:ea typeface="Century Schoolbook"/>
                <a:cs typeface="Century Schoolbook"/>
                <a:sym typeface="Century Schoolbook"/>
              </a:rPr>
              <a:t> 1991</a:t>
            </a:r>
            <a:endParaRPr b="0" i="0" sz="8000" u="none" cap="none" strike="noStrike">
              <a:solidFill>
                <a:schemeClr val="lt1"/>
              </a:solidFill>
              <a:latin typeface="Century Schoolbook"/>
              <a:ea typeface="Century Schoolbook"/>
              <a:cs typeface="Century Schoolbook"/>
              <a:sym typeface="Century Schoolbook"/>
            </a:endParaRPr>
          </a:p>
        </p:txBody>
      </p:sp>
      <p:sp>
        <p:nvSpPr>
          <p:cNvPr id="883" name="Google Shape;883;p68"/>
          <p:cNvSpPr txBox="1"/>
          <p:nvPr/>
        </p:nvSpPr>
        <p:spPr>
          <a:xfrm>
            <a:off x="420300" y="1200321"/>
            <a:ext cx="11351400" cy="1323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t/>
            </a:r>
            <a:endParaRPr b="0" i="0" sz="2000" u="none" cap="none" strike="noStrike">
              <a:solidFill>
                <a:schemeClr val="dk1"/>
              </a:solidFill>
              <a:latin typeface="Century Schoolbook"/>
              <a:ea typeface="Century Schoolbook"/>
              <a:cs typeface="Century Schoolbook"/>
              <a:sym typeface="Century Schoolbook"/>
            </a:endParaRPr>
          </a:p>
          <a:p>
            <a:pPr indent="0" lvl="0" marL="0" marR="0" rtl="0" algn="ctr">
              <a:lnSpc>
                <a:spcPct val="100000"/>
              </a:lnSpc>
              <a:spcBef>
                <a:spcPts val="0"/>
              </a:spcBef>
              <a:spcAft>
                <a:spcPts val="0"/>
              </a:spcAft>
              <a:buClr>
                <a:srgbClr val="000000"/>
              </a:buClr>
              <a:buSzPts val="2400"/>
              <a:buFont typeface="Arial"/>
              <a:buNone/>
            </a:pPr>
            <a:r>
              <a:rPr lang="en-CA" sz="2000">
                <a:solidFill>
                  <a:schemeClr val="dk1"/>
                </a:solidFill>
                <a:latin typeface="Century Schoolbook"/>
                <a:ea typeface="Century Schoolbook"/>
                <a:cs typeface="Century Schoolbook"/>
                <a:sym typeface="Century Schoolbook"/>
              </a:rPr>
              <a:t>Les missions de maintien de la paix dans les Balkans sont lancées suite à l’éclatement de la Yougoslavie. Les Canadiens sont impliqués dans plusieurs missions dans la région, notamment en Croatie et en</a:t>
            </a:r>
            <a:r>
              <a:rPr b="0" i="0" lang="en-CA" sz="2000" u="none" cap="none" strike="noStrike">
                <a:solidFill>
                  <a:schemeClr val="dk1"/>
                </a:solidFill>
                <a:latin typeface="Century Schoolbook"/>
                <a:ea typeface="Century Schoolbook"/>
                <a:cs typeface="Century Schoolbook"/>
                <a:sym typeface="Century Schoolbook"/>
              </a:rPr>
              <a:t> Bosni</a:t>
            </a:r>
            <a:r>
              <a:rPr lang="en-CA" sz="2000">
                <a:solidFill>
                  <a:schemeClr val="dk1"/>
                </a:solidFill>
                <a:latin typeface="Century Schoolbook"/>
                <a:ea typeface="Century Schoolbook"/>
                <a:cs typeface="Century Schoolbook"/>
                <a:sym typeface="Century Schoolbook"/>
              </a:rPr>
              <a:t>e</a:t>
            </a:r>
            <a:r>
              <a:rPr b="0" i="0" lang="en-CA" sz="2000" u="none" cap="none" strike="noStrike">
                <a:solidFill>
                  <a:schemeClr val="dk1"/>
                </a:solidFill>
                <a:latin typeface="Century Schoolbook"/>
                <a:ea typeface="Century Schoolbook"/>
                <a:cs typeface="Century Schoolbook"/>
                <a:sym typeface="Century Schoolbook"/>
              </a:rPr>
              <a:t>-</a:t>
            </a:r>
            <a:r>
              <a:rPr lang="en-CA" sz="2000">
                <a:solidFill>
                  <a:schemeClr val="dk1"/>
                </a:solidFill>
                <a:latin typeface="Century Schoolbook"/>
                <a:ea typeface="Century Schoolbook"/>
                <a:cs typeface="Century Schoolbook"/>
                <a:sym typeface="Century Schoolbook"/>
              </a:rPr>
              <a:t>Herzégovine</a:t>
            </a:r>
            <a:r>
              <a:rPr b="0" i="0" lang="en-CA" sz="2000" u="none" cap="none" strike="noStrike">
                <a:solidFill>
                  <a:schemeClr val="dk1"/>
                </a:solidFill>
                <a:latin typeface="Century Schoolbook"/>
                <a:ea typeface="Century Schoolbook"/>
                <a:cs typeface="Century Schoolbook"/>
                <a:sym typeface="Century Schoolbook"/>
              </a:rPr>
              <a:t>. </a:t>
            </a:r>
            <a:endParaRPr b="0" i="0" sz="2000" u="none" cap="none" strike="noStrike">
              <a:solidFill>
                <a:schemeClr val="dk1"/>
              </a:solidFill>
              <a:latin typeface="Century Schoolbook"/>
              <a:ea typeface="Century Schoolbook"/>
              <a:cs typeface="Century Schoolbook"/>
              <a:sym typeface="Century Schoolbook"/>
            </a:endParaRPr>
          </a:p>
        </p:txBody>
      </p:sp>
      <p:sp>
        <p:nvSpPr>
          <p:cNvPr id="884" name="Google Shape;884;p68"/>
          <p:cNvSpPr txBox="1"/>
          <p:nvPr/>
        </p:nvSpPr>
        <p:spPr>
          <a:xfrm>
            <a:off x="1985825" y="6581000"/>
            <a:ext cx="81045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lang="en-CA" sz="1200">
                <a:solidFill>
                  <a:schemeClr val="dk1"/>
                </a:solidFill>
                <a:latin typeface="Century Schoolbook"/>
                <a:ea typeface="Century Schoolbook"/>
                <a:cs typeface="Century Schoolbook"/>
                <a:sym typeface="Century Schoolbook"/>
              </a:rPr>
              <a:t>Déplacement sur une route en Croatie (Musée du Régiment royal de Montréal)</a:t>
            </a:r>
            <a:endParaRPr b="0" i="0" sz="1200" u="none" cap="none" strike="noStrike">
              <a:solidFill>
                <a:schemeClr val="dk1"/>
              </a:solidFill>
              <a:latin typeface="Century Schoolbook"/>
              <a:ea typeface="Century Schoolbook"/>
              <a:cs typeface="Century Schoolbook"/>
              <a:sym typeface="Century Schoolbook"/>
            </a:endParaRPr>
          </a:p>
        </p:txBody>
      </p:sp>
      <p:pic>
        <p:nvPicPr>
          <p:cNvPr descr="A military vehicle on a road&#10;&#10;Description automatically generated" id="885" name="Google Shape;885;p68"/>
          <p:cNvPicPr preferRelativeResize="0"/>
          <p:nvPr/>
        </p:nvPicPr>
        <p:blipFill rotWithShape="1">
          <a:blip r:embed="rId4">
            <a:alphaModFix/>
          </a:blip>
          <a:srcRect b="2929" l="2166" r="1502" t="30852"/>
          <a:stretch/>
        </p:blipFill>
        <p:spPr>
          <a:xfrm>
            <a:off x="1985833" y="2585725"/>
            <a:ext cx="8220334" cy="3995275"/>
          </a:xfrm>
          <a:prstGeom prst="rect">
            <a:avLst/>
          </a:prstGeom>
          <a:noFill/>
          <a:ln>
            <a:noFill/>
          </a:ln>
        </p:spPr>
      </p:pic>
      <p:grpSp>
        <p:nvGrpSpPr>
          <p:cNvPr id="886" name="Google Shape;886;p68"/>
          <p:cNvGrpSpPr/>
          <p:nvPr/>
        </p:nvGrpSpPr>
        <p:grpSpPr>
          <a:xfrm>
            <a:off x="10449391" y="6397289"/>
            <a:ext cx="1817100" cy="386493"/>
            <a:chOff x="10449391" y="6397289"/>
            <a:chExt cx="1817100" cy="386493"/>
          </a:xfrm>
        </p:grpSpPr>
        <p:sp>
          <p:nvSpPr>
            <p:cNvPr id="887" name="Google Shape;887;p68"/>
            <p:cNvSpPr/>
            <p:nvPr/>
          </p:nvSpPr>
          <p:spPr>
            <a:xfrm>
              <a:off x="10562884" y="6397289"/>
              <a:ext cx="1590144" cy="386493"/>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88" name="Google Shape;888;p68">
              <a:hlinkClick action="ppaction://hlinksldjump" r:id="rId5"/>
            </p:cNvPr>
            <p:cNvSpPr txBox="1"/>
            <p:nvPr/>
          </p:nvSpPr>
          <p:spPr>
            <a:xfrm>
              <a:off x="10449391" y="6475199"/>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gr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2" name="Shape 892"/>
        <p:cNvGrpSpPr/>
        <p:nvPr/>
      </p:nvGrpSpPr>
      <p:grpSpPr>
        <a:xfrm>
          <a:off x="0" y="0"/>
          <a:ext cx="0" cy="0"/>
          <a:chOff x="0" y="0"/>
          <a:chExt cx="0" cy="0"/>
        </a:xfrm>
      </p:grpSpPr>
      <p:sp>
        <p:nvSpPr>
          <p:cNvPr id="893" name="Google Shape;893;p69">
            <a:hlinkClick action="ppaction://hlinksldjump" r:id="rId3"/>
          </p:cNvPr>
          <p:cNvSpPr/>
          <p:nvPr/>
        </p:nvSpPr>
        <p:spPr>
          <a:xfrm>
            <a:off x="0" y="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94" name="Google Shape;894;p69"/>
          <p:cNvSpPr/>
          <p:nvPr/>
        </p:nvSpPr>
        <p:spPr>
          <a:xfrm>
            <a:off x="0" y="0"/>
            <a:ext cx="12192000" cy="1200300"/>
          </a:xfrm>
          <a:prstGeom prst="rect">
            <a:avLst/>
          </a:prstGeom>
          <a:solidFill>
            <a:srgbClr val="0C1A3E"/>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lang="en-CA" sz="8000">
                <a:solidFill>
                  <a:schemeClr val="lt1"/>
                </a:solidFill>
                <a:latin typeface="Century Schoolbook"/>
                <a:ea typeface="Century Schoolbook"/>
                <a:cs typeface="Century Schoolbook"/>
                <a:sym typeface="Century Schoolbook"/>
              </a:rPr>
              <a:t>Octobre </a:t>
            </a:r>
            <a:r>
              <a:rPr b="0" i="0" lang="en-CA" sz="8000" u="none" cap="none" strike="noStrike">
                <a:solidFill>
                  <a:schemeClr val="lt1"/>
                </a:solidFill>
                <a:latin typeface="Century Schoolbook"/>
                <a:ea typeface="Century Schoolbook"/>
                <a:cs typeface="Century Schoolbook"/>
                <a:sym typeface="Century Schoolbook"/>
              </a:rPr>
              <a:t>1992</a:t>
            </a:r>
            <a:endParaRPr b="0" i="0" sz="8000" u="none" cap="none" strike="noStrike">
              <a:solidFill>
                <a:schemeClr val="lt1"/>
              </a:solidFill>
              <a:latin typeface="Century Schoolbook"/>
              <a:ea typeface="Century Schoolbook"/>
              <a:cs typeface="Century Schoolbook"/>
              <a:sym typeface="Century Schoolbook"/>
            </a:endParaRPr>
          </a:p>
        </p:txBody>
      </p:sp>
      <p:sp>
        <p:nvSpPr>
          <p:cNvPr id="895" name="Google Shape;895;p69"/>
          <p:cNvSpPr txBox="1"/>
          <p:nvPr/>
        </p:nvSpPr>
        <p:spPr>
          <a:xfrm>
            <a:off x="5644588" y="2828922"/>
            <a:ext cx="5268300" cy="163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lang="en-CA" sz="2000">
                <a:solidFill>
                  <a:schemeClr val="dk1"/>
                </a:solidFill>
                <a:latin typeface="Century Schoolbook"/>
                <a:ea typeface="Century Schoolbook"/>
                <a:cs typeface="Century Schoolbook"/>
                <a:sym typeface="Century Schoolbook"/>
              </a:rPr>
              <a:t>Les Forces armées canadiennes permettent officiellement aux membres de la communauté LGBTQ+ de s’enrôler. Ce changement marque la fin de la purge LGBT lancée durant la guerre froide. </a:t>
            </a:r>
            <a:endParaRPr b="0" i="0" sz="2000" u="none" cap="none" strike="noStrike">
              <a:solidFill>
                <a:srgbClr val="000000"/>
              </a:solidFill>
              <a:latin typeface="Arial"/>
              <a:ea typeface="Arial"/>
              <a:cs typeface="Arial"/>
              <a:sym typeface="Arial"/>
            </a:endParaRPr>
          </a:p>
        </p:txBody>
      </p:sp>
      <p:sp>
        <p:nvSpPr>
          <p:cNvPr id="896" name="Google Shape;896;p69"/>
          <p:cNvSpPr txBox="1"/>
          <p:nvPr/>
        </p:nvSpPr>
        <p:spPr>
          <a:xfrm>
            <a:off x="607725" y="6025300"/>
            <a:ext cx="3610500" cy="7695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200"/>
              <a:buFont typeface="Arial"/>
              <a:buNone/>
            </a:pPr>
            <a:r>
              <a:rPr lang="en-CA" sz="1100">
                <a:solidFill>
                  <a:schemeClr val="dk1"/>
                </a:solidFill>
                <a:latin typeface="Century Schoolbook"/>
                <a:ea typeface="Century Schoolbook"/>
                <a:cs typeface="Century Schoolbook"/>
                <a:sym typeface="Century Schoolbook"/>
              </a:rPr>
              <a:t>Le procès de Michelle Douglas contre l’armée ayant mené à la décision d’autoriser officiellement les membres de la communauté LGBTQ+ à joindre les Forces armées (Photo fournie par Michelle Douglas)</a:t>
            </a:r>
            <a:endParaRPr b="0" i="0" sz="1100" u="none" cap="none" strike="noStrike">
              <a:solidFill>
                <a:schemeClr val="dk1"/>
              </a:solidFill>
              <a:latin typeface="Century Schoolbook"/>
              <a:ea typeface="Century Schoolbook"/>
              <a:cs typeface="Century Schoolbook"/>
              <a:sym typeface="Century Schoolbook"/>
            </a:endParaRPr>
          </a:p>
        </p:txBody>
      </p:sp>
      <p:pic>
        <p:nvPicPr>
          <p:cNvPr descr="A person in a military uniform&#10;&#10;Description automatically generated" id="897" name="Google Shape;897;p69"/>
          <p:cNvPicPr preferRelativeResize="0"/>
          <p:nvPr/>
        </p:nvPicPr>
        <p:blipFill rotWithShape="1">
          <a:blip r:embed="rId4">
            <a:alphaModFix/>
          </a:blip>
          <a:srcRect b="0" l="0" r="0" t="0"/>
          <a:stretch/>
        </p:blipFill>
        <p:spPr>
          <a:xfrm>
            <a:off x="607725" y="1382050"/>
            <a:ext cx="3610500" cy="4643260"/>
          </a:xfrm>
          <a:prstGeom prst="rect">
            <a:avLst/>
          </a:prstGeom>
          <a:noFill/>
          <a:ln>
            <a:noFill/>
          </a:ln>
        </p:spPr>
      </p:pic>
      <p:grpSp>
        <p:nvGrpSpPr>
          <p:cNvPr id="898" name="Google Shape;898;p69"/>
          <p:cNvGrpSpPr/>
          <p:nvPr/>
        </p:nvGrpSpPr>
        <p:grpSpPr>
          <a:xfrm>
            <a:off x="10449316" y="6397289"/>
            <a:ext cx="1817100" cy="386400"/>
            <a:chOff x="10449316" y="6397289"/>
            <a:chExt cx="1817100" cy="386400"/>
          </a:xfrm>
        </p:grpSpPr>
        <p:sp>
          <p:nvSpPr>
            <p:cNvPr id="899" name="Google Shape;899;p69"/>
            <p:cNvSpPr/>
            <p:nvPr/>
          </p:nvSpPr>
          <p:spPr>
            <a:xfrm>
              <a:off x="10562884" y="6397289"/>
              <a:ext cx="1590000" cy="386400"/>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00" name="Google Shape;900;p69">
              <a:hlinkClick action="ppaction://hlinksldjump" r:id="rId5"/>
            </p:cNvPr>
            <p:cNvSpPr txBox="1"/>
            <p:nvPr/>
          </p:nvSpPr>
          <p:spPr>
            <a:xfrm>
              <a:off x="10449316" y="6475161"/>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gr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4" name="Shape 904"/>
        <p:cNvGrpSpPr/>
        <p:nvPr/>
      </p:nvGrpSpPr>
      <p:grpSpPr>
        <a:xfrm>
          <a:off x="0" y="0"/>
          <a:ext cx="0" cy="0"/>
          <a:chOff x="0" y="0"/>
          <a:chExt cx="0" cy="0"/>
        </a:xfrm>
      </p:grpSpPr>
      <p:sp>
        <p:nvSpPr>
          <p:cNvPr id="905" name="Google Shape;905;p70">
            <a:hlinkClick action="ppaction://hlinksldjump" r:id="rId3"/>
          </p:cNvPr>
          <p:cNvSpPr/>
          <p:nvPr/>
        </p:nvSpPr>
        <p:spPr>
          <a:xfrm>
            <a:off x="0" y="-11851"/>
            <a:ext cx="12192000" cy="68817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06" name="Google Shape;906;p70"/>
          <p:cNvSpPr/>
          <p:nvPr/>
        </p:nvSpPr>
        <p:spPr>
          <a:xfrm>
            <a:off x="0" y="-23776"/>
            <a:ext cx="12192000" cy="1200329"/>
          </a:xfrm>
          <a:prstGeom prst="rect">
            <a:avLst/>
          </a:prstGeom>
          <a:solidFill>
            <a:srgbClr val="0C1A3E"/>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b="0" i="0" lang="en-CA" sz="8000" u="none" cap="none" strike="noStrike">
                <a:solidFill>
                  <a:schemeClr val="lt1"/>
                </a:solidFill>
                <a:latin typeface="Century Schoolbook"/>
                <a:ea typeface="Century Schoolbook"/>
                <a:cs typeface="Century Schoolbook"/>
                <a:sym typeface="Century Schoolbook"/>
              </a:rPr>
              <a:t>Octob</a:t>
            </a:r>
            <a:r>
              <a:rPr lang="en-CA" sz="8000">
                <a:solidFill>
                  <a:schemeClr val="lt1"/>
                </a:solidFill>
                <a:latin typeface="Century Schoolbook"/>
                <a:ea typeface="Century Schoolbook"/>
                <a:cs typeface="Century Schoolbook"/>
                <a:sym typeface="Century Schoolbook"/>
              </a:rPr>
              <a:t>re</a:t>
            </a:r>
            <a:r>
              <a:rPr b="0" i="0" lang="en-CA" sz="8000" u="none" cap="none" strike="noStrike">
                <a:solidFill>
                  <a:schemeClr val="lt1"/>
                </a:solidFill>
                <a:latin typeface="Century Schoolbook"/>
                <a:ea typeface="Century Schoolbook"/>
                <a:cs typeface="Century Schoolbook"/>
                <a:sym typeface="Century Schoolbook"/>
              </a:rPr>
              <a:t> 1993</a:t>
            </a:r>
            <a:endParaRPr b="0" i="0" sz="8000" u="none" cap="none" strike="noStrike">
              <a:solidFill>
                <a:schemeClr val="lt1"/>
              </a:solidFill>
              <a:latin typeface="Century Schoolbook"/>
              <a:ea typeface="Century Schoolbook"/>
              <a:cs typeface="Century Schoolbook"/>
              <a:sym typeface="Century Schoolbook"/>
            </a:endParaRPr>
          </a:p>
        </p:txBody>
      </p:sp>
      <p:sp>
        <p:nvSpPr>
          <p:cNvPr id="907" name="Google Shape;907;p70"/>
          <p:cNvSpPr txBox="1"/>
          <p:nvPr/>
        </p:nvSpPr>
        <p:spPr>
          <a:xfrm>
            <a:off x="5944952" y="2933929"/>
            <a:ext cx="5489700" cy="1323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lang="en-CA" sz="2000">
                <a:solidFill>
                  <a:schemeClr val="dk1"/>
                </a:solidFill>
                <a:latin typeface="Century Schoolbook"/>
                <a:ea typeface="Century Schoolbook"/>
                <a:cs typeface="Century Schoolbook"/>
                <a:sym typeface="Century Schoolbook"/>
              </a:rPr>
              <a:t>Les Canadiens participent à la mission de maintien de la paix des Nations unies au Rwanda. Le lieutenant-général Roméo Dallaire est responsable de cette mission.</a:t>
            </a:r>
            <a:endParaRPr b="0" i="0" sz="2000" u="none" cap="none" strike="noStrike">
              <a:solidFill>
                <a:schemeClr val="dk1"/>
              </a:solidFill>
              <a:latin typeface="Century Schoolbook"/>
              <a:ea typeface="Century Schoolbook"/>
              <a:cs typeface="Century Schoolbook"/>
              <a:sym typeface="Century Schoolbook"/>
            </a:endParaRPr>
          </a:p>
        </p:txBody>
      </p:sp>
      <p:sp>
        <p:nvSpPr>
          <p:cNvPr id="908" name="Google Shape;908;p70"/>
          <p:cNvSpPr txBox="1"/>
          <p:nvPr/>
        </p:nvSpPr>
        <p:spPr>
          <a:xfrm>
            <a:off x="612424" y="6198705"/>
            <a:ext cx="45474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lang="en-CA" sz="1200">
                <a:solidFill>
                  <a:schemeClr val="dk1"/>
                </a:solidFill>
                <a:latin typeface="Century Schoolbook"/>
                <a:ea typeface="Century Schoolbook"/>
                <a:cs typeface="Century Schoolbook"/>
                <a:sym typeface="Century Schoolbook"/>
              </a:rPr>
              <a:t>« Mon âme est toujours au Rwanda. » - </a:t>
            </a:r>
            <a:r>
              <a:rPr b="0" i="0" lang="en-CA" sz="1200" u="none" cap="none" strike="noStrike">
                <a:solidFill>
                  <a:schemeClr val="dk1"/>
                </a:solidFill>
                <a:latin typeface="Century Schoolbook"/>
                <a:ea typeface="Century Schoolbook"/>
                <a:cs typeface="Century Schoolbook"/>
                <a:sym typeface="Century Schoolbook"/>
              </a:rPr>
              <a:t>Rom</a:t>
            </a:r>
            <a:r>
              <a:rPr lang="en-CA" sz="1200">
                <a:solidFill>
                  <a:schemeClr val="dk1"/>
                </a:solidFill>
                <a:latin typeface="Century Schoolbook"/>
                <a:ea typeface="Century Schoolbook"/>
                <a:cs typeface="Century Schoolbook"/>
                <a:sym typeface="Century Schoolbook"/>
              </a:rPr>
              <a:t>é</a:t>
            </a:r>
            <a:r>
              <a:rPr b="0" i="0" lang="en-CA" sz="1200" u="none" cap="none" strike="noStrike">
                <a:solidFill>
                  <a:schemeClr val="dk1"/>
                </a:solidFill>
                <a:latin typeface="Century Schoolbook"/>
                <a:ea typeface="Century Schoolbook"/>
                <a:cs typeface="Century Schoolbook"/>
                <a:sym typeface="Century Schoolbook"/>
              </a:rPr>
              <a:t>o Dallaire (</a:t>
            </a:r>
            <a:r>
              <a:rPr lang="en-CA" sz="1200">
                <a:solidFill>
                  <a:schemeClr val="dk1"/>
                </a:solidFill>
                <a:latin typeface="Century Schoolbook"/>
                <a:ea typeface="Century Schoolbook"/>
                <a:cs typeface="Century Schoolbook"/>
                <a:sym typeface="Century Schoolbook"/>
              </a:rPr>
              <a:t>Bibliothèque et</a:t>
            </a:r>
            <a:r>
              <a:rPr b="0" i="0" lang="en-CA" sz="1200" u="none" cap="none" strike="noStrike">
                <a:solidFill>
                  <a:schemeClr val="dk1"/>
                </a:solidFill>
                <a:latin typeface="Century Schoolbook"/>
                <a:ea typeface="Century Schoolbook"/>
                <a:cs typeface="Century Schoolbook"/>
                <a:sym typeface="Century Schoolbook"/>
              </a:rPr>
              <a:t> Archives Canada, numéro de référence</a:t>
            </a:r>
            <a:r>
              <a:rPr lang="en-CA" sz="1200">
                <a:solidFill>
                  <a:schemeClr val="dk1"/>
                </a:solidFill>
                <a:latin typeface="Century Schoolbook"/>
                <a:ea typeface="Century Schoolbook"/>
                <a:cs typeface="Century Schoolbook"/>
                <a:sym typeface="Century Schoolbook"/>
              </a:rPr>
              <a:t>,</a:t>
            </a:r>
            <a:r>
              <a:rPr b="0" i="0" lang="en-CA" sz="1200" u="none" cap="none" strike="noStrike">
                <a:solidFill>
                  <a:schemeClr val="dk1"/>
                </a:solidFill>
                <a:latin typeface="Century Schoolbook"/>
                <a:ea typeface="Century Schoolbook"/>
                <a:cs typeface="Century Schoolbook"/>
                <a:sym typeface="Century Schoolbook"/>
              </a:rPr>
              <a:t> R13185-4</a:t>
            </a:r>
            <a:r>
              <a:rPr lang="en-CA" sz="1200">
                <a:solidFill>
                  <a:schemeClr val="dk1"/>
                </a:solidFill>
                <a:latin typeface="Century Schoolbook"/>
                <a:ea typeface="Century Schoolbook"/>
                <a:cs typeface="Century Schoolbook"/>
                <a:sym typeface="Century Schoolbook"/>
              </a:rPr>
              <a:t>,</a:t>
            </a:r>
            <a:r>
              <a:rPr b="0" i="0" lang="en-CA" sz="1200" u="none" cap="none" strike="noStrike">
                <a:solidFill>
                  <a:schemeClr val="dk1"/>
                </a:solidFill>
                <a:latin typeface="Century Schoolbook"/>
                <a:ea typeface="Century Schoolbook"/>
                <a:cs typeface="Century Schoolbook"/>
                <a:sym typeface="Century Schoolbook"/>
              </a:rPr>
              <a:t> e010752967</a:t>
            </a:r>
            <a:r>
              <a:rPr lang="en-CA" sz="1200">
                <a:solidFill>
                  <a:schemeClr val="dk1"/>
                </a:solidFill>
                <a:latin typeface="Century Schoolbook"/>
                <a:ea typeface="Century Schoolbook"/>
                <a:cs typeface="Century Schoolbook"/>
                <a:sym typeface="Century Schoolbook"/>
              </a:rPr>
              <a:t>)</a:t>
            </a:r>
            <a:endParaRPr b="0" i="0" sz="1200" u="none" cap="none" strike="noStrike">
              <a:solidFill>
                <a:schemeClr val="dk1"/>
              </a:solidFill>
              <a:latin typeface="Century Schoolbook"/>
              <a:ea typeface="Century Schoolbook"/>
              <a:cs typeface="Century Schoolbook"/>
              <a:sym typeface="Century Schoolbook"/>
            </a:endParaRPr>
          </a:p>
        </p:txBody>
      </p:sp>
      <p:pic>
        <p:nvPicPr>
          <p:cNvPr descr="A close-up of an old person&#10;&#10;Description automatically generated" id="909" name="Google Shape;909;p70"/>
          <p:cNvPicPr preferRelativeResize="0"/>
          <p:nvPr/>
        </p:nvPicPr>
        <p:blipFill rotWithShape="1">
          <a:blip r:embed="rId4">
            <a:alphaModFix/>
          </a:blip>
          <a:srcRect b="0" l="0" r="0" t="0"/>
          <a:stretch/>
        </p:blipFill>
        <p:spPr>
          <a:xfrm>
            <a:off x="700205" y="1345151"/>
            <a:ext cx="4459621" cy="4853554"/>
          </a:xfrm>
          <a:prstGeom prst="rect">
            <a:avLst/>
          </a:prstGeom>
          <a:noFill/>
          <a:ln>
            <a:noFill/>
          </a:ln>
        </p:spPr>
      </p:pic>
      <p:grpSp>
        <p:nvGrpSpPr>
          <p:cNvPr id="910" name="Google Shape;910;p70"/>
          <p:cNvGrpSpPr/>
          <p:nvPr/>
        </p:nvGrpSpPr>
        <p:grpSpPr>
          <a:xfrm>
            <a:off x="10449391" y="6397289"/>
            <a:ext cx="1817100" cy="386493"/>
            <a:chOff x="10449391" y="6397289"/>
            <a:chExt cx="1817100" cy="386493"/>
          </a:xfrm>
        </p:grpSpPr>
        <p:sp>
          <p:nvSpPr>
            <p:cNvPr id="911" name="Google Shape;911;p70"/>
            <p:cNvSpPr/>
            <p:nvPr/>
          </p:nvSpPr>
          <p:spPr>
            <a:xfrm>
              <a:off x="10562884" y="6397289"/>
              <a:ext cx="1590144" cy="386493"/>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12" name="Google Shape;912;p70">
              <a:hlinkClick action="ppaction://hlinksldjump" r:id="rId5"/>
            </p:cNvPr>
            <p:cNvSpPr txBox="1"/>
            <p:nvPr/>
          </p:nvSpPr>
          <p:spPr>
            <a:xfrm>
              <a:off x="10449391" y="6475199"/>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gr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6" name="Shape 916"/>
        <p:cNvGrpSpPr/>
        <p:nvPr/>
      </p:nvGrpSpPr>
      <p:grpSpPr>
        <a:xfrm>
          <a:off x="0" y="0"/>
          <a:ext cx="0" cy="0"/>
          <a:chOff x="0" y="0"/>
          <a:chExt cx="0" cy="0"/>
        </a:xfrm>
      </p:grpSpPr>
      <p:sp>
        <p:nvSpPr>
          <p:cNvPr id="917" name="Google Shape;917;p71">
            <a:hlinkClick action="ppaction://hlinksldjump" r:id="rId3"/>
          </p:cNvPr>
          <p:cNvSpPr/>
          <p:nvPr/>
        </p:nvSpPr>
        <p:spPr>
          <a:xfrm>
            <a:off x="0" y="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18" name="Google Shape;918;p71"/>
          <p:cNvSpPr/>
          <p:nvPr/>
        </p:nvSpPr>
        <p:spPr>
          <a:xfrm>
            <a:off x="0" y="0"/>
            <a:ext cx="12192000" cy="1200329"/>
          </a:xfrm>
          <a:prstGeom prst="rect">
            <a:avLst/>
          </a:prstGeom>
          <a:solidFill>
            <a:srgbClr val="0C1A3E"/>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b="0" i="0" lang="en-CA" sz="8000" u="none" cap="none" strike="noStrike">
                <a:solidFill>
                  <a:schemeClr val="lt1"/>
                </a:solidFill>
                <a:latin typeface="Century Schoolbook"/>
                <a:ea typeface="Century Schoolbook"/>
                <a:cs typeface="Century Schoolbook"/>
                <a:sym typeface="Century Schoolbook"/>
              </a:rPr>
              <a:t>Jan</a:t>
            </a:r>
            <a:r>
              <a:rPr lang="en-CA" sz="8000">
                <a:solidFill>
                  <a:schemeClr val="lt1"/>
                </a:solidFill>
                <a:latin typeface="Century Schoolbook"/>
                <a:ea typeface="Century Schoolbook"/>
                <a:cs typeface="Century Schoolbook"/>
                <a:sym typeface="Century Schoolbook"/>
              </a:rPr>
              <a:t>vier</a:t>
            </a:r>
            <a:r>
              <a:rPr b="0" i="0" lang="en-CA" sz="8000" u="none" cap="none" strike="noStrike">
                <a:solidFill>
                  <a:schemeClr val="lt1"/>
                </a:solidFill>
                <a:latin typeface="Century Schoolbook"/>
                <a:ea typeface="Century Schoolbook"/>
                <a:cs typeface="Century Schoolbook"/>
                <a:sym typeface="Century Schoolbook"/>
              </a:rPr>
              <a:t> 1998</a:t>
            </a:r>
            <a:endParaRPr b="0" i="0" sz="8000" u="none" cap="none" strike="noStrike">
              <a:solidFill>
                <a:schemeClr val="lt1"/>
              </a:solidFill>
              <a:latin typeface="Century Schoolbook"/>
              <a:ea typeface="Century Schoolbook"/>
              <a:cs typeface="Century Schoolbook"/>
              <a:sym typeface="Century Schoolbook"/>
            </a:endParaRPr>
          </a:p>
        </p:txBody>
      </p:sp>
      <p:sp>
        <p:nvSpPr>
          <p:cNvPr id="919" name="Google Shape;919;p71"/>
          <p:cNvSpPr txBox="1"/>
          <p:nvPr/>
        </p:nvSpPr>
        <p:spPr>
          <a:xfrm>
            <a:off x="433650" y="892525"/>
            <a:ext cx="11611500" cy="1323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t/>
            </a:r>
            <a:endParaRPr b="0" i="0" sz="2000" u="none" cap="none" strike="noStrike">
              <a:solidFill>
                <a:schemeClr val="dk1"/>
              </a:solidFill>
              <a:latin typeface="Century Schoolbook"/>
              <a:ea typeface="Century Schoolbook"/>
              <a:cs typeface="Century Schoolbook"/>
              <a:sym typeface="Century Schoolbook"/>
            </a:endParaRPr>
          </a:p>
          <a:p>
            <a:pPr indent="0" lvl="0" marL="0" marR="0" rtl="0" algn="ctr">
              <a:lnSpc>
                <a:spcPct val="100000"/>
              </a:lnSpc>
              <a:spcBef>
                <a:spcPts val="0"/>
              </a:spcBef>
              <a:spcAft>
                <a:spcPts val="0"/>
              </a:spcAft>
              <a:buClr>
                <a:srgbClr val="000000"/>
              </a:buClr>
              <a:buSzPts val="2400"/>
              <a:buFont typeface="Arial"/>
              <a:buNone/>
            </a:pPr>
            <a:r>
              <a:rPr lang="en-CA" sz="2000">
                <a:solidFill>
                  <a:schemeClr val="dk1"/>
                </a:solidFill>
                <a:latin typeface="Century Schoolbook"/>
                <a:ea typeface="Century Schoolbook"/>
                <a:cs typeface="Century Schoolbook"/>
                <a:sym typeface="Century Schoolbook"/>
              </a:rPr>
              <a:t>L’</a:t>
            </a:r>
            <a:r>
              <a:rPr b="0" i="0" lang="en-CA" sz="2000" u="none" cap="none" strike="noStrike">
                <a:solidFill>
                  <a:schemeClr val="dk1"/>
                </a:solidFill>
                <a:latin typeface="Century Schoolbook"/>
                <a:ea typeface="Century Schoolbook"/>
                <a:cs typeface="Century Schoolbook"/>
                <a:sym typeface="Century Schoolbook"/>
              </a:rPr>
              <a:t>Ontario, le Qu</a:t>
            </a:r>
            <a:r>
              <a:rPr lang="en-CA" sz="2000">
                <a:solidFill>
                  <a:schemeClr val="dk1"/>
                </a:solidFill>
                <a:latin typeface="Century Schoolbook"/>
                <a:ea typeface="Century Schoolbook"/>
                <a:cs typeface="Century Schoolbook"/>
                <a:sym typeface="Century Schoolbook"/>
              </a:rPr>
              <a:t>é</a:t>
            </a:r>
            <a:r>
              <a:rPr b="0" i="0" lang="en-CA" sz="2000" u="none" cap="none" strike="noStrike">
                <a:solidFill>
                  <a:schemeClr val="dk1"/>
                </a:solidFill>
                <a:latin typeface="Century Schoolbook"/>
                <a:ea typeface="Century Schoolbook"/>
                <a:cs typeface="Century Schoolbook"/>
                <a:sym typeface="Century Schoolbook"/>
              </a:rPr>
              <a:t>bec et le Nouv</a:t>
            </a:r>
            <a:r>
              <a:rPr lang="en-CA" sz="2000">
                <a:solidFill>
                  <a:schemeClr val="dk1"/>
                </a:solidFill>
                <a:latin typeface="Century Schoolbook"/>
                <a:ea typeface="Century Schoolbook"/>
                <a:cs typeface="Century Schoolbook"/>
                <a:sym typeface="Century Schoolbook"/>
              </a:rPr>
              <a:t>eau-Brunswick sont touchés par une grosse tempête de verglas.</a:t>
            </a:r>
            <a:r>
              <a:rPr b="0" i="0" lang="en-CA" sz="2000" u="none" cap="none" strike="noStrike">
                <a:solidFill>
                  <a:schemeClr val="dk1"/>
                </a:solidFill>
                <a:latin typeface="Century Schoolbook"/>
                <a:ea typeface="Century Schoolbook"/>
                <a:cs typeface="Century Schoolbook"/>
                <a:sym typeface="Century Schoolbook"/>
              </a:rPr>
              <a:t> Plus de 15 000 membres de</a:t>
            </a:r>
            <a:r>
              <a:rPr lang="en-CA" sz="2000">
                <a:solidFill>
                  <a:schemeClr val="dk1"/>
                </a:solidFill>
                <a:latin typeface="Century Schoolbook"/>
                <a:ea typeface="Century Schoolbook"/>
                <a:cs typeface="Century Schoolbook"/>
                <a:sym typeface="Century Schoolbook"/>
              </a:rPr>
              <a:t>s Forces armées sont déployés pour contribuer aux efforts de récupération.</a:t>
            </a:r>
            <a:endParaRPr b="0" i="0" sz="2000" u="none" cap="none" strike="noStrike">
              <a:solidFill>
                <a:schemeClr val="dk1"/>
              </a:solidFill>
              <a:latin typeface="Century Schoolbook"/>
              <a:ea typeface="Century Schoolbook"/>
              <a:cs typeface="Century Schoolbook"/>
              <a:sym typeface="Century Schoolbook"/>
            </a:endParaRPr>
          </a:p>
        </p:txBody>
      </p:sp>
      <p:sp>
        <p:nvSpPr>
          <p:cNvPr id="920" name="Google Shape;920;p71"/>
          <p:cNvSpPr txBox="1"/>
          <p:nvPr/>
        </p:nvSpPr>
        <p:spPr>
          <a:xfrm>
            <a:off x="1920399" y="6359700"/>
            <a:ext cx="83511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lang="en-CA" sz="1200">
                <a:solidFill>
                  <a:schemeClr val="dk1"/>
                </a:solidFill>
                <a:latin typeface="Century Schoolbook"/>
                <a:ea typeface="Century Schoolbook"/>
                <a:cs typeface="Century Schoolbook"/>
                <a:sym typeface="Century Schoolbook"/>
              </a:rPr>
              <a:t>Membres des Forces armées canadiennes aidant à distribuer de la nourriture durant la tempête de verglas (Ministère canadien de la Défense nationale, </a:t>
            </a:r>
            <a:r>
              <a:rPr lang="en-CA" sz="1200">
                <a:solidFill>
                  <a:schemeClr val="dk1"/>
                </a:solidFill>
                <a:latin typeface="Century Schoolbook"/>
                <a:ea typeface="Century Schoolbook"/>
                <a:cs typeface="Century Schoolbook"/>
                <a:sym typeface="Century Schoolbook"/>
              </a:rPr>
              <a:t>Bibliothèque</a:t>
            </a:r>
            <a:r>
              <a:rPr lang="en-CA" sz="1200">
                <a:solidFill>
                  <a:schemeClr val="dk1"/>
                </a:solidFill>
                <a:latin typeface="Century Schoolbook"/>
                <a:ea typeface="Century Schoolbook"/>
                <a:cs typeface="Century Schoolbook"/>
                <a:sym typeface="Century Schoolbook"/>
              </a:rPr>
              <a:t> et</a:t>
            </a:r>
            <a:r>
              <a:rPr b="0" i="0" lang="en-CA" sz="1200" u="none" cap="none" strike="noStrike">
                <a:solidFill>
                  <a:schemeClr val="dk1"/>
                </a:solidFill>
                <a:latin typeface="Century Schoolbook"/>
                <a:ea typeface="Century Schoolbook"/>
                <a:cs typeface="Century Schoolbook"/>
                <a:sym typeface="Century Schoolbook"/>
              </a:rPr>
              <a:t> Archives Canada</a:t>
            </a:r>
            <a:r>
              <a:rPr lang="en-CA" sz="1200">
                <a:solidFill>
                  <a:schemeClr val="dk1"/>
                </a:solidFill>
                <a:latin typeface="Century Schoolbook"/>
                <a:ea typeface="Century Schoolbook"/>
                <a:cs typeface="Century Schoolbook"/>
                <a:sym typeface="Century Schoolbook"/>
              </a:rPr>
              <a:t>,</a:t>
            </a:r>
            <a:r>
              <a:rPr b="0" i="0" lang="en-CA" sz="1200" u="none" cap="none" strike="noStrike">
                <a:solidFill>
                  <a:schemeClr val="dk1"/>
                </a:solidFill>
                <a:latin typeface="Century Schoolbook"/>
                <a:ea typeface="Century Schoolbook"/>
                <a:cs typeface="Century Schoolbook"/>
                <a:sym typeface="Century Schoolbook"/>
              </a:rPr>
              <a:t> e999901603-u</a:t>
            </a:r>
            <a:r>
              <a:rPr lang="en-CA" sz="1200">
                <a:solidFill>
                  <a:schemeClr val="dk1"/>
                </a:solidFill>
                <a:latin typeface="Century Schoolbook"/>
                <a:ea typeface="Century Schoolbook"/>
                <a:cs typeface="Century Schoolbook"/>
                <a:sym typeface="Century Schoolbook"/>
              </a:rPr>
              <a:t>)</a:t>
            </a:r>
            <a:endParaRPr b="0" i="0" sz="1200" u="none" cap="none" strike="noStrike">
              <a:solidFill>
                <a:schemeClr val="dk1"/>
              </a:solidFill>
              <a:latin typeface="Century Schoolbook"/>
              <a:ea typeface="Century Schoolbook"/>
              <a:cs typeface="Century Schoolbook"/>
              <a:sym typeface="Century Schoolbook"/>
            </a:endParaRPr>
          </a:p>
        </p:txBody>
      </p:sp>
      <p:pic>
        <p:nvPicPr>
          <p:cNvPr descr="A person in green uniform eating food&#10;&#10;Description automatically generated with medium confidence" id="921" name="Google Shape;921;p71"/>
          <p:cNvPicPr preferRelativeResize="0"/>
          <p:nvPr/>
        </p:nvPicPr>
        <p:blipFill rotWithShape="1">
          <a:blip r:embed="rId4">
            <a:alphaModFix/>
          </a:blip>
          <a:srcRect b="13362" l="0" r="0" t="16706"/>
          <a:stretch/>
        </p:blipFill>
        <p:spPr>
          <a:xfrm>
            <a:off x="1920400" y="2216125"/>
            <a:ext cx="8351200" cy="4143576"/>
          </a:xfrm>
          <a:prstGeom prst="rect">
            <a:avLst/>
          </a:prstGeom>
          <a:noFill/>
          <a:ln>
            <a:noFill/>
          </a:ln>
        </p:spPr>
      </p:pic>
      <p:grpSp>
        <p:nvGrpSpPr>
          <p:cNvPr id="922" name="Google Shape;922;p71"/>
          <p:cNvGrpSpPr/>
          <p:nvPr/>
        </p:nvGrpSpPr>
        <p:grpSpPr>
          <a:xfrm>
            <a:off x="10449391" y="6397289"/>
            <a:ext cx="1817100" cy="386493"/>
            <a:chOff x="10449391" y="6397289"/>
            <a:chExt cx="1817100" cy="386493"/>
          </a:xfrm>
        </p:grpSpPr>
        <p:sp>
          <p:nvSpPr>
            <p:cNvPr id="923" name="Google Shape;923;p71"/>
            <p:cNvSpPr/>
            <p:nvPr/>
          </p:nvSpPr>
          <p:spPr>
            <a:xfrm>
              <a:off x="10562884" y="6397289"/>
              <a:ext cx="1590144" cy="386493"/>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24" name="Google Shape;924;p71">
              <a:hlinkClick action="ppaction://hlinksldjump" r:id="rId5"/>
            </p:cNvPr>
            <p:cNvSpPr txBox="1"/>
            <p:nvPr/>
          </p:nvSpPr>
          <p:spPr>
            <a:xfrm>
              <a:off x="10449391" y="6475211"/>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gr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8" name="Shape 928"/>
        <p:cNvGrpSpPr/>
        <p:nvPr/>
      </p:nvGrpSpPr>
      <p:grpSpPr>
        <a:xfrm>
          <a:off x="0" y="0"/>
          <a:ext cx="0" cy="0"/>
          <a:chOff x="0" y="0"/>
          <a:chExt cx="0" cy="0"/>
        </a:xfrm>
      </p:grpSpPr>
      <p:sp>
        <p:nvSpPr>
          <p:cNvPr id="929" name="Google Shape;929;p72">
            <a:hlinkClick action="ppaction://hlinksldjump" r:id="rId3"/>
          </p:cNvPr>
          <p:cNvSpPr/>
          <p:nvPr/>
        </p:nvSpPr>
        <p:spPr>
          <a:xfrm>
            <a:off x="0" y="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30" name="Google Shape;930;p72"/>
          <p:cNvSpPr/>
          <p:nvPr/>
        </p:nvSpPr>
        <p:spPr>
          <a:xfrm>
            <a:off x="0" y="0"/>
            <a:ext cx="12192000" cy="1200329"/>
          </a:xfrm>
          <a:prstGeom prst="rect">
            <a:avLst/>
          </a:prstGeom>
          <a:solidFill>
            <a:srgbClr val="275316"/>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lang="en-CA" sz="8000">
                <a:solidFill>
                  <a:schemeClr val="lt1"/>
                </a:solidFill>
                <a:latin typeface="Century Schoolbook"/>
                <a:ea typeface="Century Schoolbook"/>
                <a:cs typeface="Century Schoolbook"/>
                <a:sym typeface="Century Schoolbook"/>
              </a:rPr>
              <a:t>Guerre en</a:t>
            </a:r>
            <a:r>
              <a:rPr b="0" i="0" lang="en-CA" sz="8000" u="none" cap="none" strike="noStrike">
                <a:solidFill>
                  <a:schemeClr val="lt1"/>
                </a:solidFill>
                <a:latin typeface="Century Schoolbook"/>
                <a:ea typeface="Century Schoolbook"/>
                <a:cs typeface="Century Schoolbook"/>
                <a:sym typeface="Century Schoolbook"/>
              </a:rPr>
              <a:t> Afghanistan</a:t>
            </a:r>
            <a:endParaRPr b="0" i="0" sz="8000" u="none" cap="none" strike="noStrike">
              <a:solidFill>
                <a:schemeClr val="lt1"/>
              </a:solidFill>
              <a:latin typeface="Century Schoolbook"/>
              <a:ea typeface="Century Schoolbook"/>
              <a:cs typeface="Century Schoolbook"/>
              <a:sym typeface="Century Schoolbook"/>
            </a:endParaRPr>
          </a:p>
        </p:txBody>
      </p:sp>
      <p:sp>
        <p:nvSpPr>
          <p:cNvPr id="931" name="Google Shape;931;p72"/>
          <p:cNvSpPr txBox="1"/>
          <p:nvPr/>
        </p:nvSpPr>
        <p:spPr>
          <a:xfrm>
            <a:off x="2486437" y="1156662"/>
            <a:ext cx="6497400" cy="1939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000" u="none" cap="none" strike="noStrike">
              <a:solidFill>
                <a:schemeClr val="dk1"/>
              </a:solidFill>
              <a:latin typeface="Century Schoolbook"/>
              <a:ea typeface="Century Schoolbook"/>
              <a:cs typeface="Century Schoolbook"/>
              <a:sym typeface="Century Schoolbook"/>
            </a:endParaRPr>
          </a:p>
          <a:p>
            <a:pPr indent="0" lvl="0" marL="0" marR="0" rtl="0" algn="ctr">
              <a:lnSpc>
                <a:spcPct val="100000"/>
              </a:lnSpc>
              <a:spcBef>
                <a:spcPts val="0"/>
              </a:spcBef>
              <a:spcAft>
                <a:spcPts val="0"/>
              </a:spcAft>
              <a:buClr>
                <a:srgbClr val="000000"/>
              </a:buClr>
              <a:buSzPts val="2400"/>
              <a:buFont typeface="Arial"/>
              <a:buNone/>
            </a:pPr>
            <a:r>
              <a:rPr lang="en-CA" sz="2000">
                <a:solidFill>
                  <a:schemeClr val="dk1"/>
                </a:solidFill>
                <a:latin typeface="Century Schoolbook"/>
                <a:ea typeface="Century Schoolbook"/>
                <a:cs typeface="Century Schoolbook"/>
                <a:sym typeface="Century Schoolbook"/>
              </a:rPr>
              <a:t>La guerre en Afghanistan est la plus longue guerre moderne dans laquelle le Canada est impliqué</a:t>
            </a:r>
            <a:r>
              <a:rPr b="0" i="0" lang="en-CA" sz="2000" u="none" cap="none" strike="noStrike">
                <a:solidFill>
                  <a:schemeClr val="dk1"/>
                </a:solidFill>
                <a:latin typeface="Century Schoolbook"/>
                <a:ea typeface="Century Schoolbook"/>
                <a:cs typeface="Century Schoolbook"/>
                <a:sym typeface="Century Schoolbook"/>
              </a:rPr>
              <a:t>. </a:t>
            </a:r>
            <a:r>
              <a:rPr lang="en-CA" sz="2000">
                <a:solidFill>
                  <a:schemeClr val="dk1"/>
                </a:solidFill>
                <a:latin typeface="Century Schoolbook"/>
                <a:ea typeface="Century Schoolbook"/>
                <a:cs typeface="Century Schoolbook"/>
                <a:sym typeface="Century Schoolbook"/>
              </a:rPr>
              <a:t>Durant ce conflit, 158 soldats canadiens perdent la vie et plus de 2 000 sont blessés.</a:t>
            </a:r>
            <a:endParaRPr b="0" i="0" sz="20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t/>
            </a:r>
            <a:endParaRPr b="0" i="0" sz="2000" u="none" cap="none" strike="noStrike">
              <a:solidFill>
                <a:schemeClr val="dk1"/>
              </a:solidFill>
              <a:latin typeface="Century Schoolbook"/>
              <a:ea typeface="Century Schoolbook"/>
              <a:cs typeface="Century Schoolbook"/>
              <a:sym typeface="Century Schoolbook"/>
            </a:endParaRPr>
          </a:p>
        </p:txBody>
      </p:sp>
      <p:sp>
        <p:nvSpPr>
          <p:cNvPr id="932" name="Google Shape;932;p72"/>
          <p:cNvSpPr/>
          <p:nvPr/>
        </p:nvSpPr>
        <p:spPr>
          <a:xfrm>
            <a:off x="1738314" y="3846025"/>
            <a:ext cx="8815046" cy="1276643"/>
          </a:xfrm>
          <a:prstGeom prst="rightArrow">
            <a:avLst>
              <a:gd fmla="val 50000" name="adj1"/>
              <a:gd fmla="val 50000" name="adj2"/>
            </a:avLst>
          </a:prstGeom>
          <a:solidFill>
            <a:srgbClr val="3A3A3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3A3A3A"/>
              </a:solidFill>
              <a:latin typeface="Arial"/>
              <a:ea typeface="Arial"/>
              <a:cs typeface="Arial"/>
              <a:sym typeface="Arial"/>
            </a:endParaRPr>
          </a:p>
        </p:txBody>
      </p:sp>
      <p:sp>
        <p:nvSpPr>
          <p:cNvPr id="933" name="Google Shape;933;p72"/>
          <p:cNvSpPr txBox="1"/>
          <p:nvPr/>
        </p:nvSpPr>
        <p:spPr>
          <a:xfrm>
            <a:off x="1393844" y="4963297"/>
            <a:ext cx="6975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CA" sz="1800" u="none" cap="none" strike="noStrike">
                <a:solidFill>
                  <a:schemeClr val="dk1"/>
                </a:solidFill>
                <a:latin typeface="Century Schoolbook"/>
                <a:ea typeface="Century Schoolbook"/>
                <a:cs typeface="Century Schoolbook"/>
                <a:sym typeface="Century Schoolbook"/>
              </a:rPr>
              <a:t>2001</a:t>
            </a:r>
            <a:endParaRPr b="0" i="0" sz="1400" u="none" cap="none" strike="noStrike">
              <a:solidFill>
                <a:schemeClr val="dk1"/>
              </a:solidFill>
              <a:latin typeface="Arial"/>
              <a:ea typeface="Arial"/>
              <a:cs typeface="Arial"/>
              <a:sym typeface="Arial"/>
            </a:endParaRPr>
          </a:p>
        </p:txBody>
      </p:sp>
      <p:cxnSp>
        <p:nvCxnSpPr>
          <p:cNvPr id="934" name="Google Shape;934;p72"/>
          <p:cNvCxnSpPr/>
          <p:nvPr/>
        </p:nvCxnSpPr>
        <p:spPr>
          <a:xfrm flipH="1">
            <a:off x="1732744" y="4163258"/>
            <a:ext cx="4763" cy="853153"/>
          </a:xfrm>
          <a:prstGeom prst="straightConnector1">
            <a:avLst/>
          </a:prstGeom>
          <a:noFill/>
          <a:ln cap="flat" cmpd="sng" w="19050">
            <a:solidFill>
              <a:srgbClr val="7F7F7F"/>
            </a:solidFill>
            <a:prstDash val="solid"/>
            <a:miter lim="800000"/>
            <a:headEnd len="sm" w="sm" type="none"/>
            <a:tailEnd len="sm" w="sm" type="none"/>
          </a:ln>
        </p:spPr>
      </p:cxnSp>
      <p:cxnSp>
        <p:nvCxnSpPr>
          <p:cNvPr id="935" name="Google Shape;935;p72"/>
          <p:cNvCxnSpPr/>
          <p:nvPr/>
        </p:nvCxnSpPr>
        <p:spPr>
          <a:xfrm flipH="1">
            <a:off x="2352117" y="4163257"/>
            <a:ext cx="4763" cy="853153"/>
          </a:xfrm>
          <a:prstGeom prst="straightConnector1">
            <a:avLst/>
          </a:prstGeom>
          <a:noFill/>
          <a:ln cap="flat" cmpd="sng" w="19050">
            <a:solidFill>
              <a:srgbClr val="7F7F7F"/>
            </a:solidFill>
            <a:prstDash val="solid"/>
            <a:miter lim="800000"/>
            <a:headEnd len="sm" w="sm" type="none"/>
            <a:tailEnd len="sm" w="sm" type="none"/>
          </a:ln>
        </p:spPr>
      </p:cxnSp>
      <p:sp>
        <p:nvSpPr>
          <p:cNvPr id="936" name="Google Shape;936;p72"/>
          <p:cNvSpPr txBox="1"/>
          <p:nvPr/>
        </p:nvSpPr>
        <p:spPr>
          <a:xfrm>
            <a:off x="2564602" y="4963297"/>
            <a:ext cx="6975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CA" sz="1800" u="none" cap="none" strike="noStrike">
                <a:solidFill>
                  <a:schemeClr val="dk1"/>
                </a:solidFill>
                <a:latin typeface="Century Schoolbook"/>
                <a:ea typeface="Century Schoolbook"/>
                <a:cs typeface="Century Schoolbook"/>
                <a:sym typeface="Century Schoolbook"/>
              </a:rPr>
              <a:t>2003</a:t>
            </a:r>
            <a:endParaRPr b="0" i="0" sz="1400" u="none" cap="none" strike="noStrike">
              <a:solidFill>
                <a:schemeClr val="dk1"/>
              </a:solidFill>
              <a:latin typeface="Arial"/>
              <a:ea typeface="Arial"/>
              <a:cs typeface="Arial"/>
              <a:sym typeface="Arial"/>
            </a:endParaRPr>
          </a:p>
        </p:txBody>
      </p:sp>
      <p:cxnSp>
        <p:nvCxnSpPr>
          <p:cNvPr id="937" name="Google Shape;937;p72"/>
          <p:cNvCxnSpPr/>
          <p:nvPr/>
        </p:nvCxnSpPr>
        <p:spPr>
          <a:xfrm flipH="1">
            <a:off x="2883495" y="4163256"/>
            <a:ext cx="4763" cy="853153"/>
          </a:xfrm>
          <a:prstGeom prst="straightConnector1">
            <a:avLst/>
          </a:prstGeom>
          <a:noFill/>
          <a:ln cap="flat" cmpd="sng" w="19050">
            <a:solidFill>
              <a:srgbClr val="7F7F7F"/>
            </a:solidFill>
            <a:prstDash val="solid"/>
            <a:miter lim="800000"/>
            <a:headEnd len="sm" w="sm" type="none"/>
            <a:tailEnd len="sm" w="sm" type="none"/>
          </a:ln>
        </p:spPr>
      </p:cxnSp>
      <p:sp>
        <p:nvSpPr>
          <p:cNvPr id="938" name="Google Shape;938;p72"/>
          <p:cNvSpPr txBox="1"/>
          <p:nvPr/>
        </p:nvSpPr>
        <p:spPr>
          <a:xfrm>
            <a:off x="3656074" y="4960894"/>
            <a:ext cx="6975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CA" sz="1800" u="none" cap="none" strike="noStrike">
                <a:solidFill>
                  <a:schemeClr val="dk1"/>
                </a:solidFill>
                <a:latin typeface="Century Schoolbook"/>
                <a:ea typeface="Century Schoolbook"/>
                <a:cs typeface="Century Schoolbook"/>
                <a:sym typeface="Century Schoolbook"/>
              </a:rPr>
              <a:t>2005</a:t>
            </a:r>
            <a:endParaRPr b="0" i="0" sz="1400" u="none" cap="none" strike="noStrike">
              <a:solidFill>
                <a:schemeClr val="dk1"/>
              </a:solidFill>
              <a:latin typeface="Arial"/>
              <a:ea typeface="Arial"/>
              <a:cs typeface="Arial"/>
              <a:sym typeface="Arial"/>
            </a:endParaRPr>
          </a:p>
        </p:txBody>
      </p:sp>
      <p:cxnSp>
        <p:nvCxnSpPr>
          <p:cNvPr id="939" name="Google Shape;939;p72"/>
          <p:cNvCxnSpPr/>
          <p:nvPr/>
        </p:nvCxnSpPr>
        <p:spPr>
          <a:xfrm flipH="1">
            <a:off x="3439149" y="4163255"/>
            <a:ext cx="4763" cy="853153"/>
          </a:xfrm>
          <a:prstGeom prst="straightConnector1">
            <a:avLst/>
          </a:prstGeom>
          <a:noFill/>
          <a:ln cap="flat" cmpd="sng" w="19050">
            <a:solidFill>
              <a:srgbClr val="7F7F7F"/>
            </a:solidFill>
            <a:prstDash val="solid"/>
            <a:miter lim="800000"/>
            <a:headEnd len="sm" w="sm" type="none"/>
            <a:tailEnd len="sm" w="sm" type="none"/>
          </a:ln>
        </p:spPr>
      </p:cxnSp>
      <p:sp>
        <p:nvSpPr>
          <p:cNvPr id="940" name="Google Shape;940;p72"/>
          <p:cNvSpPr txBox="1"/>
          <p:nvPr/>
        </p:nvSpPr>
        <p:spPr>
          <a:xfrm>
            <a:off x="4728386" y="4975292"/>
            <a:ext cx="697500" cy="36929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CA" sz="1800" u="none" cap="none" strike="noStrike">
                <a:solidFill>
                  <a:schemeClr val="dk1"/>
                </a:solidFill>
                <a:latin typeface="Century Schoolbook"/>
                <a:ea typeface="Century Schoolbook"/>
                <a:cs typeface="Century Schoolbook"/>
                <a:sym typeface="Century Schoolbook"/>
              </a:rPr>
              <a:t>2007</a:t>
            </a:r>
            <a:endParaRPr b="0" i="0" sz="1400" u="none" cap="none" strike="noStrike">
              <a:solidFill>
                <a:schemeClr val="dk1"/>
              </a:solidFill>
              <a:latin typeface="Arial"/>
              <a:ea typeface="Arial"/>
              <a:cs typeface="Arial"/>
              <a:sym typeface="Arial"/>
            </a:endParaRPr>
          </a:p>
        </p:txBody>
      </p:sp>
      <p:cxnSp>
        <p:nvCxnSpPr>
          <p:cNvPr id="941" name="Google Shape;941;p72"/>
          <p:cNvCxnSpPr/>
          <p:nvPr/>
        </p:nvCxnSpPr>
        <p:spPr>
          <a:xfrm flipH="1">
            <a:off x="7273204" y="4163257"/>
            <a:ext cx="4763" cy="853153"/>
          </a:xfrm>
          <a:prstGeom prst="straightConnector1">
            <a:avLst/>
          </a:prstGeom>
          <a:noFill/>
          <a:ln cap="flat" cmpd="sng" w="19050">
            <a:solidFill>
              <a:srgbClr val="7F7F7F"/>
            </a:solidFill>
            <a:prstDash val="solid"/>
            <a:miter lim="800000"/>
            <a:headEnd len="sm" w="sm" type="none"/>
            <a:tailEnd len="sm" w="sm" type="none"/>
          </a:ln>
        </p:spPr>
      </p:cxnSp>
      <p:cxnSp>
        <p:nvCxnSpPr>
          <p:cNvPr id="942" name="Google Shape;942;p72"/>
          <p:cNvCxnSpPr/>
          <p:nvPr/>
        </p:nvCxnSpPr>
        <p:spPr>
          <a:xfrm flipH="1">
            <a:off x="3996951" y="4163254"/>
            <a:ext cx="4763" cy="853153"/>
          </a:xfrm>
          <a:prstGeom prst="straightConnector1">
            <a:avLst/>
          </a:prstGeom>
          <a:noFill/>
          <a:ln cap="flat" cmpd="sng" w="19050">
            <a:solidFill>
              <a:srgbClr val="7F7F7F"/>
            </a:solidFill>
            <a:prstDash val="solid"/>
            <a:miter lim="800000"/>
            <a:headEnd len="sm" w="sm" type="none"/>
            <a:tailEnd len="sm" w="sm" type="none"/>
          </a:ln>
        </p:spPr>
      </p:cxnSp>
      <p:cxnSp>
        <p:nvCxnSpPr>
          <p:cNvPr id="943" name="Google Shape;943;p72"/>
          <p:cNvCxnSpPr/>
          <p:nvPr/>
        </p:nvCxnSpPr>
        <p:spPr>
          <a:xfrm flipH="1">
            <a:off x="4549007" y="4158849"/>
            <a:ext cx="4763" cy="853153"/>
          </a:xfrm>
          <a:prstGeom prst="straightConnector1">
            <a:avLst/>
          </a:prstGeom>
          <a:noFill/>
          <a:ln cap="flat" cmpd="sng" w="19050">
            <a:solidFill>
              <a:srgbClr val="7F7F7F"/>
            </a:solidFill>
            <a:prstDash val="solid"/>
            <a:miter lim="800000"/>
            <a:headEnd len="sm" w="sm" type="none"/>
            <a:tailEnd len="sm" w="sm" type="none"/>
          </a:ln>
        </p:spPr>
      </p:cxnSp>
      <p:cxnSp>
        <p:nvCxnSpPr>
          <p:cNvPr id="944" name="Google Shape;944;p72"/>
          <p:cNvCxnSpPr/>
          <p:nvPr/>
        </p:nvCxnSpPr>
        <p:spPr>
          <a:xfrm flipH="1">
            <a:off x="5077597" y="4168732"/>
            <a:ext cx="4763" cy="853153"/>
          </a:xfrm>
          <a:prstGeom prst="straightConnector1">
            <a:avLst/>
          </a:prstGeom>
          <a:noFill/>
          <a:ln cap="flat" cmpd="sng" w="19050">
            <a:solidFill>
              <a:srgbClr val="7F7F7F"/>
            </a:solidFill>
            <a:prstDash val="solid"/>
            <a:miter lim="800000"/>
            <a:headEnd len="sm" w="sm" type="none"/>
            <a:tailEnd len="sm" w="sm" type="none"/>
          </a:ln>
        </p:spPr>
      </p:cxnSp>
      <p:cxnSp>
        <p:nvCxnSpPr>
          <p:cNvPr id="945" name="Google Shape;945;p72"/>
          <p:cNvCxnSpPr/>
          <p:nvPr/>
        </p:nvCxnSpPr>
        <p:spPr>
          <a:xfrm flipH="1">
            <a:off x="5625800" y="4174988"/>
            <a:ext cx="4763" cy="853153"/>
          </a:xfrm>
          <a:prstGeom prst="straightConnector1">
            <a:avLst/>
          </a:prstGeom>
          <a:noFill/>
          <a:ln cap="flat" cmpd="sng" w="19050">
            <a:solidFill>
              <a:srgbClr val="7F7F7F"/>
            </a:solidFill>
            <a:prstDash val="solid"/>
            <a:miter lim="800000"/>
            <a:headEnd len="sm" w="sm" type="none"/>
            <a:tailEnd len="sm" w="sm" type="none"/>
          </a:ln>
        </p:spPr>
      </p:cxnSp>
      <p:cxnSp>
        <p:nvCxnSpPr>
          <p:cNvPr id="946" name="Google Shape;946;p72"/>
          <p:cNvCxnSpPr/>
          <p:nvPr/>
        </p:nvCxnSpPr>
        <p:spPr>
          <a:xfrm flipH="1">
            <a:off x="6173557" y="4170584"/>
            <a:ext cx="4763" cy="853153"/>
          </a:xfrm>
          <a:prstGeom prst="straightConnector1">
            <a:avLst/>
          </a:prstGeom>
          <a:noFill/>
          <a:ln cap="flat" cmpd="sng" w="19050">
            <a:solidFill>
              <a:srgbClr val="7F7F7F"/>
            </a:solidFill>
            <a:prstDash val="solid"/>
            <a:miter lim="800000"/>
            <a:headEnd len="sm" w="sm" type="none"/>
            <a:tailEnd len="sm" w="sm" type="none"/>
          </a:ln>
        </p:spPr>
      </p:cxnSp>
      <p:cxnSp>
        <p:nvCxnSpPr>
          <p:cNvPr id="947" name="Google Shape;947;p72"/>
          <p:cNvCxnSpPr/>
          <p:nvPr/>
        </p:nvCxnSpPr>
        <p:spPr>
          <a:xfrm flipH="1">
            <a:off x="6721507" y="4168732"/>
            <a:ext cx="4763" cy="853153"/>
          </a:xfrm>
          <a:prstGeom prst="straightConnector1">
            <a:avLst/>
          </a:prstGeom>
          <a:noFill/>
          <a:ln cap="flat" cmpd="sng" w="19050">
            <a:solidFill>
              <a:srgbClr val="7F7F7F"/>
            </a:solidFill>
            <a:prstDash val="solid"/>
            <a:miter lim="800000"/>
            <a:headEnd len="sm" w="sm" type="none"/>
            <a:tailEnd len="sm" w="sm" type="none"/>
          </a:ln>
        </p:spPr>
      </p:cxnSp>
      <p:cxnSp>
        <p:nvCxnSpPr>
          <p:cNvPr id="948" name="Google Shape;948;p72"/>
          <p:cNvCxnSpPr/>
          <p:nvPr/>
        </p:nvCxnSpPr>
        <p:spPr>
          <a:xfrm flipH="1">
            <a:off x="7821992" y="4168732"/>
            <a:ext cx="4763" cy="853153"/>
          </a:xfrm>
          <a:prstGeom prst="straightConnector1">
            <a:avLst/>
          </a:prstGeom>
          <a:noFill/>
          <a:ln cap="flat" cmpd="sng" w="19050">
            <a:solidFill>
              <a:srgbClr val="7F7F7F"/>
            </a:solidFill>
            <a:prstDash val="solid"/>
            <a:miter lim="800000"/>
            <a:headEnd len="sm" w="sm" type="none"/>
            <a:tailEnd len="sm" w="sm" type="none"/>
          </a:ln>
        </p:spPr>
      </p:cxnSp>
      <p:cxnSp>
        <p:nvCxnSpPr>
          <p:cNvPr id="949" name="Google Shape;949;p72"/>
          <p:cNvCxnSpPr/>
          <p:nvPr/>
        </p:nvCxnSpPr>
        <p:spPr>
          <a:xfrm flipH="1">
            <a:off x="8365706" y="4168732"/>
            <a:ext cx="4763" cy="853153"/>
          </a:xfrm>
          <a:prstGeom prst="straightConnector1">
            <a:avLst/>
          </a:prstGeom>
          <a:noFill/>
          <a:ln cap="flat" cmpd="sng" w="19050">
            <a:solidFill>
              <a:srgbClr val="7F7F7F"/>
            </a:solidFill>
            <a:prstDash val="solid"/>
            <a:miter lim="800000"/>
            <a:headEnd len="sm" w="sm" type="none"/>
            <a:tailEnd len="sm" w="sm" type="none"/>
          </a:ln>
        </p:spPr>
      </p:cxnSp>
      <p:cxnSp>
        <p:nvCxnSpPr>
          <p:cNvPr id="950" name="Google Shape;950;p72"/>
          <p:cNvCxnSpPr/>
          <p:nvPr/>
        </p:nvCxnSpPr>
        <p:spPr>
          <a:xfrm flipH="1">
            <a:off x="8891424" y="4173494"/>
            <a:ext cx="4763" cy="853153"/>
          </a:xfrm>
          <a:prstGeom prst="straightConnector1">
            <a:avLst/>
          </a:prstGeom>
          <a:noFill/>
          <a:ln cap="flat" cmpd="sng" w="19050">
            <a:solidFill>
              <a:srgbClr val="7F7F7F"/>
            </a:solidFill>
            <a:prstDash val="solid"/>
            <a:miter lim="800000"/>
            <a:headEnd len="sm" w="sm" type="none"/>
            <a:tailEnd len="sm" w="sm" type="none"/>
          </a:ln>
        </p:spPr>
      </p:cxnSp>
      <p:sp>
        <p:nvSpPr>
          <p:cNvPr id="951" name="Google Shape;951;p72"/>
          <p:cNvSpPr txBox="1"/>
          <p:nvPr/>
        </p:nvSpPr>
        <p:spPr>
          <a:xfrm>
            <a:off x="5841793" y="4960903"/>
            <a:ext cx="697500" cy="36929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CA" sz="1800" u="none" cap="none" strike="noStrike">
                <a:solidFill>
                  <a:schemeClr val="dk1"/>
                </a:solidFill>
                <a:latin typeface="Century Schoolbook"/>
                <a:ea typeface="Century Schoolbook"/>
                <a:cs typeface="Century Schoolbook"/>
                <a:sym typeface="Century Schoolbook"/>
              </a:rPr>
              <a:t>2009</a:t>
            </a:r>
            <a:endParaRPr b="0" i="0" sz="1400" u="none" cap="none" strike="noStrike">
              <a:solidFill>
                <a:schemeClr val="dk1"/>
              </a:solidFill>
              <a:latin typeface="Arial"/>
              <a:ea typeface="Arial"/>
              <a:cs typeface="Arial"/>
              <a:sym typeface="Arial"/>
            </a:endParaRPr>
          </a:p>
        </p:txBody>
      </p:sp>
      <p:sp>
        <p:nvSpPr>
          <p:cNvPr id="952" name="Google Shape;952;p72"/>
          <p:cNvSpPr txBox="1"/>
          <p:nvPr/>
        </p:nvSpPr>
        <p:spPr>
          <a:xfrm>
            <a:off x="6952257" y="5012002"/>
            <a:ext cx="697500" cy="36929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CA" sz="1800" u="none" cap="none" strike="noStrike">
                <a:solidFill>
                  <a:schemeClr val="dk1"/>
                </a:solidFill>
                <a:latin typeface="Century Schoolbook"/>
                <a:ea typeface="Century Schoolbook"/>
                <a:cs typeface="Century Schoolbook"/>
                <a:sym typeface="Century Schoolbook"/>
              </a:rPr>
              <a:t>2011</a:t>
            </a:r>
            <a:endParaRPr b="0" i="0" sz="1400" u="none" cap="none" strike="noStrike">
              <a:solidFill>
                <a:schemeClr val="dk1"/>
              </a:solidFill>
              <a:latin typeface="Arial"/>
              <a:ea typeface="Arial"/>
              <a:cs typeface="Arial"/>
              <a:sym typeface="Arial"/>
            </a:endParaRPr>
          </a:p>
        </p:txBody>
      </p:sp>
      <p:sp>
        <p:nvSpPr>
          <p:cNvPr id="953" name="Google Shape;953;p72"/>
          <p:cNvSpPr txBox="1"/>
          <p:nvPr/>
        </p:nvSpPr>
        <p:spPr>
          <a:xfrm>
            <a:off x="8062721" y="5012002"/>
            <a:ext cx="697500" cy="36929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CA" sz="1800" u="none" cap="none" strike="noStrike">
                <a:solidFill>
                  <a:schemeClr val="dk1"/>
                </a:solidFill>
                <a:latin typeface="Century Schoolbook"/>
                <a:ea typeface="Century Schoolbook"/>
                <a:cs typeface="Century Schoolbook"/>
                <a:sym typeface="Century Schoolbook"/>
              </a:rPr>
              <a:t>2013</a:t>
            </a:r>
            <a:endParaRPr b="0" i="0" sz="1400" u="none" cap="none" strike="noStrike">
              <a:solidFill>
                <a:schemeClr val="dk1"/>
              </a:solidFill>
              <a:latin typeface="Arial"/>
              <a:ea typeface="Arial"/>
              <a:cs typeface="Arial"/>
              <a:sym typeface="Arial"/>
            </a:endParaRPr>
          </a:p>
        </p:txBody>
      </p:sp>
      <p:grpSp>
        <p:nvGrpSpPr>
          <p:cNvPr id="954" name="Google Shape;954;p72"/>
          <p:cNvGrpSpPr/>
          <p:nvPr/>
        </p:nvGrpSpPr>
        <p:grpSpPr>
          <a:xfrm>
            <a:off x="10412704" y="6397289"/>
            <a:ext cx="1817100" cy="386493"/>
            <a:chOff x="10412704" y="6397289"/>
            <a:chExt cx="1817100" cy="386493"/>
          </a:xfrm>
        </p:grpSpPr>
        <p:sp>
          <p:nvSpPr>
            <p:cNvPr id="955" name="Google Shape;955;p72"/>
            <p:cNvSpPr/>
            <p:nvPr/>
          </p:nvSpPr>
          <p:spPr>
            <a:xfrm>
              <a:off x="10562884" y="6397289"/>
              <a:ext cx="1590144" cy="386493"/>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56" name="Google Shape;956;p72">
              <a:hlinkClick action="ppaction://hlinksldjump" r:id="rId4"/>
            </p:cNvPr>
            <p:cNvSpPr txBox="1"/>
            <p:nvPr/>
          </p:nvSpPr>
          <p:spPr>
            <a:xfrm>
              <a:off x="10412704" y="6475186"/>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grpSp>
      <p:sp>
        <p:nvSpPr>
          <p:cNvPr id="957" name="Google Shape;957;p72">
            <a:hlinkClick action="ppaction://hlinksldjump" r:id="rId5"/>
          </p:cNvPr>
          <p:cNvSpPr/>
          <p:nvPr/>
        </p:nvSpPr>
        <p:spPr>
          <a:xfrm>
            <a:off x="8927261" y="4234810"/>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275316"/>
          </a:solidFill>
          <a:ln cap="flat" cmpd="sng" w="25400">
            <a:solidFill>
              <a:srgbClr val="0C0C0C"/>
            </a:solidFill>
            <a:prstDash val="solid"/>
            <a:round/>
            <a:headEnd len="sm" w="sm" type="none"/>
            <a:tailEnd len="sm" w="sm" type="none"/>
          </a:ln>
        </p:spPr>
        <p:txBody>
          <a:bodyPr anchorCtr="0" anchor="ctr" bIns="125675" lIns="125750" spcFirstLastPara="1" rIns="125750" wrap="square" tIns="125675">
            <a:noAutofit/>
          </a:bodyPr>
          <a:lstStyle/>
          <a:p>
            <a:pPr indent="0" lvl="0" marL="0" marR="0" rtl="0" algn="ctr">
              <a:lnSpc>
                <a:spcPct val="90000"/>
              </a:lnSpc>
              <a:spcBef>
                <a:spcPts val="0"/>
              </a:spcBef>
              <a:spcAft>
                <a:spcPts val="0"/>
              </a:spcAft>
              <a:buClr>
                <a:srgbClr val="000000"/>
              </a:buClr>
              <a:buSzPts val="1500"/>
              <a:buFont typeface="Arial"/>
              <a:buNone/>
            </a:pPr>
            <a:r>
              <a:t/>
            </a:r>
            <a:endParaRPr b="0" i="0" sz="1500" u="none" cap="none" strike="noStrike">
              <a:solidFill>
                <a:srgbClr val="3A3A3A"/>
              </a:solidFill>
              <a:latin typeface="Arial"/>
              <a:ea typeface="Arial"/>
              <a:cs typeface="Arial"/>
              <a:sym typeface="Arial"/>
            </a:endParaRPr>
          </a:p>
        </p:txBody>
      </p:sp>
      <p:sp>
        <p:nvSpPr>
          <p:cNvPr id="958" name="Google Shape;958;p72">
            <a:hlinkClick action="ppaction://hlinksldjump" r:id="rId6"/>
          </p:cNvPr>
          <p:cNvSpPr/>
          <p:nvPr/>
        </p:nvSpPr>
        <p:spPr>
          <a:xfrm>
            <a:off x="7308175" y="4248822"/>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275316"/>
          </a:solidFill>
          <a:ln cap="flat" cmpd="sng" w="25400">
            <a:solidFill>
              <a:srgbClr val="0C0C0C"/>
            </a:solidFill>
            <a:prstDash val="solid"/>
            <a:round/>
            <a:headEnd len="sm" w="sm" type="none"/>
            <a:tailEnd len="sm" w="sm" type="none"/>
          </a:ln>
        </p:spPr>
        <p:txBody>
          <a:bodyPr anchorCtr="0" anchor="ctr" bIns="125675" lIns="125750" spcFirstLastPara="1" rIns="125750" wrap="square" tIns="125675">
            <a:noAutofit/>
          </a:bodyPr>
          <a:lstStyle/>
          <a:p>
            <a:pPr indent="0" lvl="0" marL="0" marR="0" rtl="0" algn="ctr">
              <a:lnSpc>
                <a:spcPct val="90000"/>
              </a:lnSpc>
              <a:spcBef>
                <a:spcPts val="0"/>
              </a:spcBef>
              <a:spcAft>
                <a:spcPts val="0"/>
              </a:spcAft>
              <a:buClr>
                <a:srgbClr val="000000"/>
              </a:buClr>
              <a:buSzPts val="1500"/>
              <a:buFont typeface="Arial"/>
              <a:buNone/>
            </a:pPr>
            <a:r>
              <a:t/>
            </a:r>
            <a:endParaRPr b="0" i="0" sz="1500" u="none" cap="none" strike="noStrike">
              <a:solidFill>
                <a:srgbClr val="3A3A3A"/>
              </a:solidFill>
              <a:latin typeface="Arial"/>
              <a:ea typeface="Arial"/>
              <a:cs typeface="Arial"/>
              <a:sym typeface="Arial"/>
            </a:endParaRPr>
          </a:p>
        </p:txBody>
      </p:sp>
      <p:sp>
        <p:nvSpPr>
          <p:cNvPr id="959" name="Google Shape;959;p72">
            <a:hlinkClick action="ppaction://hlinksldjump" r:id="rId7"/>
          </p:cNvPr>
          <p:cNvSpPr/>
          <p:nvPr/>
        </p:nvSpPr>
        <p:spPr>
          <a:xfrm>
            <a:off x="4575193" y="4234810"/>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275316"/>
          </a:solidFill>
          <a:ln cap="flat" cmpd="sng" w="25400">
            <a:solidFill>
              <a:srgbClr val="0C0C0C"/>
            </a:solidFill>
            <a:prstDash val="solid"/>
            <a:round/>
            <a:headEnd len="sm" w="sm" type="none"/>
            <a:tailEnd len="sm" w="sm" type="none"/>
          </a:ln>
        </p:spPr>
        <p:txBody>
          <a:bodyPr anchorCtr="0" anchor="ctr" bIns="125675" lIns="125750" spcFirstLastPara="1" rIns="125750" wrap="square" tIns="125675">
            <a:noAutofit/>
          </a:bodyPr>
          <a:lstStyle/>
          <a:p>
            <a:pPr indent="0" lvl="0" marL="0" marR="0" rtl="0" algn="ctr">
              <a:lnSpc>
                <a:spcPct val="90000"/>
              </a:lnSpc>
              <a:spcBef>
                <a:spcPts val="0"/>
              </a:spcBef>
              <a:spcAft>
                <a:spcPts val="0"/>
              </a:spcAft>
              <a:buClr>
                <a:srgbClr val="000000"/>
              </a:buClr>
              <a:buSzPts val="1500"/>
              <a:buFont typeface="Arial"/>
              <a:buNone/>
            </a:pPr>
            <a:r>
              <a:t/>
            </a:r>
            <a:endParaRPr b="0" i="0" sz="1500" u="none" cap="none" strike="noStrike">
              <a:solidFill>
                <a:srgbClr val="3A3A3A"/>
              </a:solidFill>
              <a:latin typeface="Arial"/>
              <a:ea typeface="Arial"/>
              <a:cs typeface="Arial"/>
              <a:sym typeface="Arial"/>
            </a:endParaRPr>
          </a:p>
        </p:txBody>
      </p:sp>
      <p:sp>
        <p:nvSpPr>
          <p:cNvPr id="960" name="Google Shape;960;p72">
            <a:hlinkClick action="ppaction://hlinksldjump" r:id="rId8"/>
          </p:cNvPr>
          <p:cNvSpPr/>
          <p:nvPr/>
        </p:nvSpPr>
        <p:spPr>
          <a:xfrm>
            <a:off x="2940432" y="4234810"/>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275316"/>
          </a:solidFill>
          <a:ln cap="flat" cmpd="sng" w="25400">
            <a:solidFill>
              <a:srgbClr val="0C0C0C"/>
            </a:solidFill>
            <a:prstDash val="solid"/>
            <a:round/>
            <a:headEnd len="sm" w="sm" type="none"/>
            <a:tailEnd len="sm" w="sm" type="none"/>
          </a:ln>
        </p:spPr>
        <p:txBody>
          <a:bodyPr anchorCtr="0" anchor="ctr" bIns="125675" lIns="125750" spcFirstLastPara="1" rIns="125750" wrap="square" tIns="125675">
            <a:noAutofit/>
          </a:bodyPr>
          <a:lstStyle/>
          <a:p>
            <a:pPr indent="0" lvl="0" marL="0" marR="0" rtl="0" algn="ctr">
              <a:lnSpc>
                <a:spcPct val="90000"/>
              </a:lnSpc>
              <a:spcBef>
                <a:spcPts val="0"/>
              </a:spcBef>
              <a:spcAft>
                <a:spcPts val="0"/>
              </a:spcAft>
              <a:buClr>
                <a:srgbClr val="000000"/>
              </a:buClr>
              <a:buSzPts val="1500"/>
              <a:buFont typeface="Arial"/>
              <a:buNone/>
            </a:pPr>
            <a:r>
              <a:t/>
            </a:r>
            <a:endParaRPr b="0" i="0" sz="1500" u="none" cap="none" strike="noStrike">
              <a:solidFill>
                <a:srgbClr val="3A3A3A"/>
              </a:solidFill>
              <a:latin typeface="Arial"/>
              <a:ea typeface="Arial"/>
              <a:cs typeface="Arial"/>
              <a:sym typeface="Arial"/>
            </a:endParaRPr>
          </a:p>
        </p:txBody>
      </p:sp>
      <p:sp>
        <p:nvSpPr>
          <p:cNvPr id="961" name="Google Shape;961;p72">
            <a:hlinkClick action="ppaction://hlinksldjump" r:id="rId9"/>
          </p:cNvPr>
          <p:cNvSpPr/>
          <p:nvPr/>
        </p:nvSpPr>
        <p:spPr>
          <a:xfrm>
            <a:off x="1847239" y="4234810"/>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275316"/>
          </a:solidFill>
          <a:ln cap="flat" cmpd="sng" w="25400">
            <a:solidFill>
              <a:srgbClr val="0C0C0C"/>
            </a:solidFill>
            <a:prstDash val="solid"/>
            <a:round/>
            <a:headEnd len="sm" w="sm" type="none"/>
            <a:tailEnd len="sm" w="sm" type="none"/>
          </a:ln>
        </p:spPr>
        <p:txBody>
          <a:bodyPr anchorCtr="0" anchor="ctr" bIns="99000" lIns="99075" spcFirstLastPara="1" rIns="99075" wrap="square" tIns="99000">
            <a:noAutofit/>
          </a:bodyPr>
          <a:lstStyle/>
          <a:p>
            <a:pPr indent="0" lvl="0" marL="0" marR="0" rtl="0" algn="ctr">
              <a:lnSpc>
                <a:spcPct val="90000"/>
              </a:lnSpc>
              <a:spcBef>
                <a:spcPts val="0"/>
              </a:spcBef>
              <a:spcAft>
                <a:spcPts val="0"/>
              </a:spcAft>
              <a:buClr>
                <a:srgbClr val="000000"/>
              </a:buClr>
              <a:buSzPts val="800"/>
              <a:buFont typeface="Arial"/>
              <a:buNone/>
            </a:pPr>
            <a:r>
              <a:t/>
            </a:r>
            <a:endParaRPr b="0" i="0" sz="800" u="none" cap="none" strike="noStrike">
              <a:solidFill>
                <a:srgbClr val="3A3A3A"/>
              </a:solidFill>
              <a:latin typeface="Arial"/>
              <a:ea typeface="Arial"/>
              <a:cs typeface="Arial"/>
              <a:sym typeface="Arial"/>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5" name="Shape 965"/>
        <p:cNvGrpSpPr/>
        <p:nvPr/>
      </p:nvGrpSpPr>
      <p:grpSpPr>
        <a:xfrm>
          <a:off x="0" y="0"/>
          <a:ext cx="0" cy="0"/>
          <a:chOff x="0" y="0"/>
          <a:chExt cx="0" cy="0"/>
        </a:xfrm>
      </p:grpSpPr>
      <p:sp>
        <p:nvSpPr>
          <p:cNvPr id="966" name="Google Shape;966;p73">
            <a:hlinkClick action="ppaction://hlinksldjump" r:id="rId3"/>
          </p:cNvPr>
          <p:cNvSpPr/>
          <p:nvPr/>
        </p:nvSpPr>
        <p:spPr>
          <a:xfrm>
            <a:off x="50" y="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id="967" name="Google Shape;967;p73"/>
          <p:cNvPicPr preferRelativeResize="0"/>
          <p:nvPr/>
        </p:nvPicPr>
        <p:blipFill>
          <a:blip r:embed="rId4">
            <a:alphaModFix/>
          </a:blip>
          <a:stretch>
            <a:fillRect/>
          </a:stretch>
        </p:blipFill>
        <p:spPr>
          <a:xfrm>
            <a:off x="3173002" y="2378501"/>
            <a:ext cx="5845995" cy="3834976"/>
          </a:xfrm>
          <a:prstGeom prst="rect">
            <a:avLst/>
          </a:prstGeom>
          <a:noFill/>
          <a:ln>
            <a:noFill/>
          </a:ln>
        </p:spPr>
      </p:pic>
      <p:sp>
        <p:nvSpPr>
          <p:cNvPr id="968" name="Google Shape;968;p73"/>
          <p:cNvSpPr/>
          <p:nvPr/>
        </p:nvSpPr>
        <p:spPr>
          <a:xfrm>
            <a:off x="0" y="0"/>
            <a:ext cx="12192000" cy="1200329"/>
          </a:xfrm>
          <a:prstGeom prst="rect">
            <a:avLst/>
          </a:prstGeom>
          <a:solidFill>
            <a:srgbClr val="275316"/>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b="0" i="0" lang="en-CA" sz="8000" u="none" cap="none" strike="noStrike">
                <a:solidFill>
                  <a:schemeClr val="lt1"/>
                </a:solidFill>
                <a:latin typeface="Century Schoolbook"/>
                <a:ea typeface="Century Schoolbook"/>
                <a:cs typeface="Century Schoolbook"/>
                <a:sym typeface="Century Schoolbook"/>
              </a:rPr>
              <a:t>Octob</a:t>
            </a:r>
            <a:r>
              <a:rPr lang="en-CA" sz="8000">
                <a:solidFill>
                  <a:schemeClr val="lt1"/>
                </a:solidFill>
                <a:latin typeface="Century Schoolbook"/>
                <a:ea typeface="Century Schoolbook"/>
                <a:cs typeface="Century Schoolbook"/>
                <a:sym typeface="Century Schoolbook"/>
              </a:rPr>
              <a:t>re</a:t>
            </a:r>
            <a:r>
              <a:rPr b="0" i="0" lang="en-CA" sz="8000" u="none" cap="none" strike="noStrike">
                <a:solidFill>
                  <a:schemeClr val="lt1"/>
                </a:solidFill>
                <a:latin typeface="Century Schoolbook"/>
                <a:ea typeface="Century Schoolbook"/>
                <a:cs typeface="Century Schoolbook"/>
                <a:sym typeface="Century Schoolbook"/>
              </a:rPr>
              <a:t> 2001</a:t>
            </a:r>
            <a:endParaRPr b="0" i="0" sz="8000" u="none" cap="none" strike="noStrike">
              <a:solidFill>
                <a:schemeClr val="lt1"/>
              </a:solidFill>
              <a:latin typeface="Century Schoolbook"/>
              <a:ea typeface="Century Schoolbook"/>
              <a:cs typeface="Century Schoolbook"/>
              <a:sym typeface="Century Schoolbook"/>
            </a:endParaRPr>
          </a:p>
        </p:txBody>
      </p:sp>
      <p:sp>
        <p:nvSpPr>
          <p:cNvPr id="969" name="Google Shape;969;p73"/>
          <p:cNvSpPr txBox="1"/>
          <p:nvPr/>
        </p:nvSpPr>
        <p:spPr>
          <a:xfrm>
            <a:off x="420300" y="1200321"/>
            <a:ext cx="11351400" cy="1015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t/>
            </a:r>
            <a:endParaRPr b="0" i="0" sz="2000" u="none" cap="none" strike="noStrike">
              <a:solidFill>
                <a:schemeClr val="dk1"/>
              </a:solidFill>
              <a:latin typeface="Century Schoolbook"/>
              <a:ea typeface="Century Schoolbook"/>
              <a:cs typeface="Century Schoolbook"/>
              <a:sym typeface="Century Schoolbook"/>
            </a:endParaRPr>
          </a:p>
          <a:p>
            <a:pPr indent="0" lvl="0" marL="0" marR="0" rtl="0" algn="ctr">
              <a:lnSpc>
                <a:spcPct val="100000"/>
              </a:lnSpc>
              <a:spcBef>
                <a:spcPts val="0"/>
              </a:spcBef>
              <a:spcAft>
                <a:spcPts val="0"/>
              </a:spcAft>
              <a:buClr>
                <a:srgbClr val="000000"/>
              </a:buClr>
              <a:buSzPts val="2400"/>
              <a:buFont typeface="Arial"/>
              <a:buNone/>
            </a:pPr>
            <a:r>
              <a:rPr lang="en-CA" sz="2000">
                <a:solidFill>
                  <a:schemeClr val="dk1"/>
                </a:solidFill>
                <a:latin typeface="Century Schoolbook"/>
                <a:ea typeface="Century Schoolbook"/>
                <a:cs typeface="Century Schoolbook"/>
                <a:sym typeface="Century Schoolbook"/>
              </a:rPr>
              <a:t>Après les attentats terroristes du 11 septembre contre les États-Unis, le Canada s’engage à envoyer des troupes en Afghanistan.</a:t>
            </a:r>
            <a:endParaRPr b="0" i="0" sz="2000" u="none" cap="none" strike="noStrike">
              <a:solidFill>
                <a:schemeClr val="dk1"/>
              </a:solidFill>
              <a:latin typeface="Century Schoolbook"/>
              <a:ea typeface="Century Schoolbook"/>
              <a:cs typeface="Century Schoolbook"/>
              <a:sym typeface="Century Schoolbook"/>
            </a:endParaRPr>
          </a:p>
        </p:txBody>
      </p:sp>
      <p:sp>
        <p:nvSpPr>
          <p:cNvPr id="970" name="Google Shape;970;p73"/>
          <p:cNvSpPr txBox="1"/>
          <p:nvPr/>
        </p:nvSpPr>
        <p:spPr>
          <a:xfrm>
            <a:off x="3173000" y="6213475"/>
            <a:ext cx="5846100" cy="600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lang="en-CA" sz="1100">
                <a:solidFill>
                  <a:schemeClr val="dk1"/>
                </a:solidFill>
                <a:latin typeface="Century Schoolbook"/>
                <a:ea typeface="Century Schoolbook"/>
                <a:cs typeface="Century Schoolbook"/>
                <a:sym typeface="Century Schoolbook"/>
              </a:rPr>
              <a:t>Membres du</a:t>
            </a:r>
            <a:r>
              <a:rPr b="0" i="0" lang="en-CA" sz="1100" u="none" cap="none" strike="noStrike">
                <a:solidFill>
                  <a:schemeClr val="dk1"/>
                </a:solidFill>
                <a:latin typeface="Century Schoolbook"/>
                <a:ea typeface="Century Schoolbook"/>
                <a:cs typeface="Century Schoolbook"/>
                <a:sym typeface="Century Schoolbook"/>
              </a:rPr>
              <a:t> </a:t>
            </a:r>
            <a:r>
              <a:rPr i="1" lang="en-CA" sz="1100">
                <a:solidFill>
                  <a:schemeClr val="dk1"/>
                </a:solidFill>
                <a:latin typeface="Century Schoolbook"/>
                <a:ea typeface="Century Schoolbook"/>
                <a:cs typeface="Century Schoolbook"/>
                <a:sym typeface="Century Schoolbook"/>
              </a:rPr>
              <a:t>Princess Patricia’s Canadian Light Infantry</a:t>
            </a:r>
            <a:r>
              <a:rPr lang="en-CA" sz="1100">
                <a:solidFill>
                  <a:schemeClr val="dk1"/>
                </a:solidFill>
                <a:latin typeface="Century Schoolbook"/>
                <a:ea typeface="Century Schoolbook"/>
                <a:cs typeface="Century Schoolbook"/>
                <a:sym typeface="Century Schoolbook"/>
              </a:rPr>
              <a:t> en Afghanistan durant l’opération Liberté immuable (</a:t>
            </a:r>
            <a:r>
              <a:rPr i="1" lang="en-CA" sz="1100">
                <a:solidFill>
                  <a:schemeClr val="dk1"/>
                </a:solidFill>
                <a:latin typeface="Century Schoolbook"/>
                <a:ea typeface="Century Schoolbook"/>
                <a:cs typeface="Century Schoolbook"/>
                <a:sym typeface="Century Schoolbook"/>
              </a:rPr>
              <a:t>Enduring Freedom</a:t>
            </a:r>
            <a:r>
              <a:rPr lang="en-CA" sz="1100">
                <a:solidFill>
                  <a:schemeClr val="dk1"/>
                </a:solidFill>
                <a:latin typeface="Century Schoolbook"/>
                <a:ea typeface="Century Schoolbook"/>
                <a:cs typeface="Century Schoolbook"/>
                <a:sym typeface="Century Schoolbook"/>
              </a:rPr>
              <a:t>) (Crédit photo :  sergent d’état-major Robert Hyatt, de l’armée américaine, journal </a:t>
            </a:r>
            <a:r>
              <a:rPr i="1" lang="en-CA" sz="1100">
                <a:solidFill>
                  <a:schemeClr val="dk1"/>
                </a:solidFill>
                <a:latin typeface="Century Schoolbook"/>
                <a:ea typeface="Century Schoolbook"/>
                <a:cs typeface="Century Schoolbook"/>
                <a:sym typeface="Century Schoolbook"/>
              </a:rPr>
              <a:t>Morning Calm Weekly</a:t>
            </a:r>
            <a:r>
              <a:rPr lang="en-CA" sz="1100">
                <a:solidFill>
                  <a:schemeClr val="dk1"/>
                </a:solidFill>
                <a:latin typeface="Century Schoolbook"/>
                <a:ea typeface="Century Schoolbook"/>
                <a:cs typeface="Century Schoolbook"/>
                <a:sym typeface="Century Schoolbook"/>
              </a:rPr>
              <a:t>)</a:t>
            </a:r>
            <a:endParaRPr b="0" i="0" sz="1100" u="none" cap="none" strike="noStrike">
              <a:solidFill>
                <a:schemeClr val="dk1"/>
              </a:solidFill>
              <a:latin typeface="Century Schoolbook"/>
              <a:ea typeface="Century Schoolbook"/>
              <a:cs typeface="Century Schoolbook"/>
              <a:sym typeface="Century Schoolbook"/>
            </a:endParaRPr>
          </a:p>
        </p:txBody>
      </p:sp>
      <p:sp>
        <p:nvSpPr>
          <p:cNvPr id="971" name="Google Shape;971;p73"/>
          <p:cNvSpPr/>
          <p:nvPr/>
        </p:nvSpPr>
        <p:spPr>
          <a:xfrm>
            <a:off x="10562884" y="6397289"/>
            <a:ext cx="1590144" cy="386493"/>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72" name="Google Shape;972;p73">
            <a:hlinkClick action="ppaction://hlinksldjump" r:id="rId5"/>
          </p:cNvPr>
          <p:cNvSpPr txBox="1"/>
          <p:nvPr/>
        </p:nvSpPr>
        <p:spPr>
          <a:xfrm>
            <a:off x="10449391" y="6475199"/>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6" name="Shape 976"/>
        <p:cNvGrpSpPr/>
        <p:nvPr/>
      </p:nvGrpSpPr>
      <p:grpSpPr>
        <a:xfrm>
          <a:off x="0" y="0"/>
          <a:ext cx="0" cy="0"/>
          <a:chOff x="0" y="0"/>
          <a:chExt cx="0" cy="0"/>
        </a:xfrm>
      </p:grpSpPr>
      <p:sp>
        <p:nvSpPr>
          <p:cNvPr id="977" name="Google Shape;977;p74">
            <a:hlinkClick action="ppaction://hlinksldjump" r:id="rId3"/>
          </p:cNvPr>
          <p:cNvSpPr/>
          <p:nvPr/>
        </p:nvSpPr>
        <p:spPr>
          <a:xfrm>
            <a:off x="2825" y="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78" name="Google Shape;978;p74"/>
          <p:cNvSpPr/>
          <p:nvPr/>
        </p:nvSpPr>
        <p:spPr>
          <a:xfrm>
            <a:off x="0" y="0"/>
            <a:ext cx="12192000" cy="1200329"/>
          </a:xfrm>
          <a:prstGeom prst="rect">
            <a:avLst/>
          </a:prstGeom>
          <a:solidFill>
            <a:srgbClr val="275316"/>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b="0" i="0" lang="en-CA" sz="8000" u="none" cap="none" strike="noStrike">
                <a:solidFill>
                  <a:schemeClr val="lt1"/>
                </a:solidFill>
                <a:latin typeface="Century Schoolbook"/>
                <a:ea typeface="Century Schoolbook"/>
                <a:cs typeface="Century Schoolbook"/>
                <a:sym typeface="Century Schoolbook"/>
              </a:rPr>
              <a:t> Ju</a:t>
            </a:r>
            <a:r>
              <a:rPr lang="en-CA" sz="8000">
                <a:solidFill>
                  <a:schemeClr val="lt1"/>
                </a:solidFill>
                <a:latin typeface="Century Schoolbook"/>
                <a:ea typeface="Century Schoolbook"/>
                <a:cs typeface="Century Schoolbook"/>
                <a:sym typeface="Century Schoolbook"/>
              </a:rPr>
              <a:t>illet</a:t>
            </a:r>
            <a:r>
              <a:rPr b="0" i="0" lang="en-CA" sz="8000" u="none" cap="none" strike="noStrike">
                <a:solidFill>
                  <a:schemeClr val="lt1"/>
                </a:solidFill>
                <a:latin typeface="Century Schoolbook"/>
                <a:ea typeface="Century Schoolbook"/>
                <a:cs typeface="Century Schoolbook"/>
                <a:sym typeface="Century Schoolbook"/>
              </a:rPr>
              <a:t> 2003</a:t>
            </a:r>
            <a:endParaRPr b="0" i="0" sz="8000" u="none" cap="none" strike="noStrike">
              <a:solidFill>
                <a:schemeClr val="lt1"/>
              </a:solidFill>
              <a:latin typeface="Century Schoolbook"/>
              <a:ea typeface="Century Schoolbook"/>
              <a:cs typeface="Century Schoolbook"/>
              <a:sym typeface="Century Schoolbook"/>
            </a:endParaRPr>
          </a:p>
        </p:txBody>
      </p:sp>
      <p:sp>
        <p:nvSpPr>
          <p:cNvPr id="979" name="Google Shape;979;p74"/>
          <p:cNvSpPr txBox="1"/>
          <p:nvPr/>
        </p:nvSpPr>
        <p:spPr>
          <a:xfrm>
            <a:off x="420300" y="1200321"/>
            <a:ext cx="11351400" cy="1015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t/>
            </a:r>
            <a:endParaRPr b="0" i="0" sz="2000" u="none" cap="none" strike="noStrike">
              <a:solidFill>
                <a:schemeClr val="dk1"/>
              </a:solidFill>
              <a:latin typeface="Century Schoolbook"/>
              <a:ea typeface="Century Schoolbook"/>
              <a:cs typeface="Century Schoolbook"/>
              <a:sym typeface="Century Schoolbook"/>
            </a:endParaRPr>
          </a:p>
          <a:p>
            <a:pPr indent="0" lvl="0" marL="0" marR="0" rtl="0" algn="ctr">
              <a:lnSpc>
                <a:spcPct val="100000"/>
              </a:lnSpc>
              <a:spcBef>
                <a:spcPts val="0"/>
              </a:spcBef>
              <a:spcAft>
                <a:spcPts val="0"/>
              </a:spcAft>
              <a:buClr>
                <a:srgbClr val="000000"/>
              </a:buClr>
              <a:buSzPts val="2400"/>
              <a:buFont typeface="Arial"/>
              <a:buNone/>
            </a:pPr>
            <a:r>
              <a:rPr lang="en-CA" sz="2000">
                <a:solidFill>
                  <a:schemeClr val="dk1"/>
                </a:solidFill>
                <a:latin typeface="Century Schoolbook"/>
                <a:ea typeface="Century Schoolbook"/>
                <a:cs typeface="Century Schoolbook"/>
                <a:sym typeface="Century Schoolbook"/>
              </a:rPr>
              <a:t>Le </a:t>
            </a:r>
            <a:r>
              <a:rPr b="0" i="0" lang="en-CA" sz="2000" u="none" cap="none" strike="noStrike">
                <a:solidFill>
                  <a:schemeClr val="dk1"/>
                </a:solidFill>
                <a:latin typeface="Century Schoolbook"/>
                <a:ea typeface="Century Schoolbook"/>
                <a:cs typeface="Century Schoolbook"/>
                <a:sym typeface="Century Schoolbook"/>
              </a:rPr>
              <a:t>Canada </a:t>
            </a:r>
            <a:r>
              <a:rPr lang="en-CA" sz="2000">
                <a:solidFill>
                  <a:schemeClr val="dk1"/>
                </a:solidFill>
                <a:latin typeface="Century Schoolbook"/>
                <a:ea typeface="Century Schoolbook"/>
                <a:cs typeface="Century Schoolbook"/>
                <a:sym typeface="Century Schoolbook"/>
              </a:rPr>
              <a:t>participe à l’opération </a:t>
            </a:r>
            <a:r>
              <a:rPr b="0" i="0" lang="en-CA" sz="2000" u="none" cap="none" strike="noStrike">
                <a:solidFill>
                  <a:schemeClr val="dk1"/>
                </a:solidFill>
                <a:latin typeface="Century Schoolbook"/>
                <a:ea typeface="Century Schoolbook"/>
                <a:cs typeface="Century Schoolbook"/>
                <a:sym typeface="Century Schoolbook"/>
              </a:rPr>
              <a:t>Athena en tant que membre de la Force internationale d</a:t>
            </a:r>
            <a:r>
              <a:rPr lang="en-CA" sz="2000">
                <a:solidFill>
                  <a:schemeClr val="dk1"/>
                </a:solidFill>
                <a:latin typeface="Century Schoolbook"/>
                <a:ea typeface="Century Schoolbook"/>
                <a:cs typeface="Century Schoolbook"/>
                <a:sym typeface="Century Schoolbook"/>
              </a:rPr>
              <a:t>’assistance à la sécurité de l’OTAN.</a:t>
            </a:r>
            <a:r>
              <a:rPr b="0" i="0" lang="en-CA" sz="2000" u="none" cap="none" strike="noStrike">
                <a:solidFill>
                  <a:schemeClr val="dk1"/>
                </a:solidFill>
                <a:latin typeface="Century Schoolbook"/>
                <a:ea typeface="Century Schoolbook"/>
                <a:cs typeface="Century Schoolbook"/>
                <a:sym typeface="Century Schoolbook"/>
              </a:rPr>
              <a:t> </a:t>
            </a:r>
            <a:endParaRPr b="0" i="0" sz="2000" u="none" cap="none" strike="noStrike">
              <a:solidFill>
                <a:schemeClr val="dk1"/>
              </a:solidFill>
              <a:latin typeface="Century Schoolbook"/>
              <a:ea typeface="Century Schoolbook"/>
              <a:cs typeface="Century Schoolbook"/>
              <a:sym typeface="Century Schoolbook"/>
            </a:endParaRPr>
          </a:p>
        </p:txBody>
      </p:sp>
      <p:sp>
        <p:nvSpPr>
          <p:cNvPr id="980" name="Google Shape;980;p74"/>
          <p:cNvSpPr txBox="1"/>
          <p:nvPr/>
        </p:nvSpPr>
        <p:spPr>
          <a:xfrm>
            <a:off x="2535875" y="6581100"/>
            <a:ext cx="71259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CA" sz="1200" u="none" cap="none" strike="noStrike">
                <a:solidFill>
                  <a:schemeClr val="dk1"/>
                </a:solidFill>
                <a:latin typeface="Century Schoolbook"/>
                <a:ea typeface="Century Schoolbook"/>
                <a:cs typeface="Century Schoolbook"/>
                <a:sym typeface="Century Schoolbook"/>
              </a:rPr>
              <a:t>Mem</a:t>
            </a:r>
            <a:r>
              <a:rPr lang="en-CA" sz="1200">
                <a:solidFill>
                  <a:schemeClr val="dk1"/>
                </a:solidFill>
                <a:latin typeface="Century Schoolbook"/>
                <a:ea typeface="Century Schoolbook"/>
                <a:cs typeface="Century Schoolbook"/>
                <a:sym typeface="Century Schoolbook"/>
              </a:rPr>
              <a:t>bres des</a:t>
            </a:r>
            <a:r>
              <a:rPr b="0" i="0" lang="en-CA" sz="1200" u="none" cap="none" strike="noStrike">
                <a:solidFill>
                  <a:schemeClr val="dk1"/>
                </a:solidFill>
                <a:latin typeface="Century Schoolbook"/>
                <a:ea typeface="Century Schoolbook"/>
                <a:cs typeface="Century Schoolbook"/>
                <a:sym typeface="Century Schoolbook"/>
              </a:rPr>
              <a:t> </a:t>
            </a:r>
            <a:r>
              <a:rPr b="0" i="1" lang="en-CA" sz="1200" u="none" cap="none" strike="noStrike">
                <a:solidFill>
                  <a:schemeClr val="dk1"/>
                </a:solidFill>
                <a:latin typeface="Century Schoolbook"/>
                <a:ea typeface="Century Schoolbook"/>
                <a:cs typeface="Century Schoolbook"/>
                <a:sym typeface="Century Schoolbook"/>
              </a:rPr>
              <a:t>Queen’s Own Rifles</a:t>
            </a:r>
            <a:r>
              <a:rPr b="0" i="0" lang="en-CA" sz="1200" u="none" cap="none" strike="noStrike">
                <a:solidFill>
                  <a:schemeClr val="dk1"/>
                </a:solidFill>
                <a:latin typeface="Century Schoolbook"/>
                <a:ea typeface="Century Schoolbook"/>
                <a:cs typeface="Century Schoolbook"/>
                <a:sym typeface="Century Schoolbook"/>
              </a:rPr>
              <a:t> </a:t>
            </a:r>
            <a:r>
              <a:rPr lang="en-CA" sz="1200">
                <a:solidFill>
                  <a:schemeClr val="dk1"/>
                </a:solidFill>
                <a:latin typeface="Century Schoolbook"/>
                <a:ea typeface="Century Schoolbook"/>
                <a:cs typeface="Century Schoolbook"/>
                <a:sym typeface="Century Schoolbook"/>
              </a:rPr>
              <a:t>en</a:t>
            </a:r>
            <a:r>
              <a:rPr b="0" i="0" lang="en-CA" sz="1200" u="none" cap="none" strike="noStrike">
                <a:solidFill>
                  <a:schemeClr val="dk1"/>
                </a:solidFill>
                <a:latin typeface="Century Schoolbook"/>
                <a:ea typeface="Century Schoolbook"/>
                <a:cs typeface="Century Schoolbook"/>
                <a:sym typeface="Century Schoolbook"/>
              </a:rPr>
              <a:t> Afghanistan (Musée et archives des </a:t>
            </a:r>
            <a:r>
              <a:rPr b="0" i="1" lang="en-CA" sz="1200" u="none" cap="none" strike="noStrike">
                <a:solidFill>
                  <a:schemeClr val="dk1"/>
                </a:solidFill>
                <a:latin typeface="Century Schoolbook"/>
                <a:ea typeface="Century Schoolbook"/>
                <a:cs typeface="Century Schoolbook"/>
                <a:sym typeface="Century Schoolbook"/>
              </a:rPr>
              <a:t>Queen’s Own Rifles</a:t>
            </a:r>
            <a:r>
              <a:rPr lang="en-CA" sz="1200">
                <a:solidFill>
                  <a:schemeClr val="dk1"/>
                </a:solidFill>
                <a:latin typeface="Century Schoolbook"/>
                <a:ea typeface="Century Schoolbook"/>
                <a:cs typeface="Century Schoolbook"/>
                <a:sym typeface="Century Schoolbook"/>
              </a:rPr>
              <a:t>)</a:t>
            </a:r>
            <a:endParaRPr b="0" i="0" sz="1200" u="none" cap="none" strike="noStrike">
              <a:solidFill>
                <a:schemeClr val="dk1"/>
              </a:solidFill>
              <a:latin typeface="Century Schoolbook"/>
              <a:ea typeface="Century Schoolbook"/>
              <a:cs typeface="Century Schoolbook"/>
              <a:sym typeface="Century Schoolbook"/>
            </a:endParaRPr>
          </a:p>
        </p:txBody>
      </p:sp>
      <p:pic>
        <p:nvPicPr>
          <p:cNvPr descr="A group of men and a child posing for a photo&#10;&#10;Description automatically generated" id="981" name="Google Shape;981;p74"/>
          <p:cNvPicPr preferRelativeResize="0"/>
          <p:nvPr/>
        </p:nvPicPr>
        <p:blipFill rotWithShape="1">
          <a:blip r:embed="rId4">
            <a:alphaModFix/>
          </a:blip>
          <a:srcRect b="0" l="0" r="0" t="20134"/>
          <a:stretch/>
        </p:blipFill>
        <p:spPr>
          <a:xfrm>
            <a:off x="2590425" y="2381550"/>
            <a:ext cx="7011150" cy="4199550"/>
          </a:xfrm>
          <a:prstGeom prst="rect">
            <a:avLst/>
          </a:prstGeom>
          <a:noFill/>
          <a:ln>
            <a:noFill/>
          </a:ln>
        </p:spPr>
      </p:pic>
      <p:sp>
        <p:nvSpPr>
          <p:cNvPr id="982" name="Google Shape;982;p74"/>
          <p:cNvSpPr/>
          <p:nvPr/>
        </p:nvSpPr>
        <p:spPr>
          <a:xfrm>
            <a:off x="10562884" y="6397289"/>
            <a:ext cx="1590144" cy="386493"/>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83" name="Google Shape;983;p74">
            <a:hlinkClick action="ppaction://hlinksldjump" r:id="rId5"/>
          </p:cNvPr>
          <p:cNvSpPr txBox="1"/>
          <p:nvPr/>
        </p:nvSpPr>
        <p:spPr>
          <a:xfrm>
            <a:off x="10449391" y="6475199"/>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highlight>
                  <a:srgbClr val="FFFFFF"/>
                </a:highlight>
              </a:rPr>
              <a:t>revenir à la ligne du temps</a:t>
            </a:r>
            <a:endParaRPr sz="1200">
              <a:solidFill>
                <a:schemeClr val="dk1"/>
              </a:solidFill>
              <a:latin typeface="Century Schoolbook"/>
              <a:ea typeface="Century Schoolbook"/>
              <a:cs typeface="Century Schoolbook"/>
              <a:sym typeface="Century Schoolbook"/>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7" name="Shape 987"/>
        <p:cNvGrpSpPr/>
        <p:nvPr/>
      </p:nvGrpSpPr>
      <p:grpSpPr>
        <a:xfrm>
          <a:off x="0" y="0"/>
          <a:ext cx="0" cy="0"/>
          <a:chOff x="0" y="0"/>
          <a:chExt cx="0" cy="0"/>
        </a:xfrm>
      </p:grpSpPr>
      <p:sp>
        <p:nvSpPr>
          <p:cNvPr id="988" name="Google Shape;988;p75">
            <a:hlinkClick action="ppaction://hlinksldjump" r:id="rId3"/>
          </p:cNvPr>
          <p:cNvSpPr/>
          <p:nvPr/>
        </p:nvSpPr>
        <p:spPr>
          <a:xfrm>
            <a:off x="0" y="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89" name="Google Shape;989;p75"/>
          <p:cNvSpPr/>
          <p:nvPr/>
        </p:nvSpPr>
        <p:spPr>
          <a:xfrm>
            <a:off x="0" y="0"/>
            <a:ext cx="12192000" cy="1200329"/>
          </a:xfrm>
          <a:prstGeom prst="rect">
            <a:avLst/>
          </a:prstGeom>
          <a:solidFill>
            <a:srgbClr val="275316"/>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b="0" i="0" lang="en-CA" sz="8000" u="none" cap="none" strike="noStrike">
                <a:solidFill>
                  <a:schemeClr val="lt1"/>
                </a:solidFill>
                <a:latin typeface="Century Schoolbook"/>
                <a:ea typeface="Century Schoolbook"/>
                <a:cs typeface="Century Schoolbook"/>
                <a:sym typeface="Century Schoolbook"/>
              </a:rPr>
              <a:t> Ju</a:t>
            </a:r>
            <a:r>
              <a:rPr lang="en-CA" sz="8000">
                <a:solidFill>
                  <a:schemeClr val="lt1"/>
                </a:solidFill>
                <a:latin typeface="Century Schoolbook"/>
                <a:ea typeface="Century Schoolbook"/>
                <a:cs typeface="Century Schoolbook"/>
                <a:sym typeface="Century Schoolbook"/>
              </a:rPr>
              <a:t>illet</a:t>
            </a:r>
            <a:r>
              <a:rPr b="0" i="0" lang="en-CA" sz="8000" u="none" cap="none" strike="noStrike">
                <a:solidFill>
                  <a:schemeClr val="lt1"/>
                </a:solidFill>
                <a:latin typeface="Century Schoolbook"/>
                <a:ea typeface="Century Schoolbook"/>
                <a:cs typeface="Century Schoolbook"/>
                <a:sym typeface="Century Schoolbook"/>
              </a:rPr>
              <a:t> 2006</a:t>
            </a:r>
            <a:endParaRPr b="0" i="0" sz="8000" u="none" cap="none" strike="noStrike">
              <a:solidFill>
                <a:schemeClr val="lt1"/>
              </a:solidFill>
              <a:latin typeface="Century Schoolbook"/>
              <a:ea typeface="Century Schoolbook"/>
              <a:cs typeface="Century Schoolbook"/>
              <a:sym typeface="Century Schoolbook"/>
            </a:endParaRPr>
          </a:p>
        </p:txBody>
      </p:sp>
      <p:sp>
        <p:nvSpPr>
          <p:cNvPr id="990" name="Google Shape;990;p75"/>
          <p:cNvSpPr txBox="1"/>
          <p:nvPr/>
        </p:nvSpPr>
        <p:spPr>
          <a:xfrm>
            <a:off x="420300" y="1200321"/>
            <a:ext cx="11351400" cy="1015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t/>
            </a:r>
            <a:endParaRPr b="0" i="0" sz="2000" u="none" cap="none" strike="noStrike">
              <a:solidFill>
                <a:schemeClr val="dk1"/>
              </a:solidFill>
              <a:latin typeface="Century Schoolbook"/>
              <a:ea typeface="Century Schoolbook"/>
              <a:cs typeface="Century Schoolbook"/>
              <a:sym typeface="Century Schoolbook"/>
            </a:endParaRPr>
          </a:p>
          <a:p>
            <a:pPr indent="0" lvl="0" marL="0" marR="0" rtl="0" algn="ctr">
              <a:lnSpc>
                <a:spcPct val="100000"/>
              </a:lnSpc>
              <a:spcBef>
                <a:spcPts val="0"/>
              </a:spcBef>
              <a:spcAft>
                <a:spcPts val="0"/>
              </a:spcAft>
              <a:buClr>
                <a:srgbClr val="000000"/>
              </a:buClr>
              <a:buSzPts val="2400"/>
              <a:buFont typeface="Arial"/>
              <a:buNone/>
            </a:pPr>
            <a:r>
              <a:rPr lang="en-CA" sz="2000">
                <a:solidFill>
                  <a:schemeClr val="dk1"/>
                </a:solidFill>
                <a:latin typeface="Century Schoolbook"/>
                <a:ea typeface="Century Schoolbook"/>
                <a:cs typeface="Century Schoolbook"/>
                <a:sym typeface="Century Schoolbook"/>
              </a:rPr>
              <a:t>Le conflit s’intensifie alors que les Talibans lancent une série d’offensives.</a:t>
            </a:r>
            <a:r>
              <a:rPr b="0" i="0" lang="en-CA" sz="2000" u="none" cap="none" strike="noStrike">
                <a:solidFill>
                  <a:schemeClr val="dk1"/>
                </a:solidFill>
                <a:latin typeface="Century Schoolbook"/>
                <a:ea typeface="Century Schoolbook"/>
                <a:cs typeface="Century Schoolbook"/>
                <a:sym typeface="Century Schoolbook"/>
              </a:rPr>
              <a:t> Les combats se déroulent surtout dans la région de Panj</a:t>
            </a:r>
            <a:r>
              <a:rPr lang="en-CA" sz="2000">
                <a:solidFill>
                  <a:schemeClr val="dk1"/>
                </a:solidFill>
                <a:latin typeface="Century Schoolbook"/>
                <a:ea typeface="Century Schoolbook"/>
                <a:cs typeface="Century Schoolbook"/>
                <a:sym typeface="Century Schoolbook"/>
              </a:rPr>
              <a:t>wayi</a:t>
            </a:r>
            <a:r>
              <a:rPr b="0" i="0" lang="en-CA" sz="2000" u="none" cap="none" strike="noStrike">
                <a:solidFill>
                  <a:schemeClr val="dk1"/>
                </a:solidFill>
                <a:latin typeface="Century Schoolbook"/>
                <a:ea typeface="Century Schoolbook"/>
                <a:cs typeface="Century Schoolbook"/>
                <a:sym typeface="Century Schoolbook"/>
              </a:rPr>
              <a:t>, </a:t>
            </a:r>
            <a:r>
              <a:rPr lang="en-CA" sz="2000">
                <a:solidFill>
                  <a:schemeClr val="dk1"/>
                </a:solidFill>
                <a:latin typeface="Century Schoolbook"/>
                <a:ea typeface="Century Schoolbook"/>
                <a:cs typeface="Century Schoolbook"/>
                <a:sym typeface="Century Schoolbook"/>
              </a:rPr>
              <a:t>un bastion taliban</a:t>
            </a:r>
            <a:r>
              <a:rPr b="0" i="0" lang="en-CA" sz="2000" u="none" cap="none" strike="noStrike">
                <a:solidFill>
                  <a:schemeClr val="dk1"/>
                </a:solidFill>
                <a:latin typeface="Century Schoolbook"/>
                <a:ea typeface="Century Schoolbook"/>
                <a:cs typeface="Century Schoolbook"/>
                <a:sym typeface="Century Schoolbook"/>
              </a:rPr>
              <a:t>.</a:t>
            </a:r>
            <a:endParaRPr b="0" i="0" sz="2000" u="none" cap="none" strike="noStrike">
              <a:solidFill>
                <a:srgbClr val="000000"/>
              </a:solidFill>
              <a:latin typeface="Arial"/>
              <a:ea typeface="Arial"/>
              <a:cs typeface="Arial"/>
              <a:sym typeface="Arial"/>
            </a:endParaRPr>
          </a:p>
        </p:txBody>
      </p:sp>
      <p:sp>
        <p:nvSpPr>
          <p:cNvPr id="991" name="Google Shape;991;p75"/>
          <p:cNvSpPr txBox="1"/>
          <p:nvPr/>
        </p:nvSpPr>
        <p:spPr>
          <a:xfrm>
            <a:off x="2355560" y="6397289"/>
            <a:ext cx="7306215" cy="46162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lang="en-CA" sz="1200">
                <a:solidFill>
                  <a:schemeClr val="dk1"/>
                </a:solidFill>
                <a:latin typeface="Century Schoolbook"/>
                <a:ea typeface="Century Schoolbook"/>
                <a:cs typeface="Century Schoolbook"/>
                <a:sym typeface="Century Schoolbook"/>
              </a:rPr>
              <a:t>Soldats du Régiment royal canadiens au nord de</a:t>
            </a:r>
            <a:r>
              <a:rPr b="0" i="0" lang="en-CA" sz="1200" u="none" cap="none" strike="noStrike">
                <a:solidFill>
                  <a:schemeClr val="dk1"/>
                </a:solidFill>
                <a:latin typeface="Century Schoolbook"/>
                <a:ea typeface="Century Schoolbook"/>
                <a:cs typeface="Century Schoolbook"/>
                <a:sym typeface="Century Schoolbook"/>
              </a:rPr>
              <a:t> Panjwayi (Photo fournie par Graeme Smith par l</a:t>
            </a:r>
            <a:r>
              <a:rPr lang="en-CA" sz="1200">
                <a:solidFill>
                  <a:schemeClr val="dk1"/>
                </a:solidFill>
                <a:latin typeface="Century Schoolbook"/>
                <a:ea typeface="Century Schoolbook"/>
                <a:cs typeface="Century Schoolbook"/>
                <a:sym typeface="Century Schoolbook"/>
              </a:rPr>
              <a:t>’intermédiaire du musée et des archives des</a:t>
            </a:r>
            <a:r>
              <a:rPr b="0" i="0" lang="en-CA" sz="1200" u="none" cap="none" strike="noStrike">
                <a:solidFill>
                  <a:schemeClr val="dk1"/>
                </a:solidFill>
                <a:latin typeface="Century Schoolbook"/>
                <a:ea typeface="Century Schoolbook"/>
                <a:cs typeface="Century Schoolbook"/>
                <a:sym typeface="Century Schoolbook"/>
              </a:rPr>
              <a:t> </a:t>
            </a:r>
            <a:r>
              <a:rPr b="0" i="1" lang="en-CA" sz="1200" u="none" cap="none" strike="noStrike">
                <a:solidFill>
                  <a:schemeClr val="dk1"/>
                </a:solidFill>
                <a:latin typeface="Century Schoolbook"/>
                <a:ea typeface="Century Schoolbook"/>
                <a:cs typeface="Century Schoolbook"/>
                <a:sym typeface="Century Schoolbook"/>
              </a:rPr>
              <a:t>Queen’s Own Rifles</a:t>
            </a:r>
            <a:r>
              <a:rPr lang="en-CA" sz="1200">
                <a:solidFill>
                  <a:schemeClr val="dk1"/>
                </a:solidFill>
                <a:latin typeface="Century Schoolbook"/>
                <a:ea typeface="Century Schoolbook"/>
                <a:cs typeface="Century Schoolbook"/>
                <a:sym typeface="Century Schoolbook"/>
              </a:rPr>
              <a:t>)</a:t>
            </a:r>
            <a:endParaRPr b="0" i="0" sz="1200" u="none" cap="none" strike="noStrike">
              <a:solidFill>
                <a:schemeClr val="dk1"/>
              </a:solidFill>
              <a:latin typeface="Century Schoolbook"/>
              <a:ea typeface="Century Schoolbook"/>
              <a:cs typeface="Century Schoolbook"/>
              <a:sym typeface="Century Schoolbook"/>
            </a:endParaRPr>
          </a:p>
        </p:txBody>
      </p:sp>
      <p:pic>
        <p:nvPicPr>
          <p:cNvPr descr="A group of soldiers in a field&#10;&#10;Description automatically generated" id="992" name="Google Shape;992;p75"/>
          <p:cNvPicPr preferRelativeResize="0"/>
          <p:nvPr/>
        </p:nvPicPr>
        <p:blipFill rotWithShape="1">
          <a:blip r:embed="rId4">
            <a:alphaModFix/>
          </a:blip>
          <a:srcRect b="0" l="0" r="0" t="21687"/>
          <a:stretch/>
        </p:blipFill>
        <p:spPr>
          <a:xfrm>
            <a:off x="2355561" y="2230657"/>
            <a:ext cx="7480879" cy="4224604"/>
          </a:xfrm>
          <a:prstGeom prst="rect">
            <a:avLst/>
          </a:prstGeom>
          <a:noFill/>
          <a:ln>
            <a:noFill/>
          </a:ln>
        </p:spPr>
      </p:pic>
      <p:sp>
        <p:nvSpPr>
          <p:cNvPr id="993" name="Google Shape;993;p75"/>
          <p:cNvSpPr/>
          <p:nvPr/>
        </p:nvSpPr>
        <p:spPr>
          <a:xfrm>
            <a:off x="10562884" y="6397289"/>
            <a:ext cx="1590144" cy="386493"/>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94" name="Google Shape;994;p75">
            <a:hlinkClick action="ppaction://hlinksldjump" r:id="rId5"/>
          </p:cNvPr>
          <p:cNvSpPr txBox="1"/>
          <p:nvPr/>
        </p:nvSpPr>
        <p:spPr>
          <a:xfrm>
            <a:off x="10449391" y="6475199"/>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8" name="Shape 998"/>
        <p:cNvGrpSpPr/>
        <p:nvPr/>
      </p:nvGrpSpPr>
      <p:grpSpPr>
        <a:xfrm>
          <a:off x="0" y="0"/>
          <a:ext cx="0" cy="0"/>
          <a:chOff x="0" y="0"/>
          <a:chExt cx="0" cy="0"/>
        </a:xfrm>
      </p:grpSpPr>
      <p:sp>
        <p:nvSpPr>
          <p:cNvPr id="999" name="Google Shape;999;p76">
            <a:hlinkClick action="ppaction://hlinksldjump" r:id="rId3"/>
          </p:cNvPr>
          <p:cNvSpPr/>
          <p:nvPr/>
        </p:nvSpPr>
        <p:spPr>
          <a:xfrm>
            <a:off x="0" y="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000" name="Google Shape;1000;p76"/>
          <p:cNvSpPr/>
          <p:nvPr/>
        </p:nvSpPr>
        <p:spPr>
          <a:xfrm>
            <a:off x="0" y="0"/>
            <a:ext cx="12192000" cy="1200329"/>
          </a:xfrm>
          <a:prstGeom prst="rect">
            <a:avLst/>
          </a:prstGeom>
          <a:solidFill>
            <a:srgbClr val="275316"/>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b="0" i="0" lang="en-CA" sz="8000" u="none" cap="none" strike="noStrike">
                <a:solidFill>
                  <a:schemeClr val="lt1"/>
                </a:solidFill>
                <a:latin typeface="Century Schoolbook"/>
                <a:ea typeface="Century Schoolbook"/>
                <a:cs typeface="Century Schoolbook"/>
                <a:sym typeface="Century Schoolbook"/>
              </a:rPr>
              <a:t> Ju</a:t>
            </a:r>
            <a:r>
              <a:rPr lang="en-CA" sz="8000">
                <a:solidFill>
                  <a:schemeClr val="lt1"/>
                </a:solidFill>
                <a:latin typeface="Century Schoolbook"/>
                <a:ea typeface="Century Schoolbook"/>
                <a:cs typeface="Century Schoolbook"/>
                <a:sym typeface="Century Schoolbook"/>
              </a:rPr>
              <a:t>illet</a:t>
            </a:r>
            <a:r>
              <a:rPr b="0" i="0" lang="en-CA" sz="8000" u="none" cap="none" strike="noStrike">
                <a:solidFill>
                  <a:schemeClr val="lt1"/>
                </a:solidFill>
                <a:latin typeface="Century Schoolbook"/>
                <a:ea typeface="Century Schoolbook"/>
                <a:cs typeface="Century Schoolbook"/>
                <a:sym typeface="Century Schoolbook"/>
              </a:rPr>
              <a:t> 2011</a:t>
            </a:r>
            <a:endParaRPr b="0" i="0" sz="8000" u="none" cap="none" strike="noStrike">
              <a:solidFill>
                <a:schemeClr val="lt1"/>
              </a:solidFill>
              <a:latin typeface="Century Schoolbook"/>
              <a:ea typeface="Century Schoolbook"/>
              <a:cs typeface="Century Schoolbook"/>
              <a:sym typeface="Century Schoolbook"/>
            </a:endParaRPr>
          </a:p>
        </p:txBody>
      </p:sp>
      <p:sp>
        <p:nvSpPr>
          <p:cNvPr id="1001" name="Google Shape;1001;p76"/>
          <p:cNvSpPr txBox="1"/>
          <p:nvPr/>
        </p:nvSpPr>
        <p:spPr>
          <a:xfrm>
            <a:off x="420300" y="1200321"/>
            <a:ext cx="11351400" cy="1015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t/>
            </a:r>
            <a:endParaRPr b="0" i="0" sz="2000" u="none" cap="none" strike="noStrike">
              <a:solidFill>
                <a:schemeClr val="dk1"/>
              </a:solidFill>
              <a:latin typeface="Century Schoolbook"/>
              <a:ea typeface="Century Schoolbook"/>
              <a:cs typeface="Century Schoolbook"/>
              <a:sym typeface="Century Schoolbook"/>
            </a:endParaRPr>
          </a:p>
          <a:p>
            <a:pPr indent="0" lvl="0" marL="0" marR="0" rtl="0" algn="ctr">
              <a:lnSpc>
                <a:spcPct val="100000"/>
              </a:lnSpc>
              <a:spcBef>
                <a:spcPts val="0"/>
              </a:spcBef>
              <a:spcAft>
                <a:spcPts val="0"/>
              </a:spcAft>
              <a:buClr>
                <a:srgbClr val="000000"/>
              </a:buClr>
              <a:buSzPts val="2400"/>
              <a:buFont typeface="Arial"/>
              <a:buNone/>
            </a:pPr>
            <a:r>
              <a:rPr lang="en-CA" sz="2000">
                <a:solidFill>
                  <a:schemeClr val="dk1"/>
                </a:solidFill>
                <a:latin typeface="Century Schoolbook"/>
                <a:ea typeface="Century Schoolbook"/>
                <a:cs typeface="Century Schoolbook"/>
                <a:sym typeface="Century Schoolbook"/>
              </a:rPr>
              <a:t>Le </a:t>
            </a:r>
            <a:r>
              <a:rPr b="0" i="0" lang="en-CA" sz="2000" u="none" cap="none" strike="noStrike">
                <a:solidFill>
                  <a:schemeClr val="dk1"/>
                </a:solidFill>
                <a:latin typeface="Century Schoolbook"/>
                <a:ea typeface="Century Schoolbook"/>
                <a:cs typeface="Century Schoolbook"/>
                <a:sym typeface="Century Schoolbook"/>
              </a:rPr>
              <a:t>Canada annonce la fin de sa mission de combat à</a:t>
            </a:r>
            <a:r>
              <a:rPr lang="en-CA" sz="2000">
                <a:solidFill>
                  <a:schemeClr val="dk1"/>
                </a:solidFill>
                <a:latin typeface="Century Schoolbook"/>
                <a:ea typeface="Century Schoolbook"/>
                <a:cs typeface="Century Schoolbook"/>
                <a:sym typeface="Century Schoolbook"/>
              </a:rPr>
              <a:t> </a:t>
            </a:r>
            <a:r>
              <a:rPr b="0" i="0" lang="en-CA" sz="2000" u="none" cap="none" strike="noStrike">
                <a:solidFill>
                  <a:schemeClr val="dk1"/>
                </a:solidFill>
                <a:latin typeface="Century Schoolbook"/>
                <a:ea typeface="Century Schoolbook"/>
                <a:cs typeface="Century Schoolbook"/>
                <a:sym typeface="Century Schoolbook"/>
              </a:rPr>
              <a:t>Kandahar. Les troupes canadiennes sont envoyées à </a:t>
            </a:r>
            <a:r>
              <a:rPr lang="en-CA" sz="2000">
                <a:solidFill>
                  <a:schemeClr val="dk1"/>
                </a:solidFill>
                <a:latin typeface="Century Schoolbook"/>
                <a:ea typeface="Century Schoolbook"/>
                <a:cs typeface="Century Schoolbook"/>
                <a:sym typeface="Century Schoolbook"/>
              </a:rPr>
              <a:t>Kaboul</a:t>
            </a:r>
            <a:r>
              <a:rPr b="0" i="0" lang="en-CA" sz="2000" u="none" cap="none" strike="noStrike">
                <a:solidFill>
                  <a:schemeClr val="dk1"/>
                </a:solidFill>
                <a:latin typeface="Century Schoolbook"/>
                <a:ea typeface="Century Schoolbook"/>
                <a:cs typeface="Century Schoolbook"/>
                <a:sym typeface="Century Schoolbook"/>
              </a:rPr>
              <a:t> </a:t>
            </a:r>
            <a:r>
              <a:rPr lang="en-CA" sz="2000">
                <a:solidFill>
                  <a:schemeClr val="dk1"/>
                </a:solidFill>
                <a:latin typeface="Century Schoolbook"/>
                <a:ea typeface="Century Schoolbook"/>
                <a:cs typeface="Century Schoolbook"/>
                <a:sym typeface="Century Schoolbook"/>
              </a:rPr>
              <a:t>à des fins diplomatiques et de formation.</a:t>
            </a:r>
            <a:endParaRPr b="0" i="0" sz="2000" u="none" cap="none" strike="noStrike">
              <a:solidFill>
                <a:srgbClr val="000000"/>
              </a:solidFill>
              <a:latin typeface="Arial"/>
              <a:ea typeface="Arial"/>
              <a:cs typeface="Arial"/>
              <a:sym typeface="Arial"/>
            </a:endParaRPr>
          </a:p>
        </p:txBody>
      </p:sp>
      <p:sp>
        <p:nvSpPr>
          <p:cNvPr id="1002" name="Google Shape;1002;p76"/>
          <p:cNvSpPr txBox="1"/>
          <p:nvPr/>
        </p:nvSpPr>
        <p:spPr>
          <a:xfrm>
            <a:off x="2011125" y="6580650"/>
            <a:ext cx="84735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lang="en-CA" sz="1200">
                <a:solidFill>
                  <a:schemeClr val="dk1"/>
                </a:solidFill>
                <a:latin typeface="Century Schoolbook"/>
                <a:ea typeface="Century Schoolbook"/>
                <a:cs typeface="Century Schoolbook"/>
                <a:sym typeface="Century Schoolbook"/>
              </a:rPr>
              <a:t>Soldats a</a:t>
            </a:r>
            <a:r>
              <a:rPr b="0" i="0" lang="en-CA" sz="1200" u="none" cap="none" strike="noStrike">
                <a:solidFill>
                  <a:schemeClr val="dk1"/>
                </a:solidFill>
                <a:latin typeface="Century Schoolbook"/>
                <a:ea typeface="Century Schoolbook"/>
                <a:cs typeface="Century Schoolbook"/>
                <a:sym typeface="Century Schoolbook"/>
              </a:rPr>
              <a:t>fghans dans un cours donné</a:t>
            </a:r>
            <a:r>
              <a:rPr lang="en-CA" sz="1200">
                <a:solidFill>
                  <a:schemeClr val="dk1"/>
                </a:solidFill>
                <a:latin typeface="Century Schoolbook"/>
                <a:ea typeface="Century Schoolbook"/>
                <a:cs typeface="Century Schoolbook"/>
                <a:sym typeface="Century Schoolbook"/>
              </a:rPr>
              <a:t>s par des</a:t>
            </a:r>
            <a:r>
              <a:rPr b="0" i="0" lang="en-CA" sz="1200" u="none" cap="none" strike="noStrike">
                <a:solidFill>
                  <a:schemeClr val="dk1"/>
                </a:solidFill>
                <a:latin typeface="Century Schoolbook"/>
                <a:ea typeface="Century Schoolbook"/>
                <a:cs typeface="Century Schoolbook"/>
                <a:sym typeface="Century Schoolbook"/>
              </a:rPr>
              <a:t> g</a:t>
            </a:r>
            <a:r>
              <a:rPr lang="en-CA" sz="1200">
                <a:solidFill>
                  <a:schemeClr val="dk1"/>
                </a:solidFill>
                <a:latin typeface="Century Schoolbook"/>
                <a:ea typeface="Century Schoolbook"/>
                <a:cs typeface="Century Schoolbook"/>
                <a:sym typeface="Century Schoolbook"/>
              </a:rPr>
              <a:t>énies de combat canadiens (Musée</a:t>
            </a:r>
            <a:r>
              <a:rPr b="0" i="0" lang="en-CA" sz="1200" u="none" cap="none" strike="noStrike">
                <a:solidFill>
                  <a:schemeClr val="dk1"/>
                </a:solidFill>
                <a:latin typeface="Century Schoolbook"/>
                <a:ea typeface="Century Schoolbook"/>
                <a:cs typeface="Century Schoolbook"/>
                <a:sym typeface="Century Schoolbook"/>
              </a:rPr>
              <a:t> du Régiment royal de Montréal)</a:t>
            </a:r>
            <a:endParaRPr b="0" i="0" sz="1200" u="none" cap="none" strike="noStrike">
              <a:solidFill>
                <a:schemeClr val="dk1"/>
              </a:solidFill>
              <a:latin typeface="Century Schoolbook"/>
              <a:ea typeface="Century Schoolbook"/>
              <a:cs typeface="Century Schoolbook"/>
              <a:sym typeface="Century Schoolbook"/>
            </a:endParaRPr>
          </a:p>
        </p:txBody>
      </p:sp>
      <p:pic>
        <p:nvPicPr>
          <p:cNvPr descr="Learning about Explosives" id="1003" name="Google Shape;1003;p76"/>
          <p:cNvPicPr preferRelativeResize="0"/>
          <p:nvPr/>
        </p:nvPicPr>
        <p:blipFill rotWithShape="1">
          <a:blip r:embed="rId4">
            <a:alphaModFix/>
          </a:blip>
          <a:srcRect b="31438" l="4595" r="5471" t="0"/>
          <a:stretch/>
        </p:blipFill>
        <p:spPr>
          <a:xfrm>
            <a:off x="2011128" y="2400651"/>
            <a:ext cx="8169745" cy="4152208"/>
          </a:xfrm>
          <a:prstGeom prst="rect">
            <a:avLst/>
          </a:prstGeom>
          <a:noFill/>
          <a:ln>
            <a:noFill/>
          </a:ln>
        </p:spPr>
      </p:pic>
      <p:sp>
        <p:nvSpPr>
          <p:cNvPr id="1004" name="Google Shape;1004;p76"/>
          <p:cNvSpPr/>
          <p:nvPr/>
        </p:nvSpPr>
        <p:spPr>
          <a:xfrm>
            <a:off x="10562884" y="6397289"/>
            <a:ext cx="1590144" cy="386493"/>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05" name="Google Shape;1005;p76">
            <a:hlinkClick action="ppaction://hlinksldjump" r:id="rId5"/>
          </p:cNvPr>
          <p:cNvSpPr txBox="1"/>
          <p:nvPr/>
        </p:nvSpPr>
        <p:spPr>
          <a:xfrm>
            <a:off x="10449391" y="6475199"/>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highlight>
                  <a:srgbClr val="FFFFFF"/>
                </a:highlight>
              </a:rPr>
              <a:t>revenir à la ligne du temps</a:t>
            </a:r>
            <a:endParaRPr sz="1200">
              <a:solidFill>
                <a:schemeClr val="dk1"/>
              </a:solidFill>
              <a:latin typeface="Century Schoolbook"/>
              <a:ea typeface="Century Schoolbook"/>
              <a:cs typeface="Century Schoolbook"/>
              <a:sym typeface="Century Schoolbook"/>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9" name="Shape 1009"/>
        <p:cNvGrpSpPr/>
        <p:nvPr/>
      </p:nvGrpSpPr>
      <p:grpSpPr>
        <a:xfrm>
          <a:off x="0" y="0"/>
          <a:ext cx="0" cy="0"/>
          <a:chOff x="0" y="0"/>
          <a:chExt cx="0" cy="0"/>
        </a:xfrm>
      </p:grpSpPr>
      <p:sp>
        <p:nvSpPr>
          <p:cNvPr id="1010" name="Google Shape;1010;p77">
            <a:hlinkClick action="ppaction://hlinksldjump" r:id="rId3"/>
          </p:cNvPr>
          <p:cNvSpPr/>
          <p:nvPr/>
        </p:nvSpPr>
        <p:spPr>
          <a:xfrm>
            <a:off x="0" y="0"/>
            <a:ext cx="121920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11" name="Google Shape;1011;p77"/>
          <p:cNvSpPr/>
          <p:nvPr/>
        </p:nvSpPr>
        <p:spPr>
          <a:xfrm>
            <a:off x="0" y="0"/>
            <a:ext cx="12192000" cy="1200329"/>
          </a:xfrm>
          <a:prstGeom prst="rect">
            <a:avLst/>
          </a:prstGeom>
          <a:solidFill>
            <a:srgbClr val="275316"/>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b="0" i="0" lang="en-CA" sz="8000" u="none" cap="none" strike="noStrike">
                <a:solidFill>
                  <a:schemeClr val="lt1"/>
                </a:solidFill>
                <a:latin typeface="Century Schoolbook"/>
                <a:ea typeface="Century Schoolbook"/>
                <a:cs typeface="Century Schoolbook"/>
                <a:sym typeface="Century Schoolbook"/>
              </a:rPr>
              <a:t> Mar</a:t>
            </a:r>
            <a:r>
              <a:rPr lang="en-CA" sz="8000">
                <a:solidFill>
                  <a:schemeClr val="lt1"/>
                </a:solidFill>
                <a:latin typeface="Century Schoolbook"/>
                <a:ea typeface="Century Schoolbook"/>
                <a:cs typeface="Century Schoolbook"/>
                <a:sym typeface="Century Schoolbook"/>
              </a:rPr>
              <a:t>s</a:t>
            </a:r>
            <a:r>
              <a:rPr b="0" i="0" lang="en-CA" sz="8000" u="none" cap="none" strike="noStrike">
                <a:solidFill>
                  <a:schemeClr val="lt1"/>
                </a:solidFill>
                <a:latin typeface="Century Schoolbook"/>
                <a:ea typeface="Century Schoolbook"/>
                <a:cs typeface="Century Schoolbook"/>
                <a:sym typeface="Century Schoolbook"/>
              </a:rPr>
              <a:t> 2014</a:t>
            </a:r>
            <a:endParaRPr b="0" i="0" sz="8000" u="none" cap="none" strike="noStrike">
              <a:solidFill>
                <a:schemeClr val="lt1"/>
              </a:solidFill>
              <a:latin typeface="Century Schoolbook"/>
              <a:ea typeface="Century Schoolbook"/>
              <a:cs typeface="Century Schoolbook"/>
              <a:sym typeface="Century Schoolbook"/>
            </a:endParaRPr>
          </a:p>
        </p:txBody>
      </p:sp>
      <p:sp>
        <p:nvSpPr>
          <p:cNvPr id="1012" name="Google Shape;1012;p77"/>
          <p:cNvSpPr txBox="1"/>
          <p:nvPr/>
        </p:nvSpPr>
        <p:spPr>
          <a:xfrm>
            <a:off x="420300" y="1200321"/>
            <a:ext cx="11351400" cy="708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t/>
            </a:r>
            <a:endParaRPr b="0" i="0" sz="2000" u="none" cap="none" strike="noStrike">
              <a:solidFill>
                <a:schemeClr val="dk1"/>
              </a:solidFill>
              <a:latin typeface="Century Schoolbook"/>
              <a:ea typeface="Century Schoolbook"/>
              <a:cs typeface="Century Schoolbook"/>
              <a:sym typeface="Century Schoolbook"/>
            </a:endParaRPr>
          </a:p>
          <a:p>
            <a:pPr indent="0" lvl="0" marL="0" marR="0" rtl="0" algn="ctr">
              <a:lnSpc>
                <a:spcPct val="100000"/>
              </a:lnSpc>
              <a:spcBef>
                <a:spcPts val="0"/>
              </a:spcBef>
              <a:spcAft>
                <a:spcPts val="0"/>
              </a:spcAft>
              <a:buClr>
                <a:srgbClr val="000000"/>
              </a:buClr>
              <a:buSzPts val="2400"/>
              <a:buFont typeface="Arial"/>
              <a:buNone/>
            </a:pPr>
            <a:r>
              <a:rPr lang="en-CA" sz="2000">
                <a:solidFill>
                  <a:schemeClr val="dk1"/>
                </a:solidFill>
                <a:latin typeface="Century Schoolbook"/>
                <a:ea typeface="Century Schoolbook"/>
                <a:cs typeface="Century Schoolbook"/>
                <a:sym typeface="Century Schoolbook"/>
              </a:rPr>
              <a:t>Les dernières troupes canadiennes quittent l’</a:t>
            </a:r>
            <a:r>
              <a:rPr b="0" i="0" lang="en-CA" sz="2000" u="none" cap="none" strike="noStrike">
                <a:solidFill>
                  <a:schemeClr val="dk1"/>
                </a:solidFill>
                <a:latin typeface="Century Schoolbook"/>
                <a:ea typeface="Century Schoolbook"/>
                <a:cs typeface="Century Schoolbook"/>
                <a:sym typeface="Century Schoolbook"/>
              </a:rPr>
              <a:t>Afghanistan. </a:t>
            </a:r>
            <a:endParaRPr b="0" i="0" sz="2000" u="none" cap="none" strike="noStrike">
              <a:solidFill>
                <a:srgbClr val="000000"/>
              </a:solidFill>
              <a:latin typeface="Arial"/>
              <a:ea typeface="Arial"/>
              <a:cs typeface="Arial"/>
              <a:sym typeface="Arial"/>
            </a:endParaRPr>
          </a:p>
        </p:txBody>
      </p:sp>
      <p:sp>
        <p:nvSpPr>
          <p:cNvPr id="1013" name="Google Shape;1013;p77"/>
          <p:cNvSpPr txBox="1"/>
          <p:nvPr/>
        </p:nvSpPr>
        <p:spPr>
          <a:xfrm>
            <a:off x="1745614" y="6581100"/>
            <a:ext cx="79161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CA" sz="1200" u="none" cap="none" strike="noStrike">
                <a:solidFill>
                  <a:schemeClr val="dk1"/>
                </a:solidFill>
                <a:latin typeface="Century Schoolbook"/>
                <a:ea typeface="Century Schoolbook"/>
                <a:cs typeface="Century Schoolbook"/>
                <a:sym typeface="Century Schoolbook"/>
              </a:rPr>
              <a:t>Sold</a:t>
            </a:r>
            <a:r>
              <a:rPr lang="en-CA" sz="1200">
                <a:solidFill>
                  <a:schemeClr val="dk1"/>
                </a:solidFill>
                <a:latin typeface="Century Schoolbook"/>
                <a:ea typeface="Century Schoolbook"/>
                <a:cs typeface="Century Schoolbook"/>
                <a:sym typeface="Century Schoolbook"/>
              </a:rPr>
              <a:t>ats montant à bord d’un hélicoptère </a:t>
            </a:r>
            <a:r>
              <a:rPr b="0" i="0" lang="en-CA" sz="1200" u="none" cap="none" strike="noStrike">
                <a:solidFill>
                  <a:schemeClr val="dk1"/>
                </a:solidFill>
                <a:latin typeface="Century Schoolbook"/>
                <a:ea typeface="Century Schoolbook"/>
                <a:cs typeface="Century Schoolbook"/>
                <a:sym typeface="Century Schoolbook"/>
              </a:rPr>
              <a:t>Chinook</a:t>
            </a:r>
            <a:r>
              <a:rPr lang="en-CA" sz="1200">
                <a:solidFill>
                  <a:schemeClr val="dk1"/>
                </a:solidFill>
                <a:latin typeface="Century Schoolbook"/>
                <a:ea typeface="Century Schoolbook"/>
                <a:cs typeface="Century Schoolbook"/>
                <a:sym typeface="Century Schoolbook"/>
              </a:rPr>
              <a:t> (Musée du Régiment royal de Montréal)</a:t>
            </a:r>
            <a:endParaRPr b="0" i="0" sz="1200" u="none" cap="none" strike="noStrike">
              <a:solidFill>
                <a:schemeClr val="dk1"/>
              </a:solidFill>
              <a:latin typeface="Century Schoolbook"/>
              <a:ea typeface="Century Schoolbook"/>
              <a:cs typeface="Century Schoolbook"/>
              <a:sym typeface="Century Schoolbook"/>
            </a:endParaRPr>
          </a:p>
        </p:txBody>
      </p:sp>
      <p:pic>
        <p:nvPicPr>
          <p:cNvPr descr="Chinook CH-1147 Heavy Lift Helicopter" id="1014" name="Google Shape;1014;p77"/>
          <p:cNvPicPr preferRelativeResize="0"/>
          <p:nvPr/>
        </p:nvPicPr>
        <p:blipFill rotWithShape="1">
          <a:blip r:embed="rId4">
            <a:alphaModFix/>
          </a:blip>
          <a:srcRect b="24690" l="0" r="0" t="0"/>
          <a:stretch/>
        </p:blipFill>
        <p:spPr>
          <a:xfrm>
            <a:off x="1745614" y="2221274"/>
            <a:ext cx="8700772" cy="4359826"/>
          </a:xfrm>
          <a:prstGeom prst="rect">
            <a:avLst/>
          </a:prstGeom>
          <a:noFill/>
          <a:ln>
            <a:noFill/>
          </a:ln>
        </p:spPr>
      </p:pic>
      <p:sp>
        <p:nvSpPr>
          <p:cNvPr id="1015" name="Google Shape;1015;p77"/>
          <p:cNvSpPr/>
          <p:nvPr/>
        </p:nvSpPr>
        <p:spPr>
          <a:xfrm>
            <a:off x="10562884" y="6397289"/>
            <a:ext cx="1590144" cy="386493"/>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16" name="Google Shape;1016;p77">
            <a:hlinkClick action="ppaction://hlinksldjump" r:id="rId5"/>
          </p:cNvPr>
          <p:cNvSpPr txBox="1"/>
          <p:nvPr/>
        </p:nvSpPr>
        <p:spPr>
          <a:xfrm>
            <a:off x="10449391" y="6475199"/>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highlight>
                  <a:srgbClr val="FFFFFF"/>
                </a:highlight>
              </a:rPr>
              <a:t>revenir à la ligne du temps</a:t>
            </a:r>
            <a:endParaRPr sz="1200">
              <a:solidFill>
                <a:schemeClr val="dk1"/>
              </a:solidFill>
              <a:latin typeface="Century Schoolbook"/>
              <a:ea typeface="Century Schoolbook"/>
              <a:cs typeface="Century Schoolbook"/>
              <a:sym typeface="Century Schoolbook"/>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0" name="Shape 1020"/>
        <p:cNvGrpSpPr/>
        <p:nvPr/>
      </p:nvGrpSpPr>
      <p:grpSpPr>
        <a:xfrm>
          <a:off x="0" y="0"/>
          <a:ext cx="0" cy="0"/>
          <a:chOff x="0" y="0"/>
          <a:chExt cx="0" cy="0"/>
        </a:xfrm>
      </p:grpSpPr>
      <p:sp>
        <p:nvSpPr>
          <p:cNvPr id="1021" name="Google Shape;1021;p78">
            <a:hlinkClick action="ppaction://hlinksldjump" r:id="rId3"/>
          </p:cNvPr>
          <p:cNvSpPr/>
          <p:nvPr/>
        </p:nvSpPr>
        <p:spPr>
          <a:xfrm>
            <a:off x="0" y="-12"/>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022" name="Google Shape;1022;p78"/>
          <p:cNvSpPr/>
          <p:nvPr/>
        </p:nvSpPr>
        <p:spPr>
          <a:xfrm>
            <a:off x="0" y="0"/>
            <a:ext cx="12192000" cy="1200329"/>
          </a:xfrm>
          <a:prstGeom prst="rect">
            <a:avLst/>
          </a:prstGeom>
          <a:solidFill>
            <a:srgbClr val="0C1A3E"/>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600"/>
              <a:buFont typeface="Arial"/>
              <a:buNone/>
            </a:pPr>
            <a:r>
              <a:rPr lang="en-CA" sz="6600">
                <a:solidFill>
                  <a:schemeClr val="lt1"/>
                </a:solidFill>
                <a:latin typeface="Century Schoolbook"/>
                <a:ea typeface="Century Schoolbook"/>
                <a:cs typeface="Century Schoolbook"/>
                <a:sym typeface="Century Schoolbook"/>
              </a:rPr>
              <a:t>Période actuelle</a:t>
            </a:r>
            <a:endParaRPr b="0" i="0" sz="6600" u="none" cap="none" strike="noStrike">
              <a:solidFill>
                <a:schemeClr val="lt1"/>
              </a:solidFill>
              <a:latin typeface="Century Schoolbook"/>
              <a:ea typeface="Century Schoolbook"/>
              <a:cs typeface="Century Schoolbook"/>
              <a:sym typeface="Century Schoolbook"/>
            </a:endParaRPr>
          </a:p>
        </p:txBody>
      </p:sp>
      <p:sp>
        <p:nvSpPr>
          <p:cNvPr id="1023" name="Google Shape;1023;p78"/>
          <p:cNvSpPr/>
          <p:nvPr/>
        </p:nvSpPr>
        <p:spPr>
          <a:xfrm>
            <a:off x="2606400" y="2685714"/>
            <a:ext cx="6979200" cy="1276500"/>
          </a:xfrm>
          <a:prstGeom prst="rightArrow">
            <a:avLst>
              <a:gd fmla="val 50000" name="adj1"/>
              <a:gd fmla="val 50000" name="adj2"/>
            </a:avLst>
          </a:prstGeom>
          <a:solidFill>
            <a:srgbClr val="3A3A3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3A3A3A"/>
              </a:solidFill>
              <a:latin typeface="Arial"/>
              <a:ea typeface="Arial"/>
              <a:cs typeface="Arial"/>
              <a:sym typeface="Arial"/>
            </a:endParaRPr>
          </a:p>
        </p:txBody>
      </p:sp>
      <p:sp>
        <p:nvSpPr>
          <p:cNvPr id="1024" name="Google Shape;1024;p78"/>
          <p:cNvSpPr txBox="1"/>
          <p:nvPr/>
        </p:nvSpPr>
        <p:spPr>
          <a:xfrm>
            <a:off x="3094337" y="3802986"/>
            <a:ext cx="6975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CA" sz="1800" u="none" cap="none" strike="noStrike">
                <a:solidFill>
                  <a:schemeClr val="dk1"/>
                </a:solidFill>
                <a:latin typeface="Century Schoolbook"/>
                <a:ea typeface="Century Schoolbook"/>
                <a:cs typeface="Century Schoolbook"/>
                <a:sym typeface="Century Schoolbook"/>
              </a:rPr>
              <a:t>2015</a:t>
            </a:r>
            <a:endParaRPr b="0" i="0" sz="1400" u="none" cap="none" strike="noStrike">
              <a:solidFill>
                <a:schemeClr val="dk1"/>
              </a:solidFill>
              <a:latin typeface="Arial"/>
              <a:ea typeface="Arial"/>
              <a:cs typeface="Arial"/>
              <a:sym typeface="Arial"/>
            </a:endParaRPr>
          </a:p>
        </p:txBody>
      </p:sp>
      <p:cxnSp>
        <p:nvCxnSpPr>
          <p:cNvPr id="1025" name="Google Shape;1025;p78"/>
          <p:cNvCxnSpPr/>
          <p:nvPr/>
        </p:nvCxnSpPr>
        <p:spPr>
          <a:xfrm flipH="1">
            <a:off x="3433200" y="3002947"/>
            <a:ext cx="4800" cy="853200"/>
          </a:xfrm>
          <a:prstGeom prst="straightConnector1">
            <a:avLst/>
          </a:prstGeom>
          <a:noFill/>
          <a:ln cap="flat" cmpd="sng" w="19050">
            <a:solidFill>
              <a:srgbClr val="7F7F7F"/>
            </a:solidFill>
            <a:prstDash val="solid"/>
            <a:miter lim="800000"/>
            <a:headEnd len="sm" w="sm" type="none"/>
            <a:tailEnd len="sm" w="sm" type="none"/>
          </a:ln>
        </p:spPr>
      </p:cxnSp>
      <p:sp>
        <p:nvSpPr>
          <p:cNvPr id="1026" name="Google Shape;1026;p78"/>
          <p:cNvSpPr txBox="1"/>
          <p:nvPr/>
        </p:nvSpPr>
        <p:spPr>
          <a:xfrm>
            <a:off x="4253506" y="3777707"/>
            <a:ext cx="6975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CA" sz="1800" u="none" cap="none" strike="noStrike">
                <a:solidFill>
                  <a:schemeClr val="dk1"/>
                </a:solidFill>
                <a:latin typeface="Century Schoolbook"/>
                <a:ea typeface="Century Schoolbook"/>
                <a:cs typeface="Century Schoolbook"/>
                <a:sym typeface="Century Schoolbook"/>
              </a:rPr>
              <a:t>2017</a:t>
            </a:r>
            <a:endParaRPr b="0" i="0" sz="1400" u="none" cap="none" strike="noStrike">
              <a:solidFill>
                <a:schemeClr val="dk1"/>
              </a:solidFill>
              <a:latin typeface="Arial"/>
              <a:ea typeface="Arial"/>
              <a:cs typeface="Arial"/>
              <a:sym typeface="Arial"/>
            </a:endParaRPr>
          </a:p>
        </p:txBody>
      </p:sp>
      <p:cxnSp>
        <p:nvCxnSpPr>
          <p:cNvPr id="1027" name="Google Shape;1027;p78"/>
          <p:cNvCxnSpPr/>
          <p:nvPr/>
        </p:nvCxnSpPr>
        <p:spPr>
          <a:xfrm flipH="1">
            <a:off x="4602219" y="3002947"/>
            <a:ext cx="4800" cy="853200"/>
          </a:xfrm>
          <a:prstGeom prst="straightConnector1">
            <a:avLst/>
          </a:prstGeom>
          <a:noFill/>
          <a:ln cap="flat" cmpd="sng" w="19050">
            <a:solidFill>
              <a:srgbClr val="7F7F7F"/>
            </a:solidFill>
            <a:prstDash val="solid"/>
            <a:miter lim="800000"/>
            <a:headEnd len="sm" w="sm" type="none"/>
            <a:tailEnd len="sm" w="sm" type="none"/>
          </a:ln>
        </p:spPr>
      </p:cxnSp>
      <p:sp>
        <p:nvSpPr>
          <p:cNvPr id="1028" name="Google Shape;1028;p78"/>
          <p:cNvSpPr txBox="1"/>
          <p:nvPr/>
        </p:nvSpPr>
        <p:spPr>
          <a:xfrm>
            <a:off x="5350947" y="3802986"/>
            <a:ext cx="6975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CA" sz="1800" u="none" cap="none" strike="noStrike">
                <a:solidFill>
                  <a:schemeClr val="dk1"/>
                </a:solidFill>
                <a:latin typeface="Century Schoolbook"/>
                <a:ea typeface="Century Schoolbook"/>
                <a:cs typeface="Century Schoolbook"/>
                <a:sym typeface="Century Schoolbook"/>
              </a:rPr>
              <a:t>2019</a:t>
            </a:r>
            <a:endParaRPr b="0" i="0" sz="1400" u="none" cap="none" strike="noStrike">
              <a:solidFill>
                <a:schemeClr val="dk1"/>
              </a:solidFill>
              <a:latin typeface="Arial"/>
              <a:ea typeface="Arial"/>
              <a:cs typeface="Arial"/>
              <a:sym typeface="Arial"/>
            </a:endParaRPr>
          </a:p>
        </p:txBody>
      </p:sp>
      <p:cxnSp>
        <p:nvCxnSpPr>
          <p:cNvPr id="1029" name="Google Shape;1029;p78"/>
          <p:cNvCxnSpPr/>
          <p:nvPr/>
        </p:nvCxnSpPr>
        <p:spPr>
          <a:xfrm flipH="1">
            <a:off x="5699660" y="3002947"/>
            <a:ext cx="4800" cy="853200"/>
          </a:xfrm>
          <a:prstGeom prst="straightConnector1">
            <a:avLst/>
          </a:prstGeom>
          <a:noFill/>
          <a:ln cap="flat" cmpd="sng" w="19050">
            <a:solidFill>
              <a:srgbClr val="7F7F7F"/>
            </a:solidFill>
            <a:prstDash val="solid"/>
            <a:miter lim="800000"/>
            <a:headEnd len="sm" w="sm" type="none"/>
            <a:tailEnd len="sm" w="sm" type="none"/>
          </a:ln>
        </p:spPr>
      </p:cxnSp>
      <p:sp>
        <p:nvSpPr>
          <p:cNvPr id="1030" name="Google Shape;1030;p78"/>
          <p:cNvSpPr txBox="1"/>
          <p:nvPr/>
        </p:nvSpPr>
        <p:spPr>
          <a:xfrm>
            <a:off x="6443625" y="3802986"/>
            <a:ext cx="6975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CA" sz="1800" u="none" cap="none" strike="noStrike">
                <a:solidFill>
                  <a:schemeClr val="dk1"/>
                </a:solidFill>
                <a:latin typeface="Century Schoolbook"/>
                <a:ea typeface="Century Schoolbook"/>
                <a:cs typeface="Century Schoolbook"/>
                <a:sym typeface="Century Schoolbook"/>
              </a:rPr>
              <a:t>2021</a:t>
            </a:r>
            <a:endParaRPr b="0" i="0" sz="1400" u="none" cap="none" strike="noStrike">
              <a:solidFill>
                <a:schemeClr val="dk1"/>
              </a:solidFill>
              <a:latin typeface="Arial"/>
              <a:ea typeface="Arial"/>
              <a:cs typeface="Arial"/>
              <a:sym typeface="Arial"/>
            </a:endParaRPr>
          </a:p>
        </p:txBody>
      </p:sp>
      <p:cxnSp>
        <p:nvCxnSpPr>
          <p:cNvPr id="1031" name="Google Shape;1031;p78"/>
          <p:cNvCxnSpPr/>
          <p:nvPr/>
        </p:nvCxnSpPr>
        <p:spPr>
          <a:xfrm flipH="1">
            <a:off x="6797021" y="3002946"/>
            <a:ext cx="4800" cy="853200"/>
          </a:xfrm>
          <a:prstGeom prst="straightConnector1">
            <a:avLst/>
          </a:prstGeom>
          <a:noFill/>
          <a:ln cap="flat" cmpd="sng" w="19050">
            <a:solidFill>
              <a:srgbClr val="7F7F7F"/>
            </a:solidFill>
            <a:prstDash val="solid"/>
            <a:miter lim="800000"/>
            <a:headEnd len="sm" w="sm" type="none"/>
            <a:tailEnd len="sm" w="sm" type="none"/>
          </a:ln>
        </p:spPr>
      </p:cxnSp>
      <p:sp>
        <p:nvSpPr>
          <p:cNvPr id="1032" name="Google Shape;1032;p78"/>
          <p:cNvSpPr txBox="1"/>
          <p:nvPr/>
        </p:nvSpPr>
        <p:spPr>
          <a:xfrm>
            <a:off x="7544798" y="3802977"/>
            <a:ext cx="6975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CA" sz="1800" u="none" cap="none" strike="noStrike">
                <a:solidFill>
                  <a:schemeClr val="dk1"/>
                </a:solidFill>
                <a:latin typeface="Century Schoolbook"/>
                <a:ea typeface="Century Schoolbook"/>
                <a:cs typeface="Century Schoolbook"/>
                <a:sym typeface="Century Schoolbook"/>
              </a:rPr>
              <a:t>2023</a:t>
            </a:r>
            <a:endParaRPr b="0" i="0" sz="1400" u="none" cap="none" strike="noStrike">
              <a:solidFill>
                <a:schemeClr val="dk1"/>
              </a:solidFill>
              <a:latin typeface="Arial"/>
              <a:ea typeface="Arial"/>
              <a:cs typeface="Arial"/>
              <a:sym typeface="Arial"/>
            </a:endParaRPr>
          </a:p>
        </p:txBody>
      </p:sp>
      <p:cxnSp>
        <p:nvCxnSpPr>
          <p:cNvPr id="1033" name="Google Shape;1033;p78"/>
          <p:cNvCxnSpPr/>
          <p:nvPr/>
        </p:nvCxnSpPr>
        <p:spPr>
          <a:xfrm flipH="1">
            <a:off x="7893511" y="3012876"/>
            <a:ext cx="4800" cy="853200"/>
          </a:xfrm>
          <a:prstGeom prst="straightConnector1">
            <a:avLst/>
          </a:prstGeom>
          <a:noFill/>
          <a:ln cap="flat" cmpd="sng" w="19050">
            <a:solidFill>
              <a:srgbClr val="7F7F7F"/>
            </a:solidFill>
            <a:prstDash val="solid"/>
            <a:miter lim="800000"/>
            <a:headEnd len="sm" w="sm" type="none"/>
            <a:tailEnd len="sm" w="sm" type="none"/>
          </a:ln>
        </p:spPr>
      </p:cxnSp>
      <p:sp>
        <p:nvSpPr>
          <p:cNvPr id="1034" name="Google Shape;1034;p78">
            <a:hlinkClick action="ppaction://hlinksldjump" r:id="rId4"/>
          </p:cNvPr>
          <p:cNvSpPr/>
          <p:nvPr/>
        </p:nvSpPr>
        <p:spPr>
          <a:xfrm>
            <a:off x="8467097" y="3074499"/>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D9E5F8"/>
          </a:solidFill>
          <a:ln cap="flat" cmpd="sng" w="25400">
            <a:solidFill>
              <a:srgbClr val="0C0C0C"/>
            </a:solidFill>
            <a:prstDash val="solid"/>
            <a:round/>
            <a:headEnd len="sm" w="sm" type="none"/>
            <a:tailEnd len="sm" w="sm" type="none"/>
          </a:ln>
        </p:spPr>
        <p:txBody>
          <a:bodyPr anchorCtr="0" anchor="ctr" bIns="125675" lIns="125750" spcFirstLastPara="1" rIns="125750" wrap="square" tIns="125675">
            <a:noAutofit/>
          </a:bodyPr>
          <a:lstStyle/>
          <a:p>
            <a:pPr indent="0" lvl="0" marL="0" marR="0" rtl="0" algn="ctr">
              <a:lnSpc>
                <a:spcPct val="90000"/>
              </a:lnSpc>
              <a:spcBef>
                <a:spcPts val="0"/>
              </a:spcBef>
              <a:spcAft>
                <a:spcPts val="0"/>
              </a:spcAft>
              <a:buClr>
                <a:srgbClr val="000000"/>
              </a:buClr>
              <a:buSzPts val="1500"/>
              <a:buFont typeface="Arial"/>
              <a:buNone/>
            </a:pPr>
            <a:r>
              <a:t/>
            </a:r>
            <a:endParaRPr b="0" i="0" sz="1500" u="none" cap="none" strike="noStrike">
              <a:solidFill>
                <a:srgbClr val="3A3A3A"/>
              </a:solidFill>
              <a:latin typeface="Arial"/>
              <a:ea typeface="Arial"/>
              <a:cs typeface="Arial"/>
              <a:sym typeface="Arial"/>
            </a:endParaRPr>
          </a:p>
        </p:txBody>
      </p:sp>
      <p:sp>
        <p:nvSpPr>
          <p:cNvPr id="1035" name="Google Shape;1035;p78">
            <a:hlinkClick action="ppaction://hlinksldjump" r:id="rId5"/>
          </p:cNvPr>
          <p:cNvSpPr/>
          <p:nvPr/>
        </p:nvSpPr>
        <p:spPr>
          <a:xfrm>
            <a:off x="2854263" y="3090049"/>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D9E5F8"/>
          </a:solidFill>
          <a:ln cap="flat" cmpd="sng" w="25400">
            <a:solidFill>
              <a:srgbClr val="0C0C0C"/>
            </a:solidFill>
            <a:prstDash val="solid"/>
            <a:round/>
            <a:headEnd len="sm" w="sm" type="none"/>
            <a:tailEnd len="sm" w="sm" type="none"/>
          </a:ln>
        </p:spPr>
        <p:txBody>
          <a:bodyPr anchorCtr="0" anchor="ctr" bIns="99000" lIns="99075" spcFirstLastPara="1" rIns="99075" wrap="square" tIns="99000">
            <a:noAutofit/>
          </a:bodyPr>
          <a:lstStyle/>
          <a:p>
            <a:pPr indent="0" lvl="0" marL="0" marR="0" rtl="0" algn="ctr">
              <a:lnSpc>
                <a:spcPct val="90000"/>
              </a:lnSpc>
              <a:spcBef>
                <a:spcPts val="0"/>
              </a:spcBef>
              <a:spcAft>
                <a:spcPts val="0"/>
              </a:spcAft>
              <a:buClr>
                <a:srgbClr val="000000"/>
              </a:buClr>
              <a:buSzPts val="800"/>
              <a:buFont typeface="Arial"/>
              <a:buNone/>
            </a:pPr>
            <a:r>
              <a:t/>
            </a:r>
            <a:endParaRPr b="0" i="0" sz="800" u="none" cap="none" strike="noStrike">
              <a:solidFill>
                <a:srgbClr val="3A3A3A"/>
              </a:solidFill>
              <a:latin typeface="Arial"/>
              <a:ea typeface="Arial"/>
              <a:cs typeface="Arial"/>
              <a:sym typeface="Arial"/>
            </a:endParaRPr>
          </a:p>
        </p:txBody>
      </p:sp>
      <p:sp>
        <p:nvSpPr>
          <p:cNvPr id="1036" name="Google Shape;1036;p78">
            <a:hlinkClick action="ppaction://hlinksldjump" r:id="rId6"/>
          </p:cNvPr>
          <p:cNvSpPr/>
          <p:nvPr/>
        </p:nvSpPr>
        <p:spPr>
          <a:xfrm>
            <a:off x="3505063" y="3090049"/>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D9E5F8"/>
          </a:solidFill>
          <a:ln cap="flat" cmpd="sng" w="25400">
            <a:solidFill>
              <a:srgbClr val="0C0C0C"/>
            </a:solidFill>
            <a:prstDash val="solid"/>
            <a:round/>
            <a:headEnd len="sm" w="sm" type="none"/>
            <a:tailEnd len="sm" w="sm" type="none"/>
          </a:ln>
        </p:spPr>
        <p:txBody>
          <a:bodyPr anchorCtr="0" anchor="ctr" bIns="99000" lIns="99075" spcFirstLastPara="1" rIns="99075" wrap="square" tIns="99000">
            <a:noAutofit/>
          </a:bodyPr>
          <a:lstStyle/>
          <a:p>
            <a:pPr indent="0" lvl="0" marL="0" marR="0" rtl="0" algn="ctr">
              <a:lnSpc>
                <a:spcPct val="90000"/>
              </a:lnSpc>
              <a:spcBef>
                <a:spcPts val="0"/>
              </a:spcBef>
              <a:spcAft>
                <a:spcPts val="0"/>
              </a:spcAft>
              <a:buClr>
                <a:srgbClr val="000000"/>
              </a:buClr>
              <a:buSzPts val="800"/>
              <a:buFont typeface="Arial"/>
              <a:buNone/>
            </a:pPr>
            <a:r>
              <a:t/>
            </a:r>
            <a:endParaRPr b="0" i="0" sz="800" u="none" cap="none" strike="noStrike">
              <a:solidFill>
                <a:srgbClr val="3A3A3A"/>
              </a:solidFill>
              <a:latin typeface="Arial"/>
              <a:ea typeface="Arial"/>
              <a:cs typeface="Arial"/>
              <a:sym typeface="Arial"/>
            </a:endParaRPr>
          </a:p>
        </p:txBody>
      </p:sp>
      <p:grpSp>
        <p:nvGrpSpPr>
          <p:cNvPr id="1037" name="Google Shape;1037;p78"/>
          <p:cNvGrpSpPr/>
          <p:nvPr/>
        </p:nvGrpSpPr>
        <p:grpSpPr>
          <a:xfrm>
            <a:off x="10449391" y="6397289"/>
            <a:ext cx="1817100" cy="386493"/>
            <a:chOff x="10449391" y="6397289"/>
            <a:chExt cx="1817100" cy="386493"/>
          </a:xfrm>
        </p:grpSpPr>
        <p:sp>
          <p:nvSpPr>
            <p:cNvPr id="1038" name="Google Shape;1038;p78"/>
            <p:cNvSpPr/>
            <p:nvPr/>
          </p:nvSpPr>
          <p:spPr>
            <a:xfrm>
              <a:off x="10562884" y="6397289"/>
              <a:ext cx="1590144" cy="386493"/>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39" name="Google Shape;1039;p78">
              <a:hlinkClick action="ppaction://hlinksldjump" r:id="rId7"/>
            </p:cNvPr>
            <p:cNvSpPr txBox="1"/>
            <p:nvPr/>
          </p:nvSpPr>
          <p:spPr>
            <a:xfrm>
              <a:off x="10449391" y="6475199"/>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grpSp>
      <p:sp>
        <p:nvSpPr>
          <p:cNvPr id="1040" name="Google Shape;1040;p78">
            <a:hlinkClick action="ppaction://hlinksldjump" r:id="rId8"/>
          </p:cNvPr>
          <p:cNvSpPr/>
          <p:nvPr/>
        </p:nvSpPr>
        <p:spPr>
          <a:xfrm>
            <a:off x="6280713" y="3074499"/>
            <a:ext cx="468510" cy="467999"/>
          </a:xfrm>
          <a:custGeom>
            <a:rect b="b" l="l" r="r" t="t"/>
            <a:pathLst>
              <a:path extrusionOk="0" h="467999" w="468510">
                <a:moveTo>
                  <a:pt x="0" y="234000"/>
                </a:moveTo>
                <a:cubicBezTo>
                  <a:pt x="0" y="104765"/>
                  <a:pt x="104880" y="0"/>
                  <a:pt x="234255" y="0"/>
                </a:cubicBezTo>
                <a:cubicBezTo>
                  <a:pt x="363630" y="0"/>
                  <a:pt x="468510" y="104765"/>
                  <a:pt x="468510" y="234000"/>
                </a:cubicBezTo>
                <a:cubicBezTo>
                  <a:pt x="468510" y="363235"/>
                  <a:pt x="363630" y="468000"/>
                  <a:pt x="234255" y="468000"/>
                </a:cubicBezTo>
                <a:cubicBezTo>
                  <a:pt x="104880" y="468000"/>
                  <a:pt x="0" y="363235"/>
                  <a:pt x="0" y="234000"/>
                </a:cubicBezTo>
                <a:close/>
              </a:path>
            </a:pathLst>
          </a:custGeom>
          <a:solidFill>
            <a:srgbClr val="D9E5F8"/>
          </a:solidFill>
          <a:ln cap="flat" cmpd="sng" w="25400">
            <a:solidFill>
              <a:srgbClr val="0C0C0C"/>
            </a:solidFill>
            <a:prstDash val="solid"/>
            <a:round/>
            <a:headEnd len="sm" w="sm" type="none"/>
            <a:tailEnd len="sm" w="sm" type="none"/>
          </a:ln>
        </p:spPr>
        <p:txBody>
          <a:bodyPr anchorCtr="0" anchor="ctr" bIns="99000" lIns="99075" spcFirstLastPara="1" rIns="99075" wrap="square" tIns="99000">
            <a:noAutofit/>
          </a:bodyPr>
          <a:lstStyle/>
          <a:p>
            <a:pPr indent="0" lvl="0" marL="0" marR="0" rtl="0" algn="ctr">
              <a:lnSpc>
                <a:spcPct val="90000"/>
              </a:lnSpc>
              <a:spcBef>
                <a:spcPts val="0"/>
              </a:spcBef>
              <a:spcAft>
                <a:spcPts val="0"/>
              </a:spcAft>
              <a:buClr>
                <a:srgbClr val="000000"/>
              </a:buClr>
              <a:buSzPts val="800"/>
              <a:buFont typeface="Arial"/>
              <a:buNone/>
            </a:pPr>
            <a:r>
              <a:t/>
            </a:r>
            <a:endParaRPr b="0" i="0" sz="800" u="none" cap="none" strike="noStrike">
              <a:solidFill>
                <a:srgbClr val="3A3A3A"/>
              </a:solidFill>
              <a:latin typeface="Arial"/>
              <a:ea typeface="Arial"/>
              <a:cs typeface="Arial"/>
              <a:sym typeface="Arial"/>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4" name="Shape 1044"/>
        <p:cNvGrpSpPr/>
        <p:nvPr/>
      </p:nvGrpSpPr>
      <p:grpSpPr>
        <a:xfrm>
          <a:off x="0" y="0"/>
          <a:ext cx="0" cy="0"/>
          <a:chOff x="0" y="0"/>
          <a:chExt cx="0" cy="0"/>
        </a:xfrm>
      </p:grpSpPr>
      <p:sp>
        <p:nvSpPr>
          <p:cNvPr id="1045" name="Google Shape;1045;p79">
            <a:hlinkClick action="ppaction://hlinksldjump" r:id="rId3"/>
          </p:cNvPr>
          <p:cNvSpPr/>
          <p:nvPr/>
        </p:nvSpPr>
        <p:spPr>
          <a:xfrm>
            <a:off x="0" y="-12"/>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id="1046" name="Google Shape;1046;p79"/>
          <p:cNvPicPr preferRelativeResize="0"/>
          <p:nvPr/>
        </p:nvPicPr>
        <p:blipFill>
          <a:blip r:embed="rId4">
            <a:alphaModFix/>
          </a:blip>
          <a:stretch>
            <a:fillRect/>
          </a:stretch>
        </p:blipFill>
        <p:spPr>
          <a:xfrm>
            <a:off x="3020850" y="2238675"/>
            <a:ext cx="6020639" cy="4012762"/>
          </a:xfrm>
          <a:prstGeom prst="rect">
            <a:avLst/>
          </a:prstGeom>
          <a:noFill/>
          <a:ln>
            <a:noFill/>
          </a:ln>
        </p:spPr>
      </p:pic>
      <p:sp>
        <p:nvSpPr>
          <p:cNvPr id="1047" name="Google Shape;1047;p79"/>
          <p:cNvSpPr/>
          <p:nvPr/>
        </p:nvSpPr>
        <p:spPr>
          <a:xfrm>
            <a:off x="0" y="0"/>
            <a:ext cx="12192000" cy="1200300"/>
          </a:xfrm>
          <a:prstGeom prst="rect">
            <a:avLst/>
          </a:prstGeom>
          <a:solidFill>
            <a:srgbClr val="0C1A3E"/>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lang="en-CA" sz="8000">
                <a:solidFill>
                  <a:schemeClr val="lt1"/>
                </a:solidFill>
                <a:latin typeface="Century Schoolbook"/>
                <a:ea typeface="Century Schoolbook"/>
                <a:cs typeface="Century Schoolbook"/>
                <a:sym typeface="Century Schoolbook"/>
              </a:rPr>
              <a:t>Avril</a:t>
            </a:r>
            <a:r>
              <a:rPr b="0" i="0" lang="en-CA" sz="8000" u="none" cap="none" strike="noStrike">
                <a:solidFill>
                  <a:schemeClr val="lt1"/>
                </a:solidFill>
                <a:latin typeface="Century Schoolbook"/>
                <a:ea typeface="Century Schoolbook"/>
                <a:cs typeface="Century Schoolbook"/>
                <a:sym typeface="Century Schoolbook"/>
              </a:rPr>
              <a:t> 2014</a:t>
            </a:r>
            <a:endParaRPr b="0" i="0" sz="8000" u="none" cap="none" strike="noStrike">
              <a:solidFill>
                <a:schemeClr val="lt1"/>
              </a:solidFill>
              <a:latin typeface="Century Schoolbook"/>
              <a:ea typeface="Century Schoolbook"/>
              <a:cs typeface="Century Schoolbook"/>
              <a:sym typeface="Century Schoolbook"/>
            </a:endParaRPr>
          </a:p>
        </p:txBody>
      </p:sp>
      <p:sp>
        <p:nvSpPr>
          <p:cNvPr id="1048" name="Google Shape;1048;p79"/>
          <p:cNvSpPr txBox="1"/>
          <p:nvPr/>
        </p:nvSpPr>
        <p:spPr>
          <a:xfrm>
            <a:off x="420300" y="1222884"/>
            <a:ext cx="11351400" cy="1015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t/>
            </a:r>
            <a:endParaRPr b="0" i="0" sz="2000" u="none" cap="none" strike="noStrike">
              <a:solidFill>
                <a:schemeClr val="dk1"/>
              </a:solidFill>
              <a:latin typeface="Century Schoolbook"/>
              <a:ea typeface="Century Schoolbook"/>
              <a:cs typeface="Century Schoolbook"/>
              <a:sym typeface="Century Schoolbook"/>
            </a:endParaRPr>
          </a:p>
          <a:p>
            <a:pPr indent="0" lvl="0" marL="0" marR="0" rtl="0" algn="ctr">
              <a:lnSpc>
                <a:spcPct val="100000"/>
              </a:lnSpc>
              <a:spcBef>
                <a:spcPts val="0"/>
              </a:spcBef>
              <a:spcAft>
                <a:spcPts val="0"/>
              </a:spcAft>
              <a:buClr>
                <a:srgbClr val="000000"/>
              </a:buClr>
              <a:buSzPts val="2400"/>
              <a:buFont typeface="Arial"/>
              <a:buNone/>
            </a:pPr>
            <a:r>
              <a:rPr lang="en-CA" sz="2000">
                <a:solidFill>
                  <a:schemeClr val="dk1"/>
                </a:solidFill>
                <a:latin typeface="Century Schoolbook"/>
                <a:ea typeface="Century Schoolbook"/>
                <a:cs typeface="Century Schoolbook"/>
                <a:sym typeface="Century Schoolbook"/>
              </a:rPr>
              <a:t>Le Canada participe à l’opération</a:t>
            </a:r>
            <a:r>
              <a:rPr lang="en-CA" sz="2000">
                <a:solidFill>
                  <a:schemeClr val="dk1"/>
                </a:solidFill>
                <a:latin typeface="Century Schoolbook"/>
                <a:ea typeface="Century Schoolbook"/>
                <a:cs typeface="Century Schoolbook"/>
                <a:sym typeface="Century Schoolbook"/>
              </a:rPr>
              <a:t> </a:t>
            </a:r>
            <a:r>
              <a:rPr i="1" lang="en-CA" sz="2000">
                <a:solidFill>
                  <a:schemeClr val="dk1"/>
                </a:solidFill>
                <a:latin typeface="Century Schoolbook"/>
                <a:ea typeface="Century Schoolbook"/>
                <a:cs typeface="Century Schoolbook"/>
                <a:sym typeface="Century Schoolbook"/>
              </a:rPr>
              <a:t>Reassurance</a:t>
            </a:r>
            <a:r>
              <a:rPr lang="en-CA" sz="2000">
                <a:solidFill>
                  <a:schemeClr val="dk1"/>
                </a:solidFill>
                <a:latin typeface="Century Schoolbook"/>
                <a:ea typeface="Century Schoolbook"/>
                <a:cs typeface="Century Schoolbook"/>
                <a:sym typeface="Century Schoolbook"/>
              </a:rPr>
              <a:t> (« Réassurance ») pour soutenir les mesures de dissuasion et de défense de l’OTAN en Europe de l’Est.</a:t>
            </a:r>
            <a:endParaRPr b="0" i="0" sz="2000" u="none" cap="none" strike="noStrike">
              <a:solidFill>
                <a:schemeClr val="dk1"/>
              </a:solidFill>
              <a:latin typeface="Century Schoolbook"/>
              <a:ea typeface="Century Schoolbook"/>
              <a:cs typeface="Century Schoolbook"/>
              <a:sym typeface="Century Schoolbook"/>
            </a:endParaRPr>
          </a:p>
        </p:txBody>
      </p:sp>
      <p:sp>
        <p:nvSpPr>
          <p:cNvPr id="1049" name="Google Shape;1049;p79"/>
          <p:cNvSpPr txBox="1"/>
          <p:nvPr/>
        </p:nvSpPr>
        <p:spPr>
          <a:xfrm>
            <a:off x="3020850" y="6251450"/>
            <a:ext cx="7063500" cy="600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lang="en-CA" sz="1100">
                <a:solidFill>
                  <a:schemeClr val="dk1"/>
                </a:solidFill>
                <a:latin typeface="Century Schoolbook"/>
                <a:ea typeface="Century Schoolbook"/>
                <a:cs typeface="Century Schoolbook"/>
                <a:sym typeface="Century Schoolbook"/>
              </a:rPr>
              <a:t>Membres de la force opérationnelle aérienne en Roumanie lors d’une cérémonie de remise de brevets de l’OTAN durant l’opération Reassurance (Crédit photo :</a:t>
            </a:r>
            <a:r>
              <a:rPr lang="en-CA" sz="1100">
                <a:solidFill>
                  <a:schemeClr val="dk1"/>
                </a:solidFill>
                <a:latin typeface="Century Schoolbook"/>
                <a:ea typeface="Century Schoolbook"/>
                <a:cs typeface="Century Schoolbook"/>
                <a:sym typeface="Century Schoolbook"/>
              </a:rPr>
              <a:t> spécialiste Joshua Cowden, 22</a:t>
            </a:r>
            <a:r>
              <a:rPr baseline="30000" lang="en-CA" sz="1100">
                <a:solidFill>
                  <a:schemeClr val="dk1"/>
                </a:solidFill>
                <a:latin typeface="Century Schoolbook"/>
                <a:ea typeface="Century Schoolbook"/>
                <a:cs typeface="Century Schoolbook"/>
                <a:sym typeface="Century Schoolbook"/>
              </a:rPr>
              <a:t>e</a:t>
            </a:r>
            <a:r>
              <a:rPr lang="en-CA" sz="1100">
                <a:solidFill>
                  <a:schemeClr val="dk1"/>
                </a:solidFill>
                <a:latin typeface="Century Schoolbook"/>
                <a:ea typeface="Century Schoolbook"/>
                <a:cs typeface="Century Schoolbook"/>
                <a:sym typeface="Century Schoolbook"/>
              </a:rPr>
              <a:t> unité de détachement mobile des affaires publiques de l’armée américaine)</a:t>
            </a:r>
            <a:endParaRPr b="0" i="0" sz="1100" u="none" cap="none" strike="noStrike">
              <a:solidFill>
                <a:schemeClr val="dk1"/>
              </a:solidFill>
              <a:latin typeface="Century Schoolbook"/>
              <a:ea typeface="Century Schoolbook"/>
              <a:cs typeface="Century Schoolbook"/>
              <a:sym typeface="Century Schoolbook"/>
            </a:endParaRPr>
          </a:p>
        </p:txBody>
      </p:sp>
      <p:grpSp>
        <p:nvGrpSpPr>
          <p:cNvPr id="1050" name="Google Shape;1050;p79"/>
          <p:cNvGrpSpPr/>
          <p:nvPr/>
        </p:nvGrpSpPr>
        <p:grpSpPr>
          <a:xfrm>
            <a:off x="10449316" y="6397289"/>
            <a:ext cx="1817100" cy="386400"/>
            <a:chOff x="10449316" y="6397289"/>
            <a:chExt cx="1817100" cy="386400"/>
          </a:xfrm>
        </p:grpSpPr>
        <p:sp>
          <p:nvSpPr>
            <p:cNvPr id="1051" name="Google Shape;1051;p79"/>
            <p:cNvSpPr/>
            <p:nvPr/>
          </p:nvSpPr>
          <p:spPr>
            <a:xfrm>
              <a:off x="10562884" y="6397289"/>
              <a:ext cx="1590000" cy="386400"/>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52" name="Google Shape;1052;p79">
              <a:hlinkClick action="ppaction://hlinksldjump" r:id="rId5"/>
            </p:cNvPr>
            <p:cNvSpPr txBox="1"/>
            <p:nvPr/>
          </p:nvSpPr>
          <p:spPr>
            <a:xfrm>
              <a:off x="10449316" y="6475161"/>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gr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6" name="Shape 1056"/>
        <p:cNvGrpSpPr/>
        <p:nvPr/>
      </p:nvGrpSpPr>
      <p:grpSpPr>
        <a:xfrm>
          <a:off x="0" y="0"/>
          <a:ext cx="0" cy="0"/>
          <a:chOff x="0" y="0"/>
          <a:chExt cx="0" cy="0"/>
        </a:xfrm>
      </p:grpSpPr>
      <p:sp>
        <p:nvSpPr>
          <p:cNvPr id="1057" name="Google Shape;1057;p80">
            <a:hlinkClick action="ppaction://hlinksldjump" r:id="rId3"/>
          </p:cNvPr>
          <p:cNvSpPr/>
          <p:nvPr/>
        </p:nvSpPr>
        <p:spPr>
          <a:xfrm>
            <a:off x="0" y="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id="1058" name="Google Shape;1058;p80"/>
          <p:cNvPicPr preferRelativeResize="0"/>
          <p:nvPr/>
        </p:nvPicPr>
        <p:blipFill>
          <a:blip r:embed="rId4">
            <a:alphaModFix/>
          </a:blip>
          <a:stretch>
            <a:fillRect/>
          </a:stretch>
        </p:blipFill>
        <p:spPr>
          <a:xfrm>
            <a:off x="199373" y="1393846"/>
            <a:ext cx="5966874" cy="4772325"/>
          </a:xfrm>
          <a:prstGeom prst="rect">
            <a:avLst/>
          </a:prstGeom>
          <a:noFill/>
          <a:ln>
            <a:noFill/>
          </a:ln>
        </p:spPr>
      </p:pic>
      <p:sp>
        <p:nvSpPr>
          <p:cNvPr id="1059" name="Google Shape;1059;p80"/>
          <p:cNvSpPr/>
          <p:nvPr/>
        </p:nvSpPr>
        <p:spPr>
          <a:xfrm>
            <a:off x="0" y="0"/>
            <a:ext cx="12192000" cy="1200329"/>
          </a:xfrm>
          <a:prstGeom prst="rect">
            <a:avLst/>
          </a:prstGeom>
          <a:solidFill>
            <a:srgbClr val="0C1A3E"/>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lang="en-CA" sz="8000">
                <a:solidFill>
                  <a:schemeClr val="lt1"/>
                </a:solidFill>
                <a:latin typeface="Century Schoolbook"/>
                <a:ea typeface="Century Schoolbook"/>
                <a:cs typeface="Century Schoolbook"/>
                <a:sym typeface="Century Schoolbook"/>
              </a:rPr>
              <a:t>Septembre</a:t>
            </a:r>
            <a:r>
              <a:rPr b="0" i="0" lang="en-CA" sz="8000" u="none" cap="none" strike="noStrike">
                <a:solidFill>
                  <a:schemeClr val="lt1"/>
                </a:solidFill>
                <a:latin typeface="Century Schoolbook"/>
                <a:ea typeface="Century Schoolbook"/>
                <a:cs typeface="Century Schoolbook"/>
                <a:sym typeface="Century Schoolbook"/>
              </a:rPr>
              <a:t> 2</a:t>
            </a:r>
            <a:r>
              <a:rPr lang="en-CA" sz="8000">
                <a:solidFill>
                  <a:schemeClr val="lt1"/>
                </a:solidFill>
                <a:latin typeface="Century Schoolbook"/>
                <a:ea typeface="Century Schoolbook"/>
                <a:cs typeface="Century Schoolbook"/>
                <a:sym typeface="Century Schoolbook"/>
              </a:rPr>
              <a:t>014</a:t>
            </a:r>
            <a:endParaRPr b="0" i="0" sz="8000" u="none" cap="none" strike="noStrike">
              <a:solidFill>
                <a:schemeClr val="lt1"/>
              </a:solidFill>
              <a:latin typeface="Century Schoolbook"/>
              <a:ea typeface="Century Schoolbook"/>
              <a:cs typeface="Century Schoolbook"/>
              <a:sym typeface="Century Schoolbook"/>
            </a:endParaRPr>
          </a:p>
        </p:txBody>
      </p:sp>
      <p:sp>
        <p:nvSpPr>
          <p:cNvPr id="1060" name="Google Shape;1060;p80"/>
          <p:cNvSpPr txBox="1"/>
          <p:nvPr/>
        </p:nvSpPr>
        <p:spPr>
          <a:xfrm>
            <a:off x="6558975" y="2718000"/>
            <a:ext cx="5312400" cy="1939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t/>
            </a:r>
            <a:endParaRPr b="0" i="0" sz="2000" u="none" cap="none" strike="noStrike">
              <a:solidFill>
                <a:schemeClr val="dk1"/>
              </a:solidFill>
              <a:latin typeface="Century Schoolbook"/>
              <a:ea typeface="Century Schoolbook"/>
              <a:cs typeface="Century Schoolbook"/>
              <a:sym typeface="Century Schoolbook"/>
            </a:endParaRPr>
          </a:p>
          <a:p>
            <a:pPr indent="0" lvl="0" marL="0" marR="0" rtl="0" algn="ctr">
              <a:lnSpc>
                <a:spcPct val="100000"/>
              </a:lnSpc>
              <a:spcBef>
                <a:spcPts val="0"/>
              </a:spcBef>
              <a:spcAft>
                <a:spcPts val="0"/>
              </a:spcAft>
              <a:buClr>
                <a:srgbClr val="000000"/>
              </a:buClr>
              <a:buSzPts val="2400"/>
              <a:buFont typeface="Arial"/>
              <a:buNone/>
            </a:pPr>
            <a:r>
              <a:rPr lang="en-CA" sz="2000">
                <a:solidFill>
                  <a:schemeClr val="dk1"/>
                </a:solidFill>
                <a:latin typeface="Century Schoolbook"/>
                <a:ea typeface="Century Schoolbook"/>
                <a:cs typeface="Century Schoolbook"/>
                <a:sym typeface="Century Schoolbook"/>
              </a:rPr>
              <a:t>Le Canada participe à l’opération IMPACT au Moyen-Orient. Cette opération s’inscrit dans le cadre d‘une intervention militaire internationale contre l’État islamique en Irak et au Levant.</a:t>
            </a:r>
            <a:endParaRPr b="0" i="0" sz="2000" u="none" cap="none" strike="noStrike">
              <a:solidFill>
                <a:schemeClr val="dk1"/>
              </a:solidFill>
              <a:latin typeface="Century Schoolbook"/>
              <a:ea typeface="Century Schoolbook"/>
              <a:cs typeface="Century Schoolbook"/>
              <a:sym typeface="Century Schoolbook"/>
            </a:endParaRPr>
          </a:p>
        </p:txBody>
      </p:sp>
      <p:sp>
        <p:nvSpPr>
          <p:cNvPr id="1061" name="Google Shape;1061;p80"/>
          <p:cNvSpPr txBox="1"/>
          <p:nvPr/>
        </p:nvSpPr>
        <p:spPr>
          <a:xfrm>
            <a:off x="199375" y="6210175"/>
            <a:ext cx="59670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lang="en-CA" sz="1200">
                <a:solidFill>
                  <a:schemeClr val="dk1"/>
                </a:solidFill>
                <a:latin typeface="Century Schoolbook"/>
                <a:ea typeface="Century Schoolbook"/>
                <a:cs typeface="Century Schoolbook"/>
                <a:sym typeface="Century Schoolbook"/>
              </a:rPr>
              <a:t>Membres canadiens de l’opération IMPACT durant un exercice à la base aérienne d’Al Salem, au Koweït  (Crédit photo : Senior Airman Kristine Legate)</a:t>
            </a:r>
            <a:endParaRPr b="0" i="0" sz="1200" u="none" cap="none" strike="noStrike">
              <a:solidFill>
                <a:schemeClr val="dk1"/>
              </a:solidFill>
              <a:latin typeface="Century Schoolbook"/>
              <a:ea typeface="Century Schoolbook"/>
              <a:cs typeface="Century Schoolbook"/>
              <a:sym typeface="Century Schoolbook"/>
            </a:endParaRPr>
          </a:p>
        </p:txBody>
      </p:sp>
      <p:grpSp>
        <p:nvGrpSpPr>
          <p:cNvPr id="1062" name="Google Shape;1062;p80"/>
          <p:cNvGrpSpPr/>
          <p:nvPr/>
        </p:nvGrpSpPr>
        <p:grpSpPr>
          <a:xfrm>
            <a:off x="10449391" y="6397289"/>
            <a:ext cx="1817100" cy="386493"/>
            <a:chOff x="10449391" y="6397289"/>
            <a:chExt cx="1817100" cy="386493"/>
          </a:xfrm>
        </p:grpSpPr>
        <p:sp>
          <p:nvSpPr>
            <p:cNvPr id="1063" name="Google Shape;1063;p80"/>
            <p:cNvSpPr/>
            <p:nvPr/>
          </p:nvSpPr>
          <p:spPr>
            <a:xfrm>
              <a:off x="10562884" y="6397289"/>
              <a:ext cx="1590144" cy="386493"/>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64" name="Google Shape;1064;p80">
              <a:hlinkClick action="ppaction://hlinksldjump" r:id="rId5"/>
            </p:cNvPr>
            <p:cNvSpPr txBox="1"/>
            <p:nvPr/>
          </p:nvSpPr>
          <p:spPr>
            <a:xfrm>
              <a:off x="10449391" y="6475199"/>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gr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8" name="Shape 1068"/>
        <p:cNvGrpSpPr/>
        <p:nvPr/>
      </p:nvGrpSpPr>
      <p:grpSpPr>
        <a:xfrm>
          <a:off x="0" y="0"/>
          <a:ext cx="0" cy="0"/>
          <a:chOff x="0" y="0"/>
          <a:chExt cx="0" cy="0"/>
        </a:xfrm>
      </p:grpSpPr>
      <p:sp>
        <p:nvSpPr>
          <p:cNvPr id="1069" name="Google Shape;1069;p81">
            <a:hlinkClick action="ppaction://hlinksldjump" r:id="rId3"/>
          </p:cNvPr>
          <p:cNvSpPr/>
          <p:nvPr/>
        </p:nvSpPr>
        <p:spPr>
          <a:xfrm>
            <a:off x="0" y="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070" name="Google Shape;1070;p81"/>
          <p:cNvSpPr/>
          <p:nvPr/>
        </p:nvSpPr>
        <p:spPr>
          <a:xfrm>
            <a:off x="0" y="0"/>
            <a:ext cx="12192000" cy="1200300"/>
          </a:xfrm>
          <a:prstGeom prst="rect">
            <a:avLst/>
          </a:prstGeom>
          <a:solidFill>
            <a:srgbClr val="0C1A3E"/>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b="0" i="0" lang="en-CA" sz="8000" u="none" cap="none" strike="noStrike">
                <a:solidFill>
                  <a:schemeClr val="lt1"/>
                </a:solidFill>
                <a:latin typeface="Century Schoolbook"/>
                <a:ea typeface="Century Schoolbook"/>
                <a:cs typeface="Century Schoolbook"/>
                <a:sym typeface="Century Schoolbook"/>
              </a:rPr>
              <a:t>Mar</a:t>
            </a:r>
            <a:r>
              <a:rPr lang="en-CA" sz="8000">
                <a:solidFill>
                  <a:schemeClr val="lt1"/>
                </a:solidFill>
                <a:latin typeface="Century Schoolbook"/>
                <a:ea typeface="Century Schoolbook"/>
                <a:cs typeface="Century Schoolbook"/>
                <a:sym typeface="Century Schoolbook"/>
              </a:rPr>
              <a:t>s</a:t>
            </a:r>
            <a:r>
              <a:rPr b="0" i="0" lang="en-CA" sz="8000" u="none" cap="none" strike="noStrike">
                <a:solidFill>
                  <a:schemeClr val="lt1"/>
                </a:solidFill>
                <a:latin typeface="Century Schoolbook"/>
                <a:ea typeface="Century Schoolbook"/>
                <a:cs typeface="Century Schoolbook"/>
                <a:sym typeface="Century Schoolbook"/>
              </a:rPr>
              <a:t> 2020</a:t>
            </a:r>
            <a:endParaRPr b="0" i="0" sz="8000" u="none" cap="none" strike="noStrike">
              <a:solidFill>
                <a:schemeClr val="lt1"/>
              </a:solidFill>
              <a:latin typeface="Century Schoolbook"/>
              <a:ea typeface="Century Schoolbook"/>
              <a:cs typeface="Century Schoolbook"/>
              <a:sym typeface="Century Schoolbook"/>
            </a:endParaRPr>
          </a:p>
        </p:txBody>
      </p:sp>
      <p:sp>
        <p:nvSpPr>
          <p:cNvPr id="1071" name="Google Shape;1071;p81"/>
          <p:cNvSpPr txBox="1"/>
          <p:nvPr/>
        </p:nvSpPr>
        <p:spPr>
          <a:xfrm>
            <a:off x="420300" y="1222884"/>
            <a:ext cx="11351400" cy="1323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t/>
            </a:r>
            <a:endParaRPr b="0" i="0" sz="2000" u="none" cap="none" strike="noStrike">
              <a:solidFill>
                <a:schemeClr val="dk1"/>
              </a:solidFill>
              <a:latin typeface="Century Schoolbook"/>
              <a:ea typeface="Century Schoolbook"/>
              <a:cs typeface="Century Schoolbook"/>
              <a:sym typeface="Century Schoolbook"/>
            </a:endParaRPr>
          </a:p>
          <a:p>
            <a:pPr indent="0" lvl="0" marL="0" marR="0" rtl="0" algn="ctr">
              <a:lnSpc>
                <a:spcPct val="100000"/>
              </a:lnSpc>
              <a:spcBef>
                <a:spcPts val="0"/>
              </a:spcBef>
              <a:spcAft>
                <a:spcPts val="0"/>
              </a:spcAft>
              <a:buClr>
                <a:srgbClr val="000000"/>
              </a:buClr>
              <a:buSzPts val="2400"/>
              <a:buFont typeface="Arial"/>
              <a:buNone/>
            </a:pPr>
            <a:r>
              <a:rPr lang="en-CA" sz="2000">
                <a:solidFill>
                  <a:schemeClr val="dk1"/>
                </a:solidFill>
                <a:latin typeface="Century Schoolbook"/>
                <a:ea typeface="Century Schoolbook"/>
                <a:cs typeface="Century Schoolbook"/>
                <a:sym typeface="Century Schoolbook"/>
              </a:rPr>
              <a:t>L’armée est déployée pour aider à gérer la pandémie de COVID-19. Les militaires travaillent dans les centres d’hébergement et de soins de longue durée (CHSLD)</a:t>
            </a:r>
            <a:r>
              <a:rPr b="0" i="0" lang="en-CA" sz="2000" u="none" cap="none" strike="noStrike">
                <a:solidFill>
                  <a:schemeClr val="dk1"/>
                </a:solidFill>
                <a:latin typeface="Century Schoolbook"/>
                <a:ea typeface="Century Schoolbook"/>
                <a:cs typeface="Century Schoolbook"/>
                <a:sym typeface="Century Schoolbook"/>
              </a:rPr>
              <a:t>, offrent du soutien aux </a:t>
            </a:r>
            <a:r>
              <a:rPr lang="en-CA" sz="2000">
                <a:solidFill>
                  <a:schemeClr val="dk1"/>
                </a:solidFill>
                <a:latin typeface="Century Schoolbook"/>
                <a:ea typeface="Century Schoolbook"/>
                <a:cs typeface="Century Schoolbook"/>
                <a:sym typeface="Century Schoolbook"/>
              </a:rPr>
              <a:t>régions éloignées et aident les agences de santé publique.</a:t>
            </a:r>
            <a:endParaRPr b="0" i="0" sz="2000" u="none" cap="none" strike="noStrike">
              <a:solidFill>
                <a:schemeClr val="dk1"/>
              </a:solidFill>
              <a:latin typeface="Century Schoolbook"/>
              <a:ea typeface="Century Schoolbook"/>
              <a:cs typeface="Century Schoolbook"/>
              <a:sym typeface="Century Schoolbook"/>
            </a:endParaRPr>
          </a:p>
        </p:txBody>
      </p:sp>
      <p:sp>
        <p:nvSpPr>
          <p:cNvPr id="1072" name="Google Shape;1072;p81"/>
          <p:cNvSpPr txBox="1"/>
          <p:nvPr/>
        </p:nvSpPr>
        <p:spPr>
          <a:xfrm>
            <a:off x="2353500" y="6397300"/>
            <a:ext cx="74850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lang="en-CA" sz="1200">
                <a:solidFill>
                  <a:schemeClr val="dk1"/>
                </a:solidFill>
                <a:latin typeface="Century Schoolbook"/>
                <a:ea typeface="Century Schoolbook"/>
                <a:cs typeface="Century Schoolbook"/>
                <a:sym typeface="Century Schoolbook"/>
              </a:rPr>
              <a:t>Membre des</a:t>
            </a:r>
            <a:r>
              <a:rPr b="0" i="0" lang="en-CA" sz="1200" u="none" cap="none" strike="noStrike">
                <a:solidFill>
                  <a:schemeClr val="dk1"/>
                </a:solidFill>
                <a:latin typeface="Century Schoolbook"/>
                <a:ea typeface="Century Schoolbook"/>
                <a:cs typeface="Century Schoolbook"/>
                <a:sym typeface="Century Schoolbook"/>
              </a:rPr>
              <a:t> </a:t>
            </a:r>
            <a:r>
              <a:rPr b="0" i="1" lang="en-CA" sz="1200" u="none" cap="none" strike="noStrike">
                <a:solidFill>
                  <a:schemeClr val="dk1"/>
                </a:solidFill>
                <a:latin typeface="Century Schoolbook"/>
                <a:ea typeface="Century Schoolbook"/>
                <a:cs typeface="Century Schoolbook"/>
                <a:sym typeface="Century Schoolbook"/>
              </a:rPr>
              <a:t>Queen’s Own Rifles</a:t>
            </a:r>
            <a:r>
              <a:rPr lang="en-CA" sz="1200">
                <a:solidFill>
                  <a:schemeClr val="dk1"/>
                </a:solidFill>
                <a:latin typeface="Century Schoolbook"/>
                <a:ea typeface="Century Schoolbook"/>
                <a:cs typeface="Century Schoolbook"/>
                <a:sym typeface="Century Schoolbook"/>
              </a:rPr>
              <a:t> avec des civils durant la pandémie (Musée et archives des</a:t>
            </a:r>
            <a:r>
              <a:rPr b="0" i="0" lang="en-CA" sz="1200" u="none" cap="none" strike="noStrike">
                <a:solidFill>
                  <a:schemeClr val="dk1"/>
                </a:solidFill>
                <a:latin typeface="Century Schoolbook"/>
                <a:ea typeface="Century Schoolbook"/>
                <a:cs typeface="Century Schoolbook"/>
                <a:sym typeface="Century Schoolbook"/>
              </a:rPr>
              <a:t> </a:t>
            </a:r>
            <a:r>
              <a:rPr b="0" i="1" lang="en-CA" sz="1200" u="none" cap="none" strike="noStrike">
                <a:solidFill>
                  <a:schemeClr val="dk1"/>
                </a:solidFill>
                <a:latin typeface="Century Schoolbook"/>
                <a:ea typeface="Century Schoolbook"/>
                <a:cs typeface="Century Schoolbook"/>
                <a:sym typeface="Century Schoolbook"/>
              </a:rPr>
              <a:t>Queen's Own </a:t>
            </a:r>
            <a:r>
              <a:rPr b="0" i="1" lang="en-CA" sz="1200" u="none" cap="none" strike="noStrike">
                <a:solidFill>
                  <a:schemeClr val="dk1"/>
                </a:solidFill>
                <a:latin typeface="Century Schoolbook"/>
                <a:ea typeface="Century Schoolbook"/>
                <a:cs typeface="Century Schoolbook"/>
                <a:sym typeface="Century Schoolbook"/>
              </a:rPr>
              <a:t>Rifles</a:t>
            </a:r>
            <a:r>
              <a:rPr lang="en-CA" sz="1200">
                <a:solidFill>
                  <a:schemeClr val="dk1"/>
                </a:solidFill>
                <a:latin typeface="Century Schoolbook"/>
                <a:ea typeface="Century Schoolbook"/>
                <a:cs typeface="Century Schoolbook"/>
                <a:sym typeface="Century Schoolbook"/>
              </a:rPr>
              <a:t>)</a:t>
            </a:r>
            <a:endParaRPr b="0" i="0" sz="1200" u="none" cap="none" strike="noStrike">
              <a:solidFill>
                <a:schemeClr val="dk1"/>
              </a:solidFill>
              <a:latin typeface="Century Schoolbook"/>
              <a:ea typeface="Century Schoolbook"/>
              <a:cs typeface="Century Schoolbook"/>
              <a:sym typeface="Century Schoolbook"/>
            </a:endParaRPr>
          </a:p>
        </p:txBody>
      </p:sp>
      <p:pic>
        <p:nvPicPr>
          <p:cNvPr descr="A group of people wearing masks&#10;&#10;Description automatically generated" id="1073" name="Google Shape;1073;p81"/>
          <p:cNvPicPr preferRelativeResize="0"/>
          <p:nvPr/>
        </p:nvPicPr>
        <p:blipFill rotWithShape="1">
          <a:blip r:embed="rId4">
            <a:alphaModFix/>
          </a:blip>
          <a:srcRect b="0" l="0" r="0" t="24380"/>
          <a:stretch/>
        </p:blipFill>
        <p:spPr>
          <a:xfrm>
            <a:off x="2353508" y="2608275"/>
            <a:ext cx="7484981" cy="3789024"/>
          </a:xfrm>
          <a:prstGeom prst="rect">
            <a:avLst/>
          </a:prstGeom>
          <a:noFill/>
          <a:ln>
            <a:noFill/>
          </a:ln>
        </p:spPr>
      </p:pic>
      <p:grpSp>
        <p:nvGrpSpPr>
          <p:cNvPr id="1074" name="Google Shape;1074;p81"/>
          <p:cNvGrpSpPr/>
          <p:nvPr/>
        </p:nvGrpSpPr>
        <p:grpSpPr>
          <a:xfrm>
            <a:off x="10449316" y="6397289"/>
            <a:ext cx="1817100" cy="386400"/>
            <a:chOff x="10449316" y="6397289"/>
            <a:chExt cx="1817100" cy="386400"/>
          </a:xfrm>
        </p:grpSpPr>
        <p:sp>
          <p:nvSpPr>
            <p:cNvPr id="1075" name="Google Shape;1075;p81"/>
            <p:cNvSpPr/>
            <p:nvPr/>
          </p:nvSpPr>
          <p:spPr>
            <a:xfrm>
              <a:off x="10562884" y="6397289"/>
              <a:ext cx="1590000" cy="386400"/>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76" name="Google Shape;1076;p81">
              <a:hlinkClick action="ppaction://hlinksldjump" r:id="rId5"/>
            </p:cNvPr>
            <p:cNvSpPr txBox="1"/>
            <p:nvPr/>
          </p:nvSpPr>
          <p:spPr>
            <a:xfrm>
              <a:off x="10449316" y="6475161"/>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gr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0" name="Shape 1080"/>
        <p:cNvGrpSpPr/>
        <p:nvPr/>
      </p:nvGrpSpPr>
      <p:grpSpPr>
        <a:xfrm>
          <a:off x="0" y="0"/>
          <a:ext cx="0" cy="0"/>
          <a:chOff x="0" y="0"/>
          <a:chExt cx="0" cy="0"/>
        </a:xfrm>
      </p:grpSpPr>
      <p:sp>
        <p:nvSpPr>
          <p:cNvPr id="1081" name="Google Shape;1081;p82">
            <a:hlinkClick action="ppaction://hlinksldjump" r:id="rId3"/>
          </p:cNvPr>
          <p:cNvSpPr/>
          <p:nvPr/>
        </p:nvSpPr>
        <p:spPr>
          <a:xfrm>
            <a:off x="0" y="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082" name="Google Shape;1082;p82"/>
          <p:cNvSpPr/>
          <p:nvPr/>
        </p:nvSpPr>
        <p:spPr>
          <a:xfrm>
            <a:off x="0" y="0"/>
            <a:ext cx="12192000" cy="1200329"/>
          </a:xfrm>
          <a:prstGeom prst="rect">
            <a:avLst/>
          </a:prstGeom>
          <a:solidFill>
            <a:srgbClr val="0C1A3E"/>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0"/>
              <a:buFont typeface="Arial"/>
              <a:buNone/>
            </a:pPr>
            <a:r>
              <a:rPr b="0" i="0" lang="en-CA" sz="8000" u="none" cap="none" strike="noStrike">
                <a:solidFill>
                  <a:schemeClr val="lt1"/>
                </a:solidFill>
                <a:latin typeface="Century Schoolbook"/>
                <a:ea typeface="Century Schoolbook"/>
                <a:cs typeface="Century Schoolbook"/>
                <a:sym typeface="Century Schoolbook"/>
              </a:rPr>
              <a:t>Ju</a:t>
            </a:r>
            <a:r>
              <a:rPr lang="en-CA" sz="8000">
                <a:solidFill>
                  <a:schemeClr val="lt1"/>
                </a:solidFill>
                <a:latin typeface="Century Schoolbook"/>
                <a:ea typeface="Century Schoolbook"/>
                <a:cs typeface="Century Schoolbook"/>
                <a:sym typeface="Century Schoolbook"/>
              </a:rPr>
              <a:t>illet</a:t>
            </a:r>
            <a:r>
              <a:rPr b="0" i="0" lang="en-CA" sz="8000" u="none" cap="none" strike="noStrike">
                <a:solidFill>
                  <a:schemeClr val="lt1"/>
                </a:solidFill>
                <a:latin typeface="Century Schoolbook"/>
                <a:ea typeface="Century Schoolbook"/>
                <a:cs typeface="Century Schoolbook"/>
                <a:sym typeface="Century Schoolbook"/>
              </a:rPr>
              <a:t> 2024</a:t>
            </a:r>
            <a:endParaRPr b="0" i="0" sz="8000" u="none" cap="none" strike="noStrike">
              <a:solidFill>
                <a:schemeClr val="lt1"/>
              </a:solidFill>
              <a:latin typeface="Century Schoolbook"/>
              <a:ea typeface="Century Schoolbook"/>
              <a:cs typeface="Century Schoolbook"/>
              <a:sym typeface="Century Schoolbook"/>
            </a:endParaRPr>
          </a:p>
        </p:txBody>
      </p:sp>
      <p:sp>
        <p:nvSpPr>
          <p:cNvPr id="1083" name="Google Shape;1083;p82"/>
          <p:cNvSpPr txBox="1"/>
          <p:nvPr/>
        </p:nvSpPr>
        <p:spPr>
          <a:xfrm>
            <a:off x="5030220" y="3324916"/>
            <a:ext cx="6818700" cy="1323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CA" sz="2000" u="none" cap="none" strike="noStrike">
                <a:solidFill>
                  <a:schemeClr val="dk1"/>
                </a:solidFill>
                <a:latin typeface="Century Schoolbook"/>
                <a:ea typeface="Century Schoolbook"/>
                <a:cs typeface="Century Schoolbook"/>
                <a:sym typeface="Century Schoolbook"/>
              </a:rPr>
              <a:t>Jennie Carignan devient la cheffe d</a:t>
            </a:r>
            <a:r>
              <a:rPr lang="en-CA" sz="2000">
                <a:solidFill>
                  <a:schemeClr val="dk1"/>
                </a:solidFill>
                <a:latin typeface="Century Schoolbook"/>
                <a:ea typeface="Century Schoolbook"/>
                <a:cs typeface="Century Schoolbook"/>
                <a:sym typeface="Century Schoolbook"/>
              </a:rPr>
              <a:t>’état-major de la Défense canadienne. C’est le plus haut grade militaire au Canada. Elle est la première femme à occuper ce poste.</a:t>
            </a:r>
            <a:r>
              <a:rPr b="0" i="0" lang="en-CA" sz="2000" u="none" cap="none" strike="noStrike">
                <a:solidFill>
                  <a:schemeClr val="dk1"/>
                </a:solidFill>
                <a:latin typeface="Century Schoolbook"/>
                <a:ea typeface="Century Schoolbook"/>
                <a:cs typeface="Century Schoolbook"/>
                <a:sym typeface="Century Schoolbook"/>
              </a:rPr>
              <a:t> </a:t>
            </a:r>
            <a:endParaRPr b="0" i="0" sz="2000" u="none" cap="none" strike="noStrike">
              <a:solidFill>
                <a:schemeClr val="dk1"/>
              </a:solidFill>
              <a:latin typeface="Century Schoolbook"/>
              <a:ea typeface="Century Schoolbook"/>
              <a:cs typeface="Century Schoolbook"/>
              <a:sym typeface="Century Schoolbook"/>
            </a:endParaRPr>
          </a:p>
        </p:txBody>
      </p:sp>
      <p:sp>
        <p:nvSpPr>
          <p:cNvPr id="1084" name="Google Shape;1084;p82"/>
          <p:cNvSpPr txBox="1"/>
          <p:nvPr/>
        </p:nvSpPr>
        <p:spPr>
          <a:xfrm>
            <a:off x="521107" y="6533190"/>
            <a:ext cx="7439429"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CA" sz="1200" u="none" cap="none" strike="noStrike">
                <a:solidFill>
                  <a:schemeClr val="dk1"/>
                </a:solidFill>
                <a:latin typeface="Century Schoolbook"/>
                <a:ea typeface="Century Schoolbook"/>
                <a:cs typeface="Century Schoolbook"/>
                <a:sym typeface="Century Schoolbook"/>
              </a:rPr>
              <a:t>Jennie Carignan</a:t>
            </a:r>
            <a:r>
              <a:rPr lang="en-CA" sz="1200">
                <a:solidFill>
                  <a:schemeClr val="dk1"/>
                </a:solidFill>
                <a:latin typeface="Century Schoolbook"/>
                <a:ea typeface="Century Schoolbook"/>
                <a:cs typeface="Century Schoolbook"/>
                <a:sym typeface="Century Schoolbook"/>
              </a:rPr>
              <a:t>, ministère de la Défense nationale</a:t>
            </a:r>
            <a:endParaRPr b="0" i="0" sz="1200" u="none" cap="none" strike="noStrike">
              <a:solidFill>
                <a:schemeClr val="dk1"/>
              </a:solidFill>
              <a:latin typeface="Century Schoolbook"/>
              <a:ea typeface="Century Schoolbook"/>
              <a:cs typeface="Century Schoolbook"/>
              <a:sym typeface="Century Schoolbook"/>
            </a:endParaRPr>
          </a:p>
        </p:txBody>
      </p:sp>
      <p:pic>
        <p:nvPicPr>
          <p:cNvPr descr="General M.A.J. Carignan, CMM, MSC, MSM, CD" id="1085" name="Google Shape;1085;p82"/>
          <p:cNvPicPr preferRelativeResize="0"/>
          <p:nvPr/>
        </p:nvPicPr>
        <p:blipFill rotWithShape="1">
          <a:blip r:embed="rId4">
            <a:alphaModFix/>
          </a:blip>
          <a:srcRect b="0" l="0" r="0" t="0"/>
          <a:stretch/>
        </p:blipFill>
        <p:spPr>
          <a:xfrm>
            <a:off x="521107" y="1316932"/>
            <a:ext cx="4166063" cy="5216257"/>
          </a:xfrm>
          <a:prstGeom prst="rect">
            <a:avLst/>
          </a:prstGeom>
          <a:noFill/>
          <a:ln>
            <a:noFill/>
          </a:ln>
        </p:spPr>
      </p:pic>
      <p:grpSp>
        <p:nvGrpSpPr>
          <p:cNvPr id="1086" name="Google Shape;1086;p82"/>
          <p:cNvGrpSpPr/>
          <p:nvPr/>
        </p:nvGrpSpPr>
        <p:grpSpPr>
          <a:xfrm>
            <a:off x="10449391" y="6397289"/>
            <a:ext cx="1817100" cy="386493"/>
            <a:chOff x="10449391" y="6397289"/>
            <a:chExt cx="1817100" cy="386493"/>
          </a:xfrm>
        </p:grpSpPr>
        <p:sp>
          <p:nvSpPr>
            <p:cNvPr id="1087" name="Google Shape;1087;p82"/>
            <p:cNvSpPr/>
            <p:nvPr/>
          </p:nvSpPr>
          <p:spPr>
            <a:xfrm>
              <a:off x="10562884" y="6397289"/>
              <a:ext cx="1590144" cy="386493"/>
            </a:xfrm>
            <a:prstGeom prst="roundRect">
              <a:avLst>
                <a:gd fmla="val 16667" name="adj"/>
              </a:avLst>
            </a:prstGeom>
            <a:solidFill>
              <a:srgbClr val="F2F2F2"/>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88" name="Google Shape;1088;p82">
              <a:hlinkClick action="ppaction://hlinksldjump" r:id="rId5"/>
            </p:cNvPr>
            <p:cNvSpPr txBox="1"/>
            <p:nvPr/>
          </p:nvSpPr>
          <p:spPr>
            <a:xfrm>
              <a:off x="10449391" y="6475199"/>
              <a:ext cx="1817100" cy="230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200"/>
                <a:buFont typeface="Arial"/>
                <a:buNone/>
              </a:pPr>
              <a:r>
                <a:rPr lang="en-CA" sz="900">
                  <a:solidFill>
                    <a:srgbClr val="222222"/>
                  </a:solidFill>
                </a:rPr>
                <a:t>revenir à la ligne du temps</a:t>
              </a:r>
              <a:endParaRPr sz="1200">
                <a:solidFill>
                  <a:schemeClr val="dk1"/>
                </a:solidFill>
                <a:latin typeface="Century Schoolbook"/>
                <a:ea typeface="Century Schoolbook"/>
                <a:cs typeface="Century Schoolbook"/>
                <a:sym typeface="Century Schoolbook"/>
              </a:endParaRPr>
            </a:p>
          </p:txBody>
        </p:sp>
      </p:gr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