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56" r:id="rId2"/>
    <p:sldMasterId id="2147483768" r:id="rId3"/>
    <p:sldMasterId id="2147483780" r:id="rId4"/>
  </p:sldMasterIdLst>
  <p:notesMasterIdLst>
    <p:notesMasterId r:id="rId69"/>
  </p:notesMasterIdLst>
  <p:sldIdLst>
    <p:sldId id="386" r:id="rId5"/>
    <p:sldId id="388" r:id="rId6"/>
    <p:sldId id="389" r:id="rId7"/>
    <p:sldId id="334" r:id="rId8"/>
    <p:sldId id="317" r:id="rId9"/>
    <p:sldId id="379" r:id="rId10"/>
    <p:sldId id="337" r:id="rId11"/>
    <p:sldId id="338" r:id="rId12"/>
    <p:sldId id="339" r:id="rId13"/>
    <p:sldId id="336" r:id="rId14"/>
    <p:sldId id="406" r:id="rId15"/>
    <p:sldId id="407" r:id="rId16"/>
    <p:sldId id="408" r:id="rId17"/>
    <p:sldId id="409" r:id="rId18"/>
    <p:sldId id="335" r:id="rId19"/>
    <p:sldId id="340" r:id="rId20"/>
    <p:sldId id="341" r:id="rId21"/>
    <p:sldId id="342" r:id="rId22"/>
    <p:sldId id="343" r:id="rId23"/>
    <p:sldId id="347" r:id="rId24"/>
    <p:sldId id="346" r:id="rId25"/>
    <p:sldId id="345" r:id="rId26"/>
    <p:sldId id="344" r:id="rId27"/>
    <p:sldId id="348" r:id="rId28"/>
    <p:sldId id="349" r:id="rId29"/>
    <p:sldId id="400" r:id="rId30"/>
    <p:sldId id="351" r:id="rId31"/>
    <p:sldId id="352" r:id="rId32"/>
    <p:sldId id="354" r:id="rId33"/>
    <p:sldId id="380" r:id="rId34"/>
    <p:sldId id="357" r:id="rId35"/>
    <p:sldId id="397" r:id="rId36"/>
    <p:sldId id="384" r:id="rId37"/>
    <p:sldId id="359" r:id="rId38"/>
    <p:sldId id="358" r:id="rId39"/>
    <p:sldId id="365" r:id="rId40"/>
    <p:sldId id="366" r:id="rId41"/>
    <p:sldId id="364" r:id="rId42"/>
    <p:sldId id="404" r:id="rId43"/>
    <p:sldId id="363" r:id="rId44"/>
    <p:sldId id="381" r:id="rId45"/>
    <p:sldId id="368" r:id="rId46"/>
    <p:sldId id="398" r:id="rId47"/>
    <p:sldId id="367" r:id="rId48"/>
    <p:sldId id="369" r:id="rId49"/>
    <p:sldId id="382" r:id="rId50"/>
    <p:sldId id="370" r:id="rId51"/>
    <p:sldId id="371" r:id="rId52"/>
    <p:sldId id="372" r:id="rId53"/>
    <p:sldId id="374" r:id="rId54"/>
    <p:sldId id="373" r:id="rId55"/>
    <p:sldId id="375" r:id="rId56"/>
    <p:sldId id="376" r:id="rId57"/>
    <p:sldId id="383" r:id="rId58"/>
    <p:sldId id="385" r:id="rId59"/>
    <p:sldId id="390" r:id="rId60"/>
    <p:sldId id="391" r:id="rId61"/>
    <p:sldId id="392" r:id="rId62"/>
    <p:sldId id="393" r:id="rId63"/>
    <p:sldId id="394" r:id="rId64"/>
    <p:sldId id="395" r:id="rId65"/>
    <p:sldId id="396" r:id="rId66"/>
    <p:sldId id="387" r:id="rId67"/>
    <p:sldId id="402" r:id="rId68"/>
  </p:sldIdLst>
  <p:sldSz cx="12161838" cy="6400800"/>
  <p:notesSz cx="6858000" cy="9144000"/>
  <p:defaultTextStyle>
    <a:defPPr>
      <a:defRPr lang="en-US"/>
    </a:defPPr>
    <a:lvl1pPr marL="0" algn="l" defTabSz="110291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1457" algn="l" defTabSz="110291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2914" algn="l" defTabSz="110291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4371" algn="l" defTabSz="110291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05827" algn="l" defTabSz="110291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57286" algn="l" defTabSz="110291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08742" algn="l" defTabSz="110291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60199" algn="l" defTabSz="110291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11655" algn="l" defTabSz="110291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LFH3GHzGc8kiT2kUhSvsQ==" hashData="rxgLcpFE+dqU2NA1AnqTpMC01Do="/>
  <p:extLst>
    <p:ext uri="{EFAFB233-063F-42B5-8137-9DF3F51BA10A}">
      <p15:sldGuideLst xmlns="" xmlns:p15="http://schemas.microsoft.com/office/powerpoint/2012/main">
        <p15:guide id="1" orient="horz" pos="2016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11" autoAdjust="0"/>
  </p:normalViewPr>
  <p:slideViewPr>
    <p:cSldViewPr>
      <p:cViewPr varScale="1">
        <p:scale>
          <a:sx n="76" d="100"/>
          <a:sy n="76" d="100"/>
        </p:scale>
        <p:origin x="-486" y="-102"/>
      </p:cViewPr>
      <p:guideLst>
        <p:guide orient="horz" pos="2016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jun Mallewadi" userId="9fd26a78f4d250b0" providerId="LiveId" clId="{08794AC4-9559-460E-9334-BA671EB9C6C3}"/>
    <pc:docChg chg="undo custSel addSld delSld modSld sldOrd">
      <pc:chgData name="Arjun Mallewadi" userId="9fd26a78f4d250b0" providerId="LiveId" clId="{08794AC4-9559-460E-9334-BA671EB9C6C3}" dt="2024-06-24T13:22:55.596" v="230" actId="1076"/>
      <pc:docMkLst>
        <pc:docMk/>
      </pc:docMkLst>
      <pc:sldChg chg="del">
        <pc:chgData name="Arjun Mallewadi" userId="9fd26a78f4d250b0" providerId="LiveId" clId="{08794AC4-9559-460E-9334-BA671EB9C6C3}" dt="2024-06-24T12:33:07.145" v="6" actId="2696"/>
        <pc:sldMkLst>
          <pc:docMk/>
          <pc:sldMk cId="0" sldId="256"/>
        </pc:sldMkLst>
      </pc:sldChg>
      <pc:sldChg chg="del">
        <pc:chgData name="Arjun Mallewadi" userId="9fd26a78f4d250b0" providerId="LiveId" clId="{08794AC4-9559-460E-9334-BA671EB9C6C3}" dt="2024-06-24T12:33:21.846" v="7" actId="2696"/>
        <pc:sldMkLst>
          <pc:docMk/>
          <pc:sldMk cId="0" sldId="257"/>
        </pc:sldMkLst>
      </pc:sldChg>
      <pc:sldChg chg="add">
        <pc:chgData name="Arjun Mallewadi" userId="9fd26a78f4d250b0" providerId="LiveId" clId="{08794AC4-9559-460E-9334-BA671EB9C6C3}" dt="2024-06-24T12:31:16.211" v="0"/>
        <pc:sldMkLst>
          <pc:docMk/>
          <pc:sldMk cId="368315232" sldId="258"/>
        </pc:sldMkLst>
      </pc:sldChg>
      <pc:sldChg chg="del">
        <pc:chgData name="Arjun Mallewadi" userId="9fd26a78f4d250b0" providerId="LiveId" clId="{08794AC4-9559-460E-9334-BA671EB9C6C3}" dt="2024-06-24T12:33:55.626" v="9" actId="2696"/>
        <pc:sldMkLst>
          <pc:docMk/>
          <pc:sldMk cId="0" sldId="259"/>
        </pc:sldMkLst>
      </pc:sldChg>
      <pc:sldChg chg="del">
        <pc:chgData name="Arjun Mallewadi" userId="9fd26a78f4d250b0" providerId="LiveId" clId="{08794AC4-9559-460E-9334-BA671EB9C6C3}" dt="2024-06-24T13:02:58.360" v="145" actId="2696"/>
        <pc:sldMkLst>
          <pc:docMk/>
          <pc:sldMk cId="0" sldId="260"/>
        </pc:sldMkLst>
      </pc:sldChg>
      <pc:sldChg chg="addSp delSp modSp del mod delAnim">
        <pc:chgData name="Arjun Mallewadi" userId="9fd26a78f4d250b0" providerId="LiveId" clId="{08794AC4-9559-460E-9334-BA671EB9C6C3}" dt="2024-06-24T13:06:59.451" v="186" actId="2696"/>
        <pc:sldMkLst>
          <pc:docMk/>
          <pc:sldMk cId="0" sldId="261"/>
        </pc:sldMkLst>
        <pc:spChg chg="del mod">
          <ac:chgData name="Arjun Mallewadi" userId="9fd26a78f4d250b0" providerId="LiveId" clId="{08794AC4-9559-460E-9334-BA671EB9C6C3}" dt="2024-06-24T13:06:37.328" v="182" actId="21"/>
          <ac:spMkLst>
            <pc:docMk/>
            <pc:sldMk cId="0" sldId="261"/>
            <ac:spMk id="3" creationId="{00000000-0000-0000-0000-000000000000}"/>
          </ac:spMkLst>
        </pc:spChg>
        <pc:spChg chg="del mod">
          <ac:chgData name="Arjun Mallewadi" userId="9fd26a78f4d250b0" providerId="LiveId" clId="{08794AC4-9559-460E-9334-BA671EB9C6C3}" dt="2024-06-24T13:06:37.328" v="182" actId="21"/>
          <ac:spMkLst>
            <pc:docMk/>
            <pc:sldMk cId="0" sldId="261"/>
            <ac:spMk id="5" creationId="{00000000-0000-0000-0000-000000000000}"/>
          </ac:spMkLst>
        </pc:spChg>
        <pc:picChg chg="del">
          <ac:chgData name="Arjun Mallewadi" userId="9fd26a78f4d250b0" providerId="LiveId" clId="{08794AC4-9559-460E-9334-BA671EB9C6C3}" dt="2024-06-24T13:06:37.328" v="182" actId="21"/>
          <ac:picMkLst>
            <pc:docMk/>
            <pc:sldMk cId="0" sldId="261"/>
            <ac:picMk id="4" creationId="{00000000-0000-0000-0000-000000000000}"/>
          </ac:picMkLst>
        </pc:picChg>
        <pc:picChg chg="add del mod">
          <ac:chgData name="Arjun Mallewadi" userId="9fd26a78f4d250b0" providerId="LiveId" clId="{08794AC4-9559-460E-9334-BA671EB9C6C3}" dt="2024-06-24T13:06:54.596" v="185" actId="1076"/>
          <ac:picMkLst>
            <pc:docMk/>
            <pc:sldMk cId="0" sldId="261"/>
            <ac:picMk id="6" creationId="{00000000-0000-0000-0000-000000000000}"/>
          </ac:picMkLst>
        </pc:picChg>
        <pc:picChg chg="del">
          <ac:chgData name="Arjun Mallewadi" userId="9fd26a78f4d250b0" providerId="LiveId" clId="{08794AC4-9559-460E-9334-BA671EB9C6C3}" dt="2024-06-24T13:06:37.328" v="182" actId="21"/>
          <ac:picMkLst>
            <pc:docMk/>
            <pc:sldMk cId="0" sldId="261"/>
            <ac:picMk id="74754" creationId="{00000000-0000-0000-0000-000000000000}"/>
          </ac:picMkLst>
        </pc:picChg>
      </pc:sldChg>
      <pc:sldChg chg="delSp modSp del mod delAnim">
        <pc:chgData name="Arjun Mallewadi" userId="9fd26a78f4d250b0" providerId="LiveId" clId="{08794AC4-9559-460E-9334-BA671EB9C6C3}" dt="2024-06-24T13:07:56.532" v="191" actId="2696"/>
        <pc:sldMkLst>
          <pc:docMk/>
          <pc:sldMk cId="0" sldId="262"/>
        </pc:sldMkLst>
        <pc:spChg chg="del">
          <ac:chgData name="Arjun Mallewadi" userId="9fd26a78f4d250b0" providerId="LiveId" clId="{08794AC4-9559-460E-9334-BA671EB9C6C3}" dt="2024-06-24T13:07:29.593" v="188" actId="21"/>
          <ac:spMkLst>
            <pc:docMk/>
            <pc:sldMk cId="0" sldId="262"/>
            <ac:spMk id="3" creationId="{00000000-0000-0000-0000-000000000000}"/>
          </ac:spMkLst>
        </pc:spChg>
        <pc:spChg chg="del">
          <ac:chgData name="Arjun Mallewadi" userId="9fd26a78f4d250b0" providerId="LiveId" clId="{08794AC4-9559-460E-9334-BA671EB9C6C3}" dt="2024-06-24T13:07:29.593" v="188" actId="21"/>
          <ac:spMkLst>
            <pc:docMk/>
            <pc:sldMk cId="0" sldId="262"/>
            <ac:spMk id="7" creationId="{00000000-0000-0000-0000-000000000000}"/>
          </ac:spMkLst>
        </pc:spChg>
        <pc:spChg chg="del">
          <ac:chgData name="Arjun Mallewadi" userId="9fd26a78f4d250b0" providerId="LiveId" clId="{08794AC4-9559-460E-9334-BA671EB9C6C3}" dt="2024-06-24T13:07:29.593" v="188" actId="21"/>
          <ac:spMkLst>
            <pc:docMk/>
            <pc:sldMk cId="0" sldId="262"/>
            <ac:spMk id="8" creationId="{00000000-0000-0000-0000-000000000000}"/>
          </ac:spMkLst>
        </pc:spChg>
        <pc:spChg chg="del">
          <ac:chgData name="Arjun Mallewadi" userId="9fd26a78f4d250b0" providerId="LiveId" clId="{08794AC4-9559-460E-9334-BA671EB9C6C3}" dt="2024-06-24T13:07:29.593" v="188" actId="21"/>
          <ac:spMkLst>
            <pc:docMk/>
            <pc:sldMk cId="0" sldId="262"/>
            <ac:spMk id="4097" creationId="{00000000-0000-0000-0000-000000000000}"/>
          </ac:spMkLst>
        </pc:spChg>
        <pc:spChg chg="del">
          <ac:chgData name="Arjun Mallewadi" userId="9fd26a78f4d250b0" providerId="LiveId" clId="{08794AC4-9559-460E-9334-BA671EB9C6C3}" dt="2024-06-24T13:07:29.593" v="188" actId="21"/>
          <ac:spMkLst>
            <pc:docMk/>
            <pc:sldMk cId="0" sldId="262"/>
            <ac:spMk id="4099" creationId="{00000000-0000-0000-0000-000000000000}"/>
          </ac:spMkLst>
        </pc:spChg>
        <pc:picChg chg="del">
          <ac:chgData name="Arjun Mallewadi" userId="9fd26a78f4d250b0" providerId="LiveId" clId="{08794AC4-9559-460E-9334-BA671EB9C6C3}" dt="2024-06-24T13:07:29.593" v="188" actId="21"/>
          <ac:picMkLst>
            <pc:docMk/>
            <pc:sldMk cId="0" sldId="262"/>
            <ac:picMk id="5" creationId="{00000000-0000-0000-0000-000000000000}"/>
          </ac:picMkLst>
        </pc:picChg>
        <pc:picChg chg="mod">
          <ac:chgData name="Arjun Mallewadi" userId="9fd26a78f4d250b0" providerId="LiveId" clId="{08794AC4-9559-460E-9334-BA671EB9C6C3}" dt="2024-06-24T13:07:53.187" v="190" actId="1076"/>
          <ac:picMkLst>
            <pc:docMk/>
            <pc:sldMk cId="0" sldId="262"/>
            <ac:picMk id="9" creationId="{00000000-0000-0000-0000-000000000000}"/>
          </ac:picMkLst>
        </pc:picChg>
        <pc:picChg chg="del">
          <ac:chgData name="Arjun Mallewadi" userId="9fd26a78f4d250b0" providerId="LiveId" clId="{08794AC4-9559-460E-9334-BA671EB9C6C3}" dt="2024-06-24T13:07:29.593" v="188" actId="21"/>
          <ac:picMkLst>
            <pc:docMk/>
            <pc:sldMk cId="0" sldId="262"/>
            <ac:picMk id="4098" creationId="{00000000-0000-0000-0000-000000000000}"/>
          </ac:picMkLst>
        </pc:picChg>
      </pc:sldChg>
      <pc:sldChg chg="del">
        <pc:chgData name="Arjun Mallewadi" userId="9fd26a78f4d250b0" providerId="LiveId" clId="{08794AC4-9559-460E-9334-BA671EB9C6C3}" dt="2024-06-24T12:48:38.034" v="10" actId="2696"/>
        <pc:sldMkLst>
          <pc:docMk/>
          <pc:sldMk cId="0" sldId="274"/>
        </pc:sldMkLst>
      </pc:sldChg>
      <pc:sldChg chg="del">
        <pc:chgData name="Arjun Mallewadi" userId="9fd26a78f4d250b0" providerId="LiveId" clId="{08794AC4-9559-460E-9334-BA671EB9C6C3}" dt="2024-06-24T12:48:52.480" v="11" actId="2696"/>
        <pc:sldMkLst>
          <pc:docMk/>
          <pc:sldMk cId="0" sldId="275"/>
        </pc:sldMkLst>
      </pc:sldChg>
      <pc:sldChg chg="del">
        <pc:chgData name="Arjun Mallewadi" userId="9fd26a78f4d250b0" providerId="LiveId" clId="{08794AC4-9559-460E-9334-BA671EB9C6C3}" dt="2024-06-24T12:50:07.373" v="13" actId="2696"/>
        <pc:sldMkLst>
          <pc:docMk/>
          <pc:sldMk cId="0" sldId="286"/>
        </pc:sldMkLst>
      </pc:sldChg>
      <pc:sldChg chg="del">
        <pc:chgData name="Arjun Mallewadi" userId="9fd26a78f4d250b0" providerId="LiveId" clId="{08794AC4-9559-460E-9334-BA671EB9C6C3}" dt="2024-06-24T12:50:22.952" v="14" actId="2696"/>
        <pc:sldMkLst>
          <pc:docMk/>
          <pc:sldMk cId="0" sldId="287"/>
        </pc:sldMkLst>
      </pc:sldChg>
      <pc:sldChg chg="add del">
        <pc:chgData name="Arjun Mallewadi" userId="9fd26a78f4d250b0" providerId="LiveId" clId="{08794AC4-9559-460E-9334-BA671EB9C6C3}" dt="2024-06-24T12:51:34.912" v="17" actId="2696"/>
        <pc:sldMkLst>
          <pc:docMk/>
          <pc:sldMk cId="0" sldId="288"/>
        </pc:sldMkLst>
      </pc:sldChg>
      <pc:sldChg chg="del">
        <pc:chgData name="Arjun Mallewadi" userId="9fd26a78f4d250b0" providerId="LiveId" clId="{08794AC4-9559-460E-9334-BA671EB9C6C3}" dt="2024-06-24T12:51:34.912" v="17" actId="2696"/>
        <pc:sldMkLst>
          <pc:docMk/>
          <pc:sldMk cId="0" sldId="289"/>
        </pc:sldMkLst>
      </pc:sldChg>
      <pc:sldChg chg="del">
        <pc:chgData name="Arjun Mallewadi" userId="9fd26a78f4d250b0" providerId="LiveId" clId="{08794AC4-9559-460E-9334-BA671EB9C6C3}" dt="2024-06-24T12:51:34.912" v="17" actId="2696"/>
        <pc:sldMkLst>
          <pc:docMk/>
          <pc:sldMk cId="0" sldId="290"/>
        </pc:sldMkLst>
      </pc:sldChg>
      <pc:sldChg chg="del">
        <pc:chgData name="Arjun Mallewadi" userId="9fd26a78f4d250b0" providerId="LiveId" clId="{08794AC4-9559-460E-9334-BA671EB9C6C3}" dt="2024-06-24T12:51:34.912" v="17" actId="2696"/>
        <pc:sldMkLst>
          <pc:docMk/>
          <pc:sldMk cId="0" sldId="291"/>
        </pc:sldMkLst>
      </pc:sldChg>
      <pc:sldChg chg="del">
        <pc:chgData name="Arjun Mallewadi" userId="9fd26a78f4d250b0" providerId="LiveId" clId="{08794AC4-9559-460E-9334-BA671EB9C6C3}" dt="2024-06-24T12:51:34.912" v="17" actId="2696"/>
        <pc:sldMkLst>
          <pc:docMk/>
          <pc:sldMk cId="0" sldId="292"/>
        </pc:sldMkLst>
      </pc:sldChg>
      <pc:sldChg chg="modSp add mod">
        <pc:chgData name="Arjun Mallewadi" userId="9fd26a78f4d250b0" providerId="LiveId" clId="{08794AC4-9559-460E-9334-BA671EB9C6C3}" dt="2024-06-24T12:32:42.489" v="5" actId="14100"/>
        <pc:sldMkLst>
          <pc:docMk/>
          <pc:sldMk cId="470489101" sldId="316"/>
        </pc:sldMkLst>
        <pc:picChg chg="mod">
          <ac:chgData name="Arjun Mallewadi" userId="9fd26a78f4d250b0" providerId="LiveId" clId="{08794AC4-9559-460E-9334-BA671EB9C6C3}" dt="2024-06-24T12:32:42.489" v="5" actId="14100"/>
          <ac:picMkLst>
            <pc:docMk/>
            <pc:sldMk cId="470489101" sldId="316"/>
            <ac:picMk id="11" creationId="{00000000-0000-0000-0000-000000000000}"/>
          </ac:picMkLst>
        </pc:picChg>
      </pc:sldChg>
      <pc:sldChg chg="modSp add mod">
        <pc:chgData name="Arjun Mallewadi" userId="9fd26a78f4d250b0" providerId="LiveId" clId="{08794AC4-9559-460E-9334-BA671EB9C6C3}" dt="2024-06-24T13:02:46.704" v="144" actId="207"/>
        <pc:sldMkLst>
          <pc:docMk/>
          <pc:sldMk cId="1222849173" sldId="317"/>
        </pc:sldMkLst>
        <pc:spChg chg="mod">
          <ac:chgData name="Arjun Mallewadi" userId="9fd26a78f4d250b0" providerId="LiveId" clId="{08794AC4-9559-460E-9334-BA671EB9C6C3}" dt="2024-06-24T13:00:33.020" v="100" actId="1035"/>
          <ac:spMkLst>
            <pc:docMk/>
            <pc:sldMk cId="1222849173" sldId="317"/>
            <ac:spMk id="2" creationId="{8AE71B87-4D24-98AB-67D7-6FECF6875051}"/>
          </ac:spMkLst>
        </pc:spChg>
        <pc:spChg chg="mod">
          <ac:chgData name="Arjun Mallewadi" userId="9fd26a78f4d250b0" providerId="LiveId" clId="{08794AC4-9559-460E-9334-BA671EB9C6C3}" dt="2024-06-24T13:02:46.704" v="144" actId="207"/>
          <ac:spMkLst>
            <pc:docMk/>
            <pc:sldMk cId="1222849173" sldId="317"/>
            <ac:spMk id="3" creationId="{D32E156D-A2C5-8A37-4970-050186B3FEE8}"/>
          </ac:spMkLst>
        </pc:spChg>
      </pc:sldChg>
      <pc:sldChg chg="del">
        <pc:chgData name="Arjun Mallewadi" userId="9fd26a78f4d250b0" providerId="LiveId" clId="{08794AC4-9559-460E-9334-BA671EB9C6C3}" dt="2024-06-24T12:49:15.902" v="12" actId="2696"/>
        <pc:sldMkLst>
          <pc:docMk/>
          <pc:sldMk cId="0" sldId="326"/>
        </pc:sldMkLst>
      </pc:sldChg>
      <pc:sldChg chg="del">
        <pc:chgData name="Arjun Mallewadi" userId="9fd26a78f4d250b0" providerId="LiveId" clId="{08794AC4-9559-460E-9334-BA671EB9C6C3}" dt="2024-06-24T12:51:34.912" v="17" actId="2696"/>
        <pc:sldMkLst>
          <pc:docMk/>
          <pc:sldMk cId="0" sldId="327"/>
        </pc:sldMkLst>
      </pc:sldChg>
      <pc:sldChg chg="delSp modSp del mod">
        <pc:chgData name="Arjun Mallewadi" userId="9fd26a78f4d250b0" providerId="LiveId" clId="{08794AC4-9559-460E-9334-BA671EB9C6C3}" dt="2024-06-24T12:31:40.636" v="3" actId="2696"/>
        <pc:sldMkLst>
          <pc:docMk/>
          <pc:sldMk cId="0" sldId="329"/>
        </pc:sldMkLst>
        <pc:picChg chg="del mod">
          <ac:chgData name="Arjun Mallewadi" userId="9fd26a78f4d250b0" providerId="LiveId" clId="{08794AC4-9559-460E-9334-BA671EB9C6C3}" dt="2024-06-24T12:31:35.096" v="2" actId="478"/>
          <ac:picMkLst>
            <pc:docMk/>
            <pc:sldMk cId="0" sldId="329"/>
            <ac:picMk id="2" creationId="{00000000-0000-0000-0000-000000000000}"/>
          </ac:picMkLst>
        </pc:picChg>
      </pc:sldChg>
      <pc:sldChg chg="add">
        <pc:chgData name="Arjun Mallewadi" userId="9fd26a78f4d250b0" providerId="LiveId" clId="{08794AC4-9559-460E-9334-BA671EB9C6C3}" dt="2024-06-24T12:31:16.211" v="0"/>
        <pc:sldMkLst>
          <pc:docMk/>
          <pc:sldMk cId="1783267811" sldId="333"/>
        </pc:sldMkLst>
      </pc:sldChg>
      <pc:sldChg chg="add">
        <pc:chgData name="Arjun Mallewadi" userId="9fd26a78f4d250b0" providerId="LiveId" clId="{08794AC4-9559-460E-9334-BA671EB9C6C3}" dt="2024-06-24T12:33:47.565" v="8"/>
        <pc:sldMkLst>
          <pc:docMk/>
          <pc:sldMk cId="2593996590" sldId="334"/>
        </pc:sldMkLst>
      </pc:sldChg>
      <pc:sldChg chg="modSp add mod ord">
        <pc:chgData name="Arjun Mallewadi" userId="9fd26a78f4d250b0" providerId="LiveId" clId="{08794AC4-9559-460E-9334-BA671EB9C6C3}" dt="2024-06-24T13:03:52.684" v="147"/>
        <pc:sldMkLst>
          <pc:docMk/>
          <pc:sldMk cId="414838501" sldId="335"/>
        </pc:sldMkLst>
        <pc:spChg chg="mod">
          <ac:chgData name="Arjun Mallewadi" userId="9fd26a78f4d250b0" providerId="LiveId" clId="{08794AC4-9559-460E-9334-BA671EB9C6C3}" dt="2024-06-24T12:55:04.720" v="25" actId="14100"/>
          <ac:spMkLst>
            <pc:docMk/>
            <pc:sldMk cId="414838501" sldId="335"/>
            <ac:spMk id="2" creationId="{8AE71B87-4D24-98AB-67D7-6FECF6875051}"/>
          </ac:spMkLst>
        </pc:spChg>
      </pc:sldChg>
      <pc:sldChg chg="modSp add mod ord">
        <pc:chgData name="Arjun Mallewadi" userId="9fd26a78f4d250b0" providerId="LiveId" clId="{08794AC4-9559-460E-9334-BA671EB9C6C3}" dt="2024-06-24T13:04:03.039" v="149"/>
        <pc:sldMkLst>
          <pc:docMk/>
          <pc:sldMk cId="1214616726" sldId="336"/>
        </pc:sldMkLst>
        <pc:spChg chg="mod">
          <ac:chgData name="Arjun Mallewadi" userId="9fd26a78f4d250b0" providerId="LiveId" clId="{08794AC4-9559-460E-9334-BA671EB9C6C3}" dt="2024-06-24T12:55:43.012" v="29" actId="1076"/>
          <ac:spMkLst>
            <pc:docMk/>
            <pc:sldMk cId="1214616726" sldId="336"/>
            <ac:spMk id="2" creationId="{8AE71B87-4D24-98AB-67D7-6FECF6875051}"/>
          </ac:spMkLst>
        </pc:spChg>
      </pc:sldChg>
      <pc:sldChg chg="addSp delSp modSp add mod delAnim modAnim">
        <pc:chgData name="Arjun Mallewadi" userId="9fd26a78f4d250b0" providerId="LiveId" clId="{08794AC4-9559-460E-9334-BA671EB9C6C3}" dt="2024-06-24T13:22:55.596" v="230" actId="1076"/>
        <pc:sldMkLst>
          <pc:docMk/>
          <pc:sldMk cId="258412827" sldId="337"/>
        </pc:sldMkLst>
        <pc:spChg chg="del">
          <ac:chgData name="Arjun Mallewadi" userId="9fd26a78f4d250b0" providerId="LiveId" clId="{08794AC4-9559-460E-9334-BA671EB9C6C3}" dt="2024-06-24T13:06:26.416" v="181" actId="478"/>
          <ac:spMkLst>
            <pc:docMk/>
            <pc:sldMk cId="258412827" sldId="337"/>
            <ac:spMk id="2" creationId="{8AE71B87-4D24-98AB-67D7-6FECF6875051}"/>
          </ac:spMkLst>
        </pc:spChg>
        <pc:spChg chg="del">
          <ac:chgData name="Arjun Mallewadi" userId="9fd26a78f4d250b0" providerId="LiveId" clId="{08794AC4-9559-460E-9334-BA671EB9C6C3}" dt="2024-06-24T13:06:17.470" v="180" actId="478"/>
          <ac:spMkLst>
            <pc:docMk/>
            <pc:sldMk cId="258412827" sldId="337"/>
            <ac:spMk id="3" creationId="{D32E156D-A2C5-8A37-4970-050186B3FEE8}"/>
          </ac:spMkLst>
        </pc:spChg>
        <pc:spChg chg="add mod">
          <ac:chgData name="Arjun Mallewadi" userId="9fd26a78f4d250b0" providerId="LiveId" clId="{08794AC4-9559-460E-9334-BA671EB9C6C3}" dt="2024-06-24T13:06:49.209" v="184"/>
          <ac:spMkLst>
            <pc:docMk/>
            <pc:sldMk cId="258412827" sldId="337"/>
            <ac:spMk id="4" creationId="{607E48F4-260C-D2AE-7A22-4C69B5B7F0CC}"/>
          </ac:spMkLst>
        </pc:spChg>
        <pc:spChg chg="add mod">
          <ac:chgData name="Arjun Mallewadi" userId="9fd26a78f4d250b0" providerId="LiveId" clId="{08794AC4-9559-460E-9334-BA671EB9C6C3}" dt="2024-06-24T13:06:49.209" v="184"/>
          <ac:spMkLst>
            <pc:docMk/>
            <pc:sldMk cId="258412827" sldId="337"/>
            <ac:spMk id="6" creationId="{443AEA85-749B-A8F0-B61F-B42614A009A3}"/>
          </ac:spMkLst>
        </pc:spChg>
        <pc:picChg chg="add del mod">
          <ac:chgData name="Arjun Mallewadi" userId="9fd26a78f4d250b0" providerId="LiveId" clId="{08794AC4-9559-460E-9334-BA671EB9C6C3}" dt="2024-06-24T13:19:30.340" v="220" actId="478"/>
          <ac:picMkLst>
            <pc:docMk/>
            <pc:sldMk cId="258412827" sldId="337"/>
            <ac:picMk id="5" creationId="{97AB97F2-F0CA-FB9B-150E-DB66415477D4}"/>
          </ac:picMkLst>
        </pc:picChg>
        <pc:picChg chg="add del mod">
          <ac:chgData name="Arjun Mallewadi" userId="9fd26a78f4d250b0" providerId="LiveId" clId="{08794AC4-9559-460E-9334-BA671EB9C6C3}" dt="2024-06-24T13:22:48.671" v="227" actId="478"/>
          <ac:picMkLst>
            <pc:docMk/>
            <pc:sldMk cId="258412827" sldId="337"/>
            <ac:picMk id="7" creationId="{3E2782FB-284C-E1CB-8B38-B3E8FD273965}"/>
          </ac:picMkLst>
        </pc:picChg>
        <pc:picChg chg="add mod">
          <ac:chgData name="Arjun Mallewadi" userId="9fd26a78f4d250b0" providerId="LiveId" clId="{08794AC4-9559-460E-9334-BA671EB9C6C3}" dt="2024-06-24T13:19:37.988" v="222" actId="14100"/>
          <ac:picMkLst>
            <pc:docMk/>
            <pc:sldMk cId="258412827" sldId="337"/>
            <ac:picMk id="8" creationId="{B0CE7506-6D9B-2337-97BA-51CFAA1FF63B}"/>
          </ac:picMkLst>
        </pc:picChg>
        <pc:picChg chg="add mod">
          <ac:chgData name="Arjun Mallewadi" userId="9fd26a78f4d250b0" providerId="LiveId" clId="{08794AC4-9559-460E-9334-BA671EB9C6C3}" dt="2024-06-24T13:22:55.596" v="230" actId="1076"/>
          <ac:picMkLst>
            <pc:docMk/>
            <pc:sldMk cId="258412827" sldId="337"/>
            <ac:picMk id="9" creationId="{F5629045-C427-3C32-F066-EB3A3C429CCB}"/>
          </ac:picMkLst>
        </pc:picChg>
      </pc:sldChg>
      <pc:sldChg chg="addSp modSp add mod modAnim">
        <pc:chgData name="Arjun Mallewadi" userId="9fd26a78f4d250b0" providerId="LiveId" clId="{08794AC4-9559-460E-9334-BA671EB9C6C3}" dt="2024-06-24T13:14:05.978" v="211"/>
        <pc:sldMkLst>
          <pc:docMk/>
          <pc:sldMk cId="1546009679" sldId="338"/>
        </pc:sldMkLst>
        <pc:spChg chg="add mod">
          <ac:chgData name="Arjun Mallewadi" userId="9fd26a78f4d250b0" providerId="LiveId" clId="{08794AC4-9559-460E-9334-BA671EB9C6C3}" dt="2024-06-24T13:11:51.731" v="206" actId="33987"/>
          <ac:spMkLst>
            <pc:docMk/>
            <pc:sldMk cId="1546009679" sldId="338"/>
            <ac:spMk id="2" creationId="{98D1EFE4-88F3-6056-DDD9-FC10E86DCBAA}"/>
          </ac:spMkLst>
        </pc:spChg>
        <pc:spChg chg="add mod">
          <ac:chgData name="Arjun Mallewadi" userId="9fd26a78f4d250b0" providerId="LiveId" clId="{08794AC4-9559-460E-9334-BA671EB9C6C3}" dt="2024-06-24T13:14:05.978" v="211"/>
          <ac:spMkLst>
            <pc:docMk/>
            <pc:sldMk cId="1546009679" sldId="338"/>
            <ac:spMk id="3" creationId="{00000000-0000-0000-0000-000000000000}"/>
          </ac:spMkLst>
        </pc:spChg>
        <pc:spChg chg="add mod">
          <ac:chgData name="Arjun Mallewadi" userId="9fd26a78f4d250b0" providerId="LiveId" clId="{08794AC4-9559-460E-9334-BA671EB9C6C3}" dt="2024-06-24T13:07:34.208" v="189"/>
          <ac:spMkLst>
            <pc:docMk/>
            <pc:sldMk cId="1546009679" sldId="338"/>
            <ac:spMk id="7" creationId="{00000000-0000-0000-0000-000000000000}"/>
          </ac:spMkLst>
        </pc:spChg>
        <pc:spChg chg="add mod">
          <ac:chgData name="Arjun Mallewadi" userId="9fd26a78f4d250b0" providerId="LiveId" clId="{08794AC4-9559-460E-9334-BA671EB9C6C3}" dt="2024-06-24T13:07:34.208" v="189"/>
          <ac:spMkLst>
            <pc:docMk/>
            <pc:sldMk cId="1546009679" sldId="338"/>
            <ac:spMk id="8" creationId="{00000000-0000-0000-0000-000000000000}"/>
          </ac:spMkLst>
        </pc:spChg>
        <pc:spChg chg="add mod">
          <ac:chgData name="Arjun Mallewadi" userId="9fd26a78f4d250b0" providerId="LiveId" clId="{08794AC4-9559-460E-9334-BA671EB9C6C3}" dt="2024-06-24T13:07:34.208" v="189"/>
          <ac:spMkLst>
            <pc:docMk/>
            <pc:sldMk cId="1546009679" sldId="338"/>
            <ac:spMk id="4097" creationId="{00000000-0000-0000-0000-000000000000}"/>
          </ac:spMkLst>
        </pc:spChg>
        <pc:spChg chg="add mod">
          <ac:chgData name="Arjun Mallewadi" userId="9fd26a78f4d250b0" providerId="LiveId" clId="{08794AC4-9559-460E-9334-BA671EB9C6C3}" dt="2024-06-24T13:07:34.208" v="189"/>
          <ac:spMkLst>
            <pc:docMk/>
            <pc:sldMk cId="1546009679" sldId="338"/>
            <ac:spMk id="4099" creationId="{00000000-0000-0000-0000-000000000000}"/>
          </ac:spMkLst>
        </pc:spChg>
        <pc:picChg chg="add mod">
          <ac:chgData name="Arjun Mallewadi" userId="9fd26a78f4d250b0" providerId="LiveId" clId="{08794AC4-9559-460E-9334-BA671EB9C6C3}" dt="2024-06-24T13:07:34.208" v="189"/>
          <ac:picMkLst>
            <pc:docMk/>
            <pc:sldMk cId="1546009679" sldId="338"/>
            <ac:picMk id="5" creationId="{00000000-0000-0000-0000-000000000000}"/>
          </ac:picMkLst>
        </pc:picChg>
        <pc:picChg chg="add mod">
          <ac:chgData name="Arjun Mallewadi" userId="9fd26a78f4d250b0" providerId="LiveId" clId="{08794AC4-9559-460E-9334-BA671EB9C6C3}" dt="2024-06-24T13:07:34.208" v="189"/>
          <ac:picMkLst>
            <pc:docMk/>
            <pc:sldMk cId="1546009679" sldId="338"/>
            <ac:picMk id="4098" creationId="{00000000-0000-0000-0000-000000000000}"/>
          </ac:picMkLst>
        </pc:picChg>
      </pc:sldChg>
      <pc:sldChg chg="add">
        <pc:chgData name="Arjun Mallewadi" userId="9fd26a78f4d250b0" providerId="LiveId" clId="{08794AC4-9559-460E-9334-BA671EB9C6C3}" dt="2024-06-24T13:07:09.395" v="187" actId="2890"/>
        <pc:sldMkLst>
          <pc:docMk/>
          <pc:sldMk cId="3810476710" sldId="339"/>
        </pc:sldMkLst>
      </pc:sldChg>
      <pc:sldChg chg="add">
        <pc:chgData name="Arjun Mallewadi" userId="9fd26a78f4d250b0" providerId="LiveId" clId="{08794AC4-9559-460E-9334-BA671EB9C6C3}" dt="2024-06-24T13:15:29.538" v="212" actId="2890"/>
        <pc:sldMkLst>
          <pc:docMk/>
          <pc:sldMk cId="4016994407" sldId="340"/>
        </pc:sldMkLst>
      </pc:sldChg>
      <pc:sldChg chg="add">
        <pc:chgData name="Arjun Mallewadi" userId="9fd26a78f4d250b0" providerId="LiveId" clId="{08794AC4-9559-460E-9334-BA671EB9C6C3}" dt="2024-06-24T13:15:32.084" v="213" actId="2890"/>
        <pc:sldMkLst>
          <pc:docMk/>
          <pc:sldMk cId="1181261976" sldId="3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B2696-AFA5-4202-BB41-43AB139E01B2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1450" y="685800"/>
            <a:ext cx="65151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FDDA9-FC5C-43BF-9103-607C12DC40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7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29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1457" algn="l" defTabSz="11029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2914" algn="l" defTabSz="11029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4371" algn="l" defTabSz="11029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5827" algn="l" defTabSz="11029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57286" algn="l" defTabSz="11029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08742" algn="l" defTabSz="11029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60199" algn="l" defTabSz="11029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11655" algn="l" defTabSz="11029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1450" y="685800"/>
            <a:ext cx="65151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997FA-23E6-45E8-9C98-2F36BAD2A68B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1450" y="685800"/>
            <a:ext cx="65151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997FA-23E6-45E8-9C98-2F36BAD2A68B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6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1988397"/>
            <a:ext cx="10337562" cy="1372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627120"/>
            <a:ext cx="8513287" cy="1635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8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5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3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2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79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47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7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192617"/>
            <a:ext cx="2736414" cy="40953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192617"/>
            <a:ext cx="8006543" cy="40953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8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5C8207-C406-419C-B682-FE6D2ED34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6" y="1047541"/>
            <a:ext cx="9121379" cy="2228427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05B49AC-FAD0-487A-80AE-C2B4A38FF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6" y="3361902"/>
            <a:ext cx="9121379" cy="1545378"/>
          </a:xfrm>
        </p:spPr>
        <p:txBody>
          <a:bodyPr/>
          <a:lstStyle>
            <a:lvl1pPr marL="0" indent="0" algn="ctr">
              <a:buNone/>
              <a:defRPr sz="2300"/>
            </a:lvl1pPr>
            <a:lvl2pPr marL="445306" indent="0" algn="ctr">
              <a:buNone/>
              <a:defRPr sz="1900"/>
            </a:lvl2pPr>
            <a:lvl3pPr marL="890613" indent="0" algn="ctr">
              <a:buNone/>
              <a:defRPr sz="1800"/>
            </a:lvl3pPr>
            <a:lvl4pPr marL="1335920" indent="0" algn="ctr">
              <a:buNone/>
              <a:defRPr sz="1600"/>
            </a:lvl4pPr>
            <a:lvl5pPr marL="1781227" indent="0" algn="ctr">
              <a:buNone/>
              <a:defRPr sz="1600"/>
            </a:lvl5pPr>
            <a:lvl6pPr marL="2226534" indent="0" algn="ctr">
              <a:buNone/>
              <a:defRPr sz="1600"/>
            </a:lvl6pPr>
            <a:lvl7pPr marL="2671840" indent="0" algn="ctr">
              <a:buNone/>
              <a:defRPr sz="1600"/>
            </a:lvl7pPr>
            <a:lvl8pPr marL="3117147" indent="0" algn="ctr">
              <a:buNone/>
              <a:defRPr sz="1600"/>
            </a:lvl8pPr>
            <a:lvl9pPr marL="356245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DCBE0C-6C2A-4B76-B5E4-77196F87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AF86E9-1BE2-4722-85EE-E0B5C1A1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0C38D6-C2EA-450C-A1EA-888D579C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66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C44783-9869-428A-A69D-D3AEE304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4A3AF0-02C9-4DC9-9995-7CCCA74AE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4CA4F1-9B25-432E-8CB7-35DC2FB18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099523-8034-49A4-B1BD-7BF0037D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EEE895-9DAA-450C-9475-7B39FD0F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32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AEC196-32DC-4706-A3DC-2A6946A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595759"/>
            <a:ext cx="10489585" cy="2662555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1B8493-4E25-4CB7-94B0-BC2CBA72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283505"/>
            <a:ext cx="10489585" cy="1400175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453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906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35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812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265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71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17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62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303C4-1B26-4EAB-B25F-2CEDBC27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E3183A-EF7E-46B7-AB61-3335BEB6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C9CFD2-EB4D-4E99-8EE1-E0427806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28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D15C17-7F55-4483-92C3-9E5CF899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688032-7306-497C-9162-A90A3FF59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703917"/>
            <a:ext cx="5168781" cy="4061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85E886C-CE14-4003-BDC8-C6C411DDD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7" y="1703917"/>
            <a:ext cx="5168781" cy="4061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001F46-BB60-4FE6-A000-89B698CE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122A31-B218-4EF2-81BF-C0E160C9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9F89636-4538-43C7-8D9E-84553A96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17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FB626B-8650-4C6B-AD1D-C616A78CA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7" y="340789"/>
            <a:ext cx="10489585" cy="12371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B4342D-6B93-44E9-9EFF-A724E9F8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7" y="1569091"/>
            <a:ext cx="5145027" cy="768985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5306" indent="0">
              <a:buNone/>
              <a:defRPr sz="1900" b="1"/>
            </a:lvl2pPr>
            <a:lvl3pPr marL="890613" indent="0">
              <a:buNone/>
              <a:defRPr sz="1800" b="1"/>
            </a:lvl3pPr>
            <a:lvl4pPr marL="1335920" indent="0">
              <a:buNone/>
              <a:defRPr sz="1600" b="1"/>
            </a:lvl4pPr>
            <a:lvl5pPr marL="1781227" indent="0">
              <a:buNone/>
              <a:defRPr sz="1600" b="1"/>
            </a:lvl5pPr>
            <a:lvl6pPr marL="2226534" indent="0">
              <a:buNone/>
              <a:defRPr sz="1600" b="1"/>
            </a:lvl6pPr>
            <a:lvl7pPr marL="2671840" indent="0">
              <a:buNone/>
              <a:defRPr sz="1600" b="1"/>
            </a:lvl7pPr>
            <a:lvl8pPr marL="3117147" indent="0">
              <a:buNone/>
              <a:defRPr sz="1600" b="1"/>
            </a:lvl8pPr>
            <a:lvl9pPr marL="356245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E324F8-F50A-4B49-80DB-98837FA3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7" y="2338076"/>
            <a:ext cx="5145027" cy="343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200B014-AEC3-4C80-972D-BB51EAC8D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7" y="1569091"/>
            <a:ext cx="5170365" cy="768985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5306" indent="0">
              <a:buNone/>
              <a:defRPr sz="1900" b="1"/>
            </a:lvl2pPr>
            <a:lvl3pPr marL="890613" indent="0">
              <a:buNone/>
              <a:defRPr sz="1800" b="1"/>
            </a:lvl3pPr>
            <a:lvl4pPr marL="1335920" indent="0">
              <a:buNone/>
              <a:defRPr sz="1600" b="1"/>
            </a:lvl4pPr>
            <a:lvl5pPr marL="1781227" indent="0">
              <a:buNone/>
              <a:defRPr sz="1600" b="1"/>
            </a:lvl5pPr>
            <a:lvl6pPr marL="2226534" indent="0">
              <a:buNone/>
              <a:defRPr sz="1600" b="1"/>
            </a:lvl6pPr>
            <a:lvl7pPr marL="2671840" indent="0">
              <a:buNone/>
              <a:defRPr sz="1600" b="1"/>
            </a:lvl7pPr>
            <a:lvl8pPr marL="3117147" indent="0">
              <a:buNone/>
              <a:defRPr sz="1600" b="1"/>
            </a:lvl8pPr>
            <a:lvl9pPr marL="356245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BC020D8-F866-4C50-807F-B5F1D93EF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7" y="2338076"/>
            <a:ext cx="5170365" cy="343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5CEDE44-5048-4BD2-9952-64896570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8C69544-9C96-48F5-AFFF-E78D55F6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648CCA1-8B24-4018-999B-D951D48C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68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81E991-E91E-4D15-B395-ED78A080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E753A0D-0B64-4277-9D38-6DCE9D56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01630CC-55B9-4FFF-B716-A4290378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097978-8A86-43DF-B9A2-59966E6E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70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2EDA249-3192-42EA-A04D-BC7072B5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078BC95-C95D-4CB3-80D5-78AB3CFB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DEC3B7E-6088-4274-9063-876BF643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68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62673-040D-4C45-8C31-C03809CB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7" y="426720"/>
            <a:ext cx="3922509" cy="149352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DA8CDF-2774-4DC0-82D0-5A75C703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21603"/>
            <a:ext cx="6156930" cy="454871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4EE80E-0DCB-421D-B7C9-6F10D5820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7" y="1920240"/>
            <a:ext cx="3922509" cy="3557482"/>
          </a:xfrm>
        </p:spPr>
        <p:txBody>
          <a:bodyPr/>
          <a:lstStyle>
            <a:lvl1pPr marL="0" indent="0">
              <a:buNone/>
              <a:defRPr sz="1600"/>
            </a:lvl1pPr>
            <a:lvl2pPr marL="445306" indent="0">
              <a:buNone/>
              <a:defRPr sz="1400"/>
            </a:lvl2pPr>
            <a:lvl3pPr marL="890613" indent="0">
              <a:buNone/>
              <a:defRPr sz="1200"/>
            </a:lvl3pPr>
            <a:lvl4pPr marL="1335920" indent="0">
              <a:buNone/>
              <a:defRPr sz="1000"/>
            </a:lvl4pPr>
            <a:lvl5pPr marL="1781227" indent="0">
              <a:buNone/>
              <a:defRPr sz="1000"/>
            </a:lvl5pPr>
            <a:lvl6pPr marL="2226534" indent="0">
              <a:buNone/>
              <a:defRPr sz="1000"/>
            </a:lvl6pPr>
            <a:lvl7pPr marL="2671840" indent="0">
              <a:buNone/>
              <a:defRPr sz="1000"/>
            </a:lvl7pPr>
            <a:lvl8pPr marL="3117147" indent="0">
              <a:buNone/>
              <a:defRPr sz="1000"/>
            </a:lvl8pPr>
            <a:lvl9pPr marL="356245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850407-74C9-492C-BC52-7A707E84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3309C47-7172-444E-8585-52D154F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27387C-E85A-4FE2-A6A2-1A701C9B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1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4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035E66-7C84-4C1D-BDF8-2B3CA21F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7" y="426720"/>
            <a:ext cx="3922509" cy="149352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3388ECF-AFB9-4C5F-A671-1CF3EFF1B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21603"/>
            <a:ext cx="6156930" cy="4548717"/>
          </a:xfrm>
        </p:spPr>
        <p:txBody>
          <a:bodyPr/>
          <a:lstStyle>
            <a:lvl1pPr marL="0" indent="0">
              <a:buNone/>
              <a:defRPr sz="3100"/>
            </a:lvl1pPr>
            <a:lvl2pPr marL="445306" indent="0">
              <a:buNone/>
              <a:defRPr sz="2700"/>
            </a:lvl2pPr>
            <a:lvl3pPr marL="890613" indent="0">
              <a:buNone/>
              <a:defRPr sz="2300"/>
            </a:lvl3pPr>
            <a:lvl4pPr marL="1335920" indent="0">
              <a:buNone/>
              <a:defRPr sz="1900"/>
            </a:lvl4pPr>
            <a:lvl5pPr marL="1781227" indent="0">
              <a:buNone/>
              <a:defRPr sz="1900"/>
            </a:lvl5pPr>
            <a:lvl6pPr marL="2226534" indent="0">
              <a:buNone/>
              <a:defRPr sz="1900"/>
            </a:lvl6pPr>
            <a:lvl7pPr marL="2671840" indent="0">
              <a:buNone/>
              <a:defRPr sz="1900"/>
            </a:lvl7pPr>
            <a:lvl8pPr marL="3117147" indent="0">
              <a:buNone/>
              <a:defRPr sz="1900"/>
            </a:lvl8pPr>
            <a:lvl9pPr marL="3562453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84148D4-9B70-4086-BC92-0BA0EC9F2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7" y="1920240"/>
            <a:ext cx="3922509" cy="3557482"/>
          </a:xfrm>
        </p:spPr>
        <p:txBody>
          <a:bodyPr/>
          <a:lstStyle>
            <a:lvl1pPr marL="0" indent="0">
              <a:buNone/>
              <a:defRPr sz="1600"/>
            </a:lvl1pPr>
            <a:lvl2pPr marL="445306" indent="0">
              <a:buNone/>
              <a:defRPr sz="1400"/>
            </a:lvl2pPr>
            <a:lvl3pPr marL="890613" indent="0">
              <a:buNone/>
              <a:defRPr sz="1200"/>
            </a:lvl3pPr>
            <a:lvl4pPr marL="1335920" indent="0">
              <a:buNone/>
              <a:defRPr sz="1000"/>
            </a:lvl4pPr>
            <a:lvl5pPr marL="1781227" indent="0">
              <a:buNone/>
              <a:defRPr sz="1000"/>
            </a:lvl5pPr>
            <a:lvl6pPr marL="2226534" indent="0">
              <a:buNone/>
              <a:defRPr sz="1000"/>
            </a:lvl6pPr>
            <a:lvl7pPr marL="2671840" indent="0">
              <a:buNone/>
              <a:defRPr sz="1000"/>
            </a:lvl7pPr>
            <a:lvl8pPr marL="3117147" indent="0">
              <a:buNone/>
              <a:defRPr sz="1000"/>
            </a:lvl8pPr>
            <a:lvl9pPr marL="356245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F56B06-B04D-4E3F-A400-0E89258E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13A5BE-318D-47B9-A9D8-703D9C46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55DFD5-964D-4DEF-AD28-B6DD7FCF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65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C89739-ED6B-4BE3-BB97-6FAAC02F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DDC640-1266-4CF6-801F-BCC9E8E07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9EF369-25B8-4D2F-9639-742FA1D7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56F01A-888E-47CC-AC28-429FCED2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76BBC6-0820-404D-BB71-F480117A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50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69E58F-42F5-46CB-978D-BD1358A26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40783"/>
            <a:ext cx="2622396" cy="54243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5174290-D34D-4B1F-A357-87D5A4A82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40783"/>
            <a:ext cx="7715166" cy="542438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23022F-A797-4243-A4A7-8190FF71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056BE6-9B82-4E72-84C6-1DC98EDF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EBAE9E-4689-4036-927F-2BCA81E3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29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5C8207-C406-419C-B682-FE6D2ED34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3" y="1047541"/>
            <a:ext cx="9121379" cy="2228427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05B49AC-FAD0-487A-80AE-C2B4A38FF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3" y="3361902"/>
            <a:ext cx="9121379" cy="1545378"/>
          </a:xfrm>
        </p:spPr>
        <p:txBody>
          <a:bodyPr/>
          <a:lstStyle>
            <a:lvl1pPr marL="0" indent="0" algn="ctr">
              <a:buNone/>
              <a:defRPr sz="2300"/>
            </a:lvl1pPr>
            <a:lvl2pPr marL="445400" indent="0" algn="ctr">
              <a:buNone/>
              <a:defRPr sz="1900"/>
            </a:lvl2pPr>
            <a:lvl3pPr marL="890802" indent="0" algn="ctr">
              <a:buNone/>
              <a:defRPr sz="1800"/>
            </a:lvl3pPr>
            <a:lvl4pPr marL="1336203" indent="0" algn="ctr">
              <a:buNone/>
              <a:defRPr sz="1600"/>
            </a:lvl4pPr>
            <a:lvl5pPr marL="1781605" indent="0" algn="ctr">
              <a:buNone/>
              <a:defRPr sz="1600"/>
            </a:lvl5pPr>
            <a:lvl6pPr marL="2227007" indent="0" algn="ctr">
              <a:buNone/>
              <a:defRPr sz="1600"/>
            </a:lvl6pPr>
            <a:lvl7pPr marL="2672407" indent="0" algn="ctr">
              <a:buNone/>
              <a:defRPr sz="1600"/>
            </a:lvl7pPr>
            <a:lvl8pPr marL="3117808" indent="0" algn="ctr">
              <a:buNone/>
              <a:defRPr sz="1600"/>
            </a:lvl8pPr>
            <a:lvl9pPr marL="35632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DCBE0C-6C2A-4B76-B5E4-77196F87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AF86E9-1BE2-4722-85EE-E0B5C1A1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0C38D6-C2EA-450C-A1EA-888D579C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92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C44783-9869-428A-A69D-D3AEE304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4A3AF0-02C9-4DC9-9995-7CCCA74AE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4CA4F1-9B25-432E-8CB7-35DC2FB18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099523-8034-49A4-B1BD-7BF0037D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EEE895-9DAA-450C-9475-7B39FD0F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77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AEC196-32DC-4706-A3DC-2A6946A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595759"/>
            <a:ext cx="10489585" cy="2662555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1B8493-4E25-4CB7-94B0-BC2CBA72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283502"/>
            <a:ext cx="10489585" cy="1400175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45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908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362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816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27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72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178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632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303C4-1B26-4EAB-B25F-2CEDBC27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E3183A-EF7E-46B7-AB61-3335BEB6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C9CFD2-EB4D-4E99-8EE1-E0427806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00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D15C17-7F55-4483-92C3-9E5CF899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688032-7306-497C-9162-A90A3FF59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703917"/>
            <a:ext cx="5168781" cy="4061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85E886C-CE14-4003-BDC8-C6C411DDD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4" y="1703917"/>
            <a:ext cx="5168781" cy="4061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001F46-BB60-4FE6-A000-89B698CE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122A31-B218-4EF2-81BF-C0E160C9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9F89636-4538-43C7-8D9E-84553A96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78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FB626B-8650-4C6B-AD1D-C616A78CA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4" y="340787"/>
            <a:ext cx="10489585" cy="12371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B4342D-6B93-44E9-9EFF-A724E9F8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4" y="1569088"/>
            <a:ext cx="5145027" cy="768985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5400" indent="0">
              <a:buNone/>
              <a:defRPr sz="1900" b="1"/>
            </a:lvl2pPr>
            <a:lvl3pPr marL="890802" indent="0">
              <a:buNone/>
              <a:defRPr sz="1800" b="1"/>
            </a:lvl3pPr>
            <a:lvl4pPr marL="1336203" indent="0">
              <a:buNone/>
              <a:defRPr sz="1600" b="1"/>
            </a:lvl4pPr>
            <a:lvl5pPr marL="1781605" indent="0">
              <a:buNone/>
              <a:defRPr sz="1600" b="1"/>
            </a:lvl5pPr>
            <a:lvl6pPr marL="2227007" indent="0">
              <a:buNone/>
              <a:defRPr sz="1600" b="1"/>
            </a:lvl6pPr>
            <a:lvl7pPr marL="2672407" indent="0">
              <a:buNone/>
              <a:defRPr sz="1600" b="1"/>
            </a:lvl7pPr>
            <a:lvl8pPr marL="3117808" indent="0">
              <a:buNone/>
              <a:defRPr sz="1600" b="1"/>
            </a:lvl8pPr>
            <a:lvl9pPr marL="35632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E324F8-F50A-4B49-80DB-98837FA3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4" y="2338073"/>
            <a:ext cx="5145027" cy="343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200B014-AEC3-4C80-972D-BB51EAC8D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4" y="1569088"/>
            <a:ext cx="5170365" cy="768985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5400" indent="0">
              <a:buNone/>
              <a:defRPr sz="1900" b="1"/>
            </a:lvl2pPr>
            <a:lvl3pPr marL="890802" indent="0">
              <a:buNone/>
              <a:defRPr sz="1800" b="1"/>
            </a:lvl3pPr>
            <a:lvl4pPr marL="1336203" indent="0">
              <a:buNone/>
              <a:defRPr sz="1600" b="1"/>
            </a:lvl4pPr>
            <a:lvl5pPr marL="1781605" indent="0">
              <a:buNone/>
              <a:defRPr sz="1600" b="1"/>
            </a:lvl5pPr>
            <a:lvl6pPr marL="2227007" indent="0">
              <a:buNone/>
              <a:defRPr sz="1600" b="1"/>
            </a:lvl6pPr>
            <a:lvl7pPr marL="2672407" indent="0">
              <a:buNone/>
              <a:defRPr sz="1600" b="1"/>
            </a:lvl7pPr>
            <a:lvl8pPr marL="3117808" indent="0">
              <a:buNone/>
              <a:defRPr sz="1600" b="1"/>
            </a:lvl8pPr>
            <a:lvl9pPr marL="35632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BC020D8-F866-4C50-807F-B5F1D93EF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4" y="2338073"/>
            <a:ext cx="5170365" cy="343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5CEDE44-5048-4BD2-9952-64896570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8C69544-9C96-48F5-AFFF-E78D55F6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648CCA1-8B24-4018-999B-D951D48C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28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81E991-E91E-4D15-B395-ED78A080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E753A0D-0B64-4277-9D38-6DCE9D56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01630CC-55B9-4FFF-B716-A4290378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097978-8A86-43DF-B9A2-59966E6E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50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2EDA249-3192-42EA-A04D-BC7072B5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078BC95-C95D-4CB3-80D5-78AB3CFB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DEC3B7E-6088-4274-9063-876BF643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5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113108"/>
            <a:ext cx="10337562" cy="1271270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712933"/>
            <a:ext cx="10337562" cy="1400174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85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69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705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739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424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10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79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47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01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62673-040D-4C45-8C31-C03809CB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4" y="426720"/>
            <a:ext cx="3922509" cy="149352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DA8CDF-2774-4DC0-82D0-5A75C703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21600"/>
            <a:ext cx="6156930" cy="454871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4EE80E-0DCB-421D-B7C9-6F10D5820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4" y="1920240"/>
            <a:ext cx="3922509" cy="3557482"/>
          </a:xfrm>
        </p:spPr>
        <p:txBody>
          <a:bodyPr/>
          <a:lstStyle>
            <a:lvl1pPr marL="0" indent="0">
              <a:buNone/>
              <a:defRPr sz="1600"/>
            </a:lvl1pPr>
            <a:lvl2pPr marL="445400" indent="0">
              <a:buNone/>
              <a:defRPr sz="1400"/>
            </a:lvl2pPr>
            <a:lvl3pPr marL="890802" indent="0">
              <a:buNone/>
              <a:defRPr sz="1200"/>
            </a:lvl3pPr>
            <a:lvl4pPr marL="1336203" indent="0">
              <a:buNone/>
              <a:defRPr sz="1000"/>
            </a:lvl4pPr>
            <a:lvl5pPr marL="1781605" indent="0">
              <a:buNone/>
              <a:defRPr sz="1000"/>
            </a:lvl5pPr>
            <a:lvl6pPr marL="2227007" indent="0">
              <a:buNone/>
              <a:defRPr sz="1000"/>
            </a:lvl6pPr>
            <a:lvl7pPr marL="2672407" indent="0">
              <a:buNone/>
              <a:defRPr sz="1000"/>
            </a:lvl7pPr>
            <a:lvl8pPr marL="3117808" indent="0">
              <a:buNone/>
              <a:defRPr sz="1000"/>
            </a:lvl8pPr>
            <a:lvl9pPr marL="35632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850407-74C9-492C-BC52-7A707E84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3309C47-7172-444E-8585-52D154F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27387C-E85A-4FE2-A6A2-1A701C9B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4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035E66-7C84-4C1D-BDF8-2B3CA21F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4" y="426720"/>
            <a:ext cx="3922509" cy="149352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3388ECF-AFB9-4C5F-A671-1CF3EFF1B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21600"/>
            <a:ext cx="6156930" cy="4548717"/>
          </a:xfrm>
        </p:spPr>
        <p:txBody>
          <a:bodyPr/>
          <a:lstStyle>
            <a:lvl1pPr marL="0" indent="0">
              <a:buNone/>
              <a:defRPr sz="3100"/>
            </a:lvl1pPr>
            <a:lvl2pPr marL="445400" indent="0">
              <a:buNone/>
              <a:defRPr sz="2700"/>
            </a:lvl2pPr>
            <a:lvl3pPr marL="890802" indent="0">
              <a:buNone/>
              <a:defRPr sz="2300"/>
            </a:lvl3pPr>
            <a:lvl4pPr marL="1336203" indent="0">
              <a:buNone/>
              <a:defRPr sz="1900"/>
            </a:lvl4pPr>
            <a:lvl5pPr marL="1781605" indent="0">
              <a:buNone/>
              <a:defRPr sz="1900"/>
            </a:lvl5pPr>
            <a:lvl6pPr marL="2227007" indent="0">
              <a:buNone/>
              <a:defRPr sz="1900"/>
            </a:lvl6pPr>
            <a:lvl7pPr marL="2672407" indent="0">
              <a:buNone/>
              <a:defRPr sz="1900"/>
            </a:lvl7pPr>
            <a:lvl8pPr marL="3117808" indent="0">
              <a:buNone/>
              <a:defRPr sz="1900"/>
            </a:lvl8pPr>
            <a:lvl9pPr marL="3563209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84148D4-9B70-4086-BC92-0BA0EC9F2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4" y="1920240"/>
            <a:ext cx="3922509" cy="3557482"/>
          </a:xfrm>
        </p:spPr>
        <p:txBody>
          <a:bodyPr/>
          <a:lstStyle>
            <a:lvl1pPr marL="0" indent="0">
              <a:buNone/>
              <a:defRPr sz="1600"/>
            </a:lvl1pPr>
            <a:lvl2pPr marL="445400" indent="0">
              <a:buNone/>
              <a:defRPr sz="1400"/>
            </a:lvl2pPr>
            <a:lvl3pPr marL="890802" indent="0">
              <a:buNone/>
              <a:defRPr sz="1200"/>
            </a:lvl3pPr>
            <a:lvl4pPr marL="1336203" indent="0">
              <a:buNone/>
              <a:defRPr sz="1000"/>
            </a:lvl4pPr>
            <a:lvl5pPr marL="1781605" indent="0">
              <a:buNone/>
              <a:defRPr sz="1000"/>
            </a:lvl5pPr>
            <a:lvl6pPr marL="2227007" indent="0">
              <a:buNone/>
              <a:defRPr sz="1000"/>
            </a:lvl6pPr>
            <a:lvl7pPr marL="2672407" indent="0">
              <a:buNone/>
              <a:defRPr sz="1000"/>
            </a:lvl7pPr>
            <a:lvl8pPr marL="3117808" indent="0">
              <a:buNone/>
              <a:defRPr sz="1000"/>
            </a:lvl8pPr>
            <a:lvl9pPr marL="35632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F56B06-B04D-4E3F-A400-0E89258E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13A5BE-318D-47B9-A9D8-703D9C46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55DFD5-964D-4DEF-AD28-B6DD7FCF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05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C89739-ED6B-4BE3-BB97-6FAAC02F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DDC640-1266-4CF6-801F-BCC9E8E07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9EF369-25B8-4D2F-9639-742FA1D7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56F01A-888E-47CC-AC28-429FCED2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76BBC6-0820-404D-BB71-F480117A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14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69E58F-42F5-46CB-978D-BD1358A26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40783"/>
            <a:ext cx="2622396" cy="54243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5174290-D34D-4B1F-A357-87D5A4A82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40783"/>
            <a:ext cx="7715166" cy="542438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23022F-A797-4243-A4A7-8190FF71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056BE6-9B82-4E72-84C6-1DC98EDF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EBAE9E-4689-4036-927F-2BCA81E3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35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BEA51C-CF2C-4B30-AA5D-697DA76FC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047539"/>
            <a:ext cx="9121379" cy="2228427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A59EF8B-68A4-40BC-BA08-A3BCC47BC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361902"/>
            <a:ext cx="9121379" cy="1545378"/>
          </a:xfrm>
        </p:spPr>
        <p:txBody>
          <a:bodyPr/>
          <a:lstStyle>
            <a:lvl1pPr marL="0" indent="0" algn="ctr">
              <a:buNone/>
              <a:defRPr sz="2300"/>
            </a:lvl1pPr>
            <a:lvl2pPr marL="445496" indent="0" algn="ctr">
              <a:buNone/>
              <a:defRPr sz="1900"/>
            </a:lvl2pPr>
            <a:lvl3pPr marL="890991" indent="0" algn="ctr">
              <a:buNone/>
              <a:defRPr sz="1800"/>
            </a:lvl3pPr>
            <a:lvl4pPr marL="1336487" indent="0" algn="ctr">
              <a:buNone/>
              <a:defRPr sz="1600"/>
            </a:lvl4pPr>
            <a:lvl5pPr marL="1781983" indent="0" algn="ctr">
              <a:buNone/>
              <a:defRPr sz="1600"/>
            </a:lvl5pPr>
            <a:lvl6pPr marL="2227478" indent="0" algn="ctr">
              <a:buNone/>
              <a:defRPr sz="1600"/>
            </a:lvl6pPr>
            <a:lvl7pPr marL="2672974" indent="0" algn="ctr">
              <a:buNone/>
              <a:defRPr sz="1600"/>
            </a:lvl7pPr>
            <a:lvl8pPr marL="3118470" indent="0" algn="ctr">
              <a:buNone/>
              <a:defRPr sz="1600"/>
            </a:lvl8pPr>
            <a:lvl9pPr marL="3563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76A20C-E326-4B89-8DD6-DA34C0673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711E18-9087-44AB-B4AA-F4F2E043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683BC1-26A0-4192-B2DE-9C5C0E69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9D35DC-AFA7-4D3E-9D9F-AD8E920E9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4D4E3E-A1E3-47CC-AA3C-C3FCF67EA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FB8DBC-0C1B-4881-A1FB-DB44081D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DCBF08-4D3E-4E4C-95A1-55E7A80B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B445FE-4F72-4623-B401-9201FE48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D0A135-5BAD-4547-BEF1-D0AADF81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595756"/>
            <a:ext cx="10489585" cy="2662555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C1EDA7-A2D1-4970-B1CE-730438E45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283499"/>
            <a:ext cx="10489585" cy="1400175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454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909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36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81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274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729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18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63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C8E62-C1B2-4FAD-B21B-7C7E9431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23B419-C291-4E80-BA27-20D2E82D7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3E296F-35B4-4DD2-B958-B736F9AC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CF4A1-612A-4103-B937-D2D88BF7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309050-BD2B-473B-AD6F-6E736D56B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703917"/>
            <a:ext cx="5168781" cy="4061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F89767E-4AF1-4001-8BEA-7A92D9B99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703917"/>
            <a:ext cx="5168781" cy="4061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757E42-CB1E-4261-A3D6-196CF759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80B1DB-AC04-49B2-8E36-647EA9D6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20E8D2-333F-4E49-9948-ABDFD026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017959-ED7B-47DA-BE89-ADDE3CE8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40784"/>
            <a:ext cx="10489585" cy="12371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52ADDE-25AD-4DE8-8596-B8BE2671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569085"/>
            <a:ext cx="5145027" cy="768985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5496" indent="0">
              <a:buNone/>
              <a:defRPr sz="1900" b="1"/>
            </a:lvl2pPr>
            <a:lvl3pPr marL="890991" indent="0">
              <a:buNone/>
              <a:defRPr sz="1800" b="1"/>
            </a:lvl3pPr>
            <a:lvl4pPr marL="1336487" indent="0">
              <a:buNone/>
              <a:defRPr sz="1600" b="1"/>
            </a:lvl4pPr>
            <a:lvl5pPr marL="1781983" indent="0">
              <a:buNone/>
              <a:defRPr sz="1600" b="1"/>
            </a:lvl5pPr>
            <a:lvl6pPr marL="2227478" indent="0">
              <a:buNone/>
              <a:defRPr sz="1600" b="1"/>
            </a:lvl6pPr>
            <a:lvl7pPr marL="2672974" indent="0">
              <a:buNone/>
              <a:defRPr sz="1600" b="1"/>
            </a:lvl7pPr>
            <a:lvl8pPr marL="3118470" indent="0">
              <a:buNone/>
              <a:defRPr sz="1600" b="1"/>
            </a:lvl8pPr>
            <a:lvl9pPr marL="35639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CF1F59-1A02-46AE-A35A-FEB850DEB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338070"/>
            <a:ext cx="5145027" cy="343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B40440F-9457-4DA3-B4F5-347900AD8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569085"/>
            <a:ext cx="5170365" cy="768985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5496" indent="0">
              <a:buNone/>
              <a:defRPr sz="1900" b="1"/>
            </a:lvl2pPr>
            <a:lvl3pPr marL="890991" indent="0">
              <a:buNone/>
              <a:defRPr sz="1800" b="1"/>
            </a:lvl3pPr>
            <a:lvl4pPr marL="1336487" indent="0">
              <a:buNone/>
              <a:defRPr sz="1600" b="1"/>
            </a:lvl4pPr>
            <a:lvl5pPr marL="1781983" indent="0">
              <a:buNone/>
              <a:defRPr sz="1600" b="1"/>
            </a:lvl5pPr>
            <a:lvl6pPr marL="2227478" indent="0">
              <a:buNone/>
              <a:defRPr sz="1600" b="1"/>
            </a:lvl6pPr>
            <a:lvl7pPr marL="2672974" indent="0">
              <a:buNone/>
              <a:defRPr sz="1600" b="1"/>
            </a:lvl7pPr>
            <a:lvl8pPr marL="3118470" indent="0">
              <a:buNone/>
              <a:defRPr sz="1600" b="1"/>
            </a:lvl8pPr>
            <a:lvl9pPr marL="35639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DA503BE-149A-4730-A490-847CFE5973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338070"/>
            <a:ext cx="5170365" cy="343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4A34792-4577-40DF-8930-2B368CEF8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88A390-4F3E-40D4-A3C8-99CB96C6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AA7443A-6438-4B5C-8B23-73556AC8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BE855-B550-4C74-86D8-5166DDA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656040E-1A67-495E-B89A-D39A3AC2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7BA11B8-B432-4E9A-AE3E-0BD8BD53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B154262-8CB1-4DF0-BB44-E19B9CF0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5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120152"/>
            <a:ext cx="5371478" cy="316780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120152"/>
            <a:ext cx="5371478" cy="316780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00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D48956A-6302-49D7-9405-FADF1D01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F3450E-1CE2-4EA3-9D18-94F47EA5C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5798097-EEBE-4121-9AE3-E0434214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D79CC9-9F74-484B-B64D-82553AE8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26720"/>
            <a:ext cx="3922509" cy="149352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A59E39-5D6C-43A0-82B8-5E5815AE9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21597"/>
            <a:ext cx="6156930" cy="454871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EDFE6B-C3D4-43F0-987F-3B031807D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1920240"/>
            <a:ext cx="3922509" cy="3557482"/>
          </a:xfrm>
        </p:spPr>
        <p:txBody>
          <a:bodyPr/>
          <a:lstStyle>
            <a:lvl1pPr marL="0" indent="0">
              <a:buNone/>
              <a:defRPr sz="1600"/>
            </a:lvl1pPr>
            <a:lvl2pPr marL="445496" indent="0">
              <a:buNone/>
              <a:defRPr sz="1400"/>
            </a:lvl2pPr>
            <a:lvl3pPr marL="890991" indent="0">
              <a:buNone/>
              <a:defRPr sz="1200"/>
            </a:lvl3pPr>
            <a:lvl4pPr marL="1336487" indent="0">
              <a:buNone/>
              <a:defRPr sz="1000"/>
            </a:lvl4pPr>
            <a:lvl5pPr marL="1781983" indent="0">
              <a:buNone/>
              <a:defRPr sz="1000"/>
            </a:lvl5pPr>
            <a:lvl6pPr marL="2227478" indent="0">
              <a:buNone/>
              <a:defRPr sz="1000"/>
            </a:lvl6pPr>
            <a:lvl7pPr marL="2672974" indent="0">
              <a:buNone/>
              <a:defRPr sz="1000"/>
            </a:lvl7pPr>
            <a:lvl8pPr marL="3118470" indent="0">
              <a:buNone/>
              <a:defRPr sz="1000"/>
            </a:lvl8pPr>
            <a:lvl9pPr marL="3563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E3A27A5-B73E-415B-8338-71E5DE89F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0FB07D-CE3D-47BD-82DC-3D53739C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C0FA007-E61C-4132-A0A0-223F5526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615548-F7CD-4A40-A1FF-CABBA7E2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26720"/>
            <a:ext cx="3922509" cy="149352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0DB15EB-7278-4ED8-AB82-B22CC765E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21597"/>
            <a:ext cx="6156930" cy="4548717"/>
          </a:xfrm>
        </p:spPr>
        <p:txBody>
          <a:bodyPr/>
          <a:lstStyle>
            <a:lvl1pPr marL="0" indent="0">
              <a:buNone/>
              <a:defRPr sz="3100"/>
            </a:lvl1pPr>
            <a:lvl2pPr marL="445496" indent="0">
              <a:buNone/>
              <a:defRPr sz="2700"/>
            </a:lvl2pPr>
            <a:lvl3pPr marL="890991" indent="0">
              <a:buNone/>
              <a:defRPr sz="2300"/>
            </a:lvl3pPr>
            <a:lvl4pPr marL="1336487" indent="0">
              <a:buNone/>
              <a:defRPr sz="1900"/>
            </a:lvl4pPr>
            <a:lvl5pPr marL="1781983" indent="0">
              <a:buNone/>
              <a:defRPr sz="1900"/>
            </a:lvl5pPr>
            <a:lvl6pPr marL="2227478" indent="0">
              <a:buNone/>
              <a:defRPr sz="1900"/>
            </a:lvl6pPr>
            <a:lvl7pPr marL="2672974" indent="0">
              <a:buNone/>
              <a:defRPr sz="1900"/>
            </a:lvl7pPr>
            <a:lvl8pPr marL="3118470" indent="0">
              <a:buNone/>
              <a:defRPr sz="1900"/>
            </a:lvl8pPr>
            <a:lvl9pPr marL="356396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EB05C29-0170-4CEA-8349-5EBECB7C8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1920240"/>
            <a:ext cx="3922509" cy="3557482"/>
          </a:xfrm>
        </p:spPr>
        <p:txBody>
          <a:bodyPr/>
          <a:lstStyle>
            <a:lvl1pPr marL="0" indent="0">
              <a:buNone/>
              <a:defRPr sz="1600"/>
            </a:lvl1pPr>
            <a:lvl2pPr marL="445496" indent="0">
              <a:buNone/>
              <a:defRPr sz="1400"/>
            </a:lvl2pPr>
            <a:lvl3pPr marL="890991" indent="0">
              <a:buNone/>
              <a:defRPr sz="1200"/>
            </a:lvl3pPr>
            <a:lvl4pPr marL="1336487" indent="0">
              <a:buNone/>
              <a:defRPr sz="1000"/>
            </a:lvl4pPr>
            <a:lvl5pPr marL="1781983" indent="0">
              <a:buNone/>
              <a:defRPr sz="1000"/>
            </a:lvl5pPr>
            <a:lvl6pPr marL="2227478" indent="0">
              <a:buNone/>
              <a:defRPr sz="1000"/>
            </a:lvl6pPr>
            <a:lvl7pPr marL="2672974" indent="0">
              <a:buNone/>
              <a:defRPr sz="1000"/>
            </a:lvl7pPr>
            <a:lvl8pPr marL="3118470" indent="0">
              <a:buNone/>
              <a:defRPr sz="1000"/>
            </a:lvl8pPr>
            <a:lvl9pPr marL="3563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26B480-856F-4B39-AFA1-E7821FE06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6F1FCF-7335-43E9-A9D9-5D7276B4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94F3B1-EF1B-4FC5-9909-2227A234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2F4735-A7A7-432A-9A99-EB87D745D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AF8584C-9DFA-49DC-BCDA-8F1F1E1AD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4825EA-48BD-4307-B837-6A29F41E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555634-D677-43FE-B2C0-E0D045006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A7186D-394C-4A43-BA36-20940AEF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0AAC7C4-F29A-42EC-AE36-7652BA6FD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40783"/>
            <a:ext cx="2622396" cy="54243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A50F0A0-2C84-4A4B-817C-515AF7519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40783"/>
            <a:ext cx="7715166" cy="542438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501829-2CE5-4913-AA4F-96C91EA2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928803-361E-461E-9465-4A8D72F6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939DAB-A3DA-4FE4-A340-C0B42C8E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56329"/>
            <a:ext cx="10945654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432775"/>
            <a:ext cx="5373591" cy="5971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8500" indent="0">
              <a:buNone/>
              <a:defRPr sz="2500" b="1"/>
            </a:lvl2pPr>
            <a:lvl3pPr marL="1136993" indent="0">
              <a:buNone/>
              <a:defRPr sz="2200" b="1"/>
            </a:lvl3pPr>
            <a:lvl4pPr marL="1705492" indent="0">
              <a:buNone/>
              <a:defRPr sz="1900" b="1"/>
            </a:lvl4pPr>
            <a:lvl5pPr marL="2273989" indent="0">
              <a:buNone/>
              <a:defRPr sz="1900" b="1"/>
            </a:lvl5pPr>
            <a:lvl6pPr marL="2842486" indent="0">
              <a:buNone/>
              <a:defRPr sz="1900" b="1"/>
            </a:lvl6pPr>
            <a:lvl7pPr marL="3410983" indent="0">
              <a:buNone/>
              <a:defRPr sz="1900" b="1"/>
            </a:lvl7pPr>
            <a:lvl8pPr marL="3979482" indent="0">
              <a:buNone/>
              <a:defRPr sz="1900" b="1"/>
            </a:lvl8pPr>
            <a:lvl9pPr marL="454797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029883"/>
            <a:ext cx="5373591" cy="3687869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8" y="1432775"/>
            <a:ext cx="5375701" cy="5971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8500" indent="0">
              <a:buNone/>
              <a:defRPr sz="2500" b="1"/>
            </a:lvl2pPr>
            <a:lvl3pPr marL="1136993" indent="0">
              <a:buNone/>
              <a:defRPr sz="2200" b="1"/>
            </a:lvl3pPr>
            <a:lvl4pPr marL="1705492" indent="0">
              <a:buNone/>
              <a:defRPr sz="1900" b="1"/>
            </a:lvl4pPr>
            <a:lvl5pPr marL="2273989" indent="0">
              <a:buNone/>
              <a:defRPr sz="1900" b="1"/>
            </a:lvl5pPr>
            <a:lvl6pPr marL="2842486" indent="0">
              <a:buNone/>
              <a:defRPr sz="1900" b="1"/>
            </a:lvl6pPr>
            <a:lvl7pPr marL="3410983" indent="0">
              <a:buNone/>
              <a:defRPr sz="1900" b="1"/>
            </a:lvl7pPr>
            <a:lvl8pPr marL="3979482" indent="0">
              <a:buNone/>
              <a:defRPr sz="1900" b="1"/>
            </a:lvl8pPr>
            <a:lvl9pPr marL="454797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8" y="2029883"/>
            <a:ext cx="5375701" cy="3687869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0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6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4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5" y="254857"/>
            <a:ext cx="4001161" cy="108458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54848"/>
            <a:ext cx="6798805" cy="546290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5" y="1339439"/>
            <a:ext cx="4001161" cy="4378325"/>
          </a:xfrm>
        </p:spPr>
        <p:txBody>
          <a:bodyPr/>
          <a:lstStyle>
            <a:lvl1pPr marL="0" indent="0">
              <a:buNone/>
              <a:defRPr sz="1800"/>
            </a:lvl1pPr>
            <a:lvl2pPr marL="568500" indent="0">
              <a:buNone/>
              <a:defRPr sz="1500"/>
            </a:lvl2pPr>
            <a:lvl3pPr marL="1136993" indent="0">
              <a:buNone/>
              <a:defRPr sz="1300"/>
            </a:lvl3pPr>
            <a:lvl4pPr marL="1705492" indent="0">
              <a:buNone/>
              <a:defRPr sz="1100"/>
            </a:lvl4pPr>
            <a:lvl5pPr marL="2273989" indent="0">
              <a:buNone/>
              <a:defRPr sz="1100"/>
            </a:lvl5pPr>
            <a:lvl6pPr marL="2842486" indent="0">
              <a:buNone/>
              <a:defRPr sz="1100"/>
            </a:lvl6pPr>
            <a:lvl7pPr marL="3410983" indent="0">
              <a:buNone/>
              <a:defRPr sz="1100"/>
            </a:lvl7pPr>
            <a:lvl8pPr marL="3979482" indent="0">
              <a:buNone/>
              <a:defRPr sz="1100"/>
            </a:lvl8pPr>
            <a:lvl9pPr marL="45479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9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16" y="4480563"/>
            <a:ext cx="7297103" cy="528956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16" y="571923"/>
            <a:ext cx="7297103" cy="3840480"/>
          </a:xfrm>
        </p:spPr>
        <p:txBody>
          <a:bodyPr/>
          <a:lstStyle>
            <a:lvl1pPr marL="0" indent="0">
              <a:buNone/>
              <a:defRPr sz="4000"/>
            </a:lvl1pPr>
            <a:lvl2pPr marL="568500" indent="0">
              <a:buNone/>
              <a:defRPr sz="3500"/>
            </a:lvl2pPr>
            <a:lvl3pPr marL="1136993" indent="0">
              <a:buNone/>
              <a:defRPr sz="3000"/>
            </a:lvl3pPr>
            <a:lvl4pPr marL="1705492" indent="0">
              <a:buNone/>
              <a:defRPr sz="2500"/>
            </a:lvl4pPr>
            <a:lvl5pPr marL="2273989" indent="0">
              <a:buNone/>
              <a:defRPr sz="2500"/>
            </a:lvl5pPr>
            <a:lvl6pPr marL="2842486" indent="0">
              <a:buNone/>
              <a:defRPr sz="2500"/>
            </a:lvl6pPr>
            <a:lvl7pPr marL="3410983" indent="0">
              <a:buNone/>
              <a:defRPr sz="2500"/>
            </a:lvl7pPr>
            <a:lvl8pPr marL="3979482" indent="0">
              <a:buNone/>
              <a:defRPr sz="2500"/>
            </a:lvl8pPr>
            <a:lvl9pPr marL="4547977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16" y="5009527"/>
            <a:ext cx="7297103" cy="751205"/>
          </a:xfrm>
        </p:spPr>
        <p:txBody>
          <a:bodyPr/>
          <a:lstStyle>
            <a:lvl1pPr marL="0" indent="0">
              <a:buNone/>
              <a:defRPr sz="1800"/>
            </a:lvl1pPr>
            <a:lvl2pPr marL="568500" indent="0">
              <a:buNone/>
              <a:defRPr sz="1500"/>
            </a:lvl2pPr>
            <a:lvl3pPr marL="1136993" indent="0">
              <a:buNone/>
              <a:defRPr sz="1300"/>
            </a:lvl3pPr>
            <a:lvl4pPr marL="1705492" indent="0">
              <a:buNone/>
              <a:defRPr sz="1100"/>
            </a:lvl4pPr>
            <a:lvl5pPr marL="2273989" indent="0">
              <a:buNone/>
              <a:defRPr sz="1100"/>
            </a:lvl5pPr>
            <a:lvl6pPr marL="2842486" indent="0">
              <a:buNone/>
              <a:defRPr sz="1100"/>
            </a:lvl6pPr>
            <a:lvl7pPr marL="3410983" indent="0">
              <a:buNone/>
              <a:defRPr sz="1100"/>
            </a:lvl7pPr>
            <a:lvl8pPr marL="3979482" indent="0">
              <a:buNone/>
              <a:defRPr sz="1100"/>
            </a:lvl8pPr>
            <a:lvl9pPr marL="45479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56329"/>
            <a:ext cx="10945654" cy="1066800"/>
          </a:xfrm>
          <a:prstGeom prst="rect">
            <a:avLst/>
          </a:prstGeom>
        </p:spPr>
        <p:txBody>
          <a:bodyPr vert="horz" lIns="91369" tIns="45685" rIns="91369" bIns="4568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493521"/>
            <a:ext cx="10945654" cy="4224232"/>
          </a:xfrm>
          <a:prstGeom prst="rect">
            <a:avLst/>
          </a:prstGeom>
        </p:spPr>
        <p:txBody>
          <a:bodyPr vert="horz" lIns="91369" tIns="45685" rIns="91369" bIns="456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5932594"/>
            <a:ext cx="2837762" cy="340784"/>
          </a:xfrm>
          <a:prstGeom prst="rect">
            <a:avLst/>
          </a:prstGeom>
        </p:spPr>
        <p:txBody>
          <a:bodyPr vert="horz" lIns="91369" tIns="45685" rIns="91369" bIns="45685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7291C-0439-49BB-8736-08129C5E8CB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5932594"/>
            <a:ext cx="3851249" cy="340784"/>
          </a:xfrm>
          <a:prstGeom prst="rect">
            <a:avLst/>
          </a:prstGeom>
        </p:spPr>
        <p:txBody>
          <a:bodyPr vert="horz" lIns="91369" tIns="45685" rIns="91369" bIns="45685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5932594"/>
            <a:ext cx="2837762" cy="340784"/>
          </a:xfrm>
          <a:prstGeom prst="rect">
            <a:avLst/>
          </a:prstGeom>
        </p:spPr>
        <p:txBody>
          <a:bodyPr vert="horz" lIns="91369" tIns="45685" rIns="91369" bIns="45685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86F52-511E-495A-890C-267063ED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8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136993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6374" indent="-426374" algn="l" defTabSz="1136993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3807" indent="-355308" algn="l" defTabSz="1136993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1242" indent="-284248" algn="l" defTabSz="1136993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89741" indent="-284248" algn="l" defTabSz="1136993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8238" indent="-284248" algn="l" defTabSz="1136993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26735" indent="-284248" algn="l" defTabSz="113699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95232" indent="-284248" algn="l" defTabSz="113699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28" indent="-284248" algn="l" defTabSz="113699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32225" indent="-284248" algn="l" defTabSz="113699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699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8500" algn="l" defTabSz="113699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993" algn="l" defTabSz="113699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05492" algn="l" defTabSz="113699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3989" algn="l" defTabSz="113699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42486" algn="l" defTabSz="113699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10983" algn="l" defTabSz="113699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79482" algn="l" defTabSz="113699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47977" algn="l" defTabSz="113699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E67484B-3E10-4C2C-B4B4-1BE86A8D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0789"/>
            <a:ext cx="10489585" cy="1237192"/>
          </a:xfrm>
          <a:prstGeom prst="rect">
            <a:avLst/>
          </a:prstGeom>
        </p:spPr>
        <p:txBody>
          <a:bodyPr vert="horz" lIns="89061" tIns="44532" rIns="89061" bIns="4453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6F467C-A90A-4486-AA86-DE07D8D9F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703917"/>
            <a:ext cx="10489585" cy="4061249"/>
          </a:xfrm>
          <a:prstGeom prst="rect">
            <a:avLst/>
          </a:prstGeom>
        </p:spPr>
        <p:txBody>
          <a:bodyPr vert="horz" lIns="89061" tIns="44532" rIns="89061" bIns="4453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6CB86A-788C-4B82-B7C3-F4E0AF2CE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5932600"/>
            <a:ext cx="2736414" cy="340783"/>
          </a:xfrm>
          <a:prstGeom prst="rect">
            <a:avLst/>
          </a:prstGeom>
        </p:spPr>
        <p:txBody>
          <a:bodyPr vert="horz" lIns="89061" tIns="44532" rIns="89061" bIns="4453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613"/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613"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CE129C-08F9-44FC-B9AA-DA85531CC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5932600"/>
            <a:ext cx="4104620" cy="340783"/>
          </a:xfrm>
          <a:prstGeom prst="rect">
            <a:avLst/>
          </a:prstGeom>
        </p:spPr>
        <p:txBody>
          <a:bodyPr vert="horz" lIns="89061" tIns="44532" rIns="89061" bIns="4453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1A107D-6B2A-45B8-8AF4-17CF98A0B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5932600"/>
            <a:ext cx="2736414" cy="340783"/>
          </a:xfrm>
          <a:prstGeom prst="rect">
            <a:avLst/>
          </a:prstGeom>
        </p:spPr>
        <p:txBody>
          <a:bodyPr vert="horz" lIns="89061" tIns="44532" rIns="89061" bIns="4453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613"/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8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890613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653" indent="-222653" algn="l" defTabSz="890613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7961" indent="-222653" algn="l" defTabSz="89061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13267" indent="-222653" algn="l" defTabSz="89061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572" indent="-222653" algn="l" defTabSz="89061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880" indent="-222653" algn="l" defTabSz="89061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49186" indent="-222653" algn="l" defTabSz="89061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94493" indent="-222653" algn="l" defTabSz="89061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39801" indent="-222653" algn="l" defTabSz="89061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85106" indent="-222653" algn="l" defTabSz="89061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6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306" algn="l" defTabSz="8906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0613" algn="l" defTabSz="8906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5920" algn="l" defTabSz="8906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1227" algn="l" defTabSz="8906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6534" algn="l" defTabSz="8906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1840" algn="l" defTabSz="8906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17147" algn="l" defTabSz="8906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2453" algn="l" defTabSz="8906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E67484B-3E10-4C2C-B4B4-1BE86A8D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0787"/>
            <a:ext cx="10489585" cy="1237192"/>
          </a:xfrm>
          <a:prstGeom prst="rect">
            <a:avLst/>
          </a:prstGeom>
        </p:spPr>
        <p:txBody>
          <a:bodyPr vert="horz" lIns="89079" tIns="44541" rIns="89079" bIns="445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6F467C-A90A-4486-AA86-DE07D8D9F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703917"/>
            <a:ext cx="10489585" cy="4061249"/>
          </a:xfrm>
          <a:prstGeom prst="rect">
            <a:avLst/>
          </a:prstGeom>
        </p:spPr>
        <p:txBody>
          <a:bodyPr vert="horz" lIns="89079" tIns="44541" rIns="89079" bIns="4454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6CB86A-788C-4B82-B7C3-F4E0AF2CE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5932597"/>
            <a:ext cx="2736414" cy="340783"/>
          </a:xfrm>
          <a:prstGeom prst="rect">
            <a:avLst/>
          </a:prstGeom>
        </p:spPr>
        <p:txBody>
          <a:bodyPr vert="horz" lIns="89079" tIns="44541" rIns="89079" bIns="4454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802"/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802"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CE129C-08F9-44FC-B9AA-DA85531CC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5932597"/>
            <a:ext cx="4104620" cy="340783"/>
          </a:xfrm>
          <a:prstGeom prst="rect">
            <a:avLst/>
          </a:prstGeom>
        </p:spPr>
        <p:txBody>
          <a:bodyPr vert="horz" lIns="89079" tIns="44541" rIns="89079" bIns="4454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8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1A107D-6B2A-45B8-8AF4-17CF98A0B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5932597"/>
            <a:ext cx="2736414" cy="340783"/>
          </a:xfrm>
          <a:prstGeom prst="rect">
            <a:avLst/>
          </a:prstGeom>
        </p:spPr>
        <p:txBody>
          <a:bodyPr vert="horz" lIns="89079" tIns="44541" rIns="89079" bIns="4454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802"/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8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5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89080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01" indent="-222701" algn="l" defTabSz="890802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8103" indent="-222701" algn="l" defTabSz="89080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13502" indent="-222701" algn="l" defTabSz="89080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905" indent="-222701" algn="l" defTabSz="89080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04306" indent="-222701" algn="l" defTabSz="89080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49706" indent="-222701" algn="l" defTabSz="89080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95108" indent="-222701" algn="l" defTabSz="89080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40510" indent="-222701" algn="l" defTabSz="89080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85909" indent="-222701" algn="l" defTabSz="89080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400" algn="l" defTabSz="890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0802" algn="l" defTabSz="890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6203" algn="l" defTabSz="890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1605" algn="l" defTabSz="890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7007" algn="l" defTabSz="890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2407" algn="l" defTabSz="890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17808" algn="l" defTabSz="890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3209" algn="l" defTabSz="8908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153A776-4BD5-4909-9BE2-15FA0D01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0784"/>
            <a:ext cx="10489585" cy="1237192"/>
          </a:xfrm>
          <a:prstGeom prst="rect">
            <a:avLst/>
          </a:prstGeom>
        </p:spPr>
        <p:txBody>
          <a:bodyPr vert="horz" lIns="89099" tIns="44550" rIns="89099" bIns="4455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2580CB-3D9D-4791-B040-412EAE459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703917"/>
            <a:ext cx="10489585" cy="4061249"/>
          </a:xfrm>
          <a:prstGeom prst="rect">
            <a:avLst/>
          </a:prstGeom>
        </p:spPr>
        <p:txBody>
          <a:bodyPr vert="horz" lIns="89099" tIns="44550" rIns="89099" bIns="4455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A12F55-75CE-49CA-A269-5892533B3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5932594"/>
            <a:ext cx="2736414" cy="340783"/>
          </a:xfrm>
          <a:prstGeom prst="rect">
            <a:avLst/>
          </a:prstGeom>
        </p:spPr>
        <p:txBody>
          <a:bodyPr vert="horz" lIns="89099" tIns="44550" rIns="89099" bIns="445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991"/>
            <a:fld id="{88A62C14-0DC8-4F2E-9360-35E4E8D1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991"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870915-AE79-4280-A118-E0E6E787B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5932594"/>
            <a:ext cx="4104620" cy="340783"/>
          </a:xfrm>
          <a:prstGeom prst="rect">
            <a:avLst/>
          </a:prstGeom>
        </p:spPr>
        <p:txBody>
          <a:bodyPr vert="horz" lIns="89099" tIns="44550" rIns="89099" bIns="445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9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C3E664-CA45-4549-A2A3-6FF1D75B4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5932594"/>
            <a:ext cx="2736414" cy="340783"/>
          </a:xfrm>
          <a:prstGeom prst="rect">
            <a:avLst/>
          </a:prstGeom>
        </p:spPr>
        <p:txBody>
          <a:bodyPr vert="horz" lIns="89099" tIns="44550" rIns="89099" bIns="445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991"/>
            <a:fld id="{E622A584-5131-4124-A566-7BD74E7551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09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6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890991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48" indent="-222748" algn="l" defTabSz="890991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8244" indent="-222748" algn="l" defTabSz="89099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13739" indent="-222748" algn="l" defTabSz="89099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59235" indent="-222748" algn="l" defTabSz="89099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04731" indent="-222748" algn="l" defTabSz="89099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6" indent="-222748" algn="l" defTabSz="89099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95722" indent="-222748" algn="l" defTabSz="89099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41218" indent="-222748" algn="l" defTabSz="89099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86713" indent="-222748" algn="l" defTabSz="89099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496" algn="l" defTabSz="890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0991" algn="l" defTabSz="890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6487" algn="l" defTabSz="890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1983" algn="l" defTabSz="890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7478" algn="l" defTabSz="890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2974" algn="l" defTabSz="890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18470" algn="l" defTabSz="890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3965" algn="l" defTabSz="890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087" y="820763"/>
            <a:ext cx="5852458" cy="6509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0660" y="794300"/>
            <a:ext cx="6031105" cy="6708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210650"/>
            <a:ext cx="4455708" cy="40872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92995" y="5"/>
            <a:ext cx="2391991" cy="1413367"/>
          </a:xfrm>
          <a:prstGeom prst="rect">
            <a:avLst/>
          </a:prstGeom>
          <a:noFill/>
        </p:spPr>
        <p:txBody>
          <a:bodyPr wrap="none" lIns="89054" tIns="44529" rIns="89054" bIns="4452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890550"/>
            <a:r>
              <a:rPr lang="en-IN" sz="8600" b="1" dirty="0">
                <a:ln/>
                <a:solidFill>
                  <a:srgbClr val="FF0000"/>
                </a:solidFill>
                <a:latin typeface="NudiUni10e" pitchFamily="2" charset="0"/>
                <a:cs typeface="NudiUni10e" pitchFamily="2" charset="0"/>
              </a:rPr>
              <a:t>ಪ</a:t>
            </a:r>
            <a:r>
              <a:rPr lang="kn-IN" sz="8600" b="1" dirty="0">
                <a:ln/>
                <a:solidFill>
                  <a:srgbClr val="FF0000"/>
                </a:solidFill>
                <a:latin typeface="NudiUni10e" pitchFamily="2" charset="0"/>
                <a:cs typeface="NudiUni10e" pitchFamily="2" charset="0"/>
              </a:rPr>
              <a:t>್</a:t>
            </a:r>
            <a:r>
              <a:rPr lang="en-IN" sz="8600" b="1" dirty="0">
                <a:ln/>
                <a:solidFill>
                  <a:srgbClr val="FF0000"/>
                </a:solidFill>
                <a:latin typeface="NudiUni10e" pitchFamily="2" charset="0"/>
                <a:cs typeface="NudiUni10e" pitchFamily="2" charset="0"/>
              </a:rPr>
              <a:t>ರ</a:t>
            </a:r>
            <a:r>
              <a:rPr lang="kn-IN" sz="8600" b="1" dirty="0">
                <a:ln/>
                <a:solidFill>
                  <a:srgbClr val="FF0000"/>
                </a:solidFill>
                <a:latin typeface="NudiUni10e" pitchFamily="2" charset="0"/>
                <a:cs typeface="NudiUni10e" pitchFamily="2" charset="0"/>
              </a:rPr>
              <a:t>ಸ</a:t>
            </a:r>
            <a:r>
              <a:rPr lang="en-IN" sz="8600" b="1" dirty="0">
                <a:ln/>
                <a:solidFill>
                  <a:srgbClr val="FF0000"/>
                </a:solidFill>
                <a:latin typeface="NudiUni10e" pitchFamily="2" charset="0"/>
                <a:cs typeface="NudiUni10e" pitchFamily="2" charset="0"/>
              </a:rPr>
              <a:t>್</a:t>
            </a:r>
            <a:r>
              <a:rPr lang="kn-IN" sz="8600" b="1" dirty="0">
                <a:ln/>
                <a:solidFill>
                  <a:srgbClr val="FF0000"/>
                </a:solidFill>
                <a:latin typeface="NudiUni10e" pitchFamily="2" charset="0"/>
                <a:cs typeface="NudiUni10e" pitchFamily="2" charset="0"/>
              </a:rPr>
              <a:t>ತ</a:t>
            </a:r>
            <a:r>
              <a:rPr lang="en-IN" sz="8600" b="1" dirty="0">
                <a:ln/>
                <a:solidFill>
                  <a:srgbClr val="FF0000"/>
                </a:solidFill>
                <a:latin typeface="NudiUni10e" pitchFamily="2" charset="0"/>
                <a:cs typeface="NudiUni10e" pitchFamily="2" charset="0"/>
              </a:rPr>
              <a:t>ು</a:t>
            </a:r>
            <a:r>
              <a:rPr lang="kn-IN" sz="8600" b="1" dirty="0">
                <a:ln/>
                <a:solidFill>
                  <a:srgbClr val="FF0000"/>
                </a:solidFill>
                <a:latin typeface="NudiUni10e" pitchFamily="2" charset="0"/>
                <a:cs typeface="NudiUni10e" pitchFamily="2" charset="0"/>
              </a:rPr>
              <a:t>ತ</a:t>
            </a:r>
            <a:r>
              <a:rPr lang="en-IN" sz="8600" b="1" dirty="0">
                <a:ln/>
                <a:solidFill>
                  <a:srgbClr val="FF0000"/>
                </a:solidFill>
                <a:latin typeface="NudiUni10e" pitchFamily="2" charset="0"/>
                <a:cs typeface="NudiUni10e" pitchFamily="2" charset="0"/>
              </a:rPr>
              <a:t>ಿ</a:t>
            </a:r>
            <a:endParaRPr lang="en-US" sz="86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83 0.0062 L -0.46874 0.00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09 -0.00769 L 0.44759 -0.017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28" y="-4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repeatCount="44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250849" y="1066800"/>
            <a:ext cx="8382000" cy="1027903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>
              <a:lnSpc>
                <a:spcPct val="190000"/>
              </a:lnSpc>
            </a:pPr>
            <a:r>
              <a:rPr lang="e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1. </a:t>
            </a:r>
            <a:r>
              <a:rPr lang="k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 </a:t>
            </a:r>
            <a:r>
              <a:rPr lang="k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ಆಡಳಿತವು ಸರ್ಕಾರದ ಆಧಾರ ಸ್ತಂಭವಾಗಿದೆ.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337722" y="76202"/>
            <a:ext cx="5486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ಪ್ರಾಮುಖ್ಯತೆ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215697" y="2475411"/>
            <a:ext cx="7212715" cy="3724026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ರಾಜ್ಯದಲ್ಲಿ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ಶಾಸಕಾಂಗ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ನ್ಯಾಯಾಂಗವಿಲ್ಲದ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ಸರ್ಕಾರವನ್ನು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ಊಹಿಸಬಹುದು</a:t>
            </a:r>
            <a:r>
              <a:rPr lang="k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ಆದರೆ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ಆಡಳಿತಾಂಗವಿಲ್ಲದ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ಅಥವಾ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ರಾಜ್ಯವನ್ನು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ಊಹಿಸಲು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ಸಾಧ್ಯವಿಲ್ಲ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ನೀತಿಗಳನ್ನು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ಕಾರ್ಯಗತಗೊಳಿಸಲು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ಆಡಳಿತಾತ್ಮಕ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ಯಂತ್ರ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ಎಲ್ಲ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ರಾಷ್ಟ್ರಗಳಲ್ಲಿ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ಅವಶ್ಯಕ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ಪಾಲ್</a:t>
            </a:r>
            <a:r>
              <a:rPr lang="en-I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ಅಪಲ್</a:t>
            </a:r>
            <a:r>
              <a:rPr lang="en-I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ಬಿ</a:t>
            </a:r>
            <a:r>
              <a:rPr lang="en-I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ರವರು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“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ಆಡಳಿತವಿಲ್ಲದ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ಒಣ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ಹರಟೆಯ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ಕೂಟ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”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ವೆಂದು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ಅಭಿಪ್ರಾಯ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ಪಟ್ಟಿದ್ದಾರೆ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kn-I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48" y="2209800"/>
            <a:ext cx="2934473" cy="358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61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250849" y="1066800"/>
            <a:ext cx="8382000" cy="917103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>
              <a:lnSpc>
                <a:spcPct val="190000"/>
              </a:lnSpc>
            </a:pPr>
            <a:r>
              <a:rPr lang="e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2. </a:t>
            </a:r>
            <a:r>
              <a:rPr lang="k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 </a:t>
            </a:r>
            <a:r>
              <a:rPr lang="k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ಹಿತಾಸಕ್ತಿಗಾಗಿ ವಿವಿಧ ಸೇವೆ ಸಲ್ಲಿಸುತ್ತದೆ</a:t>
            </a:r>
            <a:r>
              <a:rPr lang="k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kn-I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337722" y="76202"/>
            <a:ext cx="5486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ಪ್ರಾಮುಖ್ಯತೆ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137319" y="2209800"/>
            <a:ext cx="7212715" cy="3970247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ವ್ಯಕ್ತಿಯು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ಗರ್ಭದಲ್ಲಿರುವಾಗಿನಿಂದ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ಹಿಡಿದು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ಮರಣದವರೆಗೂ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ಅಗತ್ಯವಾದ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ಸೇವೆಗಳನ್ನು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ಸಲ್ಲಿಸುತ್ತದೆ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ಶಾಂತಿ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ಸುವ್ಯವಸ್ಥೆಯನ್ನು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ಕಾಪಾಡಿ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ಜನರ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ಪ್ರಾಣ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ಆಸ್ತಿಯ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ರಕ್ಷಣೆ,ನ್ಯಾಯ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ಒದಗಿಸುವದು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ಶಿಕ್ಷಣ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ನೀಡುವುದು,ಉದ್ಯೋಗಾವಕಾಶ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ಕಲ್ಪಿಸುವುದು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ಅವಶ್ಯಕ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ವಸ್ತುಗಳನ್ನು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ಪೊರೈಸುವುದು.ದೇಶದ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ರಕ್ಷಣೆ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ಆರ್ಥಿಕ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ಸಮಾನತೆಯನ್ನು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ಉಂಟುಮಾಡುವುದು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kn-I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519" y="2379034"/>
            <a:ext cx="4573008" cy="342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72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250849" y="1066800"/>
            <a:ext cx="6668270" cy="1027903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>
              <a:lnSpc>
                <a:spcPct val="190000"/>
              </a:lnSpc>
            </a:pPr>
            <a:r>
              <a:rPr lang="e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3. </a:t>
            </a:r>
            <a:r>
              <a:rPr lang="k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ಕಾನೂನು </a:t>
            </a:r>
            <a:r>
              <a:rPr lang="k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 ನೀತಿಗಳ ಅನುಷ್ಠಾನ.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337722" y="59146"/>
            <a:ext cx="5486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ಪ್ರಾಮುಖ್ಯತೆ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137320" y="2380724"/>
            <a:ext cx="6781799" cy="3539360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ಕಾನೂನು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ನೀತಿಗಳನ್ನು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ಜಾರಿಗೊಳಿಸಿ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ಜನರ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ಚಟುವಟಿಕೆಗಳನ್ನು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ನಿಯಂತ್ರಿಸಿ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ಕಾನೂನು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ಸುವ್ಯವಸ್ಥೆಯನ್ನು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ಕಾಪಾಡುತ್ತದೆ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ನಿಷ್ಠೆ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ದಕ್ಷತೆಯಿಂದ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ನಿರ್ವಹಿಸದಿದ್ದರೆ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ಉತ್ತಮ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ನೀತಿಗಳ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ಗುರಿಗಳು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ಕೇವಲ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ಕಾಗದದ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ಮೇಲಿನ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ಘೋಷಣೆಗಳಾಗಿ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ಉಳಿಯುತ್ತವೆ</a:t>
            </a:r>
            <a:r>
              <a:rPr lang="en-I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kn-I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62119" y="1385779"/>
            <a:ext cx="3516845" cy="4834489"/>
            <a:chOff x="8062119" y="1385779"/>
            <a:chExt cx="3516845" cy="483448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19" y="1385779"/>
              <a:ext cx="3273471" cy="1989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898" l="319" r="993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597" y="3581400"/>
              <a:ext cx="3379367" cy="2638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695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250849" y="835497"/>
            <a:ext cx="6668270" cy="917103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>
              <a:lnSpc>
                <a:spcPct val="190000"/>
              </a:lnSpc>
            </a:pPr>
            <a:r>
              <a:rPr lang="e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4. </a:t>
            </a:r>
            <a:r>
              <a:rPr lang="k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ಸಾಮಾಜಿಕ </a:t>
            </a:r>
            <a:r>
              <a:rPr lang="k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ಭದ್ರತೆಯನ್ನು ಕಾಪಾಡಲು ಅಗತ್ಯ.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337722" y="76202"/>
            <a:ext cx="5486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ಪ್ರಾಮುಖ್ಯತೆ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137320" y="1675756"/>
            <a:ext cx="7315199" cy="4801244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ಸಮಾಜದಲ್ಲಿರುವ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ಬಡವರು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ದುರ್ಬಲರ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ಕ್ಷೇಮಾಭಿವೃದ್ಧಿ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ರಾಜ್ಯಾಡಳಿತ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ಸಂಸ್ಥೆಗಳ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ಜವಾಬ್ದಾರಿಯಾಗಿದೆ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ಬಡವರು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ಮಹಿಳೆಯರು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ಮಕ್ಕಳು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ಆದಿವಾಸಿಗಳು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ದಿವ್ಯಾಂಗ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ಜನರು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ಹಿರಿಯ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ನಾಗರಿಕರು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ಅನಾಥರು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ನಿರ್ಗತಿಕರಿಗೆ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ಸಾಮಾಜಿಕ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ಆರ್ಥಿಕ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ಬೆಂಬಲ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ಅಗತ್ಯವಾಗಿದೆ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ಅವರ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ಏಳಿಗೆಗೆ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ಅನುಷ್ಠಾನಗೊಳಿಸುವ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ನೀತಿಗಳೇ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ಸಾಮಾಜಿಕ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ಭದ್ರತೆಗಳಾಗಿವೆ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7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ಉದಾ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: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ಮಾಶಾಸನಗಳು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ಯುವನಿಧಿ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ಯೋಜನೆ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</a:p>
          <a:p>
            <a:pPr algn="just" defTabSz="1136993"/>
            <a:r>
              <a:rPr lang="en-I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     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ರಾಷ್ಟ್ರೀಯ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ಆಹಾರ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ಭದ್ರತಾ</a:t>
            </a:r>
            <a:r>
              <a:rPr lang="en-I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ಮಿಷನ್</a:t>
            </a:r>
            <a:endParaRPr lang="kn-I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63864" y="1197429"/>
            <a:ext cx="4376240" cy="4997576"/>
            <a:chOff x="7663864" y="1197429"/>
            <a:chExt cx="4376240" cy="499757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864" y="3581400"/>
              <a:ext cx="4376240" cy="26136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864" y="1197429"/>
              <a:ext cx="4376240" cy="2362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744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1080418" y="726145"/>
            <a:ext cx="8420870" cy="917103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>
              <a:lnSpc>
                <a:spcPct val="190000"/>
              </a:lnSpc>
            </a:pPr>
            <a:r>
              <a:rPr lang="e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5. </a:t>
            </a:r>
            <a:r>
              <a:rPr lang="k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ಶಾಸಕಾಂಗ </a:t>
            </a:r>
            <a:r>
              <a:rPr lang="k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 ಕಾರ್ಯಾಂಗಕ್ಕೂ ಸಹಾಯ </a:t>
            </a:r>
            <a:r>
              <a:rPr lang="kn-I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ಮಾಡುತ್ತದೆ.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337722" y="76202"/>
            <a:ext cx="5486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ಪ್ರಾಮುಖ್ಯತೆ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146346" y="1669374"/>
            <a:ext cx="6315573" cy="4785855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ಶಾಸಕಾಂಗ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ರೂಪಿಸುವ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ಶಾಸನಗಳನ್ನು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ಕಾರ್ಯಾಂಗ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ರೂಪಿಸುವ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ನೀತಿಗಳನ್ನು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ಕಾರ್ಯಗತಗೊಳಿಸುತ್ತದೆ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ಅವುಗಳ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ನಿರೂಪಣೆಗೂ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ಸಹ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ಅವಶ್ಯಕ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ಅಂಕಿ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ಅಂಶಗಳು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ಮಾಹಿತಿಯನ್ನು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ಒದಗಿಸುತ್ತದೆ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ನೀತಿಯ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ಅನುಷ್ಠಾನದ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ಜೊತೆಗೆ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ನೀತಿ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ನಿರೂಪಣಾ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ಕಾರ್ಯದಲ್ಲೂ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ಪ್ರಮುಖ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ಪಾತ್ರವಹಿಸುತ್ತದೆ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endParaRPr lang="en-IN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algn="just" defTabSz="1136993">
              <a:buFont typeface="Wingdings" panose="05000000000000000000" pitchFamily="2" charset="2"/>
              <a:buChar char="Ø"/>
            </a:pP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ಆಡಳಿತಾಂಗವು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ನಿಯೋಜಿತ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ಶಾಸನಗಳ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ರಚನೆಗೆ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ಅಗತ್ಯವಾದ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ಮಾಹಿತಿಯನ್ನು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ತುಂಬಿಕೊಡುವ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ನಿಯೋಜಿತ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ಶಾಸನಗಳ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ರಚನೆಗೆ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ನೆರವಾಗುತ್ತದೆ</a:t>
            </a:r>
            <a:r>
              <a:rPr lang="en-I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 </a:t>
            </a:r>
            <a:endParaRPr lang="kn-IN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32466" r="36234" b="37964"/>
          <a:stretch/>
        </p:blipFill>
        <p:spPr bwMode="auto">
          <a:xfrm>
            <a:off x="6683960" y="2057400"/>
            <a:ext cx="5416759" cy="3300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63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8646" y="1415573"/>
            <a:ext cx="11589675" cy="183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defTabSz="913688">
              <a:defRPr/>
            </a:pP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ವುಡ್ರೋವಿಲ್ಸನ್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ಎಲ್.ಡಿ.ವೈಟ್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ರವರ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ಪ್ರಕಾರ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: </a:t>
            </a:r>
            <a:endParaRPr lang="en-US" sz="28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defTabSz="913688">
              <a:defRPr/>
            </a:pPr>
            <a:endParaRPr lang="en-US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defTabSz="913688">
              <a:defRPr/>
            </a:pPr>
            <a: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   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“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ಸರ್ಕಾರದ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ಮೂರು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ಅಂಗಗಳಾದ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ಶಾಸಕಾಂಗ</a:t>
            </a:r>
            <a:r>
              <a:rPr lang="en-US" sz="28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ಕಾರ್ಯಾಂಗ</a:t>
            </a:r>
            <a:r>
              <a:rPr lang="en-US" sz="28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ನ್ಯಾಯಾಂಗ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ಗಳ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ಎಲ್ಲಾ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ಕಾರ್ಯಚಟುವಟಿಕೆಗಳನ್ನು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ಆಡಳಿತವು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ಒಳಗೊಳ್ಳುತ್ತದೆ</a:t>
            </a:r>
            <a:r>
              <a:rPr lang="en-US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31" y="3511700"/>
            <a:ext cx="3886200" cy="271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The Supreme Court Collegium recommends new Chief Justices to seven high  courts — Balanced Repor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519" y="3494282"/>
            <a:ext cx="4267200" cy="27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9 beautiful Presidential residences around the world you need to se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166" y="3494282"/>
            <a:ext cx="3672157" cy="275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6482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</p:spTree>
    <p:extLst>
      <p:ext uri="{BB962C8B-B14F-4D97-AF65-F5344CB8AC3E}">
        <p14:creationId xmlns:p14="http://schemas.microsoft.com/office/powerpoint/2010/main" val="41483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7731" y="994975"/>
            <a:ext cx="4818776" cy="62491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179962" rIns="0" bIns="0">
            <a:spAutoFit/>
          </a:bodyPr>
          <a:lstStyle/>
          <a:p>
            <a:pPr algn="ctr" defTabSz="913688">
              <a:lnSpc>
                <a:spcPct val="80000"/>
              </a:lnSpc>
              <a:defRPr/>
            </a:pPr>
            <a:r>
              <a:rPr lang="en-US" sz="3600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ಪೋಸ್ಡ್</a:t>
            </a:r>
            <a:r>
              <a:rPr lang="en-US" sz="3600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3600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ಕಾರ್ಬ್</a:t>
            </a:r>
            <a:r>
              <a:rPr lang="en-US" sz="3600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2400" kern="0" dirty="0">
                <a:ln w="1905"/>
                <a:solidFill>
                  <a:srgbClr val="FFFF00"/>
                </a:solidFill>
                <a:latin typeface="Arial Rounded MT Bold" pitchFamily="34" charset="0"/>
                <a:cs typeface="NudiUni10e" pitchFamily="2" charset="0"/>
              </a:rPr>
              <a:t>(POSD CORB)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7975" y="1912014"/>
            <a:ext cx="11434354" cy="205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342827" indent="-342827" algn="just" defTabSz="913688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ಲೂಥರ್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ಗುಲಿಕ್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ರವರು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ಸಾರ್ವಜನಿಕ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ಆಡಳಿತದ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ವ್ಯಾಪ್ತಿಯನ್ನು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“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ಪೋಸ್ಡ್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ಕಾರ್ಬ್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”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ಎಂಬ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</a:p>
          <a:p>
            <a:pPr algn="just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</a:t>
            </a:r>
            <a:r>
              <a:rPr lang="en-US" sz="2800" b="1" kern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ಇಂಗ್ಲೀಷ್</a:t>
            </a:r>
            <a:r>
              <a:rPr lang="en-US" sz="28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ಪದದಲ್ಲಿ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ಸೂಚಿಸಿದ್ದಾರೆ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 </a:t>
            </a:r>
          </a:p>
          <a:p>
            <a:pPr indent="348490" algn="just" defTabSz="9136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342827" indent="-342827" algn="just" defTabSz="913688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ಇಂಗ್ಲೀಷ್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ಪದದ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ಪ್ರತಿಯೊಂದು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ಅಕ್ಷರವೂ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ಸಾರ್ವಜನಿಕ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ಆಡಳಿತದ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ಒಂದೊಂದು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ಕಾರ್ಯವನ್ನು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endParaRPr lang="en-US" sz="2800" b="1" kern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algn="just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</a:t>
            </a:r>
            <a:r>
              <a:rPr lang="en-US" sz="2800" b="1" kern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ಸೂಚಿಸುತ್ತದೆ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1" y="3948784"/>
            <a:ext cx="11129554" cy="2367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6482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</p:spTree>
    <p:extLst>
      <p:ext uri="{BB962C8B-B14F-4D97-AF65-F5344CB8AC3E}">
        <p14:creationId xmlns:p14="http://schemas.microsoft.com/office/powerpoint/2010/main" val="40169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text books\ppt image\pub adm ppt\luther gul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9816" y="1400978"/>
            <a:ext cx="3929934" cy="4347847"/>
          </a:xfrm>
          <a:prstGeom prst="ellipse">
            <a:avLst/>
          </a:prstGeom>
          <a:ln w="127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79" y="826051"/>
            <a:ext cx="3962400" cy="842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44879" y="1930571"/>
            <a:ext cx="5791200" cy="461665"/>
          </a:xfrm>
          <a:prstGeom prst="rect">
            <a:avLst/>
          </a:prstGeom>
        </p:spPr>
        <p:txBody>
          <a:bodyPr wrap="square" lIns="91369" tIns="0" rIns="91369" bIns="0" anchor="ctr">
            <a:spAutoFit/>
          </a:bodyPr>
          <a:lstStyle/>
          <a:p>
            <a:pPr defTabSz="913688"/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P</a:t>
            </a:r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Planning- </a:t>
            </a:r>
            <a:r>
              <a:rPr lang="en-US" sz="30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ಯೋಜಿಸುವಿಕೆ</a:t>
            </a:r>
            <a:endParaRPr lang="en-US" sz="3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330" y="2559745"/>
            <a:ext cx="6446360" cy="461665"/>
          </a:xfrm>
          <a:prstGeom prst="rect">
            <a:avLst/>
          </a:prstGeom>
        </p:spPr>
        <p:txBody>
          <a:bodyPr wrap="square" lIns="91369" tIns="0" rIns="91369" bIns="0" anchor="ctr">
            <a:spAutoFit/>
          </a:bodyPr>
          <a:lstStyle/>
          <a:p>
            <a:pPr defTabSz="913688"/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O</a:t>
            </a:r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</a:t>
            </a:r>
            <a:r>
              <a:rPr lang="en-US" sz="3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Organising</a:t>
            </a:r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- </a:t>
            </a:r>
            <a:r>
              <a:rPr lang="kn-IN" sz="3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ಸಂಘ</a:t>
            </a:r>
            <a:r>
              <a:rPr lang="en-IN" sz="30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ಟಿಸುವಿಕೆ</a:t>
            </a:r>
            <a:endParaRPr lang="en-US" sz="3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9330" y="3245545"/>
            <a:ext cx="6446360" cy="461665"/>
          </a:xfrm>
          <a:prstGeom prst="rect">
            <a:avLst/>
          </a:prstGeom>
        </p:spPr>
        <p:txBody>
          <a:bodyPr wrap="square" lIns="91369" tIns="0" rIns="91369" bIns="0" anchor="ctr">
            <a:spAutoFit/>
          </a:bodyPr>
          <a:lstStyle/>
          <a:p>
            <a:pPr defTabSz="913688"/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S</a:t>
            </a:r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Staffing- </a:t>
            </a:r>
            <a:r>
              <a:rPr lang="kn-IN" sz="3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ಸಿಬ್ಬಂ</a:t>
            </a:r>
            <a:r>
              <a:rPr lang="en-IN" sz="30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ದಿಗಳ</a:t>
            </a:r>
            <a:r>
              <a:rPr lang="en-IN" sz="3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0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ಪೊರೈಕೆ</a:t>
            </a:r>
            <a:endParaRPr lang="en-US" sz="3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330" y="3931349"/>
            <a:ext cx="6446360" cy="461665"/>
          </a:xfrm>
          <a:prstGeom prst="rect">
            <a:avLst/>
          </a:prstGeom>
        </p:spPr>
        <p:txBody>
          <a:bodyPr wrap="square" lIns="91369" tIns="0" rIns="91369" bIns="0" anchor="ctr">
            <a:spAutoFit/>
          </a:bodyPr>
          <a:lstStyle/>
          <a:p>
            <a:pPr defTabSz="913688"/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D</a:t>
            </a:r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Directing- </a:t>
            </a:r>
            <a:r>
              <a:rPr lang="kn-IN" sz="3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ನಿರ್ದೇ</a:t>
            </a:r>
            <a:r>
              <a:rPr lang="en-IN" sz="30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ಶಿಸುವಿಕೆ</a:t>
            </a:r>
            <a:endParaRPr lang="en-US" sz="3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319" y="4617145"/>
            <a:ext cx="6934200" cy="461665"/>
          </a:xfrm>
          <a:prstGeom prst="rect">
            <a:avLst/>
          </a:prstGeom>
        </p:spPr>
        <p:txBody>
          <a:bodyPr wrap="square" lIns="91369" tIns="0" rIns="91369" bIns="0" anchor="ctr">
            <a:spAutoFit/>
          </a:bodyPr>
          <a:lstStyle/>
          <a:p>
            <a:pPr defTabSz="913688"/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Co</a:t>
            </a:r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Coordination- </a:t>
            </a:r>
            <a:r>
              <a:rPr lang="en-IN" sz="30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ಸಮನ್ವಯಗೊಳಿಸುವಿಕೆ</a:t>
            </a:r>
            <a:r>
              <a:rPr lang="kn-IN" sz="3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endParaRPr lang="en-US" sz="3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9330" y="5226745"/>
            <a:ext cx="6446360" cy="461665"/>
          </a:xfrm>
          <a:prstGeom prst="rect">
            <a:avLst/>
          </a:prstGeom>
        </p:spPr>
        <p:txBody>
          <a:bodyPr wrap="square" lIns="91369" tIns="0" rIns="91369" bIns="0" anchor="ctr">
            <a:spAutoFit/>
          </a:bodyPr>
          <a:lstStyle/>
          <a:p>
            <a:pPr defTabSz="913688"/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R</a:t>
            </a:r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Reporting- </a:t>
            </a:r>
            <a:r>
              <a:rPr lang="kn-IN" sz="3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ವರದಿ</a:t>
            </a:r>
            <a:r>
              <a:rPr lang="en-IN" sz="3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0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ನೀಡುವಿಕೆ</a:t>
            </a:r>
            <a:endParaRPr lang="en-US" sz="3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9321" y="5892970"/>
            <a:ext cx="6629398" cy="461665"/>
          </a:xfrm>
          <a:prstGeom prst="rect">
            <a:avLst/>
          </a:prstGeom>
        </p:spPr>
        <p:txBody>
          <a:bodyPr wrap="square" lIns="91369" tIns="0" rIns="91369" bIns="0" anchor="ctr">
            <a:spAutoFit/>
          </a:bodyPr>
          <a:lstStyle/>
          <a:p>
            <a:pPr defTabSz="913688"/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B </a:t>
            </a:r>
            <a:r>
              <a:rPr lang="en-US" sz="3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: Budgeting- </a:t>
            </a:r>
            <a:r>
              <a:rPr lang="kn-IN" sz="3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ಆಯವ್ಯಯ</a:t>
            </a:r>
            <a:r>
              <a:rPr lang="en-IN" sz="3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0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ಸಿದ್ಧಪಡಿಸುವಿಕೆ</a:t>
            </a:r>
            <a:r>
              <a:rPr lang="kn-IN" sz="3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endParaRPr lang="en-US" sz="3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724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</p:spTree>
    <p:extLst>
      <p:ext uri="{BB962C8B-B14F-4D97-AF65-F5344CB8AC3E}">
        <p14:creationId xmlns:p14="http://schemas.microsoft.com/office/powerpoint/2010/main" val="11812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2775" y="1600200"/>
            <a:ext cx="5791200" cy="776200"/>
          </a:xfrm>
          <a:prstGeom prst="rect">
            <a:avLst/>
          </a:prstGeom>
        </p:spPr>
        <p:txBody>
          <a:bodyPr wrap="square" lIns="91369" tIns="143888" rIns="91369" bIns="45685" anchor="ctr">
            <a:spAutoFit/>
          </a:bodyPr>
          <a:lstStyle/>
          <a:p>
            <a:pPr defTabSz="913688"/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P</a:t>
            </a:r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</a:t>
            </a:r>
            <a:r>
              <a:rPr lang="en-US" sz="36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Planning- </a:t>
            </a:r>
            <a:r>
              <a:rPr lang="en-US" sz="3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ಯೋಜಿಸುವಿಕೆ</a:t>
            </a:r>
            <a:endParaRPr lang="en-US" sz="3800" b="1" kern="0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0903" y="3273745"/>
            <a:ext cx="6534944" cy="183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ಯಂತ್ರ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ಕೈಗೊಳ್ಳಬೇಕಾದ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ಕಾರ್ಯಸೂಚಿ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ನಿರ್ವಹಿಸಬೇಕಾಗಿರುವ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ಕಾರ್ಯಗಳು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ಅವುಗಳನ್ನು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ಅನುಷ್ಠಾನಕ್ಕೆ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ತರುವ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ವಿಧಿ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ವಿಧಾನಗಳ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ಕುರಿತು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ಯೋಜನೆಯನ್ನು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ಸಿದ್ಧಪಡಿಸುವುದು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3200" b="1" i="1" kern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pic>
        <p:nvPicPr>
          <p:cNvPr id="1026" name="Picture 2" descr="POSDCORB Simplifi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2" r="10589"/>
          <a:stretch/>
        </p:blipFill>
        <p:spPr bwMode="auto">
          <a:xfrm>
            <a:off x="6844946" y="1752603"/>
            <a:ext cx="5255782" cy="403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724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</p:spTree>
    <p:extLst>
      <p:ext uri="{BB962C8B-B14F-4D97-AF65-F5344CB8AC3E}">
        <p14:creationId xmlns:p14="http://schemas.microsoft.com/office/powerpoint/2010/main" val="26329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5013" y="1676421"/>
            <a:ext cx="6216922" cy="776200"/>
          </a:xfrm>
          <a:prstGeom prst="rect">
            <a:avLst/>
          </a:prstGeom>
        </p:spPr>
        <p:txBody>
          <a:bodyPr wrap="square" lIns="91369" tIns="143888" rIns="91369" bIns="45685" anchor="ctr">
            <a:spAutoFit/>
          </a:bodyPr>
          <a:lstStyle/>
          <a:p>
            <a:pPr defTabSz="913688"/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O</a:t>
            </a:r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</a:t>
            </a:r>
            <a:r>
              <a:rPr lang="en-US" sz="36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Organising</a:t>
            </a:r>
            <a:r>
              <a:rPr lang="en-US" sz="36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- </a:t>
            </a:r>
            <a:r>
              <a:rPr lang="kn-IN" sz="3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ಸಂಘ</a:t>
            </a:r>
            <a:r>
              <a:rPr lang="en-IN" sz="3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ಟಿಸುವಿಕೆ</a:t>
            </a:r>
            <a:endParaRPr lang="en-US" sz="3800" b="1" kern="0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584" y="3276603"/>
            <a:ext cx="6382544" cy="2696716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ಉದ್ದೇಶಿತ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ಗುರಿ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ಸಾಧನೆಗಾಗಿ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ಇಲಾಖೆ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ನಿಗಮ</a:t>
            </a:r>
            <a:r>
              <a:rPr 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ವಿಭಾಗ</a:t>
            </a:r>
            <a:r>
              <a:rPr 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ಉಪವಿಭಾಗ</a:t>
            </a:r>
            <a:r>
              <a:rPr 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ಮುಂತಾದ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ವ್ಯವಸ್ಥೆಯನ್ನು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ರೂಪಿಸುವುದು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endParaRPr 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ನಿರ್ವಹಿಸಬೇಕಾದ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ಕಾರ್ಯಗಳನ್ನು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ಸಂಘಟಿಸಿ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ವಿವಿಧ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ಇಲಾಖೆಗಳಿಗೆ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ಹಂಚುವುದು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2800" b="1" i="1" kern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66718" y="1219203"/>
            <a:ext cx="5181601" cy="5181606"/>
            <a:chOff x="7833519" y="990903"/>
            <a:chExt cx="4114800" cy="531628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60" b="1"/>
            <a:stretch/>
          </p:blipFill>
          <p:spPr bwMode="auto">
            <a:xfrm>
              <a:off x="7833519" y="3581400"/>
              <a:ext cx="4114800" cy="27257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84"/>
            <a:stretch/>
          </p:blipFill>
          <p:spPr bwMode="auto">
            <a:xfrm>
              <a:off x="7833519" y="990903"/>
              <a:ext cx="4114800" cy="27428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724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</p:spTree>
    <p:extLst>
      <p:ext uri="{BB962C8B-B14F-4D97-AF65-F5344CB8AC3E}">
        <p14:creationId xmlns:p14="http://schemas.microsoft.com/office/powerpoint/2010/main" val="341367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330D93B-A804-45D3-AEA0-90287690BA15}"/>
              </a:ext>
            </a:extLst>
          </p:cNvPr>
          <p:cNvSpPr/>
          <p:nvPr/>
        </p:nvSpPr>
        <p:spPr>
          <a:xfrm>
            <a:off x="3907878" y="-76200"/>
            <a:ext cx="4346091" cy="905554"/>
          </a:xfrm>
          <a:prstGeom prst="rect">
            <a:avLst/>
          </a:prstGeom>
          <a:noFill/>
        </p:spPr>
        <p:txBody>
          <a:bodyPr wrap="none" lIns="89073" tIns="44538" rIns="89073" bIns="44538">
            <a:spAutoFit/>
          </a:bodyPr>
          <a:lstStyle/>
          <a:p>
            <a:pPr algn="ctr" defTabSz="890739">
              <a:defRPr/>
            </a:pPr>
            <a:r>
              <a:rPr lang="en-US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ಪ</a:t>
            </a:r>
            <a:r>
              <a:rPr lang="kn-IN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್</a:t>
            </a:r>
            <a:r>
              <a:rPr lang="en-US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ರ</a:t>
            </a:r>
            <a:r>
              <a:rPr lang="kn-IN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ಸ</a:t>
            </a:r>
            <a:r>
              <a:rPr lang="en-US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್</a:t>
            </a:r>
            <a:r>
              <a:rPr lang="kn-IN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ತ</a:t>
            </a:r>
            <a:r>
              <a:rPr lang="en-US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ು</a:t>
            </a:r>
            <a:r>
              <a:rPr lang="kn-IN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ತ</a:t>
            </a:r>
            <a:r>
              <a:rPr lang="en-US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ಿ </a:t>
            </a:r>
            <a:r>
              <a:rPr lang="kn-IN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ಪ</a:t>
            </a:r>
            <a:r>
              <a:rPr lang="en-US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ಡ</a:t>
            </a:r>
            <a:r>
              <a:rPr lang="kn-IN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ಿ</a:t>
            </a:r>
            <a:r>
              <a:rPr lang="en-US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ಸ</a:t>
            </a:r>
            <a:r>
              <a:rPr lang="kn-IN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ು</a:t>
            </a:r>
            <a:r>
              <a:rPr lang="en-US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ವ</a:t>
            </a:r>
            <a:r>
              <a:rPr lang="kn-IN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ವ</a:t>
            </a:r>
            <a:r>
              <a:rPr lang="en-US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ರ</a:t>
            </a:r>
            <a:r>
              <a:rPr lang="kn-IN" sz="53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e" pitchFamily="2" charset="0"/>
                <a:cs typeface="NudiUni08e" pitchFamily="2" charset="0"/>
              </a:rPr>
              <a:t>ು</a:t>
            </a:r>
            <a:endParaRPr lang="en-US" sz="53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8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4810" y="1440701"/>
            <a:ext cx="6446360" cy="776200"/>
          </a:xfrm>
          <a:prstGeom prst="rect">
            <a:avLst/>
          </a:prstGeom>
        </p:spPr>
        <p:txBody>
          <a:bodyPr wrap="square" lIns="91369" tIns="143888" rIns="91369" bIns="45685" anchor="ctr">
            <a:spAutoFit/>
          </a:bodyPr>
          <a:lstStyle/>
          <a:p>
            <a:pPr defTabSz="913688"/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S</a:t>
            </a:r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</a:t>
            </a:r>
            <a:r>
              <a:rPr lang="en-US" sz="36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Staffing- </a:t>
            </a:r>
            <a:r>
              <a:rPr lang="kn-IN" sz="3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ಸಿಬ್ಬಂದಿ</a:t>
            </a:r>
            <a:r>
              <a:rPr lang="en-IN" sz="3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ಗಳ</a:t>
            </a:r>
            <a:r>
              <a:rPr lang="kn-IN" sz="3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ಪೊರೈಕೆ</a:t>
            </a:r>
            <a:endParaRPr lang="en-US" sz="3800" b="1" kern="0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2689" y="3330291"/>
            <a:ext cx="6269230" cy="14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ಕಾರ್ಯಗಳನ್ನು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ನಿರ್ವಹಿಸಲು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ಅಗತ್ಯವಾದ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ಸಿಬ್ಬಂದಿಗಳ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ತರಬೇತಿ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ಸೇವಾ</a:t>
            </a:r>
            <a:r>
              <a:rPr 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ನಿಯಮಗಳನ್ನು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ನಿರ್ಧರಿಸುವುದು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1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9" name="Picture 2" descr="E:\text books\ppt image\pub adm ppt\staffing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8122" y="2368152"/>
            <a:ext cx="5504198" cy="365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724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</p:spTree>
    <p:extLst>
      <p:ext uri="{BB962C8B-B14F-4D97-AF65-F5344CB8AC3E}">
        <p14:creationId xmlns:p14="http://schemas.microsoft.com/office/powerpoint/2010/main" val="253981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28119" y="823980"/>
            <a:ext cx="5867400" cy="776200"/>
          </a:xfrm>
          <a:prstGeom prst="rect">
            <a:avLst/>
          </a:prstGeom>
        </p:spPr>
        <p:txBody>
          <a:bodyPr wrap="square" lIns="91369" tIns="143888" rIns="91369" bIns="45685" anchor="ctr">
            <a:spAutoFit/>
          </a:bodyPr>
          <a:lstStyle/>
          <a:p>
            <a:pPr defTabSz="913688"/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D</a:t>
            </a:r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</a:t>
            </a:r>
            <a:r>
              <a:rPr lang="en-US" sz="36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Directing- </a:t>
            </a:r>
            <a:r>
              <a:rPr lang="kn-IN" sz="3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ನಿರ್ದೇಶ</a:t>
            </a:r>
            <a:r>
              <a:rPr lang="en-IN" sz="3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ಿಸುವಿಕೆ</a:t>
            </a:r>
            <a:r>
              <a:rPr lang="en-IN" sz="3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endParaRPr lang="en-US" sz="38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575" y="1846189"/>
            <a:ext cx="11868944" cy="973214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ಸರ್ಕಾರದ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ವಿವಿಧ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ಇಲಾಖೆಗಳಿಗೆ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ಕಾಲಕಾಲಕ್ಕೆ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ಆದೇಶಗಳನ್ನು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ನಿರ್ದೇಶನಗಳನ್ನು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ನೀಡುವುದು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ತೀರ್ಮಾನ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ಕೈಗೊಳ್ಳುವುದು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3200" b="1" i="1" kern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519" y="2819401"/>
            <a:ext cx="11658600" cy="3505200"/>
            <a:chOff x="61119" y="2286000"/>
            <a:chExt cx="12009437" cy="4077547"/>
          </a:xfrm>
        </p:grpSpPr>
        <p:pic>
          <p:nvPicPr>
            <p:cNvPr id="10" name="Picture 4" descr="E:\text books\DIRECTION 3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119" y="2286000"/>
              <a:ext cx="3871119" cy="4077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5" descr="E:\text books\DIRECTION 4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275637" y="2286000"/>
              <a:ext cx="3794919" cy="4077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592" y="2286000"/>
              <a:ext cx="4173846" cy="4077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724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</p:spTree>
    <p:extLst>
      <p:ext uri="{BB962C8B-B14F-4D97-AF65-F5344CB8AC3E}">
        <p14:creationId xmlns:p14="http://schemas.microsoft.com/office/powerpoint/2010/main" val="32216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15081" y="2000972"/>
            <a:ext cx="11716544" cy="97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66598" tIns="35978" rIns="566598" bIns="71954" numCol="1" anchor="ctr" anchorCtr="0" compatLnSpc="1">
            <a:prstTxWarp prst="textNoShape">
              <a:avLst/>
            </a:prstTxWarp>
            <a:spAutoFit/>
          </a:bodyPr>
          <a:lstStyle/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ಸರ್ಕಾರದ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ವಿವಿಧ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ಇಲಾಖೆಗಳಲ್ಲಿ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ಘರ್ಷಣೆ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ಭಿನ್ನಾಭಿಪ್ರಾಯಗಳನ್ನು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ನಿವಾರಿಸಿ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ಅವುಗಳ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ಕಾರ್ಯಗಳನ್ನು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ಸಮನ್ವಯಗೊಳಿಸುವಿಕೆ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3200" b="1" i="1" kern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9919" y="900140"/>
            <a:ext cx="8229600" cy="776200"/>
          </a:xfrm>
          <a:prstGeom prst="rect">
            <a:avLst/>
          </a:prstGeom>
        </p:spPr>
        <p:txBody>
          <a:bodyPr wrap="square" lIns="91369" tIns="143888" rIns="91369" bIns="45685" anchor="ctr">
            <a:spAutoFit/>
          </a:bodyPr>
          <a:lstStyle/>
          <a:p>
            <a:pPr defTabSz="913688"/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Co</a:t>
            </a:r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</a:t>
            </a:r>
            <a:r>
              <a:rPr lang="en-US" sz="36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Coordination- </a:t>
            </a:r>
            <a:r>
              <a:rPr lang="en-IN" sz="3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ಸಮನ್ವಯಗೊಳಿಸುವಿಕೆ</a:t>
            </a:r>
            <a:endParaRPr lang="en-US" sz="3800" b="1" kern="0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/>
          <a:stretch/>
        </p:blipFill>
        <p:spPr bwMode="auto">
          <a:xfrm>
            <a:off x="612775" y="3048009"/>
            <a:ext cx="4913131" cy="32885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6"/>
          <a:stretch/>
        </p:blipFill>
        <p:spPr bwMode="auto">
          <a:xfrm>
            <a:off x="7376322" y="2768269"/>
            <a:ext cx="3888087" cy="35682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724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</p:spTree>
    <p:extLst>
      <p:ext uri="{BB962C8B-B14F-4D97-AF65-F5344CB8AC3E}">
        <p14:creationId xmlns:p14="http://schemas.microsoft.com/office/powerpoint/2010/main" val="2392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07975" y="1676400"/>
            <a:ext cx="11564144" cy="140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457104" indent="-457104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ಉನ್ನತಾಧಿಕಾರಿಗಳಿಗೆ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ಅಧೀನಾಧಿಕಾರಿಗಳು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ತಮ್ಮ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ಇಲಾಖೆಗಳ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ಚಟುವಟಿಕೆಗಳ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ಬಗ್ಗೆ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ವರದಿ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ಸಲ್ಲಿಸುವುದು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104" indent="-457104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ದಾಖಲೆ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ಸಂಶೋಧನೆ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ತನಿಖೆಯ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ಶಾಸಕಾಂಗಕ್ಕೆ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ವರದಿ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ನೀಡುವುದು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3200" b="1" i="1" kern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6359" y="823944"/>
            <a:ext cx="6446360" cy="776200"/>
          </a:xfrm>
          <a:prstGeom prst="rect">
            <a:avLst/>
          </a:prstGeom>
        </p:spPr>
        <p:txBody>
          <a:bodyPr wrap="square" lIns="91369" tIns="143888" rIns="91369" bIns="45685" anchor="ctr">
            <a:spAutoFit/>
          </a:bodyPr>
          <a:lstStyle/>
          <a:p>
            <a:pPr defTabSz="913688"/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R</a:t>
            </a:r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 : </a:t>
            </a:r>
            <a:r>
              <a:rPr lang="en-US" sz="36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Reporting- </a:t>
            </a:r>
            <a:r>
              <a:rPr lang="kn-IN" sz="3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ವರದಿ</a:t>
            </a:r>
            <a:r>
              <a:rPr lang="en-IN" sz="3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ನೀಡುವಿಕೆ</a:t>
            </a:r>
            <a:endParaRPr lang="en-US" sz="38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2" name="AutoShape 2" descr="Reporting"/>
          <p:cNvSpPr>
            <a:spLocks noChangeAspect="1" noChangeArrowheads="1"/>
          </p:cNvSpPr>
          <p:nvPr/>
        </p:nvSpPr>
        <p:spPr bwMode="auto">
          <a:xfrm>
            <a:off x="460375" y="1603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82" tIns="45691" rIns="91382" bIns="4569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7" y="3162364"/>
            <a:ext cx="5044757" cy="3162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3162363"/>
            <a:ext cx="5618203" cy="3162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724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</p:spTree>
    <p:extLst>
      <p:ext uri="{BB962C8B-B14F-4D97-AF65-F5344CB8AC3E}">
        <p14:creationId xmlns:p14="http://schemas.microsoft.com/office/powerpoint/2010/main" val="14940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8549" y="840414"/>
            <a:ext cx="8001000" cy="776200"/>
          </a:xfrm>
          <a:prstGeom prst="rect">
            <a:avLst/>
          </a:prstGeom>
        </p:spPr>
        <p:txBody>
          <a:bodyPr wrap="square" lIns="91369" tIns="143888" rIns="91369" bIns="45685" anchor="ctr">
            <a:spAutoFit/>
          </a:bodyPr>
          <a:lstStyle/>
          <a:p>
            <a:pPr defTabSz="913688"/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B </a:t>
            </a:r>
            <a:r>
              <a:rPr lang="en-US" sz="38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: </a:t>
            </a:r>
            <a:r>
              <a:rPr lang="en-US" sz="36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  <a:cs typeface="NudiUni01e" pitchFamily="2" charset="0"/>
              </a:rPr>
              <a:t>Budgeting- </a:t>
            </a:r>
            <a:r>
              <a:rPr lang="kn-IN" sz="3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ಆಯವ್ಯಯ</a:t>
            </a:r>
            <a:r>
              <a:rPr lang="en-IN" sz="3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ಸಿದ್ಧಪಡಿಸುವಿಕೆ</a:t>
            </a:r>
            <a:r>
              <a:rPr lang="kn-IN" sz="3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endParaRPr lang="en-US" sz="3800" b="1" kern="0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NudiUni01e" pitchFamily="2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6577" y="1784653"/>
            <a:ext cx="10344945" cy="97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457104" indent="-457104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ಹಣಕಾಸಿನ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ಯೋಜನೆ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ಆಯವ್ಯಯ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ಲೆಕ್ಕಾಚಾರ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ಲೆಕ್ಕಪರಿಶೋಧನೆ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ಮುಂತಾದವುಗಳ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ನಿರ್ವಹಣೆಯಾಗಿರುತ್ತದೆ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11" name="Picture 6" descr="E:\text books\ppt image\pub adm ppt\BUDJET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8122" y="2799804"/>
            <a:ext cx="4765401" cy="350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Interim Budget focuses on growth by putting onus on banks and financial  servic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719" y="2799804"/>
            <a:ext cx="5105400" cy="3529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724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</p:spTree>
    <p:extLst>
      <p:ext uri="{BB962C8B-B14F-4D97-AF65-F5344CB8AC3E}">
        <p14:creationId xmlns:p14="http://schemas.microsoft.com/office/powerpoint/2010/main" val="38373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2823" y="2209802"/>
            <a:ext cx="6523899" cy="3912410"/>
          </a:xfrm>
          <a:prstGeom prst="rect">
            <a:avLst/>
          </a:prstGeom>
          <a:noFill/>
        </p:spPr>
        <p:txBody>
          <a:bodyPr wrap="square" lIns="110291" tIns="55146" rIns="110291" bIns="55146">
            <a:spAutoFit/>
          </a:bodyPr>
          <a:lstStyle/>
          <a:p>
            <a:pPr marL="457104" indent="-457104" algn="just">
              <a:buFont typeface="Wingdings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ಆಡಳಿತದ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ಯಶಸ್ವಿಗೆ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ದಕ್ಷ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ಸಿಬ್ಬಂದಿಯ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ಅವಶ್ಯಕತೆ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ಇರುತ್ತದೆ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 </a:t>
            </a:r>
          </a:p>
          <a:p>
            <a:pPr marL="457104" indent="-457104" algn="just">
              <a:buFont typeface="Wingdings" pitchFamily="2" charset="2"/>
              <a:buChar char="Ø"/>
            </a:pPr>
            <a:endParaRPr lang="en-I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endParaRPr lang="en-IN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ಈ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ಸಿಬ್ಬಂದಿಯನ್ನು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ಕ್ರಮಬದ್ಧ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ರೀತಿಯಲ್ಲಿ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ಆಯ್ಕೆ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ಮಾಡಬೇಕಾಗುತ್ತದೆ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 </a:t>
            </a:r>
          </a:p>
          <a:p>
            <a:pPr marL="457104" indent="-457104" algn="just">
              <a:buFont typeface="Wingdings" pitchFamily="2" charset="2"/>
              <a:buChar char="Ø"/>
            </a:pPr>
            <a:endParaRPr lang="en-IN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endParaRPr lang="en-I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ಆದ್ದರಿಂದ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‘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ಸೂಕ್ತ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ಹುದ್ದೆಗೆ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ಸೂಕ್ತ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ವ್ಯಕ್ತಿಗಳನ್ನು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ಆಯ್ಕೆ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ಮಾಡುವ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ಪ್ರಕ್ರಿಯೆಯೇ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ನೇಮಕಾತಿಯಾಗಿದೆ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’.</a:t>
            </a:r>
          </a:p>
          <a:p>
            <a:pPr marL="457104" indent="-457104" algn="just">
              <a:buFont typeface="Wingdings" pitchFamily="2" charset="2"/>
              <a:buChar char="Ø"/>
            </a:pP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724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815411" y="997605"/>
            <a:ext cx="6629400" cy="75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143888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n-IN" sz="36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ನೇಮಕಾತಿಯ </a:t>
            </a:r>
            <a:r>
              <a:rPr lang="k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ಅರ್ಥ ಮತ್ತು </a:t>
            </a:r>
            <a:r>
              <a:rPr lang="kn-IN" sz="36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ವಿಧಾನಗಳು</a:t>
            </a:r>
            <a:endParaRPr lang="kn-IN" sz="36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2263" y="2362203"/>
            <a:ext cx="493225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45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815411" y="914423"/>
            <a:ext cx="6629400" cy="75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143888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ನೇಮಕಾತಿಯ ಅರ್ಥ ಮತ್ತು ವಿಧಾನಗಳು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0520" y="1905000"/>
            <a:ext cx="6257602" cy="3773934"/>
          </a:xfrm>
          <a:prstGeom prst="rect">
            <a:avLst/>
          </a:prstGeom>
          <a:noFill/>
        </p:spPr>
        <p:txBody>
          <a:bodyPr wrap="square" lIns="110291" tIns="55146" rIns="110291" bIns="55146">
            <a:spAutoFit/>
          </a:bodyPr>
          <a:lstStyle/>
          <a:p>
            <a:pPr marL="457104" indent="-457104" algn="just">
              <a:buFont typeface="Wingdings" pitchFamily="2" charset="2"/>
              <a:buChar char="Ø"/>
            </a:pPr>
            <a:r>
              <a:rPr lang="kn-I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ಉತ್ತಮ ಮತ್ತು ದಕ್ಷ ಸಾರ್ವಜನಿಕ ಆಡಳಿತವು ನೇಮಕಾತಿ ಮತ್ತು ಅದರ ವಿಧಾನಗಳನ್ನು ಅವಲಂಬಿಸಿದೆ. </a:t>
            </a:r>
          </a:p>
          <a:p>
            <a:pPr marL="457104" indent="-457104" algn="just">
              <a:buFont typeface="Wingdings" pitchFamily="2" charset="2"/>
              <a:buChar char="Ø"/>
            </a:pPr>
            <a:endParaRPr lang="kn-I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r>
              <a:rPr lang="kn-I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ಅರ್ಹ, ದಕ್ಷ ಹಾಗೂ ಪ್ರಾಮಾಣಿಕ ವ್ಯಕ್ತಿಯನ್ನು ಆಡಳಿತಕ್ಕೆ ನೇಮಿಸಿಕೊಂಡಾಗ ಅವರು ಕ್ರಿಯಾಶೀಲತೆ, ಬುದ್ಧಿವಂತಿಕೆ ಮತ್ತು ಸರಿಯಾದ ರೀತಿಯಲ್ಲಿ ಸಾರ್ವಜನಿಕ ಆಡಳಿತವನ್ನು ನಡೆಸಿ ಅಭಿವೃದ್ಧಿಗೆ ಪ್ರಯತ್ನಿಸುತ್ತಾರೆ.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94919" y="76201"/>
            <a:ext cx="4724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ವ್ಯಾಪ್ತಿ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07975" y="5791238"/>
            <a:ext cx="11644272" cy="5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457104" indent="-457104" defTabSz="913688">
              <a:buFont typeface="Wingdings" pitchFamily="2" charset="2"/>
              <a:buChar char="Ø"/>
              <a:defRPr/>
            </a:pPr>
            <a:r>
              <a:rPr lang="en-US" sz="29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ಓ. </a:t>
            </a:r>
            <a:r>
              <a:rPr lang="en-US" sz="29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ಗ್ಲೆನ್</a:t>
            </a:r>
            <a:r>
              <a:rPr lang="en-US" sz="29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9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ಸ್ಟಾಲ್</a:t>
            </a:r>
            <a:r>
              <a:rPr lang="en-US" sz="29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9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ರವರ</a:t>
            </a:r>
            <a:r>
              <a:rPr lang="en-US" sz="29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9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ಪ್ರಕಾರ</a:t>
            </a:r>
            <a:r>
              <a:rPr lang="en-US" sz="29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9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“</a:t>
            </a:r>
            <a:r>
              <a:rPr lang="en-US" sz="29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ನೇಮಕಾತಿಯು</a:t>
            </a:r>
            <a:r>
              <a:rPr lang="en-US" sz="29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9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ಆಡಳಿತದ</a:t>
            </a:r>
            <a:r>
              <a:rPr lang="en-US" sz="29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9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ರಚನೆಯ</a:t>
            </a:r>
            <a:r>
              <a:rPr lang="en-US" sz="29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9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ಅಡಿಗಲ್ಲಾಗಿರುತ್ತದೆ</a:t>
            </a:r>
            <a:r>
              <a:rPr lang="en-US" sz="29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”.</a:t>
            </a:r>
            <a:endParaRPr lang="en-US" sz="2700" b="1" kern="0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7"/>
          <a:stretch/>
        </p:blipFill>
        <p:spPr bwMode="auto">
          <a:xfrm>
            <a:off x="7431566" y="1905002"/>
            <a:ext cx="4458248" cy="3505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322" y="1822429"/>
            <a:ext cx="4419600" cy="372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17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09122" y="-39886"/>
            <a:ext cx="5410197" cy="87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143888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3688">
              <a:defRPr/>
            </a:pPr>
            <a:r>
              <a:rPr lang="en-US" sz="4400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ನೇಮಕಾತಿಯ</a:t>
            </a:r>
            <a:r>
              <a:rPr lang="en-US" sz="4400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400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ವಿಧಾನಗಳು</a:t>
            </a:r>
            <a:endParaRPr lang="en-US" sz="4400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392" y="1782633"/>
            <a:ext cx="6630127" cy="469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defTabSz="913688">
              <a:defRPr/>
            </a:pPr>
            <a:r>
              <a:rPr lang="kn-IN" sz="2800" b="1" kern="0" spc="50" dirty="0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1AB39F">
                    <a:tint val="1000"/>
                  </a:srgbClr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ಪ್ರತ್ಯಕ್ಷ ನೇಮಕಾತಿ</a:t>
            </a:r>
            <a:r>
              <a:rPr lang="en-US" sz="2800" b="1" kern="0" spc="50" dirty="0" smtClean="0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:</a:t>
            </a:r>
          </a:p>
          <a:p>
            <a:pPr defTabSz="913688">
              <a:defRPr/>
            </a:pPr>
            <a:r>
              <a:rPr lang="en-US" sz="1000" b="1" kern="0" spc="50" dirty="0" smtClean="0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1000" b="1" i="1" kern="0" spc="50" dirty="0" smtClean="0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endParaRPr lang="en-US" sz="1000" b="1" i="1" kern="0" spc="50" dirty="0">
              <a:ln w="12700" cmpd="sng">
                <a:solidFill>
                  <a:srgbClr val="1AB39F">
                    <a:satMod val="120000"/>
                    <a:shade val="80000"/>
                  </a:srgbClr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rgbClr val="1AB39F">
                    <a:satMod val="180000"/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defTabSz="913688">
              <a:defRPr/>
            </a:pPr>
            <a:endParaRPr lang="en-US" sz="1000" b="1" i="1" kern="0" spc="50" dirty="0">
              <a:ln w="12700" cmpd="sng">
                <a:solidFill>
                  <a:srgbClr val="1AB39F">
                    <a:satMod val="120000"/>
                    <a:shade val="80000"/>
                  </a:srgbClr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rgbClr val="1AB39F">
                    <a:satMod val="180000"/>
                    <a:alpha val="30000"/>
                  </a:srgbClr>
                </a:glo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ನೇಮಕಾತಿ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ವಿಧಾನಗಳಲ್ಲಿ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ನೇರ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ನೇಮಕಾತಿ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ಜನಪ್ರಿಯ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ವೈಜ್ಞಾನಿಕ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ವಿಧಾನವಾಗಿದೆ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 </a:t>
            </a: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endParaRPr lang="en-US" sz="1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ಅರ್ಹ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ಅಭ್ಯರ್ಥಿಗಳನ್ನು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ಸ್ಪರ್ಧಾತ್ಮಕ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ಪರೀಕ್ಷೆಗಳ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ನಿಶ್ಚಿತ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ರೀತಿಯಲ್ಲಿ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ಆಯ್ಕೆ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ಮಾಡುವುದೇ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ನೇರ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ನೇಮಕಾತಿಯಾಗಿರುತ್ತದೆ</a:t>
            </a:r>
            <a:r>
              <a:rPr lang="en-US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endParaRPr lang="en-US" sz="10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ಅಭ್ಯರ್ಥಿಗಳು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ಕೆಲವು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ಸಾಮಾನ್ಯ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ವಿಶೇಷ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ಅರ್ಹತೆಗಳನ್ನು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ಹೊಂದಿರಬೇಕು</a:t>
            </a:r>
            <a:endParaRPr lang="en-US" sz="27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algn="just" defTabSz="913688">
              <a:defRPr/>
            </a:pPr>
            <a:endParaRPr lang="en-US" sz="1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defTabSz="913688">
              <a:defRPr/>
            </a:pPr>
            <a:r>
              <a:rPr lang="en-US" sz="27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ಉದಾ</a:t>
            </a:r>
            <a:r>
              <a:rPr lang="en-US" sz="27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: </a:t>
            </a:r>
            <a:r>
              <a:rPr lang="en-US" sz="27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ನಾಗರಿಕ</a:t>
            </a:r>
            <a:r>
              <a:rPr lang="en-US" sz="27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ಸೇವೆಗಳಿಗೆ</a:t>
            </a:r>
            <a:r>
              <a:rPr lang="en-US" sz="27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ನಡೆಯುವ</a:t>
            </a:r>
            <a:r>
              <a:rPr lang="en-US" sz="27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ನೇಮಕಾತಿ</a:t>
            </a:r>
            <a:endParaRPr lang="en-US" sz="27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8571" y="908887"/>
            <a:ext cx="7682587" cy="861774"/>
          </a:xfrm>
          <a:prstGeom prst="rect">
            <a:avLst/>
          </a:prstGeom>
        </p:spPr>
        <p:txBody>
          <a:bodyPr wrap="square" lIns="110291" tIns="0" rIns="110291" bIns="0">
            <a:spAutoFit/>
          </a:bodyPr>
          <a:lstStyle/>
          <a:p>
            <a:pPr defTabSz="913688">
              <a:defRPr/>
            </a:pP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ಎ) </a:t>
            </a: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ಪ್ರತ್ಯಕ್ಷ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ನೇಮಕಾತಿ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ನೇರ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ನೇಮಕಾತಿ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	</a:t>
            </a:r>
          </a:p>
          <a:p>
            <a:pPr defTabSz="913688">
              <a:defRPr/>
            </a:pP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ಬಿ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) </a:t>
            </a: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ಪರೋಕ್ಷ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ನೇಮಕಾತಿ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(</a:t>
            </a: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ಪದೋನ್ನತಿ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ಬಡ್ತಿ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ನೇಮಕಾತಿ</a:t>
            </a:r>
            <a:r>
              <a:rPr lang="en-US" sz="2800" b="1" kern="0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986" y="2362200"/>
            <a:ext cx="5164814" cy="309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62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5549" y="838200"/>
            <a:ext cx="11792744" cy="2681303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algn="ctr" defTabSz="913688">
              <a:defRPr/>
            </a:pPr>
            <a:r>
              <a:rPr lang="kn-IN" sz="2700" b="1" kern="0" spc="50" dirty="0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</a:effectLst>
                <a:latin typeface="NudiUni01e" pitchFamily="2" charset="0"/>
                <a:cs typeface="NudiUni01e" pitchFamily="2" charset="0"/>
              </a:rPr>
              <a:t>ಪರೋಕ್ಷ ನೇಮಕಾತಿ</a:t>
            </a:r>
            <a:r>
              <a:rPr lang="en-IN" sz="2700" b="1" kern="0" spc="50" dirty="0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</a:effectLst>
                <a:latin typeface="NudiUni01e" pitchFamily="2" charset="0"/>
                <a:cs typeface="NudiUni01e" pitchFamily="2" charset="0"/>
              </a:rPr>
              <a:t>/ </a:t>
            </a:r>
            <a:r>
              <a:rPr lang="en-IN" sz="2700" b="1" kern="0" spc="50" dirty="0" err="1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</a:effectLst>
                <a:latin typeface="NudiUni01e" pitchFamily="2" charset="0"/>
                <a:cs typeface="NudiUni01e" pitchFamily="2" charset="0"/>
              </a:rPr>
              <a:t>ಆಂತರಿಕ</a:t>
            </a:r>
            <a:r>
              <a:rPr lang="en-IN" sz="2700" b="1" kern="0" spc="50" dirty="0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spc="50" dirty="0" err="1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</a:effectLst>
                <a:latin typeface="NudiUni01e" pitchFamily="2" charset="0"/>
                <a:cs typeface="NudiUni01e" pitchFamily="2" charset="0"/>
              </a:rPr>
              <a:t>ನೇಮಕಾತಿ</a:t>
            </a:r>
            <a:r>
              <a:rPr lang="en-US" sz="2700" b="1" kern="0" spc="50" dirty="0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</a:effectLst>
                <a:latin typeface="NudiUni01e" pitchFamily="2" charset="0"/>
                <a:cs typeface="NudiUni01e" pitchFamily="2" charset="0"/>
              </a:rPr>
              <a:t>: </a:t>
            </a:r>
          </a:p>
          <a:p>
            <a:pPr algn="just" defTabSz="913688">
              <a:defRPr/>
            </a:pPr>
            <a:r>
              <a:rPr lang="en-US" sz="1200" b="1" kern="0" spc="50" dirty="0">
                <a:ln w="12700" cmpd="sng">
                  <a:solidFill>
                    <a:srgbClr val="1AB39F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rgbClr val="1AB39F">
                      <a:satMod val="180000"/>
                      <a:alpha val="30000"/>
                    </a:srgbClr>
                  </a:glow>
                </a:effectLst>
                <a:latin typeface="NudiUni01e" pitchFamily="2" charset="0"/>
                <a:cs typeface="NudiUni01e" pitchFamily="2" charset="0"/>
              </a:rPr>
              <a:t> </a:t>
            </a: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ಈಗಾಗಲೇ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ಸರ್ಕಾರಿ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ಸೇವೆಯ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ಹುದ್ದೆಯಲ್ಲಿ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ಇರುವವರನ್ನು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ಅವರ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ಅರ್ಹತೆ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ಸೇವಾ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ಹಿರಿತನದ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ಆಧಾರದ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ಮೇಲೆ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ಮೇಲ್ದರ್ಜೆಯ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ಹುದ್ದೆಗಳಿಗೆ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ಮಾಡುವುದೇ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ಪರೋಕ್ಷ</a:t>
            </a:r>
            <a:r>
              <a:rPr lang="en-US" sz="2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7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ನೇಮಕಾತಿಯಾಗಿದೆ</a:t>
            </a:r>
            <a:r>
              <a:rPr lang="en-US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endParaRPr lang="en-US" sz="10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ಇದು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ಪದೋನ್ನತಿ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ಬಡ್ತಿಯ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ವಿಧಾನವೂ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ಆಗಿದೆ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endParaRPr lang="en-IN" sz="10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ಸಾಮಾನ್ಯವಾಗಿ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ಎಲ್ಲಾ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ರಾಷ್ಟ್ರಗಳಲ್ಲಿ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ಅಳವಡಿಸಿಕೊಳ್ಳಲಾಗಿದೆ.ಭಾರತದಲ್ಲಿಯೂ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ಈ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ಪದ್ಧತಿ</a:t>
            </a:r>
            <a:r>
              <a:rPr lang="en-IN" sz="27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7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ಜಾರಿಯಲ್ಲಿದೆ</a:t>
            </a:r>
            <a:endParaRPr lang="en-US" sz="27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/>
          <a:stretch/>
        </p:blipFill>
        <p:spPr bwMode="auto">
          <a:xfrm>
            <a:off x="8138322" y="3530499"/>
            <a:ext cx="3771129" cy="279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 b="3148"/>
          <a:stretch/>
        </p:blipFill>
        <p:spPr bwMode="auto">
          <a:xfrm>
            <a:off x="292903" y="3530502"/>
            <a:ext cx="3425819" cy="279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22" y="3530493"/>
            <a:ext cx="4114800" cy="279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109122" y="-39886"/>
            <a:ext cx="5410197" cy="87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143888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3688">
              <a:defRPr/>
            </a:pPr>
            <a:r>
              <a:rPr lang="en-US" sz="4400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ನೇಮಕಾತಿಯ</a:t>
            </a:r>
            <a:r>
              <a:rPr lang="en-US" sz="4400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400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ವಿಧಾನಗಳು</a:t>
            </a:r>
            <a:endParaRPr lang="en-US" sz="4400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9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1119" y="1752614"/>
            <a:ext cx="6611144" cy="291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ಆಯೋಗವು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ಸಂವಿಧಾನದ</a:t>
            </a:r>
            <a:r>
              <a:rPr lang="en-US" sz="2800" b="1" kern="0" dirty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ವಿಧಿ</a:t>
            </a:r>
            <a:r>
              <a:rPr lang="en-US" sz="2800" b="1" kern="0" dirty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315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ಅಡಿಯಲ್ಲಿ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ಸ್ಥಾಪಿತವಾಗಿರುವ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ಸಂವಿಧಾನಾತ್ಮಕ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ಸಂಸ್ಥೆಯಾಗಿದೆ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defTabSz="913688">
              <a:lnSpc>
                <a:spcPct val="150000"/>
              </a:lnSpc>
              <a:defRPr/>
            </a:pPr>
            <a:endParaRPr 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ಈ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ಆಯೋಗವು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ಶಾಸಕಾಂಗ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ಕಾರ್ಯಾಂಗಗಳ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ಹಸ್ತಕ್ಷೇಪವಿಲ್ಲದೇ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ಕಾರ್ಯನಿರ್ವಹಿಸುತ್ತದೆ</a:t>
            </a:r>
            <a:r>
              <a:rPr lang="en-IN" sz="2800" b="1" i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119" y="1752614"/>
            <a:ext cx="4986459" cy="335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1319" y="5725180"/>
            <a:ext cx="8534400" cy="523220"/>
          </a:xfrm>
          <a:prstGeom prst="rect">
            <a:avLst/>
          </a:prstGeom>
        </p:spPr>
        <p:txBody>
          <a:bodyPr wrap="square" lIns="91421" tIns="45711" rIns="91421" bIns="45711">
            <a:spAutoFit/>
          </a:bodyPr>
          <a:lstStyle/>
          <a:p>
            <a:pPr algn="ctr" defTabSz="913688">
              <a:defRPr/>
            </a:pPr>
            <a:r>
              <a:rPr lang="en-IN" sz="2800" b="1" i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</a:t>
            </a:r>
            <a:r>
              <a:rPr lang="en-IN" sz="2800" b="1" i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i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ಲೋಕಸೇವಾ</a:t>
            </a:r>
            <a:r>
              <a:rPr lang="en-IN" sz="2800" b="1" i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i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ಆಯೋಗದ</a:t>
            </a:r>
            <a:r>
              <a:rPr lang="en-IN" sz="2800" b="1" i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i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</a:t>
            </a:r>
            <a:r>
              <a:rPr lang="en-IN" sz="2800" b="1" i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i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ಕಚೇರಿ</a:t>
            </a:r>
            <a:r>
              <a:rPr lang="en-IN" sz="2800" b="1" i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i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ನವದೆಹಲಿಯಲ್ಲಿದೆ</a:t>
            </a:r>
            <a:endParaRPr lang="en-US" sz="2800" b="1" i="1" kern="0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2385219" y="67861"/>
            <a:ext cx="7086600" cy="922739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35991" rIns="91369" bIns="0" rtlCol="0">
            <a:spAutoFit/>
          </a:bodyPr>
          <a:lstStyle/>
          <a:p>
            <a:pPr algn="ctr" defTabSz="1136993">
              <a:lnSpc>
                <a:spcPct val="80000"/>
              </a:lnSpc>
            </a:pPr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ಕೇಂದ್ರ ಲೋಕಸೇವಾ </a:t>
            </a:r>
            <a:r>
              <a:rPr lang="kn-IN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ಆಯೋಗ</a:t>
            </a:r>
            <a:endParaRPr lang="en-US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  <a:p>
            <a:pPr lvl="0" algn="ctr" defTabSz="1136993">
              <a:lnSpc>
                <a:spcPct val="80000"/>
              </a:lnSpc>
            </a:pPr>
            <a:r>
              <a:rPr lang="en-US" sz="3200" b="1" kern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(UPSC-Union Public </a:t>
            </a:r>
            <a:r>
              <a:rPr lang="en-US" sz="3200" b="1" kern="0" dirty="0" err="1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Pervice</a:t>
            </a:r>
            <a:r>
              <a:rPr lang="en-US" sz="3200" b="1" kern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 Commission</a:t>
            </a:r>
            <a:r>
              <a:rPr lang="en-US" sz="32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)</a:t>
            </a:r>
            <a:endParaRPr lang="en-IN" sz="3200" b="1" kern="0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9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4" y="156268"/>
            <a:ext cx="11712191" cy="624453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28322" y="304800"/>
            <a:ext cx="3203827" cy="7897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89073" tIns="44538" rIns="89073" bIns="44538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45368">
              <a:defRPr/>
            </a:pPr>
            <a:endParaRPr lang="en-US" sz="4000" b="1" dirty="0">
              <a:ln>
                <a:noFill/>
              </a:ln>
              <a:solidFill>
                <a:prstClr val="white"/>
              </a:solidFill>
              <a:effectLst/>
              <a:latin typeface="NudiUni03e" pitchFamily="2" charset="0"/>
              <a:cs typeface="NudiUni03e" pitchFamily="2" charset="0"/>
            </a:endParaRPr>
          </a:p>
          <a:p>
            <a:pPr defTabSz="445368">
              <a:defRPr/>
            </a:pPr>
            <a:r>
              <a:rPr lang="en-US" sz="4400" b="1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cs typeface="NudiUni03e" pitchFamily="2" charset="0"/>
              </a:rPr>
              <a:t>ರಾಜ್ಯಶಾಸ್ತ್ರ</a:t>
            </a:r>
            <a:endParaRPr lang="en-US" sz="4400" b="1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DBFD2F5-C1C5-4877-BF97-A98251F63AA9}"/>
              </a:ext>
            </a:extLst>
          </p:cNvPr>
          <p:cNvSpPr txBox="1">
            <a:spLocks/>
          </p:cNvSpPr>
          <p:nvPr/>
        </p:nvSpPr>
        <p:spPr>
          <a:xfrm>
            <a:off x="4100579" y="1219203"/>
            <a:ext cx="3659312" cy="7897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89073" tIns="44538" rIns="89073" bIns="44538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45368">
              <a:defRPr/>
            </a:pPr>
            <a:endParaRPr lang="en-US" sz="3600" b="1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8e" pitchFamily="2" charset="0"/>
              <a:cs typeface="NudiUni08e" pitchFamily="2" charset="0"/>
            </a:endParaRPr>
          </a:p>
          <a:p>
            <a:pPr defTabSz="445368">
              <a:defRPr/>
            </a:pPr>
            <a:r>
              <a:rPr lang="en-US" b="1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e" pitchFamily="2" charset="0"/>
                <a:cs typeface="NudiUni08e" pitchFamily="2" charset="0"/>
              </a:rPr>
              <a:t>ಅಧ್ಯಾಯ</a:t>
            </a:r>
            <a:r>
              <a:rPr lang="en-US" sz="4400" b="1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e" pitchFamily="2" charset="0"/>
                <a:cs typeface="NudiUni08e" pitchFamily="2" charset="0"/>
              </a:rPr>
              <a:t>:-05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1765615" y="2362203"/>
            <a:ext cx="8781776" cy="2038949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>
              <a:lnSpc>
                <a:spcPct val="80000"/>
              </a:lnSpc>
            </a:pPr>
            <a:r>
              <a:rPr lang="en-IN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</a:t>
            </a:r>
            <a:r>
              <a:rPr lang="en-IN" sz="8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ಆಡಳಿತ</a:t>
            </a:r>
            <a:endParaRPr lang="en-IN" sz="8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  <a:p>
            <a:pPr algn="ctr" defTabSz="1136993">
              <a:lnSpc>
                <a:spcPct val="80000"/>
              </a:lnSpc>
            </a:pPr>
            <a:r>
              <a:rPr lang="en-IN" sz="6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ಒಂದು</a:t>
            </a:r>
            <a:r>
              <a:rPr lang="en-IN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6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ಪರಿಚಯ</a:t>
            </a:r>
            <a:endParaRPr lang="en-IN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122" y="990603"/>
            <a:ext cx="10820400" cy="5466705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indent="34849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      </a:t>
            </a:r>
            <a:r>
              <a:rPr lang="en-US" sz="30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ರಚನೆ</a:t>
            </a:r>
            <a:r>
              <a:rPr lang="en-US" sz="30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: </a:t>
            </a:r>
          </a:p>
          <a:p>
            <a:pPr marL="456910" indent="-45691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ಒಬ್ಬರು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ಅಧ್ಯಕ್ಷರು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ಹಾಗೂ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10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ಜನ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ಸದಸ್ಯರು</a:t>
            </a:r>
            <a:endParaRPr lang="en-U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ಓರ್ವ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ಕಾರ್ಯದರ್ಶಿ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ಇರುತ್ತಾರೆ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  <a:endParaRPr lang="en-U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ಇವರನ್ನು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ರಾಷ್ಟ್ರಾಧ್ಯಕ್ಷರು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ನೇಮಕ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ಮಾಡುತ್ತಾರೆ</a:t>
            </a:r>
            <a:endParaRPr lang="en-IN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ರಾಷ್ಟ್ರಾಧ್ಯಕ್ಷರು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ಲೋಕಸೇವಾ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ಆಯೋಗದ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ಅಧ್ಯಕ್ಷರಾಗಿರುತ್ತಾರೆ</a:t>
            </a:r>
            <a:endParaRPr lang="en-IN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ರಾಷ್ಟ್ರಾಧ್ಯಕ್ಷರು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ಸದಸ್ಯರುಗಳನ್ನು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ಸಾಬೀತಾದ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ದುರ್ನಡತೆ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ಅಥವಾ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ಅಸಮರ್ಥತೆ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ಆಧಾರದ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ಮೇಲೆ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ವಜಾ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ಮಾಡುವ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ಅಧಿಕಾರ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ಹೊಂದಿರುತ್ತಾರೆ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6910" indent="-45691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IN" sz="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     </a:t>
            </a:r>
            <a:r>
              <a:rPr lang="en-US" sz="30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ಅಧಿಕಾರವಧಿ</a:t>
            </a:r>
            <a:r>
              <a:rPr lang="en-US" sz="30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: </a:t>
            </a:r>
          </a:p>
          <a:p>
            <a:pPr marL="456910" indent="-45691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ನೇಮಕವಾದ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ದಿನಾಂಕದಿಂದ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6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ವರ್ಷಗಳು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ಅಥವಾ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ಅವರಿಗೆ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65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ವರ್ಷ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ವಯೋಮಾನ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ಇವುಗಳಲ್ಲಿ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ಯಾವುದು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ಮೊದಲು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ಅದನ್ನು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ಪರಿಗಣಿಸಲಾಗುತ್ತದೆ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  <a:endParaRPr lang="en-U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sp>
        <p:nvSpPr>
          <p:cNvPr id="2" name="AutoShape 2" descr="President Droupadi Murmu to stay in Hyderabad"/>
          <p:cNvSpPr>
            <a:spLocks noChangeAspect="1" noChangeArrowheads="1"/>
          </p:cNvSpPr>
          <p:nvPr/>
        </p:nvSpPr>
        <p:spPr bwMode="auto">
          <a:xfrm>
            <a:off x="460375" y="1603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82" tIns="45691" rIns="91382" bIns="4569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443" y="914401"/>
            <a:ext cx="4167276" cy="2344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2385219" y="67861"/>
            <a:ext cx="7086600" cy="922739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35991" rIns="91369" bIns="0" rtlCol="0">
            <a:spAutoFit/>
          </a:bodyPr>
          <a:lstStyle/>
          <a:p>
            <a:pPr algn="ctr" defTabSz="1136993">
              <a:lnSpc>
                <a:spcPct val="80000"/>
              </a:lnSpc>
            </a:pPr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ಕೇಂದ್ರ ಲೋಕಸೇವಾ </a:t>
            </a:r>
            <a:r>
              <a:rPr lang="kn-IN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ಆಯೋಗ</a:t>
            </a:r>
            <a:endParaRPr lang="en-US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  <a:p>
            <a:pPr lvl="0" algn="ctr" defTabSz="1136993">
              <a:lnSpc>
                <a:spcPct val="80000"/>
              </a:lnSpc>
            </a:pPr>
            <a:r>
              <a:rPr lang="en-US" sz="3200" b="1" kern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(UPSC-Union Public </a:t>
            </a:r>
            <a:r>
              <a:rPr lang="en-US" sz="3200" b="1" kern="0" dirty="0" err="1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Pervice</a:t>
            </a:r>
            <a:r>
              <a:rPr lang="en-US" sz="3200" b="1" kern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 Commission</a:t>
            </a:r>
            <a:r>
              <a:rPr lang="en-US" sz="32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)</a:t>
            </a:r>
            <a:endParaRPr lang="en-IN" sz="3200" b="1" kern="0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122" y="2657607"/>
            <a:ext cx="6400799" cy="3554749"/>
          </a:xfrm>
          <a:prstGeom prst="rect">
            <a:avLst/>
          </a:prstGeom>
        </p:spPr>
        <p:txBody>
          <a:bodyPr wrap="square" lIns="91369" tIns="45685" rIns="91369" bIns="45685">
            <a:spAutoFit/>
          </a:bodyPr>
          <a:lstStyle/>
          <a:p>
            <a:pPr marL="551457" indent="-551457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765913" algn="l"/>
              </a:tabLst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ಸರ್ಕಾರದ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‘ಎ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’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‘</a:t>
            </a:r>
            <a:r>
              <a:rPr lang="en-US" sz="28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ಬಿ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’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ವೃಂದದ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ನೇಮಕಾತಿಗಳಿಗೆ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ಸ್ಪರ್ಧಾತ್ಮಕ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ಪರೀಕ್ಷೆ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ನಡೆಸುವುದು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551457" indent="-551457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765913" algn="l"/>
              </a:tabLst>
            </a:pPr>
            <a:endParaRPr lang="en-US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551457" indent="-55145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765913" algn="l"/>
              </a:tabLst>
            </a:pP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ನೇರ ನೇಮಕಾತಿಗಳಿಗೆ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ವ್ಯಕ್ತಿತ್ವ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ಪರೀಕ್ಷೆ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ನಡೆ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ಸುವುದು.</a:t>
            </a:r>
            <a:endParaRPr lang="en-IN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551457" indent="-55145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765913" algn="l"/>
              </a:tabLst>
            </a:pPr>
            <a:endParaRPr lang="kn-IN" sz="1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551457" indent="-551457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765913" algn="l"/>
              </a:tabLst>
            </a:pP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ವಿವಿಧ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ಹುದ್ದೆಗಳಿಗೆ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ಬಡ್ತಿ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ಮತ್ತು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ವರ್ಗಾವಣೆಗೆ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ಅನುಸರಿಸುವ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ಸೇವೆಗಳ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ಬಗ್ಗೆ ಸರ್ಕಾರಕ್ಕೆ ಸಲಹೆ ನೀಡುವುದು.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7323" y="1342355"/>
            <a:ext cx="11810999" cy="109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65913" algn="l"/>
              </a:tabLst>
            </a:pP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ಸಂವಿಧಾನದ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320ನೇ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ವಿಧಿಯು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ಆಯೋಗವು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ಕೆಳಕಂಡ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ಕಾರ್ಯಗಳನ್ನು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ನಿರ್ವಹಿಸಲು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ಸೂಚಿಸಿದೆ</a:t>
            </a:r>
            <a:endParaRPr lang="en-US" sz="3200" b="1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pic>
        <p:nvPicPr>
          <p:cNvPr id="1026" name="Picture 2" descr="Centre to decide on conducting Class 12 exams on Sunday - NewZ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59" y="2667000"/>
            <a:ext cx="5442363" cy="346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07" y="2590800"/>
            <a:ext cx="5673012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2194719" y="76200"/>
            <a:ext cx="7943848" cy="528785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35991" rIns="91369" bIns="0" rtlCol="0">
            <a:spAutoFit/>
          </a:bodyPr>
          <a:lstStyle/>
          <a:p>
            <a:pPr algn="ctr" defTabSz="1136993">
              <a:lnSpc>
                <a:spcPct val="80000"/>
              </a:lnSpc>
            </a:pPr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ಕೇಂದ್ರ ಲೋಕಸೇವಾ ಆಯೋಗದ </a:t>
            </a:r>
            <a:r>
              <a:rPr lang="kn-IN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ಕಾರ್ಯಗಳು</a:t>
            </a:r>
            <a:endParaRPr lang="en-IN" sz="3200" b="1" kern="0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5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5578" y="2743201"/>
            <a:ext cx="6267146" cy="3139250"/>
          </a:xfrm>
          <a:prstGeom prst="rect">
            <a:avLst/>
          </a:prstGeom>
        </p:spPr>
        <p:txBody>
          <a:bodyPr wrap="square" lIns="91369" tIns="45685" rIns="91369" bIns="45685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765913" algn="l"/>
              </a:tabLst>
            </a:pP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4.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 ಮತ್ತು ರಾಜ್ಯ ಸರ್ಕಾರದ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ವಿವಿಧ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ಹುದ್ದೆಗಳಲ್ಲಿರುವ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ಅಧಿಕಾರಿಗಳ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ದುರ್ವ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ರ್ತನೆ ಮೇರೆಗೆ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ಶಿಸ್ತುಕ್ರಮ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ತೆಗೆದುಕೊಳ್ಳುವ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ಬಗ್ಗೆ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ಸರ್ಕಾರಕ್ಕೆ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ಸಲಹೆ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ನೀಡುವುದು.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eaLnBrk="0" fontAlgn="base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tabLst>
                <a:tab pos="765913" algn="l"/>
              </a:tabLst>
            </a:pPr>
            <a:endParaRPr lang="kn-IN" sz="1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765913" algn="l"/>
              </a:tabLst>
            </a:pP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5.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ರಾಷ್ಟ್ರಾಧ್ಯಕ್ಷರ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ಸೂಚನೆಯ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ಮೇರೆಗೆ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ಯಾವುದೇ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ವಿಷಯಗಳಿಗೆ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k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ಸರ್ಕಾರಕ್ಕೆ ಸಲಹೆ ನೀಡುವುದು.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21" y="2559550"/>
            <a:ext cx="5586717" cy="3506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37323" y="1342355"/>
            <a:ext cx="11810999" cy="109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65913" algn="l"/>
              </a:tabLst>
            </a:pP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ಸಂವಿಧಾನದ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320ನೇ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ವಿಧಿಯು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ಆಯೋಗವು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ಕೆಳಕಂಡ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ಕಾರ್ಯಗಳನ್ನು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ನಿರ್ವಹಿಸಲು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ಸೂಚಿಸಿದೆ</a:t>
            </a:r>
            <a:endParaRPr lang="en-US" sz="3200" b="1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2194719" y="76200"/>
            <a:ext cx="7943848" cy="528785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35991" rIns="91369" bIns="0" rtlCol="0">
            <a:spAutoFit/>
          </a:bodyPr>
          <a:lstStyle/>
          <a:p>
            <a:pPr algn="ctr" defTabSz="1136993">
              <a:lnSpc>
                <a:spcPct val="80000"/>
              </a:lnSpc>
            </a:pPr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ಕೇಂದ್ರ ಲೋಕಸೇವಾ ಆಯೋಗದ </a:t>
            </a:r>
            <a:r>
              <a:rPr lang="kn-IN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ಕಾರ್ಯಗಳು</a:t>
            </a:r>
            <a:endParaRPr lang="en-IN" sz="3200" b="1" kern="0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0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0719" y="1447800"/>
            <a:ext cx="3276600" cy="4420241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571057" indent="-571057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5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ನಾಗರಿಕ</a:t>
            </a:r>
            <a:r>
              <a:rPr lang="en-US" sz="3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5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ಸೇವೆ</a:t>
            </a:r>
            <a:r>
              <a:rPr lang="en-US" sz="3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, </a:t>
            </a:r>
          </a:p>
          <a:p>
            <a:pPr marL="571057" indent="-571057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5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ತಾಂತ್ರಿಕ</a:t>
            </a:r>
            <a:r>
              <a:rPr lang="en-US" sz="3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5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ಸೇವೆ</a:t>
            </a:r>
            <a:r>
              <a:rPr lang="en-US" sz="3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, </a:t>
            </a:r>
          </a:p>
          <a:p>
            <a:pPr marL="571057" indent="-571057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5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ಅರಣ್ಯ</a:t>
            </a:r>
            <a:r>
              <a:rPr lang="en-US" sz="3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5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ಸೇವೆ</a:t>
            </a:r>
            <a:endParaRPr lang="en-US" sz="3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571057" indent="-571057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5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ರಕ್ಷಣಾ</a:t>
            </a:r>
            <a:r>
              <a:rPr lang="en-US" sz="35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5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ಸೇವೆ</a:t>
            </a:r>
            <a:endParaRPr lang="en-US" sz="3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61522" y="76200"/>
            <a:ext cx="5961520" cy="707815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45685" rIns="91369" bIns="45685">
            <a:spAutoFit/>
          </a:bodyPr>
          <a:lstStyle/>
          <a:p>
            <a:pPr algn="ctr"/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ರಾಷ್ಟ್ರಮಟ್ಟದಲ್ಲಿ</a:t>
            </a:r>
            <a:r>
              <a:rPr lang="en-US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 </a:t>
            </a:r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ನಡೆಸುವ</a:t>
            </a:r>
            <a:r>
              <a:rPr lang="en-US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 </a:t>
            </a:r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ಪರೀಕ್ಷೆಗಳು</a:t>
            </a:r>
            <a:endParaRPr lang="en-US" sz="28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922" y="1600200"/>
            <a:ext cx="745389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338247" y="4835609"/>
            <a:ext cx="1769584" cy="1107937"/>
          </a:xfrm>
          <a:prstGeom prst="rect">
            <a:avLst/>
          </a:prstGeom>
          <a:solidFill>
            <a:srgbClr val="09012D"/>
          </a:solidFill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382" tIns="45691" rIns="91382" bIns="45691" rtlCol="0">
            <a:spAutoFit/>
          </a:bodyPr>
          <a:lstStyle/>
          <a:p>
            <a:pPr algn="ctr"/>
            <a:r>
              <a:rPr lang="en-IN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IFS</a:t>
            </a:r>
            <a:endParaRPr lang="en-US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56923" y="4835609"/>
            <a:ext cx="1893317" cy="1107937"/>
          </a:xfrm>
          <a:prstGeom prst="rect">
            <a:avLst/>
          </a:prstGeom>
          <a:solidFill>
            <a:srgbClr val="09012D"/>
          </a:solidFill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382" tIns="45691" rIns="91382" bIns="45691" rtlCol="0">
            <a:spAutoFit/>
          </a:bodyPr>
          <a:lstStyle/>
          <a:p>
            <a:pPr algn="ctr"/>
            <a:r>
              <a:rPr lang="en-IN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IAS</a:t>
            </a:r>
            <a:endParaRPr lang="en-US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90201" y="4835609"/>
            <a:ext cx="1788839" cy="1107937"/>
          </a:xfrm>
          <a:prstGeom prst="rect">
            <a:avLst/>
          </a:prstGeom>
          <a:solidFill>
            <a:srgbClr val="09012D"/>
          </a:solidFill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382" tIns="45691" rIns="91382" bIns="45691" rtlCol="0">
            <a:spAutoFit/>
          </a:bodyPr>
          <a:lstStyle/>
          <a:p>
            <a:pPr algn="ctr"/>
            <a:r>
              <a:rPr lang="en-IN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IES</a:t>
            </a:r>
            <a:endParaRPr lang="en-US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35505" y="4835609"/>
            <a:ext cx="1877335" cy="1107937"/>
          </a:xfrm>
          <a:prstGeom prst="rect">
            <a:avLst/>
          </a:prstGeom>
          <a:solidFill>
            <a:srgbClr val="09012D"/>
          </a:solidFill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382" tIns="45691" rIns="91382" bIns="45691" rtlCol="0">
            <a:spAutoFit/>
          </a:bodyPr>
          <a:lstStyle/>
          <a:p>
            <a:pPr algn="ctr"/>
            <a:r>
              <a:rPr lang="en-IN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IDS</a:t>
            </a:r>
            <a:endParaRPr lang="en-US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67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119" y="1858880"/>
            <a:ext cx="8458200" cy="4770466"/>
          </a:xfrm>
          <a:prstGeom prst="rect">
            <a:avLst/>
          </a:prstGeom>
        </p:spPr>
        <p:txBody>
          <a:bodyPr wrap="square" lIns="91369" tIns="45685" rIns="91369" bIns="45685">
            <a:spAutoFit/>
          </a:bodyPr>
          <a:lstStyle/>
          <a:p>
            <a:pPr marL="571137" indent="-571137">
              <a:lnSpc>
                <a:spcPct val="190000"/>
              </a:lnSpc>
              <a:buFont typeface="Wingdings" pitchFamily="2" charset="2"/>
              <a:buChar char="v"/>
            </a:pPr>
            <a:r>
              <a:rPr lang="k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ಐ.ಎ.ಎಸ್. (ಭಾರತೀಯ ಆಡಳಿತ ಸೇವೆ)</a:t>
            </a:r>
          </a:p>
          <a:p>
            <a:pPr marL="571137" indent="-571137">
              <a:lnSpc>
                <a:spcPct val="190000"/>
              </a:lnSpc>
              <a:buFont typeface="Wingdings" pitchFamily="2" charset="2"/>
              <a:buChar char="v"/>
            </a:pPr>
            <a:r>
              <a:rPr lang="k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ಐ.ಪಿ.ಎಸ್. (ಭಾರತೀಯ ಪೊಲೀಸ್ ಸೇವೆ)</a:t>
            </a:r>
          </a:p>
          <a:p>
            <a:pPr marL="571137" indent="-571137">
              <a:lnSpc>
                <a:spcPct val="190000"/>
              </a:lnSpc>
              <a:buFont typeface="Wingdings" pitchFamily="2" charset="2"/>
              <a:buChar char="v"/>
            </a:pPr>
            <a:r>
              <a:rPr lang="kn-IN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ಐ.ಎಫ್.</a:t>
            </a:r>
            <a:r>
              <a:rPr lang="en-IN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ಓ.</a:t>
            </a:r>
            <a:r>
              <a:rPr lang="kn-IN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ಎಸ್</a:t>
            </a:r>
            <a:r>
              <a:rPr lang="k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.(ಭಾರತೀಯ ಅರಣ್ಯ ಸೇವೆ)</a:t>
            </a:r>
          </a:p>
          <a:p>
            <a:pPr marL="571137" indent="-571137">
              <a:lnSpc>
                <a:spcPct val="190000"/>
              </a:lnSpc>
              <a:buFont typeface="Wingdings" pitchFamily="2" charset="2"/>
              <a:buChar char="v"/>
            </a:pPr>
            <a:r>
              <a:rPr lang="k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ಐ.ಆರ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್</a:t>
            </a:r>
            <a:r>
              <a:rPr lang="k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.ಎಸ್.(ಭಾರತೀಯ ಕಂದಾಯ ಸೇವೆ)</a:t>
            </a:r>
          </a:p>
          <a:p>
            <a:pPr marL="571137" indent="-571137">
              <a:lnSpc>
                <a:spcPct val="190000"/>
              </a:lnSpc>
              <a:buFont typeface="Wingdings" pitchFamily="2" charset="2"/>
              <a:buChar char="v"/>
            </a:pPr>
            <a:r>
              <a:rPr lang="k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ಐ.ಎ.ಎ.ಎಸ್.(ಭಾರತೀಯ ಲೆಕ್ಕ ಮತ್ತು ಪರಿಶೋಧನಾ ಸೇ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)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800" y="1258686"/>
            <a:ext cx="6400800" cy="646260"/>
          </a:xfrm>
          <a:prstGeom prst="rect">
            <a:avLst/>
          </a:prstGeom>
        </p:spPr>
        <p:txBody>
          <a:bodyPr wrap="square" lIns="91369" tIns="45685" rIns="91369" bIns="45685">
            <a:spAutoFit/>
          </a:bodyPr>
          <a:lstStyle/>
          <a:p>
            <a:pPr algn="ctr"/>
            <a:r>
              <a:rPr lang="en-US" sz="3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ನಾಗರಿಕ</a:t>
            </a:r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ಸೇವೆಗಳಿಗೆ</a:t>
            </a:r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ನಡೆಸುವ</a:t>
            </a:r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ಪರೀಕ್ಷೆಗಳು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85719" y="1981200"/>
            <a:ext cx="5715000" cy="3886200"/>
            <a:chOff x="6424121" y="1676400"/>
            <a:chExt cx="5661518" cy="3784303"/>
          </a:xfrm>
        </p:grpSpPr>
        <p:pic>
          <p:nvPicPr>
            <p:cNvPr id="8" name="Picture 2" descr="UPSC Topper 2024- Aditya Srivastava AIR 1, Check Marks and Scor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6" r="4599" b="5590"/>
            <a:stretch/>
          </p:blipFill>
          <p:spPr bwMode="auto">
            <a:xfrm>
              <a:off x="6424121" y="1676400"/>
              <a:ext cx="5661518" cy="3784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654143" y="3957935"/>
              <a:ext cx="1084376" cy="44956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1.ಆದಿತ್ಯ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42919" y="4999038"/>
              <a:ext cx="1295400" cy="44956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2.ಅನಿಮೇಶ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44072" y="4999037"/>
              <a:ext cx="994795" cy="44956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3.ಅನನ್ಯ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61522" y="76200"/>
            <a:ext cx="5961520" cy="707815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45685" rIns="91369" bIns="45685">
            <a:spAutoFit/>
          </a:bodyPr>
          <a:lstStyle/>
          <a:p>
            <a:pPr algn="ctr"/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ರಾಷ್ಟ್ರಮಟ್ಟದಲ್ಲಿ</a:t>
            </a:r>
            <a:r>
              <a:rPr lang="en-US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 </a:t>
            </a:r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ನಡೆಸುವ</a:t>
            </a:r>
            <a:r>
              <a:rPr lang="en-US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 </a:t>
            </a:r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ಪರೀಕ್ಷೆಗಳು</a:t>
            </a:r>
            <a:endParaRPr lang="en-US" sz="28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2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98879" y="990600"/>
            <a:ext cx="8686800" cy="726922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indent="348490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ಈ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ಪರೀಕ್ಷೆಗಳನ್ನು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ಮೂರು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ಹಂತಗಳಲ್ಲಿ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ನಡೆಸಲಾಗುತ್ತದೆ</a:t>
            </a:r>
            <a:endParaRPr lang="en-US" sz="4000" b="1" kern="0" cap="all" dirty="0">
              <a:ln w="9000" cmpd="sng">
                <a:solidFill>
                  <a:srgbClr val="00ADDC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EA157A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8k" pitchFamily="2" charset="0"/>
              <a:cs typeface="NudiUni08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78" y="1916869"/>
            <a:ext cx="4268377" cy="665367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defTabSz="913688">
              <a:defRPr/>
            </a:pPr>
            <a:r>
              <a:rPr lang="en-US" sz="3600" b="1" kern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1. </a:t>
            </a:r>
            <a:r>
              <a:rPr lang="en-US" sz="3600" b="1" kern="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ಪೂರ್ವಭಾವಿ</a:t>
            </a:r>
            <a:r>
              <a:rPr lang="en-US" sz="3600" b="1" kern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600" b="1" kern="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ಪರೀಕ್ಷೆ</a:t>
            </a:r>
            <a:endParaRPr lang="kn-IN" sz="3600" b="1" kern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20514" r="64171" b="12514"/>
          <a:stretch/>
        </p:blipFill>
        <p:spPr bwMode="auto">
          <a:xfrm>
            <a:off x="700399" y="2743200"/>
            <a:ext cx="3295950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UPSC Exam Pattern 2024 - IAS Paper Pattern for Prelims, Ma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67" y="4016999"/>
            <a:ext cx="6378955" cy="23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icture Of Man Is Filling Circle In OMR Sheet With Pencil. Stock Photo,  Picture and Royalty Free Image. Image 107653686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11" y="1779683"/>
            <a:ext cx="3478023" cy="218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61522" y="76200"/>
            <a:ext cx="5961520" cy="707815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45685" rIns="91369" bIns="45685">
            <a:spAutoFit/>
          </a:bodyPr>
          <a:lstStyle/>
          <a:p>
            <a:pPr algn="ctr"/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ರಾಷ್ಟ್ರಮಟ್ಟದಲ್ಲಿ</a:t>
            </a:r>
            <a:r>
              <a:rPr lang="en-US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 </a:t>
            </a:r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ನಡೆಸುವ</a:t>
            </a:r>
            <a:r>
              <a:rPr lang="en-US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 </a:t>
            </a:r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ಪರೀಕ್ಷೆಗಳು</a:t>
            </a:r>
            <a:endParaRPr lang="en-US" sz="28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0624" y="2039571"/>
            <a:ext cx="3165375" cy="665367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defTabSz="913688">
              <a:defRPr/>
            </a:pPr>
            <a:r>
              <a:rPr lang="en-IN" sz="3600" b="1" kern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2. </a:t>
            </a:r>
            <a:r>
              <a:rPr lang="kn-IN" sz="3600" b="1" kern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ಮುಖ್ಯ ಪ</a:t>
            </a:r>
            <a:r>
              <a:rPr lang="en-IN" sz="3600" b="1" kern="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ರೀ</a:t>
            </a:r>
            <a:r>
              <a:rPr lang="kn-IN" sz="3600" b="1" kern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ಕ್ಷೆ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0" y="2761173"/>
            <a:ext cx="3323127" cy="3584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E:\text books\ppt image\pub adm ppt\main-qimg-b9f6a300625a3dd563881dff8978591e-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9601" y="2062068"/>
            <a:ext cx="4103755" cy="4222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29" y="2939802"/>
            <a:ext cx="3772553" cy="2610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98879" y="990600"/>
            <a:ext cx="8686800" cy="726922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indent="348490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ಈ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ಪರೀಕ್ಷೆಗಳನ್ನು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ಮೂರು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ಹಂತಗಳಲ್ಲಿ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ನಡೆಸಲಾಗುತ್ತದೆ</a:t>
            </a:r>
            <a:endParaRPr lang="en-US" sz="4000" b="1" kern="0" cap="all" dirty="0">
              <a:ln w="9000" cmpd="sng">
                <a:solidFill>
                  <a:srgbClr val="00ADDC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EA157A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8k" pitchFamily="2" charset="0"/>
              <a:cs typeface="NudiUni08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61522" y="76200"/>
            <a:ext cx="5961520" cy="707815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45685" rIns="91369" bIns="45685">
            <a:spAutoFit/>
          </a:bodyPr>
          <a:lstStyle/>
          <a:p>
            <a:pPr algn="ctr"/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ರಾಷ್ಟ್ರಮಟ್ಟದಲ್ಲಿ</a:t>
            </a:r>
            <a:r>
              <a:rPr lang="en-US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 </a:t>
            </a:r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ನಡೆಸುವ</a:t>
            </a:r>
            <a:r>
              <a:rPr lang="en-US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 </a:t>
            </a:r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ಪರೀಕ್ಷೆಗಳು</a:t>
            </a:r>
            <a:endParaRPr lang="en-US" sz="28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9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6717" y="1981202"/>
            <a:ext cx="2798805" cy="665367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defTabSz="913688">
              <a:defRPr/>
            </a:pPr>
            <a:r>
              <a:rPr lang="en-IN" sz="3600" b="1" kern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3. </a:t>
            </a:r>
            <a:r>
              <a:rPr lang="kn-IN" sz="3600" b="1" kern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ವ್ಯಕ್ತಿತ್ವ ಪರೀಕ್ಷೆ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7" t="20514" r="3835" b="12514"/>
          <a:stretch/>
        </p:blipFill>
        <p:spPr bwMode="auto">
          <a:xfrm>
            <a:off x="319391" y="2713666"/>
            <a:ext cx="3475528" cy="3610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3657600"/>
            <a:ext cx="4250683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94" y="1907943"/>
            <a:ext cx="4136625" cy="2326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98879" y="990600"/>
            <a:ext cx="8686800" cy="726922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indent="348490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ಈ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ಪರೀಕ್ಷೆಗಳನ್ನು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ಮೂರು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ಹಂತಗಳಲ್ಲಿ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157A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8k" pitchFamily="2" charset="0"/>
                <a:cs typeface="NudiUni08k" pitchFamily="2" charset="0"/>
              </a:rPr>
              <a:t>ನಡೆಸಲಾಗುತ್ತದೆ</a:t>
            </a:r>
            <a:endParaRPr lang="en-US" sz="4000" b="1" kern="0" cap="all" dirty="0">
              <a:ln w="9000" cmpd="sng">
                <a:solidFill>
                  <a:srgbClr val="00ADDC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EA157A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8k" pitchFamily="2" charset="0"/>
              <a:cs typeface="NudiUni08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61522" y="76200"/>
            <a:ext cx="5961520" cy="707815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45685" rIns="91369" bIns="45685">
            <a:spAutoFit/>
          </a:bodyPr>
          <a:lstStyle/>
          <a:p>
            <a:pPr algn="ctr"/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ರಾಷ್ಟ್ರಮಟ್ಟದಲ್ಲಿ</a:t>
            </a:r>
            <a:r>
              <a:rPr lang="en-US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 </a:t>
            </a:r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ನಡೆಸುವ</a:t>
            </a:r>
            <a:r>
              <a:rPr lang="en-US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 </a:t>
            </a:r>
            <a:r>
              <a:rPr lang="en-US" sz="4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16e" pitchFamily="2" charset="0"/>
                <a:ea typeface="Times New Roman" pitchFamily="18" charset="0"/>
                <a:cs typeface="NudiUni16e" pitchFamily="2" charset="0"/>
              </a:rPr>
              <a:t>ಪರೀಕ್ಷೆಗಳು</a:t>
            </a:r>
            <a:endParaRPr lang="en-US" sz="28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51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319" y="1447800"/>
            <a:ext cx="6687344" cy="4851128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7104" indent="-457104" algn="just">
              <a:buFont typeface="Wingdings" pitchFamily="2" charset="2"/>
              <a:buChar char="Ø"/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ಸಂವಿಧಾನದ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315ನೇ </a:t>
            </a:r>
            <a:r>
              <a:rPr lang="en-US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ವಿಧಿಯನ್ವಯ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ಕೇಂದ್ರದಲ್ಲಿ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ಲೋಕಸೇವಾ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ಆಯೋಗವಿರುವಂತೆ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ರಾಜ್ಯಗಳಲ್ಲಿ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ಲೋಕಸೇವಾ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ಅಸ್ತಿತ್ವದಲ್ಲಿವೆ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7104" indent="-457104" algn="just">
              <a:buFont typeface="Wingdings" pitchFamily="2" charset="2"/>
              <a:buChar char="Ø"/>
            </a:pPr>
            <a:endParaRPr lang="en-US" sz="1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ಇವು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ಸಂವಿಧಾನಾತ್ಮಕ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ಸಂಸ್ಥೆಗಳಾಗಿವೆ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7104" indent="-457104" algn="just">
              <a:buFont typeface="Wingdings" pitchFamily="2" charset="2"/>
              <a:buChar char="Ø"/>
            </a:pPr>
            <a:endParaRPr lang="en-IN" sz="1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ಎರಡು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ಅಥವಾ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ಎರಡಕ್ಕಿಂತ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ಹೆಚ್ಚು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ರಾಜ್ಯಗಳಿಗೆ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ಜಂಟಿ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ಲೋಕಸೇವಾ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ಆಯೋಗಗಳ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ರಚನೆಗೂ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ಅವಕಾಶವಿದೆ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7104" indent="-457104" algn="just">
              <a:buFont typeface="Wingdings" pitchFamily="2" charset="2"/>
              <a:buChar char="Ø"/>
            </a:pPr>
            <a:endParaRPr lang="en-IN" sz="1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ಆದರೆ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ಜಂಟಿ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ಲೋಕಸೇವಾ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ಆಯೋಗಗಳು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ಸಂವಿಧಾನಾತ್ಮಕ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ಸಂಸ್ಥೆಗಳಲ್ಲ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7104" indent="-457104" algn="just">
              <a:buFont typeface="Wingdings" pitchFamily="2" charset="2"/>
              <a:buChar char="Ø"/>
            </a:pPr>
            <a:endParaRPr lang="en-IN" sz="1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ಇವುಗಳು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ಶಾಸನಬದ್ಧ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ಸಂಸ್ಥೆಗಳಾಗಿವೆ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  <a:endParaRPr lang="en-U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25155" y="1289868"/>
            <a:ext cx="4701902" cy="4586120"/>
            <a:chOff x="7490333" y="2030445"/>
            <a:chExt cx="4481259" cy="438311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334" y="3405912"/>
              <a:ext cx="2194268" cy="13184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4602" y="4724400"/>
              <a:ext cx="2263718" cy="16763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334" y="4711641"/>
              <a:ext cx="2267151" cy="17019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4602" y="3405912"/>
              <a:ext cx="2286990" cy="13057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333" y="2030445"/>
              <a:ext cx="2267151" cy="14320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6880" y="2030445"/>
              <a:ext cx="2178326" cy="1399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1726613" y="69034"/>
            <a:ext cx="8977532" cy="99776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55146" rIns="287818" bIns="55146" anchor="b">
            <a:spAutoFit/>
          </a:bodyPr>
          <a:lstStyle/>
          <a:p>
            <a:pPr lvl="0" indent="348490" algn="ctr" defTabSz="9136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n-IN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ರಾಜ್ಯ</a:t>
            </a:r>
            <a:r>
              <a:rPr lang="en-IN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000" kern="0" dirty="0" err="1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ಲೋಕಸೇವಾ</a:t>
            </a:r>
            <a:r>
              <a:rPr lang="en-US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000" kern="0" dirty="0" err="1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ಆಯೋಗ</a:t>
            </a:r>
            <a:r>
              <a:rPr lang="en-US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</a:p>
          <a:p>
            <a:pPr lvl="0" indent="348490" algn="ctr" defTabSz="9136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(SPSC-State Public </a:t>
            </a:r>
            <a:r>
              <a:rPr lang="en-US" sz="32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P</a:t>
            </a:r>
            <a:r>
              <a:rPr lang="en-US" sz="3200" b="1" kern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ervice</a:t>
            </a:r>
            <a:r>
              <a:rPr lang="en-US" sz="32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 Commission)</a:t>
            </a:r>
            <a:endParaRPr lang="en-IN" sz="32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5575" y="3645581"/>
            <a:ext cx="6497683" cy="973143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7104" indent="-457104" algn="just" defTabSz="913688">
              <a:buFont typeface="Wingdings" pitchFamily="2" charset="2"/>
              <a:buChar char="Ø"/>
              <a:defRPr/>
            </a:pP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ಕರ್ನಾಟಕದಲ್ಲಿ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ಈ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ಆಯೋಗವನ್ನು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‘</a:t>
            </a: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ಕರ್ನಾಟಕ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ಲೋಕಸೇವಾ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’</a:t>
            </a:r>
            <a:r>
              <a:rPr lang="en-US" sz="2800" b="1" kern="0" dirty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ಎಂದು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ಕರೆಯಲಾಗುತ್ತದೆ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077" y="1600203"/>
            <a:ext cx="6493329" cy="1404055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7104" indent="-457104" algn="just">
              <a:buFont typeface="Wingdings" pitchFamily="2" charset="2"/>
              <a:buChar char="Ø"/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ಕೇಂದ್ರದಲ್ಲಿ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ಲೋಕಸೇವಾ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ಆಯೋಗದಂತೆ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ರಾಜ್ಯಗಳಲ್ಲಿ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ಲೋಕಸೇವಾ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ಸಂವಿಧಾನದ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ನಿರ್ದೇಶನದನ್ವಯ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ಅಸ್ತಿತ್ವದಲ್ಲಿರುತ್ತದೆ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8922" y="5691997"/>
            <a:ext cx="8449167" cy="603812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7104" indent="-457104" algn="ctr" defTabSz="913688">
              <a:buFont typeface="Wingdings" pitchFamily="2" charset="2"/>
              <a:buChar char="Ø"/>
              <a:defRPr/>
            </a:pPr>
            <a:r>
              <a:rPr lang="en-US" sz="32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ಇದು</a:t>
            </a:r>
            <a:r>
              <a:rPr lang="en-US" sz="32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ದಿನಾಂಕ</a:t>
            </a:r>
            <a:r>
              <a:rPr lang="en-US" sz="32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</a:t>
            </a:r>
            <a:r>
              <a:rPr lang="en-US" sz="3200" b="1" kern="0" dirty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18-05-1951</a:t>
            </a:r>
            <a:r>
              <a:rPr lang="en-US" sz="32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ರಂದು</a:t>
            </a:r>
            <a:r>
              <a:rPr lang="en-US" sz="32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ಸ್ಥಾಪಿಸಲ್ಪಟ್ಟಿತು</a:t>
            </a:r>
            <a:r>
              <a:rPr lang="en-US" sz="32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pic>
        <p:nvPicPr>
          <p:cNvPr id="7171" name="Picture 3" descr="C:\Users\WIN\Desktop\KPSC-Buil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621" y="1665964"/>
            <a:ext cx="4956561" cy="3668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26613" y="69034"/>
            <a:ext cx="8977532" cy="99776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55146" rIns="287818" bIns="55146" anchor="b">
            <a:spAutoFit/>
          </a:bodyPr>
          <a:lstStyle/>
          <a:p>
            <a:pPr lvl="0" indent="348490" algn="ctr" defTabSz="9136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n-IN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ರಾಜ್ಯ</a:t>
            </a:r>
            <a:r>
              <a:rPr lang="en-IN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000" kern="0" dirty="0" err="1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ಲೋಕಸೇವಾ</a:t>
            </a:r>
            <a:r>
              <a:rPr lang="en-US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000" kern="0" dirty="0" err="1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ಆಯೋಗ</a:t>
            </a:r>
            <a:r>
              <a:rPr lang="en-US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</a:p>
          <a:p>
            <a:pPr lvl="0" indent="348490" algn="ctr" defTabSz="9136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(SPSC-State Public </a:t>
            </a:r>
            <a:r>
              <a:rPr lang="en-US" sz="32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P</a:t>
            </a:r>
            <a:r>
              <a:rPr lang="en-US" sz="3200" b="1" kern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ervice</a:t>
            </a:r>
            <a:r>
              <a:rPr lang="en-US" sz="32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 Commission)</a:t>
            </a:r>
            <a:endParaRPr lang="en-IN" sz="32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4299763" y="20541"/>
            <a:ext cx="3801000" cy="861704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/>
            <a:r>
              <a:rPr lang="en-IN" sz="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ಕಲಿಕಾಂಶಗಳು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823119" y="1371600"/>
            <a:ext cx="10842805" cy="4112255"/>
          </a:xfrm>
          <a:prstGeom prst="rect">
            <a:avLst/>
          </a:prstGeom>
          <a:noFill/>
        </p:spPr>
        <p:txBody>
          <a:bodyPr wrap="square" lIns="91369" tIns="0" rIns="91369" bIns="71985" rtlCol="0">
            <a:spAutoFit/>
          </a:bodyPr>
          <a:lstStyle/>
          <a:p>
            <a:pPr marL="710623" indent="-710623" defTabSz="113699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ಸಾರ್ವಜನಿಕ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ಆಡಳಿತದ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ಅರ್ಥ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ವ್ಯಾಪ್ತಿ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ಪ್ರಾಮುಖ್ಯತೆ</a:t>
            </a:r>
            <a:endParaRPr lang="en-IN" sz="3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defTabSz="113699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ನೇಮಕಾತಿಯ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ಅರ್ಥ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ವಿಧಾನಗಳು</a:t>
            </a:r>
            <a:endParaRPr lang="en-IN" sz="3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defTabSz="113699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ಆಯೋಗ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ರಾಜ್ಯ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ಆಯೋಗ</a:t>
            </a:r>
            <a:endParaRPr lang="en-IN" sz="3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defTabSz="113699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ಕರ್ನಾಟಕ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ಆಯೋಗ</a:t>
            </a:r>
            <a:endParaRPr lang="en-IN" sz="3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710623" indent="-710623" defTabSz="113699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ಕಾನೂನು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ಸುವ್ಯವಸ್ಥೆ</a:t>
            </a:r>
            <a:endParaRPr lang="en-IN" sz="3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128" y="1655949"/>
            <a:ext cx="6745809" cy="4462689"/>
          </a:xfrm>
          <a:prstGeom prst="rect">
            <a:avLst/>
          </a:prstGeom>
        </p:spPr>
        <p:txBody>
          <a:bodyPr wrap="square" lIns="91369" tIns="45685" rIns="91369" bIns="45685">
            <a:spAutoFit/>
          </a:bodyPr>
          <a:lstStyle/>
          <a:p>
            <a:pPr algn="just" defTabSz="913688">
              <a:defRPr/>
            </a:pPr>
            <a:r>
              <a:rPr lang="en-IN" sz="34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ರಚನೆ</a:t>
            </a:r>
            <a:r>
              <a:rPr lang="en-IN" sz="3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:</a:t>
            </a:r>
          </a:p>
          <a:p>
            <a:pPr algn="just" defTabSz="913688">
              <a:defRPr/>
            </a:pPr>
            <a:endParaRPr lang="en-US" sz="1200" b="1" kern="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571057" indent="-571057" algn="just" defTabSz="913688">
              <a:buFont typeface="Wingdings" pitchFamily="2" charset="2"/>
              <a:buChar char="v"/>
              <a:defRPr/>
            </a:pP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ಒಬ್ಬರು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ಅಧ್ಯಕ್ಷರನ್ನು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11 </a:t>
            </a: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ಜನ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ಸದಸ್ಯರನ್ನು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ಒಳಗೊಂಡಿರುತ್ತದೆ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571057" indent="-571057" algn="just" defTabSz="913688">
              <a:buFont typeface="Wingdings" pitchFamily="2" charset="2"/>
              <a:buChar char="v"/>
              <a:defRPr/>
            </a:pPr>
            <a:endParaRPr lang="en-US" sz="1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571057" indent="-571057" algn="just" defTabSz="913688">
              <a:buFont typeface="Wingdings" pitchFamily="2" charset="2"/>
              <a:buChar char="v"/>
              <a:defRPr/>
            </a:pP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ದೈನಂದಿನ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ಆಡಳಿತಾತ್ಮಕ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ಕಾರ್ಯನಿರ್ವಹಣೆ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ಉಸ್ತುವಾರಿಗಾಗಿ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ಕಾರ್ಯದರ್ಶಿಯವರಿರುತ್ತಾರೆ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571057" indent="-571057" algn="just" defTabSz="913688">
              <a:buFont typeface="Wingdings" pitchFamily="2" charset="2"/>
              <a:buChar char="v"/>
              <a:defRPr/>
            </a:pPr>
            <a:endParaRPr lang="en-IN" sz="1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571057" indent="-571057" algn="just" defTabSz="913688">
              <a:buFont typeface="Wingdings" pitchFamily="2" charset="2"/>
              <a:buChar char="v"/>
              <a:defRPr/>
            </a:pP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ಪರೀಕ್ಷಾ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ಕಾರ್ಯಗಳ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ನಿರ್ವಹಣೆಗಾಗಿ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ಪರೀಕ್ಷಾ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ನಿಯಂತ್ರಕರಿದ್ದಾರೆ</a:t>
            </a:r>
            <a:endParaRPr lang="en-IN" sz="28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571057" indent="-571057" algn="just" defTabSz="913688">
              <a:buFont typeface="Wingdings" pitchFamily="2" charset="2"/>
              <a:buChar char="v"/>
              <a:defRPr/>
            </a:pPr>
            <a:endParaRPr lang="en-US" sz="1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571057" indent="-571057" algn="just" defTabSz="913688">
              <a:buFont typeface="Wingdings" pitchFamily="2" charset="2"/>
              <a:buChar char="v"/>
            </a:pP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ಇವರನ್ನು </a:t>
            </a:r>
            <a:r>
              <a:rPr lang="kn-IN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ರಾಜ್ಯಪಾಲರು</a:t>
            </a:r>
            <a:r>
              <a:rPr lang="kn-IN" sz="2800" b="1" kern="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ನೇಮಿಸುತ್ತಾರೆ.</a:t>
            </a:r>
            <a:endParaRPr lang="en-IN" sz="28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8" name="Picture 3" descr="C:\Users\WIN\Desktop\KPSC-Buil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28" y="1655948"/>
            <a:ext cx="5181605" cy="4059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18718" y="76202"/>
            <a:ext cx="6477000" cy="110856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55146" rIns="287818" bIns="55146">
            <a:spAutoFit/>
          </a:bodyPr>
          <a:lstStyle/>
          <a:p>
            <a:pPr lvl="0" indent="348490" algn="ctr" defTabSz="9136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err="1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ಕರ್ನಾಟಕ</a:t>
            </a:r>
            <a:r>
              <a:rPr lang="en-US" sz="4000" kern="0" dirty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000" kern="0" dirty="0" err="1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ಲೋಕಸೇವಾ</a:t>
            </a:r>
            <a:r>
              <a:rPr lang="en-US" sz="4000" kern="0" dirty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000" kern="0" dirty="0" err="1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ಆಯೋಗ</a:t>
            </a:r>
            <a:r>
              <a:rPr lang="en-US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0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(</a:t>
            </a:r>
            <a:r>
              <a:rPr lang="en-US" sz="4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KPSC</a:t>
            </a:r>
            <a:r>
              <a:rPr lang="en-US" sz="40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)</a:t>
            </a:r>
            <a:endParaRPr lang="en-IN" sz="4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28734" y="1721747"/>
            <a:ext cx="5171988" cy="4001962"/>
            <a:chOff x="4457037" y="2417948"/>
            <a:chExt cx="5171988" cy="400196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57037" y="2417948"/>
              <a:ext cx="5095788" cy="3982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533237" y="6019800"/>
              <a:ext cx="5095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 err="1">
                  <a:latin typeface="NudiUni01e" pitchFamily="2" charset="0"/>
                  <a:cs typeface="NudiUni01e" pitchFamily="2" charset="0"/>
                </a:rPr>
                <a:t>ಥಾವರಚಂದ</a:t>
              </a:r>
              <a:r>
                <a:rPr lang="en-IN" sz="2000" b="1" dirty="0">
                  <a:latin typeface="NudiUni01e" pitchFamily="2" charset="0"/>
                  <a:cs typeface="NudiUni01e" pitchFamily="2" charset="0"/>
                </a:rPr>
                <a:t> </a:t>
              </a:r>
              <a:r>
                <a:rPr lang="en-IN" sz="2000" b="1" dirty="0" err="1">
                  <a:latin typeface="NudiUni01e" pitchFamily="2" charset="0"/>
                  <a:cs typeface="NudiUni01e" pitchFamily="2" charset="0"/>
                </a:rPr>
                <a:t>ಗೆಹ್ಲೋಟ್</a:t>
              </a:r>
              <a:r>
                <a:rPr lang="en-IN" sz="2000" b="1" dirty="0">
                  <a:latin typeface="NudiUni01e" pitchFamily="2" charset="0"/>
                  <a:cs typeface="NudiUni01e" pitchFamily="2" charset="0"/>
                </a:rPr>
                <a:t> </a:t>
              </a:r>
              <a:r>
                <a:rPr lang="en-IN" sz="2000" b="1" dirty="0" err="1">
                  <a:latin typeface="NudiUni01e" pitchFamily="2" charset="0"/>
                  <a:cs typeface="NudiUni01e" pitchFamily="2" charset="0"/>
                </a:rPr>
                <a:t>ಕರ್ನಾಟಕದ</a:t>
              </a:r>
              <a:r>
                <a:rPr lang="en-IN" sz="2000" b="1" dirty="0">
                  <a:latin typeface="NudiUni01e" pitchFamily="2" charset="0"/>
                  <a:cs typeface="NudiUni01e" pitchFamily="2" charset="0"/>
                </a:rPr>
                <a:t> </a:t>
              </a:r>
              <a:r>
                <a:rPr lang="en-IN" sz="2000" b="1" dirty="0" err="1">
                  <a:latin typeface="NudiUni01e" pitchFamily="2" charset="0"/>
                  <a:cs typeface="NudiUni01e" pitchFamily="2" charset="0"/>
                </a:rPr>
                <a:t>ರಾಜ್ಯಪಾಲರು</a:t>
              </a:r>
              <a:r>
                <a:rPr lang="en-IN" sz="2000" b="1" dirty="0">
                  <a:latin typeface="NudiUni01e" pitchFamily="2" charset="0"/>
                  <a:cs typeface="NudiUni01e" pitchFamily="2" charset="0"/>
                </a:rPr>
                <a:t>(2024)</a:t>
              </a:r>
              <a:endParaRPr lang="en-US" sz="2000" b="1" dirty="0">
                <a:latin typeface="NudiUni01e" pitchFamily="2" charset="0"/>
                <a:cs typeface="NudiUni01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3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3" descr="C:\Users\WIN\Desktop\KPSC-Buildin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5319" y="1905000"/>
            <a:ext cx="5024918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299" y="1530227"/>
            <a:ext cx="6744789" cy="4745856"/>
          </a:xfrm>
          <a:prstGeom prst="rect">
            <a:avLst/>
          </a:prstGeom>
        </p:spPr>
        <p:txBody>
          <a:bodyPr wrap="square" lIns="91382" tIns="45691" rIns="91382" bIns="45691">
            <a:spAutoFit/>
          </a:bodyPr>
          <a:lstStyle/>
          <a:p>
            <a:pPr algn="just" defTabSz="913688">
              <a:lnSpc>
                <a:spcPct val="90000"/>
              </a:lnSpc>
              <a:defRPr/>
            </a:pPr>
            <a:r>
              <a:rPr lang="en-IN" sz="34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ಅಧಿಕಾರವಧಿ</a:t>
            </a:r>
            <a:r>
              <a:rPr lang="en-IN" sz="3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:</a:t>
            </a:r>
          </a:p>
          <a:p>
            <a:pPr algn="just" defTabSz="913688">
              <a:lnSpc>
                <a:spcPct val="90000"/>
              </a:lnSpc>
              <a:defRPr/>
            </a:pPr>
            <a:endParaRPr lang="en-IN" sz="1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71057" indent="-571057" algn="just" defTabSz="913688">
              <a:lnSpc>
                <a:spcPct val="90000"/>
              </a:lnSpc>
              <a:buFont typeface="Wingdings" pitchFamily="2" charset="2"/>
              <a:buChar char="v"/>
            </a:pP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ನೇಮಕಾತಿ ಅವಧಿಯು ಸದಸ್ಯರು ನೇಮಕವಾದ ದಿನದಿಂದ </a:t>
            </a:r>
            <a:r>
              <a:rPr lang="kn-IN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6 ವರ್ಷಗಳ ಅವಧಿಗೆ ಅಥವಾ ಅವರಿಗೆ 65 ವರ್ಷ ವಯಸ್ಸಾಗುವವರೆಗೆ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ಅವಕಾಶವಿದ್ದು ಈ ಎರಡರಲ್ಲಿ ಯಾವುದು ಮೊದಲು ಅದನ್ನು ನಿರ್ಧರಿಸಿ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ಅವರ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ಅಧಿಕಾರಾವಧಿಯನ್ನು ನಿರ್ಧರಿಸಲಾಗುವುದು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571057" indent="-571057" defTabSz="913688">
              <a:lnSpc>
                <a:spcPct val="90000"/>
              </a:lnSpc>
              <a:buFont typeface="Wingdings" pitchFamily="2" charset="2"/>
              <a:buChar char="v"/>
            </a:pPr>
            <a:endParaRPr lang="en-IN" sz="18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71057" indent="-571057" algn="just" defTabSz="913688">
              <a:lnSpc>
                <a:spcPct val="90000"/>
              </a:lnSpc>
              <a:buFont typeface="Wingdings" pitchFamily="2" charset="2"/>
              <a:buChar char="v"/>
            </a:pP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ಆಯೋಗವು </a:t>
            </a:r>
            <a:r>
              <a:rPr lang="kn-IN" sz="2800" b="1" kern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1e" pitchFamily="2" charset="0"/>
                <a:cs typeface="NudiUni01e" pitchFamily="2" charset="0"/>
              </a:rPr>
              <a:t>ಬೆಂಗಳೂರಿನಲ್ಲಿ ಕೇಂದ್ರ ಕಛೇರಿ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ಯನ್ನು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ಹೊಂದಿ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ದೆ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571057" indent="-571057" algn="just" defTabSz="913688">
              <a:lnSpc>
                <a:spcPct val="90000"/>
              </a:lnSpc>
              <a:buFont typeface="Wingdings" pitchFamily="2" charset="2"/>
              <a:buChar char="v"/>
            </a:pPr>
            <a:endParaRPr lang="en-IN" sz="18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71057" indent="-571057" algn="just" defTabSz="913688">
              <a:lnSpc>
                <a:spcPct val="90000"/>
              </a:lnSpc>
              <a:buFont typeface="Wingdings" pitchFamily="2" charset="2"/>
              <a:buChar char="v"/>
            </a:pP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ಮೈಸೂರು, ಬೆಳಗಾವಿ,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ಕಲಬುರಗಿ ಮತ್ತು ಶಿವಮೊಗ್ಗಗಳಲ್ಲಿ ಪ್ರಾದೇಶಿಕ ಕೇಂದ್ರಗಳನ್ನು ಹೊಂದಿದೆ</a:t>
            </a:r>
            <a:r>
              <a:rPr lang="kn-I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8718" y="76202"/>
            <a:ext cx="6477000" cy="110856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55146" rIns="287818" bIns="55146">
            <a:spAutoFit/>
          </a:bodyPr>
          <a:lstStyle/>
          <a:p>
            <a:pPr lvl="0" indent="348490" algn="ctr" defTabSz="9136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err="1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ಕರ್ನಾಟಕ</a:t>
            </a:r>
            <a:r>
              <a:rPr lang="en-US" sz="4000" kern="0" dirty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000" kern="0" dirty="0" err="1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ಲೋಕಸೇವಾ</a:t>
            </a:r>
            <a:r>
              <a:rPr lang="en-US" sz="4000" kern="0" dirty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000" kern="0" dirty="0" err="1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ಆಯೋಗ</a:t>
            </a:r>
            <a:r>
              <a:rPr lang="en-US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40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(</a:t>
            </a:r>
            <a:r>
              <a:rPr lang="en-US" sz="4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KPSC</a:t>
            </a:r>
            <a:r>
              <a:rPr lang="en-US" sz="40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)</a:t>
            </a:r>
            <a:endParaRPr lang="en-IN" sz="4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1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9375" y="1529889"/>
            <a:ext cx="6611144" cy="471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456845" indent="-456845" defTabSz="9136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765913" algn="l"/>
                <a:tab pos="1317370" algn="l"/>
                <a:tab pos="2297738" algn="l"/>
              </a:tabLst>
            </a:pP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 ಸರ್ಕಾರಿ ಸೇವೆಗೆ ಪತ್ರಾಂಕಿತ ಅಧಿಕಾರಿಗಳನ್ನು ಸ್ಪರ್ಧಾತ್ಮಕ ಪರೀಕ್ಷೆಗಳು ಮತ್ತು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ವ್ಯಕ್ತಿತ್ವ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ಪರೀಕ್ಷೆ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ಮೂಲಕ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ಅಪತ್ರಾಂಕಿತ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ಸಿಬ್ಬಂದಿಗಳನ್ನು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ಸ್ಪರ್ಧಾತ್ಮಕ ಪರೀಕ್ಷೆಗಳ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ಮೂಲಕ</a:t>
            </a:r>
            <a:r>
              <a:rPr lang="k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ನಿಯಮಾನುಸಾರ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ನೇಮಕ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ಮಾಡುವುದು</a:t>
            </a:r>
            <a:r>
              <a:rPr lang="en-IN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6845" indent="-456845" defTabSz="9136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765913" algn="l"/>
                <a:tab pos="1317370" algn="l"/>
                <a:tab pos="2297738" algn="l"/>
              </a:tabLst>
            </a:pPr>
            <a:endParaRPr lang="kn-IN" sz="2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defTabSz="913688" eaLnBrk="0" fontAlgn="base" hangingPunct="0">
              <a:spcBef>
                <a:spcPct val="0"/>
              </a:spcBef>
              <a:spcAft>
                <a:spcPct val="0"/>
              </a:spcAft>
              <a:tabLst>
                <a:tab pos="765913" algn="l"/>
                <a:tab pos="1317370" algn="l"/>
                <a:tab pos="2297738" algn="l"/>
              </a:tabLst>
            </a:pPr>
            <a:r>
              <a:rPr lang="k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ಉದಾಹರಣೆ:</a:t>
            </a:r>
            <a:r>
              <a:rPr lang="e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 </a:t>
            </a:r>
            <a:r>
              <a:rPr lang="k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ಉಪವಿಭಾಗಾಧಿಕಾರಿ,</a:t>
            </a:r>
            <a:r>
              <a:rPr lang="e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 </a:t>
            </a:r>
            <a:r>
              <a:rPr lang="k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ಆರಕ್ಷಕ </a:t>
            </a:r>
            <a:r>
              <a:rPr lang="en-IN" sz="24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ಉಪಾಧೀಕ್ಷಕರು</a:t>
            </a:r>
            <a:r>
              <a:rPr lang="k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,</a:t>
            </a:r>
            <a:r>
              <a:rPr lang="e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  </a:t>
            </a:r>
          </a:p>
          <a:p>
            <a:pPr defTabSz="913688" eaLnBrk="0" fontAlgn="base" hangingPunct="0">
              <a:spcBef>
                <a:spcPct val="0"/>
              </a:spcBef>
              <a:spcAft>
                <a:spcPct val="0"/>
              </a:spcAft>
              <a:tabLst>
                <a:tab pos="765913" algn="l"/>
                <a:tab pos="1317370" algn="l"/>
                <a:tab pos="2297738" algn="l"/>
              </a:tabLst>
            </a:pPr>
            <a:r>
              <a:rPr lang="e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           </a:t>
            </a:r>
            <a:r>
              <a:rPr lang="k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ತಹಶೀಲ್ದಾರರು</a:t>
            </a:r>
            <a:r>
              <a:rPr lang="e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, </a:t>
            </a:r>
            <a:r>
              <a:rPr lang="en-IN" sz="24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ವಾಣಿಜ್ಯ</a:t>
            </a:r>
            <a:r>
              <a:rPr lang="e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 </a:t>
            </a:r>
            <a:r>
              <a:rPr lang="en-IN" sz="24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ತೆರಿಗೆ</a:t>
            </a:r>
            <a:r>
              <a:rPr lang="e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 </a:t>
            </a:r>
            <a:r>
              <a:rPr lang="en-IN" sz="24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ಅಧಿಕಾರಿ</a:t>
            </a:r>
            <a:r>
              <a:rPr lang="kn-IN" sz="24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4e" pitchFamily="2" charset="0"/>
                <a:ea typeface="Times New Roman" pitchFamily="18" charset="0"/>
                <a:cs typeface="NudiUni04e" pitchFamily="2" charset="0"/>
              </a:rPr>
              <a:t> ಇತ್ಯಾದಿ</a:t>
            </a:r>
            <a:endParaRPr lang="en-IN" sz="2400" b="1" kern="0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4e" pitchFamily="2" charset="0"/>
              <a:ea typeface="Times New Roman" pitchFamily="18" charset="0"/>
              <a:cs typeface="NudiUni04e" pitchFamily="2" charset="0"/>
            </a:endParaRPr>
          </a:p>
          <a:p>
            <a:pPr defTabSz="913688" eaLnBrk="0" fontAlgn="base" hangingPunct="0">
              <a:spcBef>
                <a:spcPct val="0"/>
              </a:spcBef>
              <a:spcAft>
                <a:spcPct val="0"/>
              </a:spcAft>
              <a:tabLst>
                <a:tab pos="765913" algn="l"/>
                <a:tab pos="1317370" algn="l"/>
                <a:tab pos="2297738" algn="l"/>
              </a:tabLst>
            </a:pPr>
            <a:endParaRPr lang="en-IN" sz="2000" b="1" kern="0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4e" pitchFamily="2" charset="0"/>
              <a:ea typeface="Times New Roman" pitchFamily="18" charset="0"/>
              <a:cs typeface="NudiUni04e" pitchFamily="2" charset="0"/>
            </a:endParaRPr>
          </a:p>
          <a:p>
            <a:pPr defTabSz="913688" eaLnBrk="0" fontAlgn="base" hangingPunct="0">
              <a:spcBef>
                <a:spcPct val="0"/>
              </a:spcBef>
              <a:spcAft>
                <a:spcPct val="0"/>
              </a:spcAft>
              <a:tabLst>
                <a:tab pos="765913" algn="l"/>
                <a:tab pos="1317370" algn="l"/>
                <a:tab pos="2297738" algn="l"/>
              </a:tabLst>
            </a:pPr>
            <a:endParaRPr lang="en-US" sz="1100" b="1" kern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845" indent="-456845" defTabSz="9136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765913" algn="l"/>
                <a:tab pos="1317370" algn="l"/>
                <a:tab pos="2297738" algn="l"/>
              </a:tabLst>
              <a:defRPr/>
            </a:pP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ಕೆಲವು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ಹುದ್ದೆಗಳಿಗೆ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ನೇಮಕಗೊಳ್ಳುವ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ಅಭ್ಯರ್ಥಿಗಳ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ವ್ಯಕ್ತಿತ್ವ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ಪರೀಕ್ಷೆ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ಏರ್ಪಡಿಸುವುದು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4"/>
          <a:stretch/>
        </p:blipFill>
        <p:spPr bwMode="auto">
          <a:xfrm>
            <a:off x="6614319" y="3886203"/>
            <a:ext cx="5410200" cy="2477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003" y="1066801"/>
            <a:ext cx="448123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37519" y="76201"/>
            <a:ext cx="8686803" cy="1096254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55146" rIns="287818" bIns="55146">
            <a:spAutoFit/>
          </a:bodyPr>
          <a:lstStyle/>
          <a:p>
            <a:pPr lvl="0" indent="348490" algn="ctr" defTabSz="9136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n-IN" sz="4000" kern="0" dirty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ಕರ್ನಾಟಕ ಲೋಕಸೇವಾ ಆಯೋಗ </a:t>
            </a:r>
            <a:r>
              <a:rPr lang="kn-IN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ಕಾರ್ಯಗಳು</a:t>
            </a:r>
            <a:endParaRPr lang="en-IN" sz="4000" kern="0" dirty="0" smtClean="0">
              <a:ln w="9525"/>
              <a:solidFill>
                <a:srgbClr val="FFFF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  <a:p>
            <a:pPr lvl="0" indent="348490" algn="ctr" defTabSz="9136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</a:t>
            </a:r>
            <a:r>
              <a:rPr lang="en-US" sz="4000" b="1" kern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KPSC</a:t>
            </a:r>
            <a:r>
              <a:rPr lang="en-US" sz="40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)</a:t>
            </a:r>
            <a:endParaRPr lang="en-IN" sz="4000" b="1" kern="0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9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9251" y="1454011"/>
            <a:ext cx="6534944" cy="445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456845" indent="-456845" algn="just" defTabSz="9136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765913" algn="l"/>
                <a:tab pos="1317370" algn="l"/>
                <a:tab pos="2297738" algn="l"/>
              </a:tabLst>
              <a:defRPr/>
            </a:pP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ಸರ್ಕಾರಿ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ನೌಕರರಿಗೆ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ವರ್ಷಕ್ಕೆ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ಎರಡು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ಬಾರಿ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ಇಲಾಖಾ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ಪರೀಕ್ಷೆಗಳನ್ನು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ನಡೆಸುವುದು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 </a:t>
            </a:r>
          </a:p>
          <a:p>
            <a:pPr marL="456845" indent="-456845" defTabSz="9136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765913" algn="l"/>
                <a:tab pos="1317370" algn="l"/>
                <a:tab pos="2297738" algn="l"/>
              </a:tabLst>
              <a:defRPr/>
            </a:pPr>
            <a:endParaRPr lang="en-US" sz="28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845" indent="-456845" algn="just" defTabSz="9136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765913" algn="l"/>
                <a:tab pos="1317370" algn="l"/>
                <a:tab pos="2297738" algn="l"/>
              </a:tabLst>
              <a:defRPr/>
            </a:pP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ಶಿಸ್ತು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ಪೂರ್ವಾನ್ವಯ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ಬಡ್ತಿ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ಪ್ರಕರಣಗಳ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ಬಗ್ಗೆ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ಸರ್ಕಾರಕ್ಕೆ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ಸಲಹೆ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ನೀಡುವುದು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algn="just" defTabSz="913688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65913" algn="l"/>
                <a:tab pos="1317370" algn="l"/>
                <a:tab pos="2297738" algn="l"/>
              </a:tabLst>
              <a:defRPr/>
            </a:pPr>
            <a:endParaRPr lang="en-US" sz="2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845" indent="-456845" algn="just" defTabSz="9136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765913" algn="l"/>
                <a:tab pos="1317370" algn="l"/>
                <a:tab pos="2297738" algn="l"/>
              </a:tabLst>
              <a:defRPr/>
            </a:pP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ಲೋಕಸೇವಾ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ಆಯೋಗದ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ವತಿಯಿಂದ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ರಾಜ್ಯದ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ವಿವಿಧ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ಪರೀಕ್ಷಾ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ಕೇಂದ್ರಗಳಲ್ಲಿ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ನಡೆಸುವ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ವಿವಿಧ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ಸ್ಪರ್ಧಾತ್ಮಕ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ಪರೀಕ್ಷೆಗಳ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ಸಮನ್ವಯ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ಕಾರ್ಯವನ್ನು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ನಿರ್ವಹಿಸುವುದು</a:t>
            </a:r>
            <a:r>
              <a:rPr lang="en-US" sz="28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95166" y="1207744"/>
            <a:ext cx="4830054" cy="4664949"/>
            <a:chOff x="6813465" y="907869"/>
            <a:chExt cx="5110519" cy="5357141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13465" y="3429000"/>
              <a:ext cx="5110357" cy="2836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13627" y="907869"/>
              <a:ext cx="5110357" cy="25211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1737519" y="76201"/>
            <a:ext cx="8686803" cy="1096254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55146" rIns="287818" bIns="55146">
            <a:spAutoFit/>
          </a:bodyPr>
          <a:lstStyle/>
          <a:p>
            <a:pPr lvl="0" indent="348490" algn="ctr" defTabSz="9136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n-IN" sz="4000" kern="0" dirty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ಕರ್ನಾಟಕ ಲೋಕಸೇವಾ ಆಯೋಗ </a:t>
            </a:r>
            <a:r>
              <a:rPr lang="kn-IN" sz="4000" kern="0" dirty="0" smtClean="0">
                <a:ln w="9525"/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ಕಾರ್ಯಗಳು</a:t>
            </a:r>
            <a:endParaRPr lang="en-IN" sz="4000" kern="0" dirty="0" smtClean="0">
              <a:ln w="9525"/>
              <a:solidFill>
                <a:srgbClr val="FFFF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  <a:p>
            <a:pPr lvl="0" indent="348490" algn="ctr" defTabSz="91368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</a:t>
            </a:r>
            <a:r>
              <a:rPr lang="en-US" sz="4000" b="1" kern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KPSC</a:t>
            </a:r>
            <a:r>
              <a:rPr lang="en-US" sz="40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)</a:t>
            </a:r>
            <a:endParaRPr lang="en-IN" sz="4000" b="1" kern="0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302" y="1447800"/>
            <a:ext cx="7452519" cy="2204250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“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ಕಾನೂನು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ಸುವ್ಯವಸ್ಥೆ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ಒಂದೇ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ನಾಣ್ಯದ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ಎರಡು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ಮುಖಗಳಿದ್ದಂತೆ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”. </a:t>
            </a:r>
            <a:endParaRPr lang="en-U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algn="ctr"/>
            <a:endParaRPr lang="en-US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ರಾಷ್ಟ್ರದ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ಸುಖ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ಶಾಂತಿಗೆ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,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ಐಕ್ಯತೆಗೆ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ಅಭಿವೃದ್ಧಿಗೆ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ಕಾನೂನು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ಸುವ್ಯವಸ್ಥೆ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ಅತ್ಯವಶ್ಯಕವಾಗಿದೆ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4" y="3953283"/>
            <a:ext cx="7452518" cy="2142719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7104" indent="-457104" algn="just">
              <a:buFont typeface="Wingdings" pitchFamily="2" charset="2"/>
              <a:buChar char="Ø"/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ಸಂವಿಧಾನದ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7ನೇ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ಅನುಸೂಚಿಯ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ರಾಜ್ಯಪಟ್ಟಿಯಲ್ಲಿ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ಕಾನೂನು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ಸುವ್ಯವಸ್ಥೆಯನ್ನು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ಉಲ್ಲೇಖಿಸಲಾಗಿದೆ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 </a:t>
            </a:r>
          </a:p>
          <a:p>
            <a:pPr marL="457104" indent="-457104" algn="just">
              <a:buFont typeface="Wingdings" pitchFamily="2" charset="2"/>
              <a:buChar char="Ø"/>
            </a:pP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7104" indent="-457104" algn="just">
              <a:buFont typeface="Wingdings" pitchFamily="2" charset="2"/>
              <a:buChar char="Ø"/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ರಾಜ್ಯದ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ಕಾನೂನು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ಸುವ್ಯವಸ್ಥೆ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ಕಾಪಾಡುವುದು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ಸರ್ಕಾರದ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ಮುಖ್ಯ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ಕರ್ತವ್ಯವಾಗಿದೆ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941" y="1447800"/>
            <a:ext cx="4255892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3349435" y="76200"/>
            <a:ext cx="4560284" cy="707815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45685" rIns="91369" bIns="45685" rtlCol="0">
            <a:spAutoFit/>
          </a:bodyPr>
          <a:lstStyle/>
          <a:p>
            <a:pPr algn="ctr" defTabSz="1136993"/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ಕಾನೂನು ಮತ್ತು ಸುವ್ಯವಸ್ಥೆ</a:t>
            </a:r>
          </a:p>
        </p:txBody>
      </p:sp>
    </p:spTree>
    <p:extLst>
      <p:ext uri="{BB962C8B-B14F-4D97-AF65-F5344CB8AC3E}">
        <p14:creationId xmlns:p14="http://schemas.microsoft.com/office/powerpoint/2010/main" val="31296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37522" y="990609"/>
            <a:ext cx="3581395" cy="6266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1954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US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ಸರ್ಕಾರದ</a:t>
            </a:r>
            <a:r>
              <a:rPr lang="en-US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ಪಾತ್ರ</a:t>
            </a:r>
            <a:endParaRPr lang="en-US" sz="36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5078" y="1905001"/>
            <a:ext cx="6781800" cy="4462689"/>
          </a:xfrm>
          <a:prstGeom prst="rect">
            <a:avLst/>
          </a:prstGeom>
        </p:spPr>
        <p:txBody>
          <a:bodyPr wrap="square" lIns="91369" tIns="45685" rIns="91369" bIns="45685">
            <a:spAutoFit/>
          </a:bodyPr>
          <a:lstStyle/>
          <a:p>
            <a:pPr marL="456910" indent="-456910" algn="just">
              <a:buFont typeface="Wingdings" pitchFamily="2" charset="2"/>
              <a:buChar char="v"/>
            </a:pP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ಸಂವಿಧಾನದ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355ನೇ </a:t>
            </a: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ವಿಧಿ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: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ಬಾಹ್ಯ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ಆಕ್ರಮಣಗಳಿಂದ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ರಾಜ್ಯಗಳನ್ನು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ರಕ್ಷಿಸುವುದು</a:t>
            </a:r>
            <a:endParaRPr lang="en-US" sz="2800" b="1" kern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algn="just">
              <a:buFont typeface="Wingdings" pitchFamily="2" charset="2"/>
              <a:buChar char="v"/>
            </a:pPr>
            <a:endParaRPr lang="en-US" sz="1600" b="1" kern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algn="just" defTabSz="913688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ವಿಧಿ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356ರ </a:t>
            </a:r>
            <a:r>
              <a:rPr lang="en-US" sz="2800" b="1" kern="0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ವಿಧಿಯನ್ವಯ</a:t>
            </a:r>
            <a:r>
              <a:rPr lang="en-US" sz="2800" b="1" kern="0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ರಾಜ್ಯದಲ್ಲಿ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ಸಂವಿಧಾನಾತ್ಮಕ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ಆಡಳಿತ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ವಿಫಲವಾದಾಗ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ತುರ್ತು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ಪರಿಸ್ಥಿತಿ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ಅಥವಾ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ರಾಷ್ಟ್ರಾಧ್ಯಕ್ಷರ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ಆಳ್ವಿಕೆಯನ್ನು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ಜಾರಿಗೊಳಿಸುವುದು</a:t>
            </a:r>
            <a:r>
              <a:rPr lang="en-US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6910" indent="-456910" algn="just" defTabSz="913688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endParaRPr lang="en-IN" sz="1600" b="1" kern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algn="just" defTabSz="913688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ಸಾರ್ವಜನಿಕ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ಭದ್ರತೆ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ಒದಗಿಸಲು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ಕೇಂದ್ರ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ಗೃಹ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ಮಂತ್ರಾಲಯವು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ಸಶಸ್ತ್ರ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ಸೈನಿಕ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ಪಡೆಯನ್ನು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ಹೊಂದಿದ್ದು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ಅವುಗಳ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ಮೂಲಕ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ಕಾನೂನು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ಸುವ್ಯವಸ್ಥೆಯ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ಜವಾಬ್ದಾರಿಯನ್ನು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kern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ನಿರ್ವಹಿಸುತ್ತದೆ</a:t>
            </a:r>
            <a:r>
              <a:rPr lang="en-IN" sz="28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0829"/>
          <a:stretch/>
        </p:blipFill>
        <p:spPr bwMode="auto">
          <a:xfrm>
            <a:off x="6919122" y="3429003"/>
            <a:ext cx="5181600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919119" y="914400"/>
            <a:ext cx="5259183" cy="2590800"/>
            <a:chOff x="7681118" y="1219200"/>
            <a:chExt cx="4573384" cy="24384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1118" y="1219200"/>
              <a:ext cx="4480719" cy="2438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634" b="98892" l="9375" r="8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8119" y="1219200"/>
              <a:ext cx="1906383" cy="1075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3349435" y="76200"/>
            <a:ext cx="4560284" cy="707815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/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ಕಾನೂನು ಮತ್ತು ಸುವ್ಯವಸ್ಥೆ</a:t>
            </a:r>
          </a:p>
        </p:txBody>
      </p:sp>
    </p:spTree>
    <p:extLst>
      <p:ext uri="{BB962C8B-B14F-4D97-AF65-F5344CB8AC3E}">
        <p14:creationId xmlns:p14="http://schemas.microsoft.com/office/powerpoint/2010/main" val="335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37316" y="2290807"/>
            <a:ext cx="5188839" cy="6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1.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ಮೀಸಲು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ಪೊಲೀಸ್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ಪಡೆ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323" y="3281375"/>
            <a:ext cx="3021579" cy="603812"/>
          </a:xfrm>
          <a:prstGeom prst="rect">
            <a:avLst/>
          </a:prstGeom>
        </p:spPr>
        <p:txBody>
          <a:bodyPr wrap="none" lIns="110291" tIns="55146" rIns="110291" bIns="55146">
            <a:spAutoFit/>
          </a:bodyPr>
          <a:lstStyle/>
          <a:p>
            <a:pPr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2.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ಗಡಿ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ಭದ್ರತಾ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ಪಡೆ</a:t>
            </a:r>
            <a:endParaRPr lang="en-US" sz="3200" b="1" kern="0" cap="all" dirty="0">
              <a:ln w="9000" cmpd="sng">
                <a:solidFill>
                  <a:srgbClr val="00ADDC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322" y="4424373"/>
            <a:ext cx="3021579" cy="603812"/>
          </a:xfrm>
          <a:prstGeom prst="rect">
            <a:avLst/>
          </a:prstGeom>
        </p:spPr>
        <p:txBody>
          <a:bodyPr wrap="none" lIns="110291" tIns="55146" rIns="110291" bIns="55146">
            <a:spAutoFit/>
          </a:bodyPr>
          <a:lstStyle/>
          <a:p>
            <a:pPr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3.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ರೈಲ್ವೆ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ರಕ್ಷಣಾ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ಪಡೆ</a:t>
            </a:r>
            <a:endParaRPr lang="en-US" sz="3200" b="1" kern="0" cap="all" dirty="0">
              <a:ln w="9000" cmpd="sng">
                <a:solidFill>
                  <a:srgbClr val="00ADDC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325" y="5492119"/>
            <a:ext cx="5486998" cy="603812"/>
          </a:xfrm>
          <a:prstGeom prst="rect">
            <a:avLst/>
          </a:prstGeom>
        </p:spPr>
        <p:txBody>
          <a:bodyPr wrap="none" lIns="110291" tIns="55146" rIns="110291" bIns="55146">
            <a:spAutoFit/>
          </a:bodyPr>
          <a:lstStyle/>
          <a:p>
            <a:pPr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4.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ಕೇಂದ್ರೀಯ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ಉದ್ದಿಮೆ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ಸಂರಕ್ಷಣಾ</a:t>
            </a:r>
            <a:r>
              <a:rPr lang="en-US" sz="32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ಪಡೆ</a:t>
            </a:r>
            <a:endParaRPr lang="en-US" sz="3200" b="1" kern="0" cap="all" dirty="0">
              <a:ln w="9000" cmpd="sng">
                <a:solidFill>
                  <a:srgbClr val="00ADDC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9" y="2068381"/>
            <a:ext cx="6377522" cy="408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1" y="2068371"/>
            <a:ext cx="6385358" cy="408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90" y="2068371"/>
            <a:ext cx="6377362" cy="408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91" y="2057409"/>
            <a:ext cx="6377362" cy="412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23122" y="1303944"/>
            <a:ext cx="3581395" cy="6266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1954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US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ಸರ್ಕಾರದ</a:t>
            </a:r>
            <a:r>
              <a:rPr lang="en-US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ಪಾತ್ರ</a:t>
            </a:r>
            <a:endParaRPr lang="en-US" sz="36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3349435" y="76200"/>
            <a:ext cx="4560284" cy="707815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/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ಕಾನೂನು ಮತ್ತು ಸುವ್ಯವಸ್ಥೆ</a:t>
            </a:r>
          </a:p>
        </p:txBody>
      </p:sp>
    </p:spTree>
    <p:extLst>
      <p:ext uri="{BB962C8B-B14F-4D97-AF65-F5344CB8AC3E}">
        <p14:creationId xmlns:p14="http://schemas.microsoft.com/office/powerpoint/2010/main" val="216427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1642" y="1447805"/>
            <a:ext cx="8071269" cy="1342475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lvl="0" algn="ctr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1.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ಕೇಂದ್ರ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ಮೀಸಲು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 </a:t>
            </a:r>
            <a:r>
              <a:rPr lang="en-US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ಪೊಲೀಸ್</a:t>
            </a:r>
            <a:r>
              <a:rPr lang="en-US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 </a:t>
            </a:r>
            <a:r>
              <a:rPr lang="en-US" sz="4000" b="1" kern="0" cap="all" dirty="0" err="1" smtClean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ಪಡೆ</a:t>
            </a:r>
            <a:r>
              <a:rPr lang="en-US" sz="4000" b="1" kern="0" cap="all" dirty="0" smtClean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 </a:t>
            </a:r>
            <a:r>
              <a:rPr lang="en-US" sz="36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(CRPF)</a:t>
            </a:r>
            <a:endParaRPr lang="en-IN" sz="36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Times New Roman" pitchFamily="18" charset="0"/>
              <a:cs typeface="NudiUni08k" pitchFamily="2" charset="0"/>
            </a:endParaRPr>
          </a:p>
          <a:p>
            <a:pPr algn="ctr" defTabSz="9136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cap="all" dirty="0" smtClean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 </a:t>
            </a:r>
            <a:endParaRPr lang="en-US" sz="4000" b="1" kern="0" cap="all" dirty="0">
              <a:ln w="9000" cmpd="sng">
                <a:solidFill>
                  <a:srgbClr val="00ADDC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NudiUni09e" pitchFamily="2" charset="0"/>
              <a:cs typeface="NudiUni09e" pitchFamily="2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5575" y="2515854"/>
            <a:ext cx="11792743" cy="103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457104" indent="-457104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765913" algn="l"/>
              </a:tabLst>
            </a:pP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ಈ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ಪಡೆಯು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ಕಾನೂನು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ಸುವ್ಯವಸ್ತೆಯನ್ನು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ಕಾಪಾಡಲು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,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ದಂಗೆಗಳನ್ನು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ಹತ್ತಿಕ್ಕಲು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ದೇಶದ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ಯಾವುದೇ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ಭಾಗ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ನೈಸರ್ಗಿಕ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ವಿಪತ್ತಿಗೆ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ಒಳಪಟ್ಟಾಗ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ಪರಿಹಾರ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ಕೈಗೊಳ್ಳುತ್ತದೆ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pic>
        <p:nvPicPr>
          <p:cNvPr id="8194" name="Picture 2" descr="CRPF India's Largest Paramilitary Force Central Reserve, 49% O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r="5237" b="14478"/>
          <a:stretch/>
        </p:blipFill>
        <p:spPr bwMode="auto">
          <a:xfrm>
            <a:off x="-15071" y="3810001"/>
            <a:ext cx="4114800" cy="25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9659"/>
          <a:stretch/>
        </p:blipFill>
        <p:spPr bwMode="auto">
          <a:xfrm>
            <a:off x="4175928" y="3810001"/>
            <a:ext cx="4010783" cy="251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11" y="3810000"/>
            <a:ext cx="3837817" cy="251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t="12744" r="30903" b="11141"/>
          <a:stretch/>
        </p:blipFill>
        <p:spPr bwMode="auto">
          <a:xfrm>
            <a:off x="9548018" y="538569"/>
            <a:ext cx="1790701" cy="1798536"/>
          </a:xfrm>
          <a:prstGeom prst="ellipse">
            <a:avLst/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3349435" y="76200"/>
            <a:ext cx="4560284" cy="707815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/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ಕಾನೂನು ಮತ್ತು ಸುವ್ಯವಸ್ಥೆ</a:t>
            </a:r>
          </a:p>
        </p:txBody>
      </p:sp>
    </p:spTree>
    <p:extLst>
      <p:ext uri="{BB962C8B-B14F-4D97-AF65-F5344CB8AC3E}">
        <p14:creationId xmlns:p14="http://schemas.microsoft.com/office/powerpoint/2010/main" val="33190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99319" y="1760941"/>
            <a:ext cx="5029200" cy="726922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lvl="0"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kn-IN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2. ಗಡಿ ಭದ್ರತಾ </a:t>
            </a:r>
            <a:r>
              <a:rPr lang="kn-IN" sz="4000" b="1" kern="0" cap="all" dirty="0" smtClean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ಪಡೆ</a:t>
            </a:r>
            <a:r>
              <a:rPr lang="en-IN" sz="4000" b="1" kern="0" cap="all" dirty="0" smtClean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 </a:t>
            </a:r>
            <a:r>
              <a:rPr lang="en-US" sz="40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BSF)</a:t>
            </a:r>
            <a:endParaRPr lang="en-IN" sz="4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84" y="2971809"/>
            <a:ext cx="6248399" cy="2881429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6910" indent="-45691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765913" algn="l"/>
              </a:tabLst>
            </a:pP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ಭಾರತವು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ಬಾಂಗ್ಲಾದೇಶ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ಪಾಕಿಸ್ತಾನ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ದೇಶಗಳೊಂದಿಗೆ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ಹೊಂದಿರುವ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ಗಡಿಗಳನ್ನು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ರಕ್ಷಿಸುವುದು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6910" indent="-45691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765913" algn="l"/>
              </a:tabLst>
            </a:pPr>
            <a:endParaRPr lang="en-IN" sz="3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765913" algn="l"/>
              </a:tabLst>
            </a:pP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ಈ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ಗಡಿ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ಭಾಗಗಳಲ್ಲಿ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ಸಂಭವಿಸುವ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ಅಪರಾಧ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ಕೃತ್ಯಗಳನ್ನು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ತಡೆಗಟ್ಟುವುದು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  <a:endParaRPr lang="en-US" sz="3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28" y="486022"/>
            <a:ext cx="2022137" cy="200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2590803"/>
            <a:ext cx="5538073" cy="3692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3349435" y="76200"/>
            <a:ext cx="4560284" cy="707815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/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ಕಾನೂನು ಮತ್ತು ಸುವ್ಯವಸ್ಥೆ</a:t>
            </a:r>
          </a:p>
        </p:txBody>
      </p:sp>
    </p:spTree>
    <p:extLst>
      <p:ext uri="{BB962C8B-B14F-4D97-AF65-F5344CB8AC3E}">
        <p14:creationId xmlns:p14="http://schemas.microsoft.com/office/powerpoint/2010/main" val="42639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5493" y="2574356"/>
            <a:ext cx="5562598" cy="357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marL="456910" indent="-45691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ರೈಲ್ವೆ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ಅಪರಾಧಗಳನ್ನು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ತಡೆಗಟ್ಟುವುದು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6910" indent="-45691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sz="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ಅವುಗಳ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ತನಿಖೆ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ನಡೆಸುವುದು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6910" indent="-45691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IN" sz="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ರೈಲ್ವೆ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ಪ್ರಯಾಣಿಕರ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ರಕ್ಷಣೆ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ರೈಲ್ವೆ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ಹಳಿ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ಮೊದಲಾದ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ರೈಲ್ವೆಗೆ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ಸಂಬಂಧಿಸಿದ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ಆಸ್ತಿಗಳನ್ನು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ರಕ್ಷಿಸುತ್ತದೆ</a:t>
            </a:r>
            <a:r>
              <a:rPr lang="en-IN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  <a:endParaRPr lang="en-US" sz="3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3119" y="1407644"/>
            <a:ext cx="6019800" cy="726922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lvl="0"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kn-IN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3. ರೈಲ್ವೆ ರಕ್ಷಣಾ </a:t>
            </a:r>
            <a:r>
              <a:rPr lang="kn-IN" sz="4000" b="1" kern="0" cap="all" dirty="0" smtClean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ಪಡೆ</a:t>
            </a:r>
            <a:r>
              <a:rPr lang="en-IN" sz="4000" b="1" kern="0" cap="all" dirty="0" smtClean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 </a:t>
            </a:r>
            <a:r>
              <a:rPr lang="en-US" sz="40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(RPF)</a:t>
            </a:r>
            <a:endParaRPr lang="en-IN" sz="4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28" y="917596"/>
            <a:ext cx="1707039" cy="1707039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39" y="2743200"/>
            <a:ext cx="6386285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3349435" y="76200"/>
            <a:ext cx="4560284" cy="707815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/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ಕಾನೂನು ಮತ್ತು ಸುವ್ಯವಸ್ಥೆ</a:t>
            </a:r>
          </a:p>
        </p:txBody>
      </p:sp>
    </p:spTree>
    <p:extLst>
      <p:ext uri="{BB962C8B-B14F-4D97-AF65-F5344CB8AC3E}">
        <p14:creationId xmlns:p14="http://schemas.microsoft.com/office/powerpoint/2010/main" val="132305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1280319" y="1066801"/>
            <a:ext cx="4554568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91369" bIns="0" rtlCol="0">
            <a:spAutoFit/>
          </a:bodyPr>
          <a:lstStyle/>
          <a:p>
            <a:pPr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 ಅರ್ಥ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76200" y="1799593"/>
            <a:ext cx="7909719" cy="4616596"/>
          </a:xfrm>
          <a:prstGeom prst="rect">
            <a:avLst/>
          </a:prstGeom>
          <a:noFill/>
        </p:spPr>
        <p:txBody>
          <a:bodyPr wrap="square" lIns="91369" tIns="45685" rIns="91369" bIns="45685" rtlCol="0" anchor="ctr">
            <a:spAutoFit/>
          </a:bodyPr>
          <a:lstStyle/>
          <a:p>
            <a:pPr marL="457104" indent="-457104" algn="just" defTabSz="1136993">
              <a:buFont typeface="Wingdings" pitchFamily="2" charset="2"/>
              <a:buChar char="Ø"/>
            </a:pPr>
            <a:r>
              <a:rPr lang="k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ಆಧುನಿಕ ಸಮಾಜವು ಸಂಕೀರ್ಣ ಮತ್ತು ಶೀಘ್ರಗತಿಯ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ಬದಲಾವಣೆಗಳಿಗೆ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ಒಳಗಾಗುತ್ತಿರುವುದರಿಂದ ಸಾರ್ವಜನಿಕ ಆಡಳಿತವು ಪ್ರಮುಖ ಸ್ಥಾನವನ್ನು ಹೊಂದಿದೆ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r>
              <a:rPr lang="k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endParaRPr lang="en-I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algn="just" defTabSz="1136993"/>
            <a:endParaRPr lang="en-IN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1136993">
              <a:buFont typeface="Wingdings" pitchFamily="2" charset="2"/>
              <a:buChar char="Ø"/>
            </a:pPr>
            <a:r>
              <a:rPr lang="k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 ಆಡಳಿತವು ಮಾನವ ಸಮಾಜವನ್ನು ನಾಗರಿಕ ಸಮಾಜವನ್ನಾಗಿ ರೂಪಿಸುವಲ್ಲಿ ಪ್ರಮುಖ ಪಾತ್ರ ವಹಿಸುತ್ತದೆ. </a:t>
            </a:r>
            <a:endParaRPr lang="en-I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algn="just" defTabSz="1136993"/>
            <a:r>
              <a:rPr lang="en-IN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      </a:t>
            </a:r>
          </a:p>
          <a:p>
            <a:pPr marL="457104" indent="-457104" algn="just" defTabSz="1136993">
              <a:buFont typeface="Wingdings" pitchFamily="2" charset="2"/>
              <a:buChar char="Ø"/>
            </a:pP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 ಆಡಳಿತದ ಅಧ್ಯಯನದ ಬೆಳವಣಿಗೆಗೆ  ವಿಶೇಷವಾಗಿ </a:t>
            </a:r>
            <a:r>
              <a:rPr lang="kn-IN" sz="28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ಅಮೇರಿಕಾ</a:t>
            </a:r>
            <a:r>
              <a:rPr lang="kn-IN" sz="28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ದಲ್ಲಿ ಪ್ರಾರಂಭವಾಯಿತು.</a:t>
            </a:r>
            <a:endParaRPr lang="en-IN" sz="2800" b="1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1136993">
              <a:buFont typeface="Wingdings" pitchFamily="2" charset="2"/>
              <a:buChar char="Ø"/>
            </a:pPr>
            <a:endParaRPr lang="en-IN" sz="1400" b="1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1136993">
              <a:buFont typeface="Wingdings" pitchFamily="2" charset="2"/>
              <a:buChar char="Ø"/>
            </a:pPr>
            <a:r>
              <a:rPr lang="en-US" sz="28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ಅಮೇರಿಕಾದ</a:t>
            </a:r>
            <a:r>
              <a:rPr lang="en-US" sz="28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ಮಾಜಿ</a:t>
            </a:r>
            <a:r>
              <a:rPr lang="en-US" sz="28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ಅಧ್ಯಕ್ಷರಾದ</a:t>
            </a:r>
            <a:r>
              <a:rPr lang="en-US" sz="28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ವುಡ್ರೊವಿಲ್ಸನ್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ರನ್ನು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‘</a:t>
            </a:r>
            <a:r>
              <a:rPr lang="en-US" sz="28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ಆಡಳಿತದ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ಪಿತಾಮಹ</a:t>
            </a:r>
            <a:r>
              <a:rPr lang="en-US" sz="28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’ </a:t>
            </a:r>
            <a:r>
              <a:rPr lang="en-US" sz="28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US" sz="28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ಕರೆಯಲಾಗಿದೆ</a:t>
            </a:r>
            <a:r>
              <a:rPr lang="en-US" sz="28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kn-IN" sz="2800" b="1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CE7506-6D9B-2337-97BA-51CFAA1FF6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299" y="1922074"/>
            <a:ext cx="3903346" cy="4326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2347119" y="54185"/>
            <a:ext cx="6629400" cy="707815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algn="ctr" defTabSz="1136993"/>
            <a:r>
              <a:rPr lang="en-IN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</a:t>
            </a:r>
            <a:r>
              <a:rPr lang="e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ಆಡಳಿತ-ಒಂದು</a:t>
            </a:r>
            <a:r>
              <a:rPr lang="e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ಪರಿಚಯ</a:t>
            </a:r>
            <a:endParaRPr lang="en-IN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98070" y="892000"/>
            <a:ext cx="8107760" cy="726922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lvl="0"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kn-IN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4. ಕೇಂದ್ರೀಯ </a:t>
            </a:r>
            <a:r>
              <a:rPr lang="en-IN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ಕೈಗಾರಿಕಾ</a:t>
            </a:r>
            <a:r>
              <a:rPr lang="en-IN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 </a:t>
            </a:r>
            <a:r>
              <a:rPr lang="en-IN" sz="4000" b="1" kern="0" cap="all" dirty="0" err="1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ಭದ್ರತಾ</a:t>
            </a:r>
            <a:r>
              <a:rPr lang="en-IN" sz="4000" b="1" kern="0" cap="all" dirty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 </a:t>
            </a:r>
            <a:r>
              <a:rPr lang="kn-IN" sz="4000" b="1" kern="0" cap="all" dirty="0" smtClean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ಪಡೆ</a:t>
            </a:r>
            <a:r>
              <a:rPr lang="en-IN" sz="4000" b="1" kern="0" cap="all" dirty="0" smtClean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udiUni09e" pitchFamily="2" charset="0"/>
                <a:cs typeface="NudiUni09e" pitchFamily="2" charset="0"/>
              </a:rPr>
              <a:t> </a:t>
            </a:r>
            <a:r>
              <a:rPr lang="en-US" sz="40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(CISF)</a:t>
            </a:r>
            <a:endParaRPr lang="en-IN" sz="4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Times New Roman" pitchFamily="18" charset="0"/>
              <a:cs typeface="NudiUni08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579" y="1780169"/>
            <a:ext cx="11792742" cy="1404055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7104" indent="-457104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765913" algn="l"/>
              </a:tabLst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ಭಾರತ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ಸರ್ಕಾರದ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ಸಾರ್ವಜನಿಕ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ವಲಯದಲ್ಲಿನ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ಬೃಹತ್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ಕೈಗಾರಿಕೆ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ಉದ್ದಿಮೆಗಳಿಗೆ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,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ವಿಮಾನ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ನಿಲ್ದಾಣಗಳು,ಬಂದರುಗಳು,ನೋಟು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ನಾಣ್ಯ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ಮುದ್ರಣಾಲಯಗಳಂತಹ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ಸಂಸ್ಥೆಗಳಿಗೆ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ಭದ್ರತೆಯನ್ನು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ಒದಗಿಸುತ್ತದೆ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t="-1" r="21523" b="-8173"/>
          <a:stretch/>
        </p:blipFill>
        <p:spPr bwMode="auto">
          <a:xfrm>
            <a:off x="4953000" y="3812288"/>
            <a:ext cx="2194719" cy="2133600"/>
          </a:xfrm>
          <a:prstGeom prst="ellipse">
            <a:avLst/>
          </a:prstGeom>
          <a:ln w="6350">
            <a:solidFill>
              <a:srgbClr val="00B0F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202695"/>
            <a:ext cx="4800600" cy="3178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28" y="3202692"/>
            <a:ext cx="4797168" cy="3198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3642519" y="22938"/>
            <a:ext cx="4560284" cy="707815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45685" rIns="91369" bIns="45685" rtlCol="0">
            <a:spAutoFit/>
          </a:bodyPr>
          <a:lstStyle/>
          <a:p>
            <a:pPr algn="ctr" defTabSz="1136993"/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ಕಾನೂನು ಮತ್ತು ಸುವ್ಯವಸ್ಥೆ</a:t>
            </a:r>
          </a:p>
        </p:txBody>
      </p:sp>
    </p:spTree>
    <p:extLst>
      <p:ext uri="{BB962C8B-B14F-4D97-AF65-F5344CB8AC3E}">
        <p14:creationId xmlns:p14="http://schemas.microsoft.com/office/powerpoint/2010/main" val="346881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3528" y="1208786"/>
            <a:ext cx="6781800" cy="665367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k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ರಾಜ್ಯದ ಪಾತ್ರ (ರಾಜ್ಯ ಪೊಲೀಸ್ ವ್ಯವಸ್ಥೆ)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02708" y="1905003"/>
            <a:ext cx="6956884" cy="97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ರಾಜ್ಯದಲ್ಲಿ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ಶಾಂತಿ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ಮತ್ತು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ಸುವ್ಯವಸ್ಥೆ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ಕಾಪಾಡುವುದು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ಸರ್ಕಾರದ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ಪ್ರಾಥಮಿಕ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ಜವಾಬ್ದಾರಿಯಾಗಿದೆ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122" y="2971801"/>
            <a:ext cx="6857993" cy="3496935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6910" indent="-456910" algn="just">
              <a:buFont typeface="Wingdings" pitchFamily="2" charset="2"/>
              <a:buChar char="Ø"/>
            </a:pP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ರಾಜ್ಯಗಳಲ್ಲಿ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ಪೊಲೀಸ್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ಖಾತೆಯು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ಗೃಹಮಂತ್ರಿ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ಅಧೀನದಲ್ಲಿರುತ್ತದೆ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 </a:t>
            </a:r>
          </a:p>
          <a:p>
            <a:pPr marL="456910" indent="-456910" algn="just">
              <a:buFont typeface="Wingdings" pitchFamily="2" charset="2"/>
              <a:buChar char="Ø"/>
            </a:pP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algn="just">
              <a:buFont typeface="Wingdings" pitchFamily="2" charset="2"/>
              <a:buChar char="Ø"/>
            </a:pP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ಗೃಹ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ಮಂತ್ರಿಯು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ಪೊಲೀಸ್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ಆಡಳಿತಕ್ಕೆ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ಸಂಬಂಧಪಟ್ಟ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ಹೊಣೆಗಾರಿಕೆಯನ್ನು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ಹೊಂದಿರುತ್ತಾರೆ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  <a:p>
            <a:pPr marL="456910" indent="-456910" algn="just">
              <a:buFont typeface="Wingdings" pitchFamily="2" charset="2"/>
              <a:buChar char="Ø"/>
            </a:pPr>
            <a:endParaRPr lang="en-US" sz="1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  <a:p>
            <a:pPr marL="456910" indent="-456910" algn="just">
              <a:buFont typeface="Wingdings" pitchFamily="2" charset="2"/>
              <a:buChar char="Ø"/>
            </a:pPr>
            <a:r>
              <a:rPr lang="en-IN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ಗೃಹ</a:t>
            </a:r>
            <a:r>
              <a:rPr lang="en-IN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ಇಲಾಖೆಯ</a:t>
            </a:r>
            <a:r>
              <a:rPr lang="en-IN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ಕಾರ್ಯದರ್ಶಿಯು</a:t>
            </a:r>
            <a:r>
              <a:rPr lang="en-IN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ಭಾರತೀಯ</a:t>
            </a:r>
            <a:r>
              <a:rPr lang="en-IN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ಆಡಳಿತ</a:t>
            </a:r>
            <a:r>
              <a:rPr lang="en-IN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ಸೇವೆಯ</a:t>
            </a:r>
            <a:r>
              <a:rPr lang="en-IN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ಅಧಿಕಾರಿಯಾಗಿದ್ದು</a:t>
            </a:r>
            <a:r>
              <a:rPr lang="en-IN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ಗೃಹ</a:t>
            </a:r>
            <a:r>
              <a:rPr lang="en-IN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ಇಲಾಖೆಯ</a:t>
            </a:r>
            <a:r>
              <a:rPr lang="en-IN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IN" sz="28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ಮುಖ್ಯಸ್ಥರಾಗಿರುತ್ತಾರೆ</a:t>
            </a:r>
            <a:r>
              <a:rPr lang="en-IN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  <a:endParaRPr 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ea typeface="Times New Roman" pitchFamily="18" charset="0"/>
              <a:cs typeface="NudiUni01e" pitchFamily="2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8" y="1280338"/>
            <a:ext cx="4090777" cy="2301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9" y="3581402"/>
            <a:ext cx="4794543" cy="276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C0EB9E-7998-D013-9E4B-C725AFF4BCA1}"/>
              </a:ext>
            </a:extLst>
          </p:cNvPr>
          <p:cNvSpPr txBox="1"/>
          <p:nvPr/>
        </p:nvSpPr>
        <p:spPr>
          <a:xfrm>
            <a:off x="3642519" y="22938"/>
            <a:ext cx="4560284" cy="707815"/>
          </a:xfrm>
          <a:prstGeom prst="rect">
            <a:avLst/>
          </a:prstGeom>
          <a:solidFill>
            <a:srgbClr val="002060"/>
          </a:solidFill>
        </p:spPr>
        <p:txBody>
          <a:bodyPr wrap="square" lIns="91369" tIns="45685" rIns="91369" bIns="45685" rtlCol="0">
            <a:spAutoFit/>
          </a:bodyPr>
          <a:lstStyle/>
          <a:p>
            <a:pPr algn="ctr" defTabSz="1136993"/>
            <a:r>
              <a:rPr lang="kn-I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ಕಾನೂನು ಮತ್ತು ಸುವ್ಯವಸ್ಥೆ</a:t>
            </a:r>
          </a:p>
        </p:txBody>
      </p:sp>
    </p:spTree>
    <p:extLst>
      <p:ext uri="{BB962C8B-B14F-4D97-AF65-F5344CB8AC3E}">
        <p14:creationId xmlns:p14="http://schemas.microsoft.com/office/powerpoint/2010/main" val="172616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ightbox"/>
          <p:cNvSpPr>
            <a:spLocks noChangeAspect="1" noChangeArrowheads="1"/>
          </p:cNvSpPr>
          <p:nvPr/>
        </p:nvSpPr>
        <p:spPr bwMode="auto">
          <a:xfrm>
            <a:off x="155575" y="-371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Reporting - Official site of POSDCoRB (pronounced &quot;Pos DEE Corb&quot;)"/>
          <p:cNvSpPr>
            <a:spLocks noChangeAspect="1" noChangeArrowheads="1"/>
          </p:cNvSpPr>
          <p:nvPr/>
        </p:nvSpPr>
        <p:spPr bwMode="auto">
          <a:xfrm>
            <a:off x="307975" y="1152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66119" y="111256"/>
            <a:ext cx="6553200" cy="726922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ಕರ್ನಾಟಕ</a:t>
            </a:r>
            <a:r>
              <a:rPr lang="en-IN" sz="4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4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ರಾಜ್ಯ ಪೊಲೀಸ್ </a:t>
            </a: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ಸಂಘಟನೆ</a:t>
            </a:r>
            <a:endParaRPr lang="kn-IN" sz="4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4119" y="990600"/>
            <a:ext cx="7668056" cy="525123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110291" tIns="55146" rIns="110291" bIns="55146">
            <a:spAutoFit/>
          </a:bodyPr>
          <a:lstStyle/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ಗೃಹ</a:t>
            </a:r>
            <a:r>
              <a:rPr lang="en-US" sz="3600" b="1" kern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3600" b="1" kern="0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ಸಚಿವರು</a:t>
            </a:r>
            <a:endParaRPr lang="en-US" sz="3600" b="1" kern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ಗೃಹ</a:t>
            </a:r>
            <a:r>
              <a:rPr lang="en-US" sz="3600" b="1" kern="0" dirty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3600" b="1" kern="0" dirty="0" err="1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ಕಾರ್ಯದರ್ಶಿ</a:t>
            </a:r>
            <a:endParaRPr lang="en-US" sz="3600" b="1" kern="0" dirty="0">
              <a:ln w="1905"/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cs typeface="NudiUni08k" pitchFamily="2" charset="0"/>
            </a:endParaRP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US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3600" b="1" kern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ಮಹಾನಿರ್ದೇಶಕರು</a:t>
            </a:r>
            <a:r>
              <a:rPr lang="en-US" sz="3600" b="1" kern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(DG &amp;IGP)</a:t>
            </a:r>
            <a:endParaRPr lang="en-US" sz="2800" b="1" kern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(</a:t>
            </a:r>
            <a:r>
              <a:rPr lang="en-US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ರಾಜ್ಯ</a:t>
            </a:r>
            <a:r>
              <a:rPr lang="en-US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US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ಇಲಾಖೆಯ</a:t>
            </a:r>
            <a:r>
              <a:rPr lang="en-US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ಮುಖ್ಯಸ್ಥರು</a:t>
            </a:r>
            <a:r>
              <a:rPr lang="en-US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)</a:t>
            </a: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lvl="0"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ಡೈರೆಕ್ಟರ್</a:t>
            </a:r>
            <a:r>
              <a:rPr lang="en-US" sz="3600" b="1" kern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3600" b="1" kern="0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ಜನರಲ್</a:t>
            </a:r>
            <a:r>
              <a:rPr lang="en-US" sz="3600" b="1" kern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3600" b="1" kern="0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ಆಫ್</a:t>
            </a:r>
            <a:r>
              <a:rPr lang="en-US" sz="3600" b="1" kern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3600" b="1" kern="0" dirty="0" err="1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US" sz="3600" b="1" kern="0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</a:t>
            </a:r>
            <a:r>
              <a:rPr lang="en-US" sz="2800" b="1" kern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DGP</a:t>
            </a:r>
            <a:r>
              <a:rPr lang="en-US" sz="2800" b="1" kern="0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)</a:t>
            </a:r>
            <a:endParaRPr lang="en-US" sz="2800" b="1" kern="0" dirty="0" smtClean="0">
              <a:ln w="1905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lvl="0"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3600" b="1" kern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ಅಡಿಷನಲ್</a:t>
            </a:r>
            <a:r>
              <a:rPr lang="en-IN" sz="3600" b="1" kern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ಡೈರೆಕ್ಟರ್</a:t>
            </a:r>
            <a:r>
              <a:rPr lang="en-IN" sz="3600" b="1" kern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kn-IN" sz="3600" b="1" kern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ಜನರಲ್ ಆಫ್ </a:t>
            </a:r>
            <a:r>
              <a:rPr lang="kn-IN" sz="3600" b="1" kern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(ADGP)</a:t>
            </a:r>
            <a:r>
              <a:rPr lang="en-IN" sz="2800" b="1" kern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endParaRPr lang="kn-IN" sz="2800" b="1" kern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cs typeface="NudiUni08k" pitchFamily="2" charset="0"/>
            </a:endParaRPr>
          </a:p>
          <a:p>
            <a:pPr lvl="0"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IN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ಇನ್ಸಪೆಕ್ಟರ್</a:t>
            </a:r>
            <a:r>
              <a:rPr lang="e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k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ಜನರಲ್ ಆಫ್ </a:t>
            </a:r>
            <a:r>
              <a:rPr lang="kn-IN" sz="36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(IGP)</a:t>
            </a:r>
            <a:endParaRPr lang="en-IN" sz="28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kn-IN" sz="12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005095" y="1524000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5005093" y="3581400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5014123" y="4464686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4995777" y="5278120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005095" y="2341880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014123" y="5932806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522" y="4326454"/>
            <a:ext cx="3082108" cy="184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025711" y="832331"/>
            <a:ext cx="3032919" cy="3243003"/>
            <a:chOff x="8872175" y="832328"/>
            <a:chExt cx="3032919" cy="324300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06" r="23513"/>
            <a:stretch/>
          </p:blipFill>
          <p:spPr bwMode="auto">
            <a:xfrm>
              <a:off x="8872175" y="832328"/>
              <a:ext cx="3032919" cy="305463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976519" y="3429000"/>
              <a:ext cx="281940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ಶ್ರೀ</a:t>
              </a:r>
              <a:r>
                <a:rPr lang="en-IN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 </a:t>
              </a:r>
              <a:r>
                <a:rPr lang="en-IN" sz="1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ಜಿ</a:t>
              </a:r>
              <a:r>
                <a:rPr lang="en-IN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 </a:t>
              </a:r>
              <a:r>
                <a:rPr lang="en-IN" sz="1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ಪರಮೇಶ್ವರ</a:t>
              </a:r>
              <a:r>
                <a:rPr lang="en-IN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 </a:t>
              </a:r>
              <a:r>
                <a:rPr lang="en-IN" sz="1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ಗೃಹ</a:t>
              </a:r>
              <a:r>
                <a:rPr lang="en-IN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 </a:t>
              </a:r>
              <a:r>
                <a:rPr lang="en-IN" sz="1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ಮಂತ್ರಿ</a:t>
              </a:r>
              <a:r>
                <a:rPr lang="en-IN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 (</a:t>
              </a:r>
              <a:r>
                <a:rPr lang="en-IN" sz="1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ಕರ್ನಾಟಕ</a:t>
              </a:r>
              <a:r>
                <a:rPr lang="en-IN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 ಸರ್ಕಾರ-2024)</a:t>
              </a:r>
              <a:endPara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8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75719" y="381004"/>
            <a:ext cx="8077200" cy="576214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110291" tIns="55146" rIns="110291" bIns="55146">
            <a:spAutoFit/>
          </a:bodyPr>
          <a:lstStyle/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lvl="0"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kn-IN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ಡೆಪ್ಯೂಟಿ </a:t>
            </a:r>
            <a:r>
              <a:rPr lang="en-IN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ಇನ್ಸಪೆಕ್ಟರ್</a:t>
            </a:r>
            <a:r>
              <a:rPr lang="en-IN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ಜನರಲ್</a:t>
            </a:r>
            <a:r>
              <a:rPr lang="en-IN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kn-IN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ಆಫ್ </a:t>
            </a:r>
            <a:r>
              <a:rPr lang="kn-IN" sz="3600" b="1" kern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(DIG)</a:t>
            </a:r>
            <a:endParaRPr lang="en-IN" sz="2800" b="1" kern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(</a:t>
            </a:r>
            <a:r>
              <a:rPr lang="en-IN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ಉಪ</a:t>
            </a:r>
            <a:r>
              <a:rPr lang="en-IN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ವಲಯ</a:t>
            </a:r>
            <a:r>
              <a:rPr lang="en-IN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ಕಛೇರಿಯ</a:t>
            </a:r>
            <a:r>
              <a:rPr lang="en-IN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ಮುಖ್ಯಸ್ಥರು</a:t>
            </a:r>
            <a:r>
              <a:rPr lang="en-IN" sz="3600" b="1" kern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)</a:t>
            </a:r>
            <a:endParaRPr lang="kn-IN" sz="3600" b="1" kern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lvl="0" algn="ctr" defTabSz="9136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ಸೂಪರಿಂಟೆಂಡೆಂಟ್</a:t>
            </a:r>
            <a:r>
              <a:rPr lang="en-IN" sz="3600" b="1" kern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ಆಫ್</a:t>
            </a:r>
            <a:r>
              <a:rPr lang="en-IN" sz="3600" b="1" kern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(SP)</a:t>
            </a:r>
            <a:endParaRPr lang="en-IN" sz="2800" b="1" kern="0" dirty="0">
              <a:ln w="1905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(</a:t>
            </a:r>
            <a:r>
              <a:rPr lang="en-IN" sz="3600" b="1" kern="0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ಜಿಲ್ಲಾ</a:t>
            </a:r>
            <a:r>
              <a:rPr lang="en-IN" sz="3600" b="1" kern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ವರಿಷ್ಠಾಧಿಕಾರಿ</a:t>
            </a:r>
            <a:r>
              <a:rPr lang="en-IN" sz="3600" b="1" kern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)</a:t>
            </a:r>
            <a:endParaRPr lang="kn-IN" sz="3600" b="1" kern="0" dirty="0">
              <a:ln w="1905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lvl="0" algn="ctr" defTabSz="9136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 err="1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ಅಡಿಷನಲ್</a:t>
            </a:r>
            <a:r>
              <a:rPr lang="en-IN" sz="3600" b="1" kern="0" dirty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kn-IN" sz="3600" b="1" kern="0" dirty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ಸೂಪರಿಂಟೆಂಡೆಂಟ್ ಆಫ್ </a:t>
            </a:r>
            <a:r>
              <a:rPr lang="kn-IN" sz="3600" b="1" kern="0" dirty="0" smtClean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 smtClean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(ASP)</a:t>
            </a:r>
            <a:endParaRPr lang="kn-IN" sz="2800" b="1" kern="0" dirty="0">
              <a:ln w="1905"/>
              <a:solidFill>
                <a:schemeClr val="accent5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n-IN" sz="3600" b="1" kern="0" dirty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(</a:t>
            </a:r>
            <a:r>
              <a:rPr lang="en-IN" sz="3600" b="1" kern="0" dirty="0" err="1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ಅಪರ</a:t>
            </a:r>
            <a:r>
              <a:rPr lang="en-IN" sz="3600" b="1" kern="0" dirty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kn-IN" sz="3600" b="1" kern="0" dirty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ಜಿಲ್ಲಾ ಪೊಲೀಸ್ ವರಿಷ್ಠಾಧಿಕಾರಿ)</a:t>
            </a:r>
          </a:p>
          <a:p>
            <a:pPr algn="ctr" defTabSz="9136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cs typeface="NudiUni08k" pitchFamily="2" charset="0"/>
            </a:endParaRPr>
          </a:p>
          <a:p>
            <a:pPr lvl="0"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ಡೆಪ್ಯೂಟಿ</a:t>
            </a:r>
            <a:r>
              <a:rPr lang="e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k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ಸೂಪರಿಂಟೆಂಡೆಂಟ್ ಆಫ್ </a:t>
            </a:r>
            <a:r>
              <a:rPr lang="kn-IN" sz="36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(</a:t>
            </a:r>
            <a:r>
              <a:rPr lang="en-US" sz="2800" b="1" kern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DySP</a:t>
            </a:r>
            <a:r>
              <a:rPr lang="en-US" sz="28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)</a:t>
            </a:r>
            <a:endParaRPr lang="kn-IN" sz="28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k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(</a:t>
            </a:r>
            <a:r>
              <a:rPr lang="en-IN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ಉಪ</a:t>
            </a:r>
            <a:r>
              <a:rPr lang="e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ವಿಭಾಗ</a:t>
            </a:r>
            <a:r>
              <a:rPr lang="e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ಕಚೇರಿ</a:t>
            </a:r>
            <a:r>
              <a:rPr lang="e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ಮುಖ್ಯಸ್ಥರು</a:t>
            </a:r>
            <a:r>
              <a:rPr lang="k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)</a:t>
            </a: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IN" sz="2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056380" y="398068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080920" y="1622909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056381" y="3085388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058219" y="4380788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056382" y="5676188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68" y="1551730"/>
            <a:ext cx="2267744" cy="2819803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4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ಕರ್ನಾಟಕ</a:t>
            </a:r>
            <a:r>
              <a:rPr lang="en-IN" sz="44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44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ರಾಜ್ಯ ಪೊಲೀಸ್ </a:t>
            </a:r>
            <a:r>
              <a:rPr lang="en-IN" sz="44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ಸಂಘಟನೆ</a:t>
            </a:r>
            <a:endParaRPr lang="kn-IN" sz="44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" y="4651376"/>
            <a:ext cx="2451534" cy="146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27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7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46187" y="1064802"/>
            <a:ext cx="7449532" cy="5232771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110291" tIns="55146" rIns="110291" bIns="55146">
            <a:spAutoFit/>
          </a:bodyPr>
          <a:lstStyle/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IN" sz="4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lvl="0"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ಇನ್ಸಪೆಕ್ಟರ್</a:t>
            </a:r>
            <a:r>
              <a:rPr lang="en-IN" sz="3600" b="1" kern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ಆಫ‍್</a:t>
            </a:r>
            <a:r>
              <a:rPr lang="en-IN" sz="3600" b="1" kern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(CPI)</a:t>
            </a:r>
            <a:endParaRPr lang="en-IN" sz="2800" b="1" kern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IN" sz="2800" b="1" kern="0" dirty="0" err="1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lvl="0"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ಸಬ್</a:t>
            </a:r>
            <a:r>
              <a:rPr lang="e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k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ಇನ್ಸಪೆಕ್ಟರ್ ಆಫ‍್ </a:t>
            </a:r>
            <a:r>
              <a:rPr lang="kn-IN" sz="36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Times New Roman" pitchFamily="18" charset="0"/>
                <a:cs typeface="NudiUni08k" pitchFamily="2" charset="0"/>
              </a:rPr>
              <a:t>(PSI)</a:t>
            </a:r>
            <a:endParaRPr lang="en-IN" sz="36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(</a:t>
            </a:r>
            <a:r>
              <a:rPr lang="en-IN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ಠಾಣೆಯ</a:t>
            </a:r>
            <a:r>
              <a:rPr lang="e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ಮುಖ್ಯಸ್ಥರು</a:t>
            </a:r>
            <a:r>
              <a:rPr lang="en-IN" sz="36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)</a:t>
            </a: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IN" sz="32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lvl="0"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ಅಸಿಸ್ಟಂಟ್</a:t>
            </a:r>
            <a:r>
              <a:rPr lang="en-IN" sz="3600" b="1" kern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ಸಬ್</a:t>
            </a:r>
            <a:r>
              <a:rPr lang="en-IN" sz="3600" b="1" kern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kn-IN" sz="3600" b="1" kern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ಇನ್ಸಪೆಕ್ಟರ್ ಆಫ‍್ </a:t>
            </a:r>
            <a:r>
              <a:rPr lang="kn-IN" sz="3600" b="1" kern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(ASI)</a:t>
            </a:r>
            <a:endParaRPr lang="en-IN" sz="2800" b="1" kern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IN" sz="32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lvl="0"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 err="1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ಹೆಡ್</a:t>
            </a:r>
            <a:r>
              <a:rPr lang="en-IN" sz="3600" b="1" kern="0" dirty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 smtClean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ಕಾನ್ಸಟೇಬಲ್</a:t>
            </a:r>
            <a:r>
              <a:rPr lang="en-IN" sz="3600" b="1" kern="0" dirty="0" smtClean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1905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(HC)</a:t>
            </a:r>
            <a:endParaRPr lang="en-IN" sz="2800" b="1" kern="0" dirty="0">
              <a:ln w="1905"/>
              <a:solidFill>
                <a:schemeClr val="accent5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IN" sz="32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lvl="0"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IN" sz="3600" b="1" kern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ಪೊಲೀಸ್</a:t>
            </a:r>
            <a:r>
              <a:rPr lang="en-IN" sz="36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IN" sz="3600" b="1" kern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ಕಾನ್ಸಟೇಬಲ್</a:t>
            </a:r>
            <a:r>
              <a:rPr lang="en-IN" sz="3600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8k" pitchFamily="2" charset="0"/>
                <a:ea typeface="Times New Roman" pitchFamily="18" charset="0"/>
                <a:cs typeface="NudiUni08k" pitchFamily="2" charset="0"/>
              </a:rPr>
              <a:t> </a:t>
            </a:r>
            <a:r>
              <a:rPr lang="en-US" sz="2800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NudiUni08k" pitchFamily="2" charset="0"/>
              </a:rPr>
              <a:t>(PC)</a:t>
            </a:r>
            <a:endParaRPr lang="en-IN" sz="36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  <a:p>
            <a:pPr algn="ctr" defTabSz="91368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IN" sz="36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udiUni08k" pitchFamily="2" charset="0"/>
              <a:ea typeface="Times New Roman" pitchFamily="18" charset="0"/>
              <a:cs typeface="NudiUni08k" pitchFamily="2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098989" y="1989707"/>
            <a:ext cx="228599" cy="306148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123537" y="3208907"/>
            <a:ext cx="228599" cy="306148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098992" y="3970907"/>
            <a:ext cx="228599" cy="306148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098990" y="4885307"/>
            <a:ext cx="228599" cy="306148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092506" y="1085499"/>
            <a:ext cx="228599" cy="28448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7FD13B">
                <a:shade val="50000"/>
              </a:srgbClr>
            </a:solidFill>
            <a:prstDash val="solid"/>
          </a:ln>
          <a:effectLst/>
        </p:spPr>
        <p:txBody>
          <a:bodyPr lIns="110291" tIns="55146" rIns="110291" bIns="55146" rtlCol="0" anchor="ctr"/>
          <a:lstStyle/>
          <a:p>
            <a:pPr algn="ctr" defTabSz="913688">
              <a:defRPr/>
            </a:pPr>
            <a:endParaRPr lang="en-US" sz="1800" kern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14872" y="140498"/>
            <a:ext cx="8025455" cy="788478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4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ಕರ್ನಾಟಕ</a:t>
            </a:r>
            <a:r>
              <a:rPr lang="en-IN" sz="44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kn-IN" sz="44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ರಾಜ್ಯ ಪೊಲೀಸ್ </a:t>
            </a:r>
            <a:r>
              <a:rPr lang="en-IN" sz="44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ಸಂಘಟನೆ</a:t>
            </a:r>
            <a:endParaRPr lang="kn-IN" sz="44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" y="2971800"/>
            <a:ext cx="259823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67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11" grpId="0" animBg="1"/>
      <p:bldP spid="12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718719" y="34866"/>
            <a:ext cx="4419593" cy="724538"/>
          </a:xfrm>
          <a:prstGeom prst="rect">
            <a:avLst/>
          </a:prstGeom>
          <a:solidFill>
            <a:srgbClr val="FFFF00"/>
          </a:solidFill>
        </p:spPr>
        <p:txBody>
          <a:bodyPr wrap="square" lIns="35978" tIns="107931" rIns="0" bIns="0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ಮೌಲ್ಯಮಾಪನದ</a:t>
            </a:r>
            <a:r>
              <a:rPr lang="en-IN" sz="4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ಪ್ರಶ್ನೆಗಳು</a:t>
            </a:r>
            <a:endParaRPr lang="kn-IN" sz="4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5025" y="1371603"/>
            <a:ext cx="5257807" cy="584757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buFont typeface="+mj-lt"/>
              <a:buAutoNum type="arabicPeriod"/>
            </a:pP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ಎಂದರೇನು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?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3119" y="2108775"/>
            <a:ext cx="11125200" cy="107721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ಜನರಿಗೆ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ಸೇವೆ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ಸಲ್ಲಿಸುವ,ಜನರ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ಬಗ್ಗೆ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ಕಾಳಜು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ವಹಿಸುವ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ಜನರಿಗೆ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ಸಂಬಂಧಿಸಿದ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ವ್ಯವಹಾರಗಳನ್ನು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ನಿರ್ವಹಿಸುವ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ಪ್ರಕ್ರಿಯೆಯಾಗಿದೆ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3119" y="3367210"/>
            <a:ext cx="10287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2. “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ಪಿತಾಮಹ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”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ಯಾರನ್ನು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ಕರೆಯಲಾಗಿದೆ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?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1219" y="4104385"/>
            <a:ext cx="111252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ವುಡ್ರೋ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ವಿಲ್ಸನ್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3121" y="4926453"/>
            <a:ext cx="11338719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3.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ಪದವನ್ನು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ಮೊದಲ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ಬಾರಿಗೆ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ಬಳಸಿದವರು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ಯಾರು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?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1219" y="5663628"/>
            <a:ext cx="111252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ಅಲೆಕ್ಸಾಂಡರ್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ಹ್ಯಾಮಿಲ್ಟನ್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4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8" grpId="0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025" y="1295403"/>
            <a:ext cx="11376816" cy="584757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4.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ಆಯೋಗದ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ಸದಸ್ಯರನ್ನು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ಯಾರು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ನೇಮಕ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ಮಾಡಿಕೊಳ್ಳುತ್ತಾರೆ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?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3119" y="2032578"/>
            <a:ext cx="111252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ರಾಷ್ಟ್ರಾಧ್ಯಕ್ಷರು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/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ರಾಷ್ಟ್ರಪತಿಗಳು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025" y="2885182"/>
            <a:ext cx="11338718" cy="1077200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5.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ಆಯೋಗ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ರಾಜ್ಯಲೋಕಸೇವಾ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ಆಯೋಗದ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ಸ್ಥಾಪನೆ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ಕುರಿತು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ಸಂವಿಧಾನದ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ಯಾವ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ವಿಧಿಯು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ತಿಳಿಸುತ್ತದೆ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?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1219" y="4028185"/>
            <a:ext cx="111252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ಸಂವಿಧಾನದ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315ನೇ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ವಿಧಿ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3121" y="4724400"/>
            <a:ext cx="11338719" cy="107721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6.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ವ್ಯಾಪ್ತಿಯನ್ನು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‘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ಪೋಸ್ಡ್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ಕಾರ್ಬ್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’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ಎಂಬರ್ಥದಲ್ಲಿ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 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ಸೂಚಿದವರು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ಯಾರು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?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1219" y="5816028"/>
            <a:ext cx="111252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ಲೂಥರ್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ಗುಲಿಕ್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8719" y="34866"/>
            <a:ext cx="4419593" cy="724538"/>
          </a:xfrm>
          <a:prstGeom prst="rect">
            <a:avLst/>
          </a:prstGeom>
          <a:solidFill>
            <a:srgbClr val="FFFF00"/>
          </a:solidFill>
        </p:spPr>
        <p:txBody>
          <a:bodyPr wrap="square" lIns="35978" tIns="107931" rIns="0" bIns="0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ಮೌಲ್ಯಮಾಪನದ</a:t>
            </a:r>
            <a:r>
              <a:rPr lang="en-IN" sz="4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ಪ್ರಶ್ನೆಗಳು</a:t>
            </a:r>
            <a:endParaRPr lang="kn-IN" sz="4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0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8" grpId="0"/>
      <p:bldP spid="19" grpId="0"/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025" y="3377628"/>
            <a:ext cx="11376816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8.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ಆಡಳಿತವು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ಪ್ರಸ್ತುತ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ಅತ್ಯಗತ್ಯವಾಗಿದೆ.ಚರ್ಚಿಸಿ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3119" y="3922458"/>
            <a:ext cx="11125200" cy="255454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ಸರ್ಕಾರದ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ಆಧಾರ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ಸ್ಥಂಭವಾಗಿದೆ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ಹಿತಾಸಕ್ತಿ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ಕಾಪಾಡಲು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ಸೇವೆ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ಸಲ್ಲಿಸುತ್ತಿದೆ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ಕಾನೂನು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ನೀತಿಗಳ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ಅನುಷ್ಠಾನ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ಸಾಮಾಜಿಕ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ಭದ್ರತೆಯನ್ನು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ಧೃಡಪಡಿಸುತ್ತದೆ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ಶಾಸಕಾಂಗ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ಕಾರ್ಯಾಂಗಕ್ಕೆ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ಸಹಾಯ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919" y="1143003"/>
            <a:ext cx="11376816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7.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ಆಯೋಗವು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ನಡೆಸುವ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ಮೂರು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ಹಂತದ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ಪರೀಕ್ಷೆಗಳಾವವು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?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019" y="1752603"/>
            <a:ext cx="11125200" cy="1569660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ಪೂರ್ವಭಾವಿ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ಪರೀಕ್ಷೆ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ಮುಖ್ಯ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ಪರೀಕ್ಷೆ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ವ್ಯಕ್ತಿತ್ವ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ಪರೀಕ್ಷೆ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/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ಸಂದರ್ಶನ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8719" y="34866"/>
            <a:ext cx="4419593" cy="724538"/>
          </a:xfrm>
          <a:prstGeom prst="rect">
            <a:avLst/>
          </a:prstGeom>
          <a:solidFill>
            <a:srgbClr val="FFFF00"/>
          </a:solidFill>
        </p:spPr>
        <p:txBody>
          <a:bodyPr wrap="square" lIns="35978" tIns="107931" rIns="0" bIns="0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ಮೌಲ್ಯಮಾಪನದ</a:t>
            </a:r>
            <a:r>
              <a:rPr lang="en-IN" sz="4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ಪ್ರಶ್ನೆಗಳು</a:t>
            </a:r>
            <a:endParaRPr lang="kn-IN" sz="4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4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6919" y="1219203"/>
            <a:ext cx="11376816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9.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ಆಯೋಗದ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ರಚನೆಯನ್ನು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ವಿವರಿಸಿ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019" y="1827240"/>
            <a:ext cx="11125200" cy="4573560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ಸಂವಿಧಾನದ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ವಿಧಿ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315ರ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ಅಡಿಯಲ್ಲಿ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ಸ್ಥಾಪಿತವಾಗಿದೆ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ಒಬ್ಬರು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ಅಧ್ಯಕ್ಷರು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10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ಜನ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ಸದಸ್ಯರು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ಇರುತ್ತಾರೆ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ಸದಸ್ಯರನ್ನು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ರಾಷ್ಟ್ರಾಧ್ಯಕ್ಷರು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ನೇಮಕ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ಮಾಡುತ್ತಾರೆ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ಅಧಿಕಾರದ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ಅವಧಿ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6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ವರ್ಷಗಳು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ಅಥವಾ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65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ವಯಸ್ಸು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ದುರ್ನಡತೆ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ಆಧಾರದ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ಮೇಲೆ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ರಾಷ್ಟ್ರಾಧ್ಯಕ್ಷರು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ಇವರನ್ನು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ವಜಾ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ಮಾಡಬಹುದು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ಆಯೋಗದಲ್ಲಿ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ಕಾರ್ಯದರ್ಶಿಗಳು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ಇರುತ್ತಾರೆ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ಆಯೋಗದ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ಕಚೇರಿ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ನವದೆಹಲಿಯಲ್ಲಿದೆ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8719" y="34866"/>
            <a:ext cx="4419593" cy="724538"/>
          </a:xfrm>
          <a:prstGeom prst="rect">
            <a:avLst/>
          </a:prstGeom>
          <a:solidFill>
            <a:srgbClr val="FFFF00"/>
          </a:solidFill>
        </p:spPr>
        <p:txBody>
          <a:bodyPr wrap="square" lIns="35978" tIns="107931" rIns="0" bIns="0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ಮೌಲ್ಯಮಾಪನದ</a:t>
            </a:r>
            <a:r>
              <a:rPr lang="en-IN" sz="4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ಪ್ರಶ್ನೆಗಳು</a:t>
            </a:r>
            <a:endParaRPr lang="kn-IN" sz="4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0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6919" y="1396428"/>
            <a:ext cx="11376816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10.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ರಾಜ್ಯ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ಆಯೋಗದ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ರಚನೆಯನ್ನು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ವಿವರಿಸಿ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019" y="2162616"/>
            <a:ext cx="9563100" cy="3933384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ಸಂವಿಧಾನದ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ವಿಧಿ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315ರ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ಅಡಿಯಲ್ಲಿ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ಸ್ಥಾಪಿತವಾಗಿದೆ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 algn="just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ಒಬ್ಬರು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ಅಧ್ಯಕ್ಷರು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11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ಜನ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ಸದಸ್ಯರು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ಇರುತ್ತಾರೆ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ಸದಸ್ಯರನ್ನು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ರಾಜ್ಯಪಾಲರು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ನೇಮಕ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ಮಾಡುತ್ತಾರೆ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ಅಧಿಕಾರದ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ಅವಧಿ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6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ವರ್ಷಗಳು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ಅಥವಾ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62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ವಯಸ್ಸು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ಆಯೋಗದಲ್ಲಿ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ಕಾರ್ಯದರ್ಶಿಗಳು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ಇರುತ್ತಾರೆ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ರಾಜ್ಯ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ಆಯೋಗದ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ಕಚೇರಿ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ಬೆಂಗಳೂರಿನಲ್ಲಿದೆ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8719" y="34866"/>
            <a:ext cx="4419593" cy="724538"/>
          </a:xfrm>
          <a:prstGeom prst="rect">
            <a:avLst/>
          </a:prstGeom>
          <a:solidFill>
            <a:srgbClr val="FFFF00"/>
          </a:solidFill>
        </p:spPr>
        <p:txBody>
          <a:bodyPr wrap="square" lIns="35978" tIns="107931" rIns="0" bIns="0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ಮೌಲ್ಯಮಾಪನದ</a:t>
            </a:r>
            <a:r>
              <a:rPr lang="en-IN" sz="4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ಪ್ರಶ್ನೆಗಳು</a:t>
            </a:r>
            <a:endParaRPr lang="kn-IN" sz="4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2E156D-A2C5-8A37-4970-050186B3FEE8}"/>
              </a:ext>
            </a:extLst>
          </p:cNvPr>
          <p:cNvSpPr txBox="1"/>
          <p:nvPr/>
        </p:nvSpPr>
        <p:spPr>
          <a:xfrm>
            <a:off x="213522" y="1139289"/>
            <a:ext cx="11734800" cy="5232131"/>
          </a:xfrm>
          <a:prstGeom prst="rect">
            <a:avLst/>
          </a:prstGeom>
          <a:noFill/>
        </p:spPr>
        <p:txBody>
          <a:bodyPr wrap="square" lIns="91369" tIns="45685" rIns="91369" bIns="45685" rtlCol="0" anchor="ctr">
            <a:spAutoFit/>
          </a:bodyPr>
          <a:lstStyle/>
          <a:p>
            <a:pPr marL="457104" indent="-457104" algn="just" defTabSz="1136993">
              <a:buFont typeface="Wingdings" pitchFamily="2" charset="2"/>
              <a:buChar char="Ø"/>
            </a:pP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ಕನ್ನಡದಲ್ಲಿರುವ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ಆಡಳಿತ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ಪದ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ಇಂಗ್ಲೀಷಿನ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‘</a:t>
            </a:r>
            <a:r>
              <a:rPr lang="en-I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ಅಡ್ಮಿನಿಸ್ಟ್ರೇಷನ್</a:t>
            </a:r>
            <a:r>
              <a:rPr lang="en-I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’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ಪದದ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ರೂಪಾಂತರವಾಗಿದೆ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I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1136993">
              <a:buFont typeface="Wingdings" pitchFamily="2" charset="2"/>
              <a:buChar char="Ø"/>
            </a:pP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ಅಡ್ಮಿನಿಸ್ಟ್ರೇಷನ್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ಪದವು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ಲ್ಯಾಟಿನ್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NudiUni01e" pitchFamily="2" charset="0"/>
              </a:rPr>
              <a:t>ಭಾಷೆಯ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udiUni01e" pitchFamily="2" charset="0"/>
              </a:rPr>
              <a:t> </a:t>
            </a:r>
            <a:r>
              <a:rPr lang="en-I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udiUni01e" pitchFamily="2" charset="0"/>
              </a:rPr>
              <a:t>ad</a:t>
            </a:r>
            <a:r>
              <a:rPr lang="en-I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NudiUni01e" pitchFamily="2" charset="0"/>
              </a:rPr>
              <a:t>ಮತ್ತು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udiUni01e" pitchFamily="2" charset="0"/>
              </a:rPr>
              <a:t>ministraire</a:t>
            </a:r>
            <a:r>
              <a:rPr lang="en-I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ಎರಡು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ಪದಗಳ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ಸಂಯೋಜನೆಯಾಗಿದೆ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algn="just" defTabSz="1136993"/>
            <a:endParaRPr lang="en-IN" sz="1200" b="1" dirty="0">
              <a:solidFill>
                <a:prstClr val="white"/>
              </a:solidFill>
              <a:latin typeface="NudiUni01e" pitchFamily="2" charset="0"/>
              <a:cs typeface="NudiUni01e" pitchFamily="2" charset="0"/>
            </a:endParaRPr>
          </a:p>
          <a:p>
            <a:pPr algn="ctr" defTabSz="1136993"/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      </a:t>
            </a:r>
            <a:r>
              <a:rPr lang="en-IN" sz="2800" b="1" dirty="0" err="1">
                <a:solidFill>
                  <a:srgbClr val="FFFF00"/>
                </a:solidFill>
                <a:cs typeface="NudiUni01e" pitchFamily="2" charset="0"/>
              </a:rPr>
              <a:t>Administraire</a:t>
            </a:r>
            <a:r>
              <a:rPr lang="en-IN" sz="2800" b="1" dirty="0">
                <a:solidFill>
                  <a:srgbClr val="FFFF00"/>
                </a:solidFill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ಪದವು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…</a:t>
            </a:r>
          </a:p>
          <a:p>
            <a:pPr marL="457200" indent="-457200" defTabSz="1136993">
              <a:buFont typeface="Wingdings" pitchFamily="2" charset="2"/>
              <a:buChar char="Ø"/>
            </a:pP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udiUni01e" pitchFamily="2" charset="0"/>
              </a:rPr>
              <a:t> 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NudiUni01e" pitchFamily="2" charset="0"/>
              </a:rPr>
              <a:t>To care, </a:t>
            </a:r>
          </a:p>
          <a:p>
            <a:pPr marL="456910" indent="-456910" algn="just" defTabSz="1136993">
              <a:buFont typeface="Wingdings" pitchFamily="2" charset="2"/>
              <a:buChar char="Ø"/>
            </a:pP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NudiUni01e" pitchFamily="2" charset="0"/>
              </a:rPr>
              <a:t> To look after, </a:t>
            </a:r>
          </a:p>
          <a:p>
            <a:pPr marL="456910" indent="-456910" algn="just" defTabSz="1136993">
              <a:buFont typeface="Wingdings" pitchFamily="2" charset="2"/>
              <a:buChar char="Ø"/>
            </a:pP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NudiUni01e" pitchFamily="2" charset="0"/>
              </a:rPr>
              <a:t> To Serve, </a:t>
            </a:r>
          </a:p>
          <a:p>
            <a:pPr marL="456910" indent="-456910" algn="just" defTabSz="1136993">
              <a:buFont typeface="Wingdings" pitchFamily="2" charset="2"/>
              <a:buChar char="Ø"/>
            </a:pP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NudiUni01e" pitchFamily="2" charset="0"/>
              </a:rPr>
              <a:t> To manage the affairs  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ವಿವಿಧ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ಅರ್ಥಗಳನ್ನು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ಸೂಚಿಸುತ್ತದೆ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6910" indent="-456910" algn="just" defTabSz="1136993">
              <a:buFont typeface="Wingdings" pitchFamily="2" charset="2"/>
              <a:buChar char="Ø"/>
            </a:pPr>
            <a:endParaRPr lang="en-IN" sz="1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456910" indent="-456910" algn="just" defTabSz="1136993">
              <a:buFont typeface="Wingdings" pitchFamily="2" charset="2"/>
              <a:buChar char="Ø"/>
            </a:pP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ಆಡಳಿತ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ಎಂದರೆ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ಜನರಿಗೆ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ಸೇವೆ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ಸಲ್ಲಿಸುವ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ಜನರ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ಬಗೆಗೆ</a:t>
            </a:r>
            <a:r>
              <a:rPr lang="en-IN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ಕಾಳಜಿ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ವಹಿಸುವ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ಜನರಿಗೆ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ಸಂಬಂಧಿಸಿದ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ವ್ಯವಹಾರಗಳನ್ನು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ನಿರ್ವಹಿಸುವ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ಪ್ರಕ್ರಿಯೆ</a:t>
            </a:r>
            <a:r>
              <a:rPr lang="en-IN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 </a:t>
            </a:r>
            <a:endParaRPr lang="en-IN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NudiUni01e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18719" y="59146"/>
            <a:ext cx="46482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 ಅರ್ಥ</a:t>
            </a:r>
          </a:p>
        </p:txBody>
      </p:sp>
    </p:spTree>
    <p:extLst>
      <p:ext uri="{BB962C8B-B14F-4D97-AF65-F5344CB8AC3E}">
        <p14:creationId xmlns:p14="http://schemas.microsoft.com/office/powerpoint/2010/main" val="395080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6919" y="1396428"/>
            <a:ext cx="11376816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10.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ರಾಜ್ಯ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ಆಯೋಗದ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ರಚನೆಯನ್ನು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ವಿವರಿಸಿ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019" y="2162616"/>
            <a:ext cx="11125200" cy="3933384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ಸಂವಿಧಾನದ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ವಿಧಿ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315ರ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ಅಡಿಯಲ್ಲಿ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ಸ್ಥಾಪಿತವಾಗಿದೆ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ಒಬ್ಬರು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ಅಧ್ಯಕ್ಷರು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11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ಜನ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ಸದಸ್ಯರು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ಇರುತ್ತಾರೆ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ಸದಸ್ಯರನ್ನು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ರಾಜ್ಯಪಾಲರು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ನೇಮಕ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ಮಾಡುತ್ತಾರೆ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ಅಧಿಕಾರದ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ಅವಧಿ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6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ವರ್ಷಗಳು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ಅಥವಾ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62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ವಯಸ್ಸು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ಆಯೋಗದಲ್ಲಿ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ಕಾರ್ಯದರ್ಶಿಗಳು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ಇರುತ್ತಾರೆ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ರಾಜ್ಯ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ಆಯೋಗದ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ಕಚೇರಿ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ಬೆಂಗಳೂರಿನಲ್ಲಿದೆ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8719" y="34866"/>
            <a:ext cx="4419593" cy="724538"/>
          </a:xfrm>
          <a:prstGeom prst="rect">
            <a:avLst/>
          </a:prstGeom>
          <a:solidFill>
            <a:srgbClr val="FFFF00"/>
          </a:solidFill>
        </p:spPr>
        <p:txBody>
          <a:bodyPr wrap="square" lIns="35978" tIns="107931" rIns="0" bIns="0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ಮೌಲ್ಯಮಾಪನದ</a:t>
            </a:r>
            <a:r>
              <a:rPr lang="en-IN" sz="4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ಪ್ರಶ್ನೆಗಳು</a:t>
            </a:r>
            <a:endParaRPr lang="kn-IN" sz="4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6919" y="1396428"/>
            <a:ext cx="11376816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11.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ಲೋಕಸೇವಾ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ಆಯೋಗದ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ಕಾರ್ಯಗಳನ್ನು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ತಿಳಿಸಿ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019" y="2162616"/>
            <a:ext cx="11125200" cy="3933384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ಸರ್ಕಾರದ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ಎ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ಬಿ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ಹುದ್ದೆಗಳಿಗೆ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ಸ್ಪರ್ಧಾತ್ಮಕ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ಪರೀಕ್ಷೆ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ನಡಸುವುದು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ವ್ಯಕ್ತಿತ್ವ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ಪರೀಕ್ಷೆಯನ್ನು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ನಡೆಸುವುದು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ಬಡ್ತಿ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ವರ್ಗಾವಣೆಗಳ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ಬಗ್ಗೆ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ಸರ್ಕಾರಕ್ಕೆ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ಸಲಹೆ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ನೀಡುವುದು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ಅಧಿಕಾರಿಗಳ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ದರ್ವರ್ತನೆಯ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ಶಿಸ್ತುಕ್ರಮದ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ಬಗ್ಗೆ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ಸರ್ಕಾರಕ್ಕೆ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ಸಲಹೆ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ನೀಡುವುದು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ರಾಷ್ಟ್ರಾಧ್ಯಕ್ಷರ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ಸೂಚನೆಯ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ಮೇರೆಗೆ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ಯಾವುದೇ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ವಿಷಯಗಳಿಗೆ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ಸರ್ಕಾರಕ್ಕೆ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ಸಲಹೆ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ನೀಡುವುದು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8719" y="34866"/>
            <a:ext cx="4419593" cy="724538"/>
          </a:xfrm>
          <a:prstGeom prst="rect">
            <a:avLst/>
          </a:prstGeom>
          <a:solidFill>
            <a:srgbClr val="FFFF00"/>
          </a:solidFill>
        </p:spPr>
        <p:txBody>
          <a:bodyPr wrap="square" lIns="35978" tIns="107931" rIns="0" bIns="0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ಮೌಲ್ಯಮಾಪನದ</a:t>
            </a:r>
            <a:r>
              <a:rPr lang="en-IN" sz="4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ಪ್ರಶ್ನೆಗಳು</a:t>
            </a:r>
            <a:endParaRPr lang="kn-IN" sz="4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19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6919" y="1396428"/>
            <a:ext cx="11376816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IN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12.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ಕಾನೂನು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ಸುವ್ಯವಸ್ಥೆಯ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ನಿರ್ವಹಣೆಯಲ್ಲಿ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ರಾಜ್ಯದ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ಪಾತ್ರವೇನು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?.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019" y="2162618"/>
            <a:ext cx="11125200" cy="3933366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ಶಾಂತಿ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ಸುವ್ಯವಸ್ಥೆಗಾಗಿ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ಪೋಲಿಸ್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ಆಡಳಿತವನ್ನು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ಹೊಂದಿದೆ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ರಾಜ್ಯ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ಗೃಹಮಂತ್ರಿಯು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ಪೋಲಿಸ್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ಆಡಳಿತದ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ಹೊಣೆಗಾರಿಕೆಯನ್ನು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ನಿರ್ವಹಿಸುತ್ತಾರೆ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ಗೃಹ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ಇಲಾಖೆಯ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ಕಾರ್ಯದರ್ಶಿಯು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ಐ.ಎ.ಎಸ್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ಅಧಿಕಾರಿಯಾಗಿದ್ದು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ಆಡಳಿತದ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ಮುಖ್ಯಸ್ಥರಾಗಿರುತ್ತಾರೆ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ಇವರು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ಗೃಹಮಂತ್ರಿಗೆ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ಸಲಹೆ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ನೆರವು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ನೀಡುತ್ತಾರೆ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  <a:p>
            <a:pPr marL="514242" indent="-514242">
              <a:lnSpc>
                <a:spcPct val="130000"/>
              </a:lnSpc>
              <a:buFont typeface="Wingdings" pitchFamily="2" charset="2"/>
              <a:buChar char="Ø"/>
            </a:pP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ಗೃಹ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ಇಲಾಖೆಯು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ಪೋಲಿಸ್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ಆಡಳಿತದ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ಮೇಲ್ವಿಚಾರಣೆ</a:t>
            </a:r>
            <a:r>
              <a:rPr lang="en-IN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1e" pitchFamily="2" charset="0"/>
                <a:cs typeface="NudiUni01e" pitchFamily="2" charset="0"/>
              </a:rPr>
              <a:t>ನಿರ್ವಹಿಸುತ್ತದೆ</a:t>
            </a:r>
            <a:endParaRPr lang="en-IN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8719" y="34866"/>
            <a:ext cx="4419593" cy="724538"/>
          </a:xfrm>
          <a:prstGeom prst="rect">
            <a:avLst/>
          </a:prstGeom>
          <a:solidFill>
            <a:srgbClr val="FFFF00"/>
          </a:solidFill>
        </p:spPr>
        <p:txBody>
          <a:bodyPr wrap="square" lIns="35978" tIns="107931" rIns="0" bIns="0">
            <a:spAutoFit/>
          </a:bodyPr>
          <a:lstStyle/>
          <a:p>
            <a:pPr algn="ctr" defTabSz="913688" fontAlgn="base">
              <a:spcBef>
                <a:spcPct val="0"/>
              </a:spcBef>
              <a:spcAft>
                <a:spcPct val="0"/>
              </a:spcAft>
            </a:pP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ಮೌಲ್ಯಮಾಪನದ</a:t>
            </a:r>
            <a:r>
              <a:rPr lang="en-IN" sz="4000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4000" kern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ಪ್ರಶ್ನೆಗಳು</a:t>
            </a:r>
            <a:endParaRPr lang="kn-IN" sz="4000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213" y="4280788"/>
            <a:ext cx="9210205" cy="690092"/>
          </a:xfrm>
          <a:prstGeom prst="rect">
            <a:avLst/>
          </a:prstGeom>
          <a:noFill/>
        </p:spPr>
        <p:txBody>
          <a:bodyPr wrap="none" lIns="89054" tIns="44529" rIns="89054" bIns="44529" rtlCol="0">
            <a:spAutoFit/>
          </a:bodyPr>
          <a:lstStyle/>
          <a:p>
            <a:pPr defTabSz="890550"/>
            <a:r>
              <a:rPr lang="en-US" sz="3900" dirty="0">
                <a:solidFill>
                  <a:prstClr val="white"/>
                </a:solidFill>
              </a:rPr>
              <a:t>https://socialsciencedigitalgroup.blogspot.in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2197" y="119135"/>
            <a:ext cx="6157445" cy="1813476"/>
          </a:xfrm>
          <a:prstGeom prst="rect">
            <a:avLst/>
          </a:prstGeom>
          <a:noFill/>
        </p:spPr>
        <p:txBody>
          <a:bodyPr wrap="none" lIns="89054" tIns="44529" rIns="89054" bIns="4452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890550"/>
            <a:r>
              <a:rPr lang="en-US" sz="11200" b="1" dirty="0" err="1">
                <a:ln/>
                <a:solidFill>
                  <a:srgbClr val="FFC000"/>
                </a:solidFill>
                <a:latin typeface="NudiUni06e" pitchFamily="2" charset="0"/>
                <a:cs typeface="NudiUni06e" pitchFamily="2" charset="0"/>
              </a:rPr>
              <a:t>ಧನ್ಯವಾದಗಳು</a:t>
            </a:r>
            <a:endParaRPr lang="en-US" sz="11200" b="1" dirty="0">
              <a:ln/>
              <a:solidFill>
                <a:srgbClr val="FFC000"/>
              </a:solidFill>
              <a:latin typeface="NudiUni06e" pitchFamily="2" charset="0"/>
              <a:cs typeface="NudiUni06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537" y="1512103"/>
            <a:ext cx="2437530" cy="271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941" y="1242794"/>
            <a:ext cx="2426235" cy="2698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57" y="1512108"/>
            <a:ext cx="2067329" cy="1896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6B32732-CC5E-4BBD-9785-DA058DF02C88}"/>
              </a:ext>
            </a:extLst>
          </p:cNvPr>
          <p:cNvSpPr txBox="1"/>
          <p:nvPr/>
        </p:nvSpPr>
        <p:spPr>
          <a:xfrm>
            <a:off x="2790057" y="4991684"/>
            <a:ext cx="6581728" cy="690092"/>
          </a:xfrm>
          <a:prstGeom prst="rect">
            <a:avLst/>
          </a:prstGeom>
          <a:noFill/>
        </p:spPr>
        <p:txBody>
          <a:bodyPr wrap="none" lIns="89054" tIns="44529" rIns="89054" bIns="44529" rtlCol="0">
            <a:spAutoFit/>
          </a:bodyPr>
          <a:lstStyle/>
          <a:p>
            <a:pPr algn="ctr" defTabSz="890550"/>
            <a:r>
              <a:rPr lang="en-US" sz="3900" dirty="0">
                <a:solidFill>
                  <a:prstClr val="white"/>
                </a:solidFill>
              </a:rPr>
              <a:t>https://geniuscsk.blogspot.com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4762B5-EE8E-45DE-9AF0-730EB2A2398F}"/>
              </a:ext>
            </a:extLst>
          </p:cNvPr>
          <p:cNvSpPr txBox="1"/>
          <p:nvPr/>
        </p:nvSpPr>
        <p:spPr>
          <a:xfrm>
            <a:off x="2995417" y="5652378"/>
            <a:ext cx="6183414" cy="690092"/>
          </a:xfrm>
          <a:prstGeom prst="rect">
            <a:avLst/>
          </a:prstGeom>
          <a:noFill/>
        </p:spPr>
        <p:txBody>
          <a:bodyPr wrap="none" lIns="89054" tIns="44529" rIns="89054" bIns="44529" rtlCol="0">
            <a:spAutoFit/>
          </a:bodyPr>
          <a:lstStyle/>
          <a:p>
            <a:pPr algn="ctr" defTabSz="890550"/>
            <a:r>
              <a:rPr lang="en-US" sz="3900" dirty="0">
                <a:solidFill>
                  <a:prstClr val="white"/>
                </a:solidFill>
              </a:rPr>
              <a:t>https://hsmitra.blogspot.com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1133" y="3639895"/>
            <a:ext cx="8579583" cy="690092"/>
          </a:xfrm>
          <a:prstGeom prst="rect">
            <a:avLst/>
          </a:prstGeom>
          <a:noFill/>
        </p:spPr>
        <p:txBody>
          <a:bodyPr wrap="none" lIns="89054" tIns="44529" rIns="89054" bIns="4452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890550"/>
            <a:r>
              <a:rPr lang="en-US" sz="39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6e" pitchFamily="2" charset="0"/>
                <a:cs typeface="NudiUni06e" pitchFamily="2" charset="0"/>
              </a:rPr>
              <a:t>ಸಮಾಜವಿಜ್ಞಾನದ</a:t>
            </a:r>
            <a:r>
              <a:rPr lang="en-US" sz="39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6e" pitchFamily="2" charset="0"/>
                <a:cs typeface="NudiUni06e" pitchFamily="2" charset="0"/>
              </a:rPr>
              <a:t> </a:t>
            </a:r>
            <a:r>
              <a:rPr lang="en-US" sz="39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6e" pitchFamily="2" charset="0"/>
                <a:cs typeface="NudiUni06e" pitchFamily="2" charset="0"/>
              </a:rPr>
              <a:t>ಇತರ</a:t>
            </a:r>
            <a:r>
              <a:rPr lang="en-US" sz="39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6e" pitchFamily="2" charset="0"/>
                <a:cs typeface="NudiUni06e" pitchFamily="2" charset="0"/>
              </a:rPr>
              <a:t> </a:t>
            </a:r>
            <a:r>
              <a:rPr lang="en-US" sz="39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6e" pitchFamily="2" charset="0"/>
                <a:cs typeface="NudiUni06e" pitchFamily="2" charset="0"/>
              </a:rPr>
              <a:t>ಸಂಪನ್ಮೂಲಗಳಿಗಾಗಿ</a:t>
            </a:r>
            <a:r>
              <a:rPr lang="en-US" sz="39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6e" pitchFamily="2" charset="0"/>
                <a:cs typeface="NudiUni06e" pitchFamily="2" charset="0"/>
              </a:rPr>
              <a:t> </a:t>
            </a:r>
            <a:r>
              <a:rPr lang="en-US" sz="39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6e" pitchFamily="2" charset="0"/>
                <a:cs typeface="NudiUni06e" pitchFamily="2" charset="0"/>
              </a:rPr>
              <a:t>ಭೇಟಿ</a:t>
            </a:r>
            <a:r>
              <a:rPr lang="en-US" sz="39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6e" pitchFamily="2" charset="0"/>
                <a:cs typeface="NudiUni06e" pitchFamily="2" charset="0"/>
              </a:rPr>
              <a:t> </a:t>
            </a:r>
            <a:r>
              <a:rPr lang="en-US" sz="39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6e" pitchFamily="2" charset="0"/>
                <a:cs typeface="NudiUni06e" pitchFamily="2" charset="0"/>
              </a:rPr>
              <a:t>ನೀಡಿ</a:t>
            </a:r>
            <a:endParaRPr lang="en-US" sz="39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3 L -0.48138 0.00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6 0.046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73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45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4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 build="p"/>
      <p:bldP spid="9" grpId="0" build="p"/>
      <p:bldP spid="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BE5406A-512D-46BE-9DC5-C96DDCDEBB3D}"/>
              </a:ext>
            </a:extLst>
          </p:cNvPr>
          <p:cNvSpPr/>
          <p:nvPr/>
        </p:nvSpPr>
        <p:spPr>
          <a:xfrm>
            <a:off x="142151" y="1075115"/>
            <a:ext cx="12019687" cy="4383453"/>
          </a:xfrm>
          <a:prstGeom prst="rect">
            <a:avLst/>
          </a:prstGeom>
          <a:noFill/>
        </p:spPr>
        <p:txBody>
          <a:bodyPr wrap="square" lIns="89092" tIns="44547" rIns="89092" bIns="4454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890928"/>
            <a:endParaRPr lang="en-US" sz="3100" b="1" dirty="0">
              <a:solidFill>
                <a:srgbClr val="FFFF00"/>
              </a:solidFill>
            </a:endParaRPr>
          </a:p>
          <a:p>
            <a:pPr algn="ctr" defTabSz="890928"/>
            <a:endParaRPr lang="en-US" sz="3100" b="1" dirty="0">
              <a:ln/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  <a:p>
            <a:pPr algn="ctr" defTabSz="890928"/>
            <a:endParaRPr lang="en-US" sz="3100" b="1" dirty="0">
              <a:ln/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  <a:p>
            <a:pPr algn="ctr" defTabSz="890928"/>
            <a:endParaRPr lang="en-US" sz="3100" b="1" dirty="0">
              <a:ln/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  <a:p>
            <a:pPr algn="ctr" defTabSz="890928"/>
            <a:endParaRPr lang="en-US" sz="3100" b="1" dirty="0">
              <a:ln/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  <a:p>
            <a:pPr algn="ctr" defTabSz="890928"/>
            <a:endParaRPr lang="en-US" sz="3100" b="1" dirty="0">
              <a:ln/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  <a:p>
            <a:pPr algn="ctr" defTabSz="890928"/>
            <a:endParaRPr lang="en-US" sz="3100" b="1" dirty="0">
              <a:ln/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  <a:p>
            <a:pPr algn="ctr" defTabSz="890928"/>
            <a:endParaRPr lang="en-US" sz="3100" b="1" dirty="0">
              <a:ln/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  <a:p>
            <a:pPr algn="ctr" defTabSz="890928"/>
            <a:endParaRPr lang="en-US" sz="3100" b="1" dirty="0">
              <a:ln/>
              <a:solidFill>
                <a:srgbClr val="FFFF00"/>
              </a:solidFill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683271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E48F4-260C-D2AE-7A22-4C69B5B7F0CC}"/>
              </a:ext>
            </a:extLst>
          </p:cNvPr>
          <p:cNvSpPr/>
          <p:nvPr/>
        </p:nvSpPr>
        <p:spPr>
          <a:xfrm>
            <a:off x="137321" y="4768100"/>
            <a:ext cx="7010401" cy="1404101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marL="457104" indent="-457104" algn="just">
              <a:buFont typeface="Wingdings" pitchFamily="2" charset="2"/>
              <a:buChar char="Ø"/>
            </a:pPr>
            <a:r>
              <a:rPr lang="en-US" sz="28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‘</a:t>
            </a:r>
            <a:r>
              <a:rPr lang="en-US" sz="28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’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ಎಂಬ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ಪದವನ್ನು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1e" pitchFamily="2" charset="0"/>
                <a:cs typeface="NudiUni01e" pitchFamily="2" charset="0"/>
              </a:rPr>
              <a:t>1812ರಲ್ಲಿ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ಮೊಟ್ಟಮೊದಲ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ಬಾರಿಗೆ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ಅಲೆಕ್ಸಾಂಡರ್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ಹ್ಯಾಮಿಲ್ಟನ್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ರವರು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ಬಳಸಿದರು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5629045-C427-3C32-F066-EB3A3C429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74255" y="1939130"/>
            <a:ext cx="4826467" cy="362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37320" y="1524001"/>
            <a:ext cx="7010400" cy="2800708"/>
          </a:xfrm>
          <a:prstGeom prst="rect">
            <a:avLst/>
          </a:prstGeom>
        </p:spPr>
        <p:txBody>
          <a:bodyPr wrap="square" lIns="91382" tIns="45691" rIns="91382" bIns="45691">
            <a:spAutoFit/>
          </a:bodyPr>
          <a:lstStyle/>
          <a:p>
            <a:pPr marL="457104" indent="-457104" algn="just" defTabSz="1136993">
              <a:buFont typeface="Wingdings" pitchFamily="2" charset="2"/>
              <a:buChar char="Ø"/>
            </a:pP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ಆಡಳಿತ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ಎಂದರೆ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ಜನರಿಗೆ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ಸೇವೆ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ಸಲ್ಲಿಸುವ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ಜನರ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ಬಗೆಗೆ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ಕಾಳಜಿ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ವಹಿಸುವ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ಜನರಿಗೆ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ಸಂಬಂಧಿಸಿದ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ವ್ಯವಹಾರಗಳನ್ನು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ನಿರ್ವಹಿಸುವ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ಪ್ರಕ್ರಿಯೆಯಾಗಿದೆ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104" indent="-457104" algn="just" defTabSz="1136993">
              <a:buFont typeface="Wingdings" pitchFamily="2" charset="2"/>
              <a:buChar char="Ø"/>
            </a:pPr>
            <a:endParaRPr lang="en-IN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  <a:p>
            <a:pPr marL="457104" indent="-457104" algn="just" defTabSz="1136993">
              <a:buFont typeface="Wingdings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ಸಾರ್ವಜನಿಕ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ಎನ್ನುವ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ಪದವು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ಸರ್ಕಾರಿ</a:t>
            </a:r>
            <a:r>
              <a:rPr lang="en-I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1e" pitchFamily="2" charset="0"/>
                <a:cs typeface="NudiUni01e" pitchFamily="2" charset="0"/>
              </a:rPr>
              <a:t>(</a:t>
            </a:r>
            <a:r>
              <a:rPr lang="en-IN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udiUni01e" pitchFamily="2" charset="0"/>
              </a:rPr>
              <a:t>Government)</a:t>
            </a:r>
            <a:r>
              <a:rPr lang="en-IN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ಎನ್ನುವ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ಅರ್ಥವನ್ನೂ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ಸೂಚಿಸುತ್ತದೆ</a:t>
            </a:r>
            <a:r>
              <a:rPr lang="en-I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.</a:t>
            </a:r>
            <a:endParaRPr lang="en-I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NudiUni01e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756819" y="76202"/>
            <a:ext cx="4648200" cy="553998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0" rIns="91440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 ಅರ್ಥ</a:t>
            </a:r>
          </a:p>
        </p:txBody>
      </p:sp>
    </p:spTree>
    <p:extLst>
      <p:ext uri="{BB962C8B-B14F-4D97-AF65-F5344CB8AC3E}">
        <p14:creationId xmlns:p14="http://schemas.microsoft.com/office/powerpoint/2010/main" val="2584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8920" y="1440499"/>
            <a:ext cx="7078096" cy="1588721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algn="just"/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“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ಕಾನೂನಿನ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ಸಮಗ್ರ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ಮತ್ತು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ಕ್ರಮಬದ್ಧ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ಜಾರಿಗೊಳಿಸುವಿಕೆ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ಸಾರ್ವಜನಿಕ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ಆಡಳಿತವಾಗಿರುತ್ತದೆ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.” </a:t>
            </a:r>
          </a:p>
          <a:p>
            <a:pPr algn="r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– </a:t>
            </a:r>
            <a:r>
              <a:rPr lang="en-US" sz="3200" b="1" dirty="0" err="1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ವುಡ್ರೊವಿಲ್ಸನ್</a:t>
            </a:r>
            <a:r>
              <a:rPr lang="en-US" sz="3200" b="1" dirty="0">
                <a:ln w="10541" cmpd="sng">
                  <a:solidFill>
                    <a:srgbClr val="7FD13B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cs typeface="NudiUni03k" pitchFamily="2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3953" y="4735882"/>
            <a:ext cx="7924800" cy="1588721"/>
          </a:xfrm>
          <a:prstGeom prst="rect">
            <a:avLst/>
          </a:prstGeom>
        </p:spPr>
        <p:txBody>
          <a:bodyPr wrap="square" lIns="110291" tIns="55146" rIns="110291" bIns="55146">
            <a:spAutoFit/>
          </a:bodyPr>
          <a:lstStyle/>
          <a:p>
            <a:pPr algn="just"/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“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ಸಾರ್ವಜನಿಕ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ನೀತಿಯನ್ನು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ಜಾರಿಗೊಳಿಸುವ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ಸಾಮೂಹಿಕ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ಯತ್ನದ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ಸಂಯೋಜನೆಯೇ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ಸಾರ್ವಜನಿಕ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ಆಡಳಿತವಾಗಿರುತ್ತದೆ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.”</a:t>
            </a:r>
          </a:p>
          <a:p>
            <a:pPr algn="r"/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–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ಫಿಫ್ನರ್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3k" pitchFamily="2" charset="0"/>
              <a:ea typeface="Times New Roman" pitchFamily="18" charset="0"/>
              <a:cs typeface="NudiUni03k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0CE7506-6D9B-2337-97BA-51CFAA1FF6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922" y="732503"/>
            <a:ext cx="3413919" cy="373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istory – Pfiffner Gro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2" y="2954274"/>
            <a:ext cx="3200400" cy="339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337722" y="59146"/>
            <a:ext cx="5486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ವ್ಯಾಖ್ಯೆಗಳು</a:t>
            </a:r>
            <a:endParaRPr lang="kn-IN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0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0233" y="5072899"/>
            <a:ext cx="11949539" cy="140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            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ಒಟ್ಟಿನಲ್ಲಿ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,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ಇಡೀ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ವ್ಯವಸ್ಥೆಯ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ಸಮಸ್ತ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ಕಾರ್ಯಾಚರಣೆಗೆ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ಸಂಬಂಧಿಸಿರುತ್ತದೆ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.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ರಾಜ್ಯದ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ದೈನಂದಿನ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ವ್ಯವಹಾರಗಳನ್ನು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ನಡೆಸಿಕೊಂಡು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ಹೋಗುವ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ಸರ್ಕಾರದ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ಅಂಗವೇ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ಸಾರ್ವಜನಿಕ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 </a:t>
            </a:r>
            <a:r>
              <a:rPr lang="en-US" sz="2800" b="1" dirty="0" err="1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ಆಡಳಿತವಾಗಿರುತ್ತದೆ</a:t>
            </a:r>
            <a:r>
              <a:rPr lang="en-US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latin typeface="NudiUni01e" pitchFamily="2" charset="0"/>
                <a:ea typeface="Times New Roman" pitchFamily="18" charset="0"/>
                <a:cs typeface="NudiUni01e" pitchFamily="2" charset="0"/>
              </a:rPr>
              <a:t>.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8181" y="1376443"/>
            <a:ext cx="7467600" cy="158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“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ಸಾರ್ವಜನಿಕ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ಆಡಳಿತವು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ಸರ್ಕಾರ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ಕಾರ್ಯಗಳನ್ನು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ನಿರ್ವಹಿಸುವ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ಕಾರ್ಯಾಂಗ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ಶಾಖೆಗೆ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ಸಂಬಂಧಿಸಿದೆ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.”</a:t>
            </a:r>
          </a:p>
          <a:p>
            <a:pPr algn="r"/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–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ಲೂಥರ್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ಗುಲಿಕ್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</a:p>
        </p:txBody>
      </p:sp>
      <p:pic>
        <p:nvPicPr>
          <p:cNvPr id="4" name="Picture 2" descr="E:\text books\ppt image\pub adm ppt\luther gul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4522" y="1106613"/>
            <a:ext cx="3613673" cy="3659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8181" y="3269779"/>
            <a:ext cx="7467600" cy="158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0291" tIns="55146" rIns="110291" bIns="55146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“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ವ್ಯಕ್ತಿ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,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ವಸ್ತು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ಮತ್ತು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ವಿಧಾನಗಳ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ವ್ಯವಸ್ಥಿತ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ಸಂಯೋಜನೆಯೇ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</a:p>
          <a:p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ಸಾರ್ವಜನಿಕ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ಆಡಳಿತ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.”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NudiUni03k" pitchFamily="2" charset="0"/>
                <a:ea typeface="Times New Roman" pitchFamily="18" charset="0"/>
                <a:cs typeface="NudiUni03k" pitchFamily="2" charset="0"/>
              </a:rPr>
              <a:t>                                                      </a:t>
            </a:r>
          </a:p>
          <a:p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NudiUni03k" pitchFamily="2" charset="0"/>
                <a:ea typeface="Times New Roman" pitchFamily="18" charset="0"/>
                <a:cs typeface="NudiUni03k" pitchFamily="2" charset="0"/>
              </a:rPr>
              <a:t>                             </a:t>
            </a:r>
            <a:r>
              <a: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– </a:t>
            </a:r>
            <a:r>
              <a:rPr lang="en-US" sz="3200" b="1" dirty="0" err="1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k" pitchFamily="2" charset="0"/>
                <a:ea typeface="Times New Roman" pitchFamily="18" charset="0"/>
                <a:cs typeface="NudiUni03k" pitchFamily="2" charset="0"/>
              </a:rPr>
              <a:t>ಏಫ್.ಎಂ.ಮಾರ್ಕ್ಸ್</a:t>
            </a:r>
            <a:endParaRPr lang="en-US" sz="3200" b="1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3k" pitchFamily="2" charset="0"/>
              <a:ea typeface="Times New Roman" pitchFamily="18" charset="0"/>
              <a:cs typeface="NudiUni03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AE71B87-4D24-98AB-67D7-6FECF6875051}"/>
              </a:ext>
            </a:extLst>
          </p:cNvPr>
          <p:cNvSpPr txBox="1"/>
          <p:nvPr/>
        </p:nvSpPr>
        <p:spPr>
          <a:xfrm>
            <a:off x="3337722" y="76201"/>
            <a:ext cx="5486400" cy="626654"/>
          </a:xfrm>
          <a:prstGeom prst="rect">
            <a:avLst/>
          </a:prstGeom>
          <a:solidFill>
            <a:srgbClr val="0070C0"/>
          </a:solidFill>
        </p:spPr>
        <p:txBody>
          <a:bodyPr wrap="square" lIns="91369" tIns="71954" rIns="179886" bIns="0" rtlCol="0">
            <a:spAutoFit/>
          </a:bodyPr>
          <a:lstStyle/>
          <a:p>
            <a:pPr algn="ctr" defTabSz="1136993"/>
            <a:r>
              <a:rPr lang="k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ಸಾರ್ವಜನಿಕ ಆಡಳಿತದ</a:t>
            </a:r>
            <a:r>
              <a:rPr lang="en-I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IN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ವ್ಯಾಖ್ಯೆಗಳು</a:t>
            </a:r>
            <a:endParaRPr lang="kn-IN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7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2928</TotalTime>
  <Words>2345</Words>
  <Application>Microsoft Office PowerPoint</Application>
  <PresentationFormat>Custom</PresentationFormat>
  <Paragraphs>445</Paragraphs>
  <Slides>64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 STF Karnataka</dc:creator>
  <cp:keywords>A R MALLEWADI</cp:keywords>
  <cp:lastModifiedBy>Windows User</cp:lastModifiedBy>
  <cp:revision>385</cp:revision>
  <dcterms:created xsi:type="dcterms:W3CDTF">2006-08-16T00:00:00Z</dcterms:created>
  <dcterms:modified xsi:type="dcterms:W3CDTF">2024-08-17T16:10:14Z</dcterms:modified>
</cp:coreProperties>
</file>