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slideLayout" Target="../slideLayouts/slideLayout1.xml"/><Relationship Id="rId1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slideLayout" Target="../slideLayouts/slideLayout1.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1.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slideLayout" Target="../slideLayouts/slideLayout1.xml"/><Relationship Id="rId10"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slideLayout" Target="../slideLayouts/slideLayout1.xml"/><Relationship Id="rId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slideLayout" Target="../slideLayouts/slideLayout1.xml"/><Relationship Id="rId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png"/><Relationship Id="rId4" Type="http://schemas.openxmlformats.org/officeDocument/2006/relationships/slideLayout" Target="../slideLayouts/slideLayout1.xml"/><Relationship Id="rId5"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1.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png"/><Relationship Id="rId18" Type="http://schemas.openxmlformats.org/officeDocument/2006/relationships/image" Target="../media/image-9-18.png"/><Relationship Id="rId19" Type="http://schemas.openxmlformats.org/officeDocument/2006/relationships/image" Target="../media/image-9-19.png"/><Relationship Id="rId20" Type="http://schemas.openxmlformats.org/officeDocument/2006/relationships/image" Target="../media/image-9-20.png"/><Relationship Id="rId21" Type="http://schemas.openxmlformats.org/officeDocument/2006/relationships/image" Target="../media/image-9-21.png"/><Relationship Id="rId22" Type="http://schemas.openxmlformats.org/officeDocument/2006/relationships/image" Target="../media/image-9-22.png"/><Relationship Id="rId23" Type="http://schemas.openxmlformats.org/officeDocument/2006/relationships/image" Target="../media/image-9-23.png"/><Relationship Id="rId24" Type="http://schemas.openxmlformats.org/officeDocument/2006/relationships/image" Target="../media/image-9-24.png"/><Relationship Id="rId25" Type="http://schemas.openxmlformats.org/officeDocument/2006/relationships/image" Target="../media/image-9-25.png"/><Relationship Id="rId26" Type="http://schemas.openxmlformats.org/officeDocument/2006/relationships/image" Target="../media/image-9-26.png"/><Relationship Id="rId27" Type="http://schemas.openxmlformats.org/officeDocument/2006/relationships/image" Target="../media/image-9-27.png"/><Relationship Id="rId28" Type="http://schemas.openxmlformats.org/officeDocument/2006/relationships/image" Target="../media/image-9-28.png"/><Relationship Id="rId29" Type="http://schemas.openxmlformats.org/officeDocument/2006/relationships/image" Target="../media/image-9-29.png"/><Relationship Id="rId30" Type="http://schemas.openxmlformats.org/officeDocument/2006/relationships/image" Target="../media/image-9-30.png"/><Relationship Id="rId31" Type="http://schemas.openxmlformats.org/officeDocument/2006/relationships/slideLayout" Target="../slideLayouts/slideLayout1.xml"/><Relationship Id="rId3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2946400"/>
            <a:ext cx="17960045" cy="10769600"/>
          </a:xfrm>
          <a:prstGeom prst="rect">
            <a:avLst/>
          </a:prstGeom>
        </p:spPr>
      </p:pic>
      <p:sp>
        <p:nvSpPr>
          <p:cNvPr id="3" name="Text 0"/>
          <p:cNvSpPr/>
          <p:nvPr/>
        </p:nvSpPr>
        <p:spPr>
          <a:xfrm>
            <a:off x="12320540" y="3149600"/>
            <a:ext cx="11452598"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Radiography</a:t>
            </a:r>
            <a:endParaRPr lang="en-US" sz="12800" dirty="0"/>
          </a:p>
        </p:txBody>
      </p:sp>
      <p:sp>
        <p:nvSpPr>
          <p:cNvPr id="4" name="Text 1"/>
          <p:cNvSpPr/>
          <p:nvPr/>
        </p:nvSpPr>
        <p:spPr>
          <a:xfrm>
            <a:off x="7451598" y="2057400"/>
            <a:ext cx="15779606" cy="1490133"/>
          </a:xfrm>
          <a:prstGeom prst="rect">
            <a:avLst/>
          </a:prstGeom>
          <a:noFill/>
          <a:ln/>
        </p:spPr>
        <p:txBody>
          <a:bodyPr wrap="square" lIns="0" tIns="0" rIns="0" bIns="0" rtlCol="0" anchor="t"/>
          <a:lstStyle/>
          <a:p>
            <a:pPr algn="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991600"/>
            <a:ext cx="11507638" cy="4724400"/>
          </a:xfrm>
          <a:prstGeom prst="rect">
            <a:avLst/>
          </a:prstGeom>
        </p:spPr>
      </p:pic>
      <p:pic>
        <p:nvPicPr>
          <p:cNvPr id="3" name="Image 1" descr="preencoded.png">    </p:cNvPr>
          <p:cNvPicPr>
            <a:picLocks noChangeAspect="1"/>
          </p:cNvPicPr>
          <p:nvPr/>
        </p:nvPicPr>
        <p:blipFill>
          <a:blip r:embed="rId2"/>
          <a:stretch>
            <a:fillRect/>
          </a:stretch>
        </p:blipFill>
        <p:spPr>
          <a:xfrm>
            <a:off x="14835454" y="0"/>
            <a:ext cx="9551594" cy="7048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905238" y="889000"/>
            <a:ext cx="20576572" cy="5613400"/>
          </a:xfrm>
          <a:prstGeom prst="rect">
            <a:avLst/>
          </a:prstGeom>
        </p:spPr>
      </p:pic>
      <p:sp>
        <p:nvSpPr>
          <p:cNvPr id="7" name="Text 1"/>
          <p:cNvSpPr/>
          <p:nvPr/>
        </p:nvSpPr>
        <p:spPr>
          <a:xfrm>
            <a:off x="1905238" y="6858000"/>
            <a:ext cx="6918131" cy="6434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Elves: A Glimpse into Their World</a:t>
            </a:r>
            <a:endParaRPr lang="en-US" sz="8000" dirty="0"/>
          </a:p>
        </p:txBody>
      </p:sp>
      <p:sp>
        <p:nvSpPr>
          <p:cNvPr id="8" name="Shape 2"/>
          <p:cNvSpPr/>
          <p:nvPr/>
        </p:nvSpPr>
        <p:spPr>
          <a:xfrm>
            <a:off x="9475384" y="7467600"/>
            <a:ext cx="4064508" cy="5588000"/>
          </a:xfrm>
          <a:prstGeom prst="rect">
            <a:avLst/>
          </a:prstGeom>
          <a:noFill/>
          <a:ln/>
        </p:spPr>
      </p:sp>
      <p:pic>
        <p:nvPicPr>
          <p:cNvPr id="9" name="Image 4" descr="preencoded.png">    </p:cNvPr>
          <p:cNvPicPr>
            <a:picLocks noChangeAspect="1"/>
          </p:cNvPicPr>
          <p:nvPr/>
        </p:nvPicPr>
        <p:blipFill>
          <a:blip r:embed="rId5"/>
          <a:stretch>
            <a:fillRect/>
          </a:stretch>
        </p:blipFill>
        <p:spPr>
          <a:xfrm>
            <a:off x="9475384" y="7467600"/>
            <a:ext cx="1261830" cy="1016000"/>
          </a:xfrm>
          <a:prstGeom prst="rect">
            <a:avLst/>
          </a:prstGeom>
        </p:spPr>
      </p:pic>
      <p:sp>
        <p:nvSpPr>
          <p:cNvPr id="10" name="Shape 3"/>
          <p:cNvSpPr/>
          <p:nvPr/>
        </p:nvSpPr>
        <p:spPr>
          <a:xfrm>
            <a:off x="9475384" y="8788400"/>
            <a:ext cx="4064508" cy="4267200"/>
          </a:xfrm>
          <a:prstGeom prst="rect">
            <a:avLst/>
          </a:prstGeom>
          <a:noFill/>
          <a:ln/>
        </p:spPr>
      </p:sp>
      <p:sp>
        <p:nvSpPr>
          <p:cNvPr id="11" name="Text 4"/>
          <p:cNvSpPr/>
          <p:nvPr/>
        </p:nvSpPr>
        <p:spPr>
          <a:xfrm>
            <a:off x="9475384" y="8788400"/>
            <a:ext cx="4199992" cy="440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2" name="Shape 5"/>
          <p:cNvSpPr/>
          <p:nvPr/>
        </p:nvSpPr>
        <p:spPr>
          <a:xfrm>
            <a:off x="13946343" y="7467600"/>
            <a:ext cx="4064508" cy="5587997"/>
          </a:xfrm>
          <a:prstGeom prst="rect">
            <a:avLst/>
          </a:prstGeom>
          <a:noFill/>
          <a:ln/>
        </p:spPr>
      </p:sp>
      <p:pic>
        <p:nvPicPr>
          <p:cNvPr id="13" name="Image 5" descr="preencoded.png">    </p:cNvPr>
          <p:cNvPicPr>
            <a:picLocks noChangeAspect="1"/>
          </p:cNvPicPr>
          <p:nvPr/>
        </p:nvPicPr>
        <p:blipFill>
          <a:blip r:embed="rId6"/>
          <a:stretch>
            <a:fillRect/>
          </a:stretch>
        </p:blipFill>
        <p:spPr>
          <a:xfrm>
            <a:off x="13946343" y="7467600"/>
            <a:ext cx="1740248" cy="1016000"/>
          </a:xfrm>
          <a:prstGeom prst="rect">
            <a:avLst/>
          </a:prstGeom>
        </p:spPr>
      </p:pic>
      <p:sp>
        <p:nvSpPr>
          <p:cNvPr id="14" name="Shape 6"/>
          <p:cNvSpPr/>
          <p:nvPr/>
        </p:nvSpPr>
        <p:spPr>
          <a:xfrm>
            <a:off x="13946343" y="8788400"/>
            <a:ext cx="4064508" cy="4267200"/>
          </a:xfrm>
          <a:prstGeom prst="rect">
            <a:avLst/>
          </a:prstGeom>
          <a:noFill/>
          <a:ln/>
        </p:spPr>
      </p:sp>
      <p:sp>
        <p:nvSpPr>
          <p:cNvPr id="15" name="Text 7"/>
          <p:cNvSpPr/>
          <p:nvPr/>
        </p:nvSpPr>
        <p:spPr>
          <a:xfrm>
            <a:off x="13946343" y="8788400"/>
            <a:ext cx="4199992" cy="440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
        <p:nvSpPr>
          <p:cNvPr id="16" name="Shape 8"/>
          <p:cNvSpPr/>
          <p:nvPr/>
        </p:nvSpPr>
        <p:spPr>
          <a:xfrm>
            <a:off x="18417302" y="7467600"/>
            <a:ext cx="4064508" cy="5588005"/>
          </a:xfrm>
          <a:prstGeom prst="rect">
            <a:avLst/>
          </a:prstGeom>
          <a:noFill/>
          <a:ln/>
        </p:spPr>
      </p:sp>
      <p:pic>
        <p:nvPicPr>
          <p:cNvPr id="17" name="Image 6" descr="preencoded.png">    </p:cNvPr>
          <p:cNvPicPr>
            <a:picLocks noChangeAspect="1"/>
          </p:cNvPicPr>
          <p:nvPr/>
        </p:nvPicPr>
        <p:blipFill>
          <a:blip r:embed="rId7"/>
          <a:stretch>
            <a:fillRect/>
          </a:stretch>
        </p:blipFill>
        <p:spPr>
          <a:xfrm>
            <a:off x="18417302" y="7467600"/>
            <a:ext cx="1025740" cy="1016012"/>
          </a:xfrm>
          <a:prstGeom prst="rect">
            <a:avLst/>
          </a:prstGeom>
        </p:spPr>
      </p:pic>
      <p:sp>
        <p:nvSpPr>
          <p:cNvPr id="18" name="Shape 9"/>
          <p:cNvSpPr/>
          <p:nvPr/>
        </p:nvSpPr>
        <p:spPr>
          <a:xfrm>
            <a:off x="18417302" y="8788400"/>
            <a:ext cx="4064508" cy="4267200"/>
          </a:xfrm>
          <a:prstGeom prst="rect">
            <a:avLst/>
          </a:prstGeom>
          <a:noFill/>
          <a:ln/>
        </p:spPr>
      </p:sp>
      <p:sp>
        <p:nvSpPr>
          <p:cNvPr id="19" name="Text 10"/>
          <p:cNvSpPr/>
          <p:nvPr/>
        </p:nvSpPr>
        <p:spPr>
          <a:xfrm>
            <a:off x="18417302" y="8788400"/>
            <a:ext cx="4199992" cy="4402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803625" y="1079500"/>
            <a:ext cx="20792499" cy="11569700"/>
          </a:xfrm>
          <a:prstGeom prst="rect">
            <a:avLst/>
          </a:prstGeom>
        </p:spPr>
      </p:pic>
      <p:sp>
        <p:nvSpPr>
          <p:cNvPr id="7" name="Shape 1"/>
          <p:cNvSpPr/>
          <p:nvPr/>
        </p:nvSpPr>
        <p:spPr>
          <a:xfrm>
            <a:off x="8065508" y="2730500"/>
            <a:ext cx="8268733" cy="8267700"/>
          </a:xfrm>
          <a:prstGeom prst="ellipse">
            <a:avLst/>
          </a:prstGeom>
          <a:noFill/>
          <a:ln w="508000">
            <a:solidFill>
              <a:srgbClr val="5353BD"/>
            </a:solidFill>
            <a:prstDash val="solid"/>
          </a:ln>
        </p:spPr>
      </p:sp>
      <p:pic>
        <p:nvPicPr>
          <p:cNvPr id="8" name="Image 4" descr="preencoded.png">    </p:cNvPr>
          <p:cNvPicPr>
            <a:picLocks noChangeAspect="1"/>
          </p:cNvPicPr>
          <p:nvPr/>
        </p:nvPicPr>
        <p:blipFill>
          <a:blip r:embed="rId5"/>
          <a:stretch>
            <a:fillRect/>
          </a:stretch>
        </p:blipFill>
        <p:spPr>
          <a:xfrm>
            <a:off x="12041105" y="1079500"/>
            <a:ext cx="12702" cy="11569700"/>
          </a:xfrm>
          <a:prstGeom prst="rect">
            <a:avLst/>
          </a:prstGeom>
        </p:spPr>
      </p:pic>
      <p:pic>
        <p:nvPicPr>
          <p:cNvPr id="9" name="Image 5" descr="preencoded.png">    </p:cNvPr>
          <p:cNvPicPr>
            <a:picLocks noChangeAspect="1"/>
          </p:cNvPicPr>
          <p:nvPr/>
        </p:nvPicPr>
        <p:blipFill>
          <a:blip r:embed="rId6"/>
          <a:stretch>
            <a:fillRect/>
          </a:stretch>
        </p:blipFill>
        <p:spPr>
          <a:xfrm>
            <a:off x="3340518" y="6845300"/>
            <a:ext cx="17401175" cy="12700"/>
          </a:xfrm>
          <a:prstGeom prst="rect">
            <a:avLst/>
          </a:prstGeom>
        </p:spPr>
      </p:pic>
      <p:sp>
        <p:nvSpPr>
          <p:cNvPr id="10" name="Text 2"/>
          <p:cNvSpPr/>
          <p:nvPr/>
        </p:nvSpPr>
        <p:spPr>
          <a:xfrm>
            <a:off x="10135867" y="4000500"/>
            <a:ext cx="1545360" cy="2980267"/>
          </a:xfrm>
          <a:prstGeom prst="rect">
            <a:avLst/>
          </a:prstGeom>
          <a:noFill/>
          <a:ln/>
        </p:spPr>
        <p:txBody>
          <a:bodyPr wrap="square" lIns="0" tIns="0" rIns="0" bIns="0" rtlCol="0" anchor="t"/>
          <a:lstStyle/>
          <a:p>
            <a:pPr algn="l"/>
            <a:r>
              <a:rPr lang="en-US" sz="12800" dirty="0">
                <a:solidFill>
                  <a:srgbClr val="0E0E0E">
                    <a:alpha val="100000"/>
                  </a:srgbClr>
                </a:solidFill>
                <a:latin typeface="Poppins Bold" pitchFamily="34" charset="0"/>
                <a:ea typeface="Poppins Bold" pitchFamily="34" charset="-122"/>
                <a:cs typeface="Poppins Bold" pitchFamily="34" charset="-120"/>
              </a:rPr>
              <a:t>S</a:t>
            </a:r>
            <a:endParaRPr lang="en-US" sz="12800" dirty="0"/>
          </a:p>
        </p:txBody>
      </p:sp>
      <p:sp>
        <p:nvSpPr>
          <p:cNvPr id="11" name="Text 3"/>
          <p:cNvSpPr/>
          <p:nvPr/>
        </p:nvSpPr>
        <p:spPr>
          <a:xfrm>
            <a:off x="12688886" y="4000500"/>
            <a:ext cx="2256649" cy="2980267"/>
          </a:xfrm>
          <a:prstGeom prst="rect">
            <a:avLst/>
          </a:prstGeom>
          <a:noFill/>
          <a:ln/>
        </p:spPr>
        <p:txBody>
          <a:bodyPr wrap="square" lIns="0" tIns="0" rIns="0" bIns="0" rtlCol="0" anchor="t"/>
          <a:lstStyle/>
          <a:p>
            <a:pPr algn="l"/>
            <a:r>
              <a:rPr lang="en-US" sz="12800" dirty="0">
                <a:solidFill>
                  <a:srgbClr val="000000">
                    <a:alpha val="100000"/>
                  </a:srgbClr>
                </a:solidFill>
                <a:latin typeface="Poppins Bold" pitchFamily="34" charset="0"/>
                <a:ea typeface="Poppins Bold" pitchFamily="34" charset="-122"/>
                <a:cs typeface="Poppins Bold" pitchFamily="34" charset="-120"/>
              </a:rPr>
              <a:t>W</a:t>
            </a:r>
            <a:endParaRPr lang="en-US" sz="12800" dirty="0"/>
          </a:p>
        </p:txBody>
      </p:sp>
      <p:sp>
        <p:nvSpPr>
          <p:cNvPr id="12" name="Text 4"/>
          <p:cNvSpPr/>
          <p:nvPr/>
        </p:nvSpPr>
        <p:spPr>
          <a:xfrm>
            <a:off x="9996149" y="7277100"/>
            <a:ext cx="1824795" cy="2980267"/>
          </a:xfrm>
          <a:prstGeom prst="rect">
            <a:avLst/>
          </a:prstGeom>
          <a:noFill/>
          <a:ln/>
        </p:spPr>
        <p:txBody>
          <a:bodyPr wrap="square" lIns="0" tIns="0" rIns="0" bIns="0" rtlCol="0" anchor="t"/>
          <a:lstStyle/>
          <a:p>
            <a:pPr algn="l"/>
            <a:r>
              <a:rPr lang="en-US" sz="12800" dirty="0">
                <a:solidFill>
                  <a:srgbClr val="000000">
                    <a:alpha val="100000"/>
                  </a:srgbClr>
                </a:solidFill>
                <a:latin typeface="Poppins Bold" pitchFamily="34" charset="0"/>
                <a:ea typeface="Poppins Bold" pitchFamily="34" charset="-122"/>
                <a:cs typeface="Poppins Bold" pitchFamily="34" charset="-120"/>
              </a:rPr>
              <a:t>O</a:t>
            </a:r>
            <a:endParaRPr lang="en-US" sz="12800" dirty="0"/>
          </a:p>
        </p:txBody>
      </p:sp>
      <p:sp>
        <p:nvSpPr>
          <p:cNvPr id="13" name="Text 5"/>
          <p:cNvSpPr/>
          <p:nvPr/>
        </p:nvSpPr>
        <p:spPr>
          <a:xfrm>
            <a:off x="13069934" y="7277100"/>
            <a:ext cx="1507255" cy="2980267"/>
          </a:xfrm>
          <a:prstGeom prst="rect">
            <a:avLst/>
          </a:prstGeom>
          <a:noFill/>
          <a:ln/>
        </p:spPr>
        <p:txBody>
          <a:bodyPr wrap="square" lIns="0" tIns="0" rIns="0" bIns="0" rtlCol="0" anchor="t"/>
          <a:lstStyle/>
          <a:p>
            <a:pPr algn="l"/>
            <a:r>
              <a:rPr lang="en-US" sz="12800" dirty="0">
                <a:solidFill>
                  <a:srgbClr val="0E0E0E">
                    <a:alpha val="100000"/>
                  </a:srgbClr>
                </a:solidFill>
                <a:latin typeface="Poppins Bold" pitchFamily="34" charset="0"/>
                <a:ea typeface="Poppins Bold" pitchFamily="34" charset="-122"/>
                <a:cs typeface="Poppins Bold" pitchFamily="34" charset="-120"/>
              </a:rPr>
              <a:t>T</a:t>
            </a:r>
            <a:endParaRPr lang="en-US" sz="12800" dirty="0"/>
          </a:p>
        </p:txBody>
      </p:sp>
      <p:sp>
        <p:nvSpPr>
          <p:cNvPr id="14" name="Shape 6"/>
          <p:cNvSpPr/>
          <p:nvPr/>
        </p:nvSpPr>
        <p:spPr>
          <a:xfrm>
            <a:off x="1803625" y="2882900"/>
            <a:ext cx="6477810" cy="2108200"/>
          </a:xfrm>
          <a:prstGeom prst="rect">
            <a:avLst/>
          </a:prstGeom>
          <a:noFill/>
          <a:ln/>
        </p:spPr>
      </p:sp>
      <p:sp>
        <p:nvSpPr>
          <p:cNvPr id="15" name="Shape 7"/>
          <p:cNvSpPr/>
          <p:nvPr/>
        </p:nvSpPr>
        <p:spPr>
          <a:xfrm>
            <a:off x="1803625" y="2882900"/>
            <a:ext cx="4572572" cy="2108200"/>
          </a:xfrm>
          <a:prstGeom prst="rect">
            <a:avLst/>
          </a:prstGeom>
          <a:noFill/>
          <a:ln/>
        </p:spPr>
      </p:sp>
      <p:sp>
        <p:nvSpPr>
          <p:cNvPr id="16" name="Shape 8"/>
          <p:cNvSpPr/>
          <p:nvPr/>
        </p:nvSpPr>
        <p:spPr>
          <a:xfrm>
            <a:off x="1803625" y="2882900"/>
            <a:ext cx="4572572" cy="2108200"/>
          </a:xfrm>
          <a:prstGeom prst="rect">
            <a:avLst/>
          </a:prstGeom>
          <a:noFill/>
          <a:ln/>
        </p:spPr>
      </p:sp>
      <p:sp>
        <p:nvSpPr>
          <p:cNvPr id="17" name="Shape 9"/>
          <p:cNvSpPr/>
          <p:nvPr/>
        </p:nvSpPr>
        <p:spPr>
          <a:xfrm>
            <a:off x="1803625" y="2882900"/>
            <a:ext cx="4572572" cy="2108200"/>
          </a:xfrm>
          <a:prstGeom prst="rect">
            <a:avLst/>
          </a:prstGeom>
          <a:noFill/>
          <a:ln/>
        </p:spPr>
      </p:sp>
      <p:sp>
        <p:nvSpPr>
          <p:cNvPr id="18" name="Text 10"/>
          <p:cNvSpPr/>
          <p:nvPr/>
        </p:nvSpPr>
        <p:spPr>
          <a:xfrm>
            <a:off x="1651206" y="2882900"/>
            <a:ext cx="4724991" cy="838200"/>
          </a:xfrm>
          <a:prstGeom prst="rect">
            <a:avLst/>
          </a:prstGeom>
          <a:noFill/>
          <a:ln/>
        </p:spPr>
        <p:txBody>
          <a:bodyPr wrap="square" lIns="0" tIns="0" rIns="0" bIns="0" rtlCol="0" anchor="t"/>
          <a:lstStyle/>
          <a:p>
            <a:pPr algn="r"/>
            <a:r>
              <a:rPr lang="en-US" sz="3600" dirty="0">
                <a:solidFill>
                  <a:srgbClr val="0E0E0E">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19" name="Text 11"/>
          <p:cNvSpPr/>
          <p:nvPr/>
        </p:nvSpPr>
        <p:spPr>
          <a:xfrm>
            <a:off x="1668142" y="377190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20" name="Image 6" descr="preencoded.png">    </p:cNvPr>
          <p:cNvPicPr>
            <a:picLocks noChangeAspect="1"/>
          </p:cNvPicPr>
          <p:nvPr/>
        </p:nvPicPr>
        <p:blipFill>
          <a:blip r:embed="rId7"/>
          <a:stretch>
            <a:fillRect/>
          </a:stretch>
        </p:blipFill>
        <p:spPr>
          <a:xfrm>
            <a:off x="6655632" y="3124200"/>
            <a:ext cx="1625803" cy="1625600"/>
          </a:xfrm>
          <a:prstGeom prst="rect">
            <a:avLst/>
          </a:prstGeom>
        </p:spPr>
      </p:pic>
      <p:pic>
        <p:nvPicPr>
          <p:cNvPr id="21" name="Image 7" descr="preencoded.png">    </p:cNvPr>
          <p:cNvPicPr>
            <a:picLocks noChangeAspect="1"/>
          </p:cNvPicPr>
          <p:nvPr/>
        </p:nvPicPr>
        <p:blipFill>
          <a:blip r:embed="rId8"/>
          <a:stretch>
            <a:fillRect/>
          </a:stretch>
        </p:blipFill>
        <p:spPr>
          <a:xfrm>
            <a:off x="6740319" y="3208883"/>
            <a:ext cx="1456422" cy="1456246"/>
          </a:xfrm>
          <a:prstGeom prst="rect">
            <a:avLst/>
          </a:prstGeom>
        </p:spPr>
      </p:pic>
      <p:sp>
        <p:nvSpPr>
          <p:cNvPr id="22" name="Shape 12"/>
          <p:cNvSpPr/>
          <p:nvPr/>
        </p:nvSpPr>
        <p:spPr>
          <a:xfrm>
            <a:off x="1803625" y="8737600"/>
            <a:ext cx="6477810" cy="2108200"/>
          </a:xfrm>
          <a:prstGeom prst="rect">
            <a:avLst/>
          </a:prstGeom>
          <a:noFill/>
          <a:ln/>
        </p:spPr>
      </p:sp>
      <p:sp>
        <p:nvSpPr>
          <p:cNvPr id="23" name="Shape 13"/>
          <p:cNvSpPr/>
          <p:nvPr/>
        </p:nvSpPr>
        <p:spPr>
          <a:xfrm>
            <a:off x="1803625" y="8737600"/>
            <a:ext cx="4572572" cy="2108200"/>
          </a:xfrm>
          <a:prstGeom prst="rect">
            <a:avLst/>
          </a:prstGeom>
          <a:noFill/>
          <a:ln/>
        </p:spPr>
      </p:sp>
      <p:sp>
        <p:nvSpPr>
          <p:cNvPr id="24" name="Shape 14"/>
          <p:cNvSpPr/>
          <p:nvPr/>
        </p:nvSpPr>
        <p:spPr>
          <a:xfrm>
            <a:off x="1803625" y="8737600"/>
            <a:ext cx="4572572" cy="2108200"/>
          </a:xfrm>
          <a:prstGeom prst="rect">
            <a:avLst/>
          </a:prstGeom>
          <a:noFill/>
          <a:ln/>
        </p:spPr>
      </p:sp>
      <p:sp>
        <p:nvSpPr>
          <p:cNvPr id="25" name="Shape 15"/>
          <p:cNvSpPr/>
          <p:nvPr/>
        </p:nvSpPr>
        <p:spPr>
          <a:xfrm>
            <a:off x="1803625" y="8737600"/>
            <a:ext cx="4572572" cy="2108200"/>
          </a:xfrm>
          <a:prstGeom prst="rect">
            <a:avLst/>
          </a:prstGeom>
          <a:noFill/>
          <a:ln/>
        </p:spPr>
      </p:sp>
      <p:sp>
        <p:nvSpPr>
          <p:cNvPr id="26" name="Text 16"/>
          <p:cNvSpPr/>
          <p:nvPr/>
        </p:nvSpPr>
        <p:spPr>
          <a:xfrm>
            <a:off x="1651206" y="8737600"/>
            <a:ext cx="4724991" cy="838200"/>
          </a:xfrm>
          <a:prstGeom prst="rect">
            <a:avLst/>
          </a:prstGeom>
          <a:noFill/>
          <a:ln/>
        </p:spPr>
        <p:txBody>
          <a:bodyPr wrap="square" lIns="0" tIns="0" rIns="0" bIns="0" rtlCol="0" anchor="t"/>
          <a:lstStyle/>
          <a:p>
            <a:pPr algn="r"/>
            <a:r>
              <a:rPr lang="en-US" sz="3600" dirty="0">
                <a:solidFill>
                  <a:srgbClr val="0E0E0E">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27" name="Text 17"/>
          <p:cNvSpPr/>
          <p:nvPr/>
        </p:nvSpPr>
        <p:spPr>
          <a:xfrm>
            <a:off x="1668142" y="962660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28" name="Image 8" descr="preencoded.png">    </p:cNvPr>
          <p:cNvPicPr>
            <a:picLocks noChangeAspect="1"/>
          </p:cNvPicPr>
          <p:nvPr/>
        </p:nvPicPr>
        <p:blipFill>
          <a:blip r:embed="rId9"/>
          <a:stretch>
            <a:fillRect/>
          </a:stretch>
        </p:blipFill>
        <p:spPr>
          <a:xfrm>
            <a:off x="6655632" y="8978900"/>
            <a:ext cx="1625803" cy="1625600"/>
          </a:xfrm>
          <a:prstGeom prst="rect">
            <a:avLst/>
          </a:prstGeom>
        </p:spPr>
      </p:pic>
      <p:pic>
        <p:nvPicPr>
          <p:cNvPr id="29" name="Image 9" descr="preencoded.png">    </p:cNvPr>
          <p:cNvPicPr>
            <a:picLocks noChangeAspect="1"/>
          </p:cNvPicPr>
          <p:nvPr/>
        </p:nvPicPr>
        <p:blipFill>
          <a:blip r:embed="rId10"/>
          <a:stretch>
            <a:fillRect/>
          </a:stretch>
        </p:blipFill>
        <p:spPr>
          <a:xfrm>
            <a:off x="6757220" y="8983663"/>
            <a:ext cx="1519452" cy="1519262"/>
          </a:xfrm>
          <a:prstGeom prst="rect">
            <a:avLst/>
          </a:prstGeom>
        </p:spPr>
      </p:pic>
      <p:sp>
        <p:nvSpPr>
          <p:cNvPr id="30" name="Shape 18"/>
          <p:cNvSpPr/>
          <p:nvPr/>
        </p:nvSpPr>
        <p:spPr>
          <a:xfrm>
            <a:off x="16118315" y="2882900"/>
            <a:ext cx="6477810" cy="2108200"/>
          </a:xfrm>
          <a:prstGeom prst="rect">
            <a:avLst/>
          </a:prstGeom>
          <a:noFill/>
          <a:ln/>
        </p:spPr>
      </p:sp>
      <p:pic>
        <p:nvPicPr>
          <p:cNvPr id="31" name="Image 10" descr="preencoded.png">    </p:cNvPr>
          <p:cNvPicPr>
            <a:picLocks noChangeAspect="1"/>
          </p:cNvPicPr>
          <p:nvPr/>
        </p:nvPicPr>
        <p:blipFill>
          <a:blip r:embed="rId11"/>
          <a:stretch>
            <a:fillRect/>
          </a:stretch>
        </p:blipFill>
        <p:spPr>
          <a:xfrm>
            <a:off x="16118315" y="3124200"/>
            <a:ext cx="1625803" cy="1625600"/>
          </a:xfrm>
          <a:prstGeom prst="rect">
            <a:avLst/>
          </a:prstGeom>
        </p:spPr>
      </p:pic>
      <p:pic>
        <p:nvPicPr>
          <p:cNvPr id="32" name="Image 11" descr="preencoded.png">    </p:cNvPr>
          <p:cNvPicPr>
            <a:picLocks noChangeAspect="1"/>
          </p:cNvPicPr>
          <p:nvPr/>
        </p:nvPicPr>
        <p:blipFill>
          <a:blip r:embed="rId12"/>
          <a:stretch>
            <a:fillRect/>
          </a:stretch>
        </p:blipFill>
        <p:spPr>
          <a:xfrm>
            <a:off x="16321540" y="3327400"/>
            <a:ext cx="1192256" cy="1190414"/>
          </a:xfrm>
          <a:prstGeom prst="rect">
            <a:avLst/>
          </a:prstGeom>
        </p:spPr>
      </p:pic>
      <p:sp>
        <p:nvSpPr>
          <p:cNvPr id="33" name="Shape 19"/>
          <p:cNvSpPr/>
          <p:nvPr/>
        </p:nvSpPr>
        <p:spPr>
          <a:xfrm>
            <a:off x="18023553" y="2882900"/>
            <a:ext cx="4572572" cy="2108200"/>
          </a:xfrm>
          <a:prstGeom prst="rect">
            <a:avLst/>
          </a:prstGeom>
          <a:noFill/>
          <a:ln/>
        </p:spPr>
      </p:sp>
      <p:sp>
        <p:nvSpPr>
          <p:cNvPr id="34" name="Shape 20"/>
          <p:cNvSpPr/>
          <p:nvPr/>
        </p:nvSpPr>
        <p:spPr>
          <a:xfrm>
            <a:off x="18023553" y="2882900"/>
            <a:ext cx="4572572" cy="2108200"/>
          </a:xfrm>
          <a:prstGeom prst="rect">
            <a:avLst/>
          </a:prstGeom>
          <a:noFill/>
          <a:ln/>
        </p:spPr>
      </p:sp>
      <p:sp>
        <p:nvSpPr>
          <p:cNvPr id="35" name="Shape 21"/>
          <p:cNvSpPr/>
          <p:nvPr/>
        </p:nvSpPr>
        <p:spPr>
          <a:xfrm>
            <a:off x="18023553" y="2882900"/>
            <a:ext cx="4572572" cy="2108200"/>
          </a:xfrm>
          <a:prstGeom prst="rect">
            <a:avLst/>
          </a:prstGeom>
          <a:noFill/>
          <a:ln/>
        </p:spPr>
      </p:sp>
      <p:sp>
        <p:nvSpPr>
          <p:cNvPr id="36" name="Text 22"/>
          <p:cNvSpPr/>
          <p:nvPr/>
        </p:nvSpPr>
        <p:spPr>
          <a:xfrm>
            <a:off x="18023553" y="28829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37" name="Text 23"/>
          <p:cNvSpPr/>
          <p:nvPr/>
        </p:nvSpPr>
        <p:spPr>
          <a:xfrm>
            <a:off x="18023553" y="37719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8" name="Shape 24"/>
          <p:cNvSpPr/>
          <p:nvPr/>
        </p:nvSpPr>
        <p:spPr>
          <a:xfrm>
            <a:off x="16118315" y="8737600"/>
            <a:ext cx="6477810" cy="2108200"/>
          </a:xfrm>
          <a:prstGeom prst="rect">
            <a:avLst/>
          </a:prstGeom>
          <a:noFill/>
          <a:ln/>
        </p:spPr>
      </p:sp>
      <p:pic>
        <p:nvPicPr>
          <p:cNvPr id="39" name="Image 12" descr="preencoded.png">    </p:cNvPr>
          <p:cNvPicPr>
            <a:picLocks noChangeAspect="1"/>
          </p:cNvPicPr>
          <p:nvPr/>
        </p:nvPicPr>
        <p:blipFill>
          <a:blip r:embed="rId13"/>
          <a:stretch>
            <a:fillRect/>
          </a:stretch>
        </p:blipFill>
        <p:spPr>
          <a:xfrm>
            <a:off x="16118315" y="8978900"/>
            <a:ext cx="1625803" cy="1625600"/>
          </a:xfrm>
          <a:prstGeom prst="rect">
            <a:avLst/>
          </a:prstGeom>
        </p:spPr>
      </p:pic>
      <p:pic>
        <p:nvPicPr>
          <p:cNvPr id="40" name="Image 13" descr="preencoded.png">    </p:cNvPr>
          <p:cNvPicPr>
            <a:picLocks noChangeAspect="1"/>
          </p:cNvPicPr>
          <p:nvPr/>
        </p:nvPicPr>
        <p:blipFill>
          <a:blip r:embed="rId14"/>
          <a:stretch>
            <a:fillRect/>
          </a:stretch>
        </p:blipFill>
        <p:spPr>
          <a:xfrm>
            <a:off x="16186058" y="8978900"/>
            <a:ext cx="1490319" cy="1625600"/>
          </a:xfrm>
          <a:prstGeom prst="rect">
            <a:avLst/>
          </a:prstGeom>
        </p:spPr>
      </p:pic>
      <p:sp>
        <p:nvSpPr>
          <p:cNvPr id="41" name="Shape 25"/>
          <p:cNvSpPr/>
          <p:nvPr/>
        </p:nvSpPr>
        <p:spPr>
          <a:xfrm>
            <a:off x="18023553" y="8737600"/>
            <a:ext cx="4572572" cy="2108200"/>
          </a:xfrm>
          <a:prstGeom prst="rect">
            <a:avLst/>
          </a:prstGeom>
          <a:noFill/>
          <a:ln/>
        </p:spPr>
      </p:sp>
      <p:sp>
        <p:nvSpPr>
          <p:cNvPr id="42" name="Shape 26"/>
          <p:cNvSpPr/>
          <p:nvPr/>
        </p:nvSpPr>
        <p:spPr>
          <a:xfrm>
            <a:off x="18023553" y="8737600"/>
            <a:ext cx="4572572" cy="2108200"/>
          </a:xfrm>
          <a:prstGeom prst="rect">
            <a:avLst/>
          </a:prstGeom>
          <a:noFill/>
          <a:ln/>
        </p:spPr>
      </p:sp>
      <p:sp>
        <p:nvSpPr>
          <p:cNvPr id="43" name="Shape 27"/>
          <p:cNvSpPr/>
          <p:nvPr/>
        </p:nvSpPr>
        <p:spPr>
          <a:xfrm>
            <a:off x="18023553" y="8737600"/>
            <a:ext cx="4572572" cy="2108200"/>
          </a:xfrm>
          <a:prstGeom prst="rect">
            <a:avLst/>
          </a:prstGeom>
          <a:noFill/>
          <a:ln/>
        </p:spPr>
      </p:sp>
      <p:sp>
        <p:nvSpPr>
          <p:cNvPr id="44" name="Text 28"/>
          <p:cNvSpPr/>
          <p:nvPr/>
        </p:nvSpPr>
        <p:spPr>
          <a:xfrm>
            <a:off x="18023553" y="87376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45" name="Text 29"/>
          <p:cNvSpPr/>
          <p:nvPr/>
        </p:nvSpPr>
        <p:spPr>
          <a:xfrm>
            <a:off x="18023553" y="96266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11863283" y="2019300"/>
            <a:ext cx="10690503" cy="1862667"/>
          </a:xfrm>
          <a:prstGeom prst="rect">
            <a:avLst/>
          </a:prstGeom>
          <a:noFill/>
          <a:ln/>
        </p:spPr>
        <p:txBody>
          <a:bodyPr wrap="square" lIns="0" tIns="0" rIns="0" bIns="0" rtlCol="0" anchor="t"/>
          <a:lstStyle/>
          <a:p>
            <a:pPr algn="l"/>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7" name="Shape 2"/>
          <p:cNvSpPr/>
          <p:nvPr/>
        </p:nvSpPr>
        <p:spPr>
          <a:xfrm>
            <a:off x="11863283" y="4406900"/>
            <a:ext cx="8573572" cy="2006600"/>
          </a:xfrm>
          <a:prstGeom prst="rect">
            <a:avLst/>
          </a:prstGeom>
          <a:noFill/>
          <a:ln/>
        </p:spPr>
      </p:sp>
      <p:sp>
        <p:nvSpPr>
          <p:cNvPr id="8" name="Shape 3"/>
          <p:cNvSpPr/>
          <p:nvPr/>
        </p:nvSpPr>
        <p:spPr>
          <a:xfrm>
            <a:off x="11863283" y="4648200"/>
            <a:ext cx="2095762" cy="1524000"/>
          </a:xfrm>
          <a:prstGeom prst="rect">
            <a:avLst/>
          </a:prstGeom>
          <a:noFill/>
          <a:ln/>
        </p:spPr>
      </p:sp>
      <p:sp>
        <p:nvSpPr>
          <p:cNvPr id="9" name="Text 4"/>
          <p:cNvSpPr/>
          <p:nvPr/>
        </p:nvSpPr>
        <p:spPr>
          <a:xfrm>
            <a:off x="11863283" y="4648200"/>
            <a:ext cx="243447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0" name="Shape 5"/>
          <p:cNvSpPr/>
          <p:nvPr/>
        </p:nvSpPr>
        <p:spPr>
          <a:xfrm>
            <a:off x="14162270" y="4406900"/>
            <a:ext cx="6274584" cy="2006600"/>
          </a:xfrm>
          <a:prstGeom prst="rect">
            <a:avLst/>
          </a:prstGeom>
          <a:noFill/>
          <a:ln/>
        </p:spPr>
      </p:sp>
      <p:sp>
        <p:nvSpPr>
          <p:cNvPr id="11" name="Text 6"/>
          <p:cNvSpPr/>
          <p:nvPr/>
        </p:nvSpPr>
        <p:spPr>
          <a:xfrm>
            <a:off x="14162270" y="4406900"/>
            <a:ext cx="6427003"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2" name="Text 7"/>
          <p:cNvSpPr/>
          <p:nvPr/>
        </p:nvSpPr>
        <p:spPr>
          <a:xfrm>
            <a:off x="14162270" y="5194300"/>
            <a:ext cx="641006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3" name="Shape 8"/>
          <p:cNvSpPr/>
          <p:nvPr/>
        </p:nvSpPr>
        <p:spPr>
          <a:xfrm>
            <a:off x="11863283" y="7023100"/>
            <a:ext cx="8573572" cy="2082800"/>
          </a:xfrm>
          <a:prstGeom prst="rect">
            <a:avLst/>
          </a:prstGeom>
          <a:noFill/>
          <a:ln/>
        </p:spPr>
      </p:sp>
      <p:sp>
        <p:nvSpPr>
          <p:cNvPr id="14" name="Shape 9"/>
          <p:cNvSpPr/>
          <p:nvPr/>
        </p:nvSpPr>
        <p:spPr>
          <a:xfrm>
            <a:off x="11863283" y="7302500"/>
            <a:ext cx="2197375" cy="1524000"/>
          </a:xfrm>
          <a:prstGeom prst="rect">
            <a:avLst/>
          </a:prstGeom>
          <a:noFill/>
          <a:ln/>
        </p:spPr>
      </p:sp>
      <p:sp>
        <p:nvSpPr>
          <p:cNvPr id="15" name="Text 10"/>
          <p:cNvSpPr/>
          <p:nvPr/>
        </p:nvSpPr>
        <p:spPr>
          <a:xfrm>
            <a:off x="11863283" y="7302500"/>
            <a:ext cx="2536084"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16" name="Shape 11"/>
          <p:cNvSpPr/>
          <p:nvPr/>
        </p:nvSpPr>
        <p:spPr>
          <a:xfrm>
            <a:off x="14263883" y="7023100"/>
            <a:ext cx="6172972" cy="2082800"/>
          </a:xfrm>
          <a:prstGeom prst="rect">
            <a:avLst/>
          </a:prstGeom>
          <a:noFill/>
          <a:ln/>
        </p:spPr>
      </p:sp>
      <p:sp>
        <p:nvSpPr>
          <p:cNvPr id="17" name="Text 12"/>
          <p:cNvSpPr/>
          <p:nvPr/>
        </p:nvSpPr>
        <p:spPr>
          <a:xfrm>
            <a:off x="14263883" y="7023100"/>
            <a:ext cx="6325391" cy="15240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18" name="Text 13"/>
          <p:cNvSpPr/>
          <p:nvPr/>
        </p:nvSpPr>
        <p:spPr>
          <a:xfrm>
            <a:off x="14263883" y="8496300"/>
            <a:ext cx="630845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19" name="Shape 14"/>
          <p:cNvSpPr/>
          <p:nvPr/>
        </p:nvSpPr>
        <p:spPr>
          <a:xfrm>
            <a:off x="11863283" y="9715500"/>
            <a:ext cx="8573572" cy="2006600"/>
          </a:xfrm>
          <a:prstGeom prst="rect">
            <a:avLst/>
          </a:prstGeom>
          <a:noFill/>
          <a:ln/>
        </p:spPr>
      </p:sp>
      <p:sp>
        <p:nvSpPr>
          <p:cNvPr id="20" name="Shape 15"/>
          <p:cNvSpPr/>
          <p:nvPr/>
        </p:nvSpPr>
        <p:spPr>
          <a:xfrm>
            <a:off x="11863283" y="9956800"/>
            <a:ext cx="2184673" cy="1524000"/>
          </a:xfrm>
          <a:prstGeom prst="rect">
            <a:avLst/>
          </a:prstGeom>
          <a:noFill/>
          <a:ln/>
        </p:spPr>
      </p:sp>
      <p:sp>
        <p:nvSpPr>
          <p:cNvPr id="21" name="Text 16"/>
          <p:cNvSpPr/>
          <p:nvPr/>
        </p:nvSpPr>
        <p:spPr>
          <a:xfrm>
            <a:off x="11863283" y="9956800"/>
            <a:ext cx="2523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22" name="Shape 17"/>
          <p:cNvSpPr/>
          <p:nvPr/>
        </p:nvSpPr>
        <p:spPr>
          <a:xfrm>
            <a:off x="14251181" y="9715500"/>
            <a:ext cx="6185673" cy="2006600"/>
          </a:xfrm>
          <a:prstGeom prst="rect">
            <a:avLst/>
          </a:prstGeom>
          <a:noFill/>
          <a:ln/>
        </p:spPr>
      </p:sp>
      <p:sp>
        <p:nvSpPr>
          <p:cNvPr id="23" name="Text 18"/>
          <p:cNvSpPr/>
          <p:nvPr/>
        </p:nvSpPr>
        <p:spPr>
          <a:xfrm>
            <a:off x="14251181" y="9715500"/>
            <a:ext cx="6338092"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4" name="Text 19"/>
          <p:cNvSpPr/>
          <p:nvPr/>
        </p:nvSpPr>
        <p:spPr>
          <a:xfrm>
            <a:off x="14251181" y="10502900"/>
            <a:ext cx="632115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pic>
        <p:nvPicPr>
          <p:cNvPr id="25" name="Image 3" descr="preencoded.png">    </p:cNvPr>
          <p:cNvPicPr>
            <a:picLocks noChangeAspect="1"/>
          </p:cNvPicPr>
          <p:nvPr/>
        </p:nvPicPr>
        <p:blipFill>
          <a:blip r:embed="rId4"/>
          <a:stretch>
            <a:fillRect/>
          </a:stretch>
        </p:blipFill>
        <p:spPr>
          <a:xfrm>
            <a:off x="520765" y="127012"/>
            <a:ext cx="4705734" cy="6936668"/>
          </a:xfrm>
          <a:prstGeom prst="rect">
            <a:avLst/>
          </a:prstGeom>
        </p:spPr>
      </p:pic>
      <p:pic>
        <p:nvPicPr>
          <p:cNvPr id="26" name="Image 4" descr="preencoded.png">    </p:cNvPr>
          <p:cNvPicPr>
            <a:picLocks noChangeAspect="1"/>
          </p:cNvPicPr>
          <p:nvPr/>
        </p:nvPicPr>
        <p:blipFill>
          <a:blip r:embed="rId5"/>
          <a:stretch>
            <a:fillRect/>
          </a:stretch>
        </p:blipFill>
        <p:spPr>
          <a:xfrm>
            <a:off x="5349871" y="127000"/>
            <a:ext cx="4819945" cy="6936668"/>
          </a:xfrm>
          <a:prstGeom prst="rect">
            <a:avLst/>
          </a:prstGeom>
        </p:spPr>
      </p:pic>
      <p:pic>
        <p:nvPicPr>
          <p:cNvPr id="27" name="Image 5" descr="preencoded.png">    </p:cNvPr>
          <p:cNvPicPr>
            <a:picLocks noChangeAspect="1"/>
          </p:cNvPicPr>
          <p:nvPr/>
        </p:nvPicPr>
        <p:blipFill>
          <a:blip r:embed="rId6"/>
          <a:stretch>
            <a:fillRect/>
          </a:stretch>
        </p:blipFill>
        <p:spPr>
          <a:xfrm>
            <a:off x="5376580" y="10926973"/>
            <a:ext cx="4839051" cy="2624262"/>
          </a:xfrm>
          <a:prstGeom prst="rect">
            <a:avLst/>
          </a:prstGeom>
        </p:spPr>
      </p:pic>
      <p:pic>
        <p:nvPicPr>
          <p:cNvPr id="28" name="Image 6" descr="preencoded.png">    </p:cNvPr>
          <p:cNvPicPr>
            <a:picLocks noChangeAspect="1"/>
          </p:cNvPicPr>
          <p:nvPr/>
        </p:nvPicPr>
        <p:blipFill>
          <a:blip r:embed="rId7"/>
          <a:stretch>
            <a:fillRect/>
          </a:stretch>
        </p:blipFill>
        <p:spPr>
          <a:xfrm>
            <a:off x="5363400" y="7314319"/>
            <a:ext cx="4861374" cy="3527561"/>
          </a:xfrm>
          <a:prstGeom prst="rect">
            <a:avLst/>
          </a:prstGeom>
        </p:spPr>
      </p:pic>
      <p:pic>
        <p:nvPicPr>
          <p:cNvPr id="29" name="Image 7" descr="preencoded.png">    </p:cNvPr>
          <p:cNvPicPr>
            <a:picLocks noChangeAspect="1"/>
          </p:cNvPicPr>
          <p:nvPr/>
        </p:nvPicPr>
        <p:blipFill>
          <a:blip r:embed="rId8"/>
          <a:stretch>
            <a:fillRect/>
          </a:stretch>
        </p:blipFill>
        <p:spPr>
          <a:xfrm>
            <a:off x="520765" y="7289713"/>
            <a:ext cx="4705734" cy="62894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991600"/>
            <a:ext cx="11507638" cy="4724400"/>
          </a:xfrm>
          <a:prstGeom prst="rect">
            <a:avLst/>
          </a:prstGeom>
        </p:spPr>
      </p:pic>
      <p:pic>
        <p:nvPicPr>
          <p:cNvPr id="3" name="Image 1" descr="preencoded.png">    </p:cNvPr>
          <p:cNvPicPr>
            <a:picLocks noChangeAspect="1"/>
          </p:cNvPicPr>
          <p:nvPr/>
        </p:nvPicPr>
        <p:blipFill>
          <a:blip r:embed="rId2"/>
          <a:stretch>
            <a:fillRect/>
          </a:stretch>
        </p:blipFill>
        <p:spPr>
          <a:xfrm>
            <a:off x="14835454" y="0"/>
            <a:ext cx="9551594" cy="7048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4305838" y="3403600"/>
            <a:ext cx="15762670" cy="7620000"/>
          </a:xfrm>
          <a:prstGeom prst="rect">
            <a:avLst/>
          </a:prstGeom>
          <a:noFill/>
          <a:ln/>
        </p:spPr>
      </p:sp>
      <p:sp>
        <p:nvSpPr>
          <p:cNvPr id="7" name="Shape 2"/>
          <p:cNvSpPr/>
          <p:nvPr/>
        </p:nvSpPr>
        <p:spPr>
          <a:xfrm>
            <a:off x="4305838" y="3403600"/>
            <a:ext cx="15762670" cy="5994400"/>
          </a:xfrm>
          <a:prstGeom prst="rect">
            <a:avLst/>
          </a:prstGeom>
          <a:noFill/>
          <a:ln/>
        </p:spPr>
      </p:sp>
      <p:sp>
        <p:nvSpPr>
          <p:cNvPr id="8" name="Text 3"/>
          <p:cNvSpPr/>
          <p:nvPr/>
        </p:nvSpPr>
        <p:spPr>
          <a:xfrm>
            <a:off x="5633154" y="3403600"/>
            <a:ext cx="13108038" cy="5588000"/>
          </a:xfrm>
          <a:prstGeom prst="rect">
            <a:avLst/>
          </a:prstGeom>
          <a:noFill/>
          <a:ln/>
        </p:spPr>
        <p:txBody>
          <a:bodyPr wrap="square" lIns="0" tIns="0" rIns="0" bIns="0" rtlCol="0" anchor="t"/>
          <a:lstStyle/>
          <a:p>
            <a:pPr algn="ct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9" name="Text 4"/>
          <p:cNvSpPr/>
          <p:nvPr/>
        </p:nvSpPr>
        <p:spPr>
          <a:xfrm>
            <a:off x="4170355" y="81788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0" name="Text 5"/>
          <p:cNvSpPr/>
          <p:nvPr/>
        </p:nvSpPr>
        <p:spPr>
          <a:xfrm>
            <a:off x="7483352" y="98044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391324" y="3263900"/>
            <a:ext cx="7874984" cy="3048000"/>
          </a:xfrm>
          <a:prstGeom prst="rect">
            <a:avLst/>
          </a:prstGeom>
          <a:noFill/>
          <a:ln/>
        </p:spPr>
      </p:sp>
      <p:sp>
        <p:nvSpPr>
          <p:cNvPr id="7" name="Shape 2"/>
          <p:cNvSpPr/>
          <p:nvPr/>
        </p:nvSpPr>
        <p:spPr>
          <a:xfrm>
            <a:off x="3327816" y="3263900"/>
            <a:ext cx="8002000" cy="2438400"/>
          </a:xfrm>
          <a:prstGeom prst="rect">
            <a:avLst/>
          </a:prstGeom>
          <a:noFill/>
          <a:ln/>
        </p:spPr>
      </p:sp>
      <p:sp>
        <p:nvSpPr>
          <p:cNvPr id="8" name="Text 3"/>
          <p:cNvSpPr/>
          <p:nvPr/>
        </p:nvSpPr>
        <p:spPr>
          <a:xfrm>
            <a:off x="3327816" y="3263900"/>
            <a:ext cx="8543935"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9" name="Shape 4"/>
          <p:cNvSpPr/>
          <p:nvPr/>
        </p:nvSpPr>
        <p:spPr>
          <a:xfrm>
            <a:off x="3391324" y="5702300"/>
            <a:ext cx="7874984" cy="609600"/>
          </a:xfrm>
          <a:prstGeom prst="rect">
            <a:avLst/>
          </a:prstGeom>
          <a:noFill/>
          <a:ln/>
        </p:spPr>
      </p:sp>
      <p:sp>
        <p:nvSpPr>
          <p:cNvPr id="10" name="Text 5"/>
          <p:cNvSpPr/>
          <p:nvPr/>
        </p:nvSpPr>
        <p:spPr>
          <a:xfrm>
            <a:off x="332358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6"/>
          <p:cNvSpPr/>
          <p:nvPr/>
        </p:nvSpPr>
        <p:spPr>
          <a:xfrm>
            <a:off x="3391324" y="6985000"/>
            <a:ext cx="7874984" cy="3048000"/>
          </a:xfrm>
          <a:prstGeom prst="rect">
            <a:avLst/>
          </a:prstGeom>
          <a:noFill/>
          <a:ln/>
        </p:spPr>
      </p:sp>
      <p:sp>
        <p:nvSpPr>
          <p:cNvPr id="12" name="Shape 7"/>
          <p:cNvSpPr/>
          <p:nvPr/>
        </p:nvSpPr>
        <p:spPr>
          <a:xfrm>
            <a:off x="3099187" y="6985000"/>
            <a:ext cx="8459257" cy="2438400"/>
          </a:xfrm>
          <a:prstGeom prst="rect">
            <a:avLst/>
          </a:prstGeom>
          <a:noFill/>
          <a:ln/>
        </p:spPr>
      </p:sp>
      <p:sp>
        <p:nvSpPr>
          <p:cNvPr id="13" name="Text 8"/>
          <p:cNvSpPr/>
          <p:nvPr/>
        </p:nvSpPr>
        <p:spPr>
          <a:xfrm>
            <a:off x="3099187" y="6985000"/>
            <a:ext cx="900119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4" name="Shape 9"/>
          <p:cNvSpPr/>
          <p:nvPr/>
        </p:nvSpPr>
        <p:spPr>
          <a:xfrm>
            <a:off x="3391324" y="9423400"/>
            <a:ext cx="7874984" cy="609600"/>
          </a:xfrm>
          <a:prstGeom prst="rect">
            <a:avLst/>
          </a:prstGeom>
          <a:noFill/>
          <a:ln/>
        </p:spPr>
      </p:sp>
      <p:sp>
        <p:nvSpPr>
          <p:cNvPr id="15" name="Text 10"/>
          <p:cNvSpPr/>
          <p:nvPr/>
        </p:nvSpPr>
        <p:spPr>
          <a:xfrm>
            <a:off x="332358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1"/>
          <p:cNvSpPr/>
          <p:nvPr/>
        </p:nvSpPr>
        <p:spPr>
          <a:xfrm>
            <a:off x="13552594" y="3263900"/>
            <a:ext cx="7874984" cy="3048000"/>
          </a:xfrm>
          <a:prstGeom prst="rect">
            <a:avLst/>
          </a:prstGeom>
          <a:noFill/>
          <a:ln/>
        </p:spPr>
      </p:sp>
      <p:sp>
        <p:nvSpPr>
          <p:cNvPr id="17" name="Shape 12"/>
          <p:cNvSpPr/>
          <p:nvPr/>
        </p:nvSpPr>
        <p:spPr>
          <a:xfrm>
            <a:off x="15724565" y="3263900"/>
            <a:ext cx="3531041" cy="2438400"/>
          </a:xfrm>
          <a:prstGeom prst="rect">
            <a:avLst/>
          </a:prstGeom>
          <a:noFill/>
          <a:ln/>
        </p:spPr>
      </p:sp>
      <p:sp>
        <p:nvSpPr>
          <p:cNvPr id="18" name="Text 13"/>
          <p:cNvSpPr/>
          <p:nvPr/>
        </p:nvSpPr>
        <p:spPr>
          <a:xfrm>
            <a:off x="15724565" y="3263900"/>
            <a:ext cx="407297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19" name="Shape 14"/>
          <p:cNvSpPr/>
          <p:nvPr/>
        </p:nvSpPr>
        <p:spPr>
          <a:xfrm>
            <a:off x="13552594" y="5702300"/>
            <a:ext cx="7874984" cy="609600"/>
          </a:xfrm>
          <a:prstGeom prst="rect">
            <a:avLst/>
          </a:prstGeom>
          <a:noFill/>
          <a:ln/>
        </p:spPr>
      </p:sp>
      <p:sp>
        <p:nvSpPr>
          <p:cNvPr id="20" name="Text 15"/>
          <p:cNvSpPr/>
          <p:nvPr/>
        </p:nvSpPr>
        <p:spPr>
          <a:xfrm>
            <a:off x="1348485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6"/>
          <p:cNvSpPr/>
          <p:nvPr/>
        </p:nvSpPr>
        <p:spPr>
          <a:xfrm>
            <a:off x="13552594" y="6985000"/>
            <a:ext cx="7874984" cy="3048000"/>
          </a:xfrm>
          <a:prstGeom prst="rect">
            <a:avLst/>
          </a:prstGeom>
          <a:noFill/>
          <a:ln/>
        </p:spPr>
      </p:sp>
      <p:sp>
        <p:nvSpPr>
          <p:cNvPr id="22" name="Shape 17"/>
          <p:cNvSpPr/>
          <p:nvPr/>
        </p:nvSpPr>
        <p:spPr>
          <a:xfrm>
            <a:off x="14340092" y="6985000"/>
            <a:ext cx="6299987" cy="2438400"/>
          </a:xfrm>
          <a:prstGeom prst="rect">
            <a:avLst/>
          </a:prstGeom>
          <a:noFill/>
          <a:ln/>
        </p:spPr>
      </p:sp>
      <p:sp>
        <p:nvSpPr>
          <p:cNvPr id="23" name="Text 18"/>
          <p:cNvSpPr/>
          <p:nvPr/>
        </p:nvSpPr>
        <p:spPr>
          <a:xfrm>
            <a:off x="14340092" y="6985000"/>
            <a:ext cx="684192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4" name="Shape 19"/>
          <p:cNvSpPr/>
          <p:nvPr/>
        </p:nvSpPr>
        <p:spPr>
          <a:xfrm>
            <a:off x="13552594" y="9423400"/>
            <a:ext cx="7874984" cy="609600"/>
          </a:xfrm>
          <a:prstGeom prst="rect">
            <a:avLst/>
          </a:prstGeom>
          <a:noFill/>
          <a:ln/>
        </p:spPr>
      </p:sp>
      <p:sp>
        <p:nvSpPr>
          <p:cNvPr id="25" name="Text 20"/>
          <p:cNvSpPr/>
          <p:nvPr/>
        </p:nvSpPr>
        <p:spPr>
          <a:xfrm>
            <a:off x="1348485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3450981" y="5753100"/>
            <a:ext cx="8738692" cy="2336800"/>
          </a:xfrm>
          <a:prstGeom prst="rect">
            <a:avLst/>
          </a:prstGeom>
          <a:noFill/>
          <a:ln/>
        </p:spPr>
      </p:sp>
      <p:sp>
        <p:nvSpPr>
          <p:cNvPr id="7" name="Shape 2"/>
          <p:cNvSpPr/>
          <p:nvPr/>
        </p:nvSpPr>
        <p:spPr>
          <a:xfrm>
            <a:off x="13450981" y="5753100"/>
            <a:ext cx="8738692" cy="2336800"/>
          </a:xfrm>
          <a:prstGeom prst="rect">
            <a:avLst/>
          </a:prstGeom>
          <a:noFill/>
          <a:ln/>
        </p:spPr>
      </p:sp>
      <p:sp>
        <p:nvSpPr>
          <p:cNvPr id="8" name="Text 3"/>
          <p:cNvSpPr/>
          <p:nvPr/>
        </p:nvSpPr>
        <p:spPr>
          <a:xfrm>
            <a:off x="13450981" y="57531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9" name="Text 4"/>
          <p:cNvSpPr/>
          <p:nvPr/>
        </p:nvSpPr>
        <p:spPr>
          <a:xfrm>
            <a:off x="13450981" y="68707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0" name="Image 3" descr="preencoded.png">    </p:cNvPr>
          <p:cNvPicPr>
            <a:picLocks noChangeAspect="1"/>
          </p:cNvPicPr>
          <p:nvPr/>
        </p:nvPicPr>
        <p:blipFill>
          <a:blip r:embed="rId4"/>
          <a:stretch>
            <a:fillRect/>
          </a:stretch>
        </p:blipFill>
        <p:spPr>
          <a:xfrm>
            <a:off x="254032" y="3251200"/>
            <a:ext cx="13768521" cy="8166100"/>
          </a:xfrm>
          <a:prstGeom prst="rect">
            <a:avLst/>
          </a:prstGeom>
        </p:spPr>
      </p:pic>
      <p:pic>
        <p:nvPicPr>
          <p:cNvPr id="11" name="Image 4" descr="preencoded.png">    </p:cNvPr>
          <p:cNvPicPr>
            <a:picLocks noChangeAspect="1"/>
          </p:cNvPicPr>
          <p:nvPr/>
        </p:nvPicPr>
        <p:blipFill>
          <a:blip r:embed="rId5"/>
          <a:stretch>
            <a:fillRect/>
          </a:stretch>
        </p:blipFill>
        <p:spPr>
          <a:xfrm>
            <a:off x="2184673" y="3594100"/>
            <a:ext cx="9894537" cy="6489700"/>
          </a:xfrm>
          <a:prstGeom prst="rect">
            <a:avLst/>
          </a:prstGeom>
        </p:spPr>
      </p:pic>
      <p:sp>
        <p:nvSpPr>
          <p:cNvPr id="12" name="Text 5"/>
          <p:cNvSpPr/>
          <p:nvPr/>
        </p:nvSpPr>
        <p:spPr>
          <a:xfrm>
            <a:off x="7011276" y="1219200"/>
            <a:ext cx="10690503"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991600"/>
            <a:ext cx="11507638" cy="4724400"/>
          </a:xfrm>
          <a:prstGeom prst="rect">
            <a:avLst/>
          </a:prstGeom>
        </p:spPr>
      </p:pic>
      <p:pic>
        <p:nvPicPr>
          <p:cNvPr id="3" name="Image 1" descr="preencoded.png">    </p:cNvPr>
          <p:cNvPicPr>
            <a:picLocks noChangeAspect="1"/>
          </p:cNvPicPr>
          <p:nvPr/>
        </p:nvPicPr>
        <p:blipFill>
          <a:blip r:embed="rId2"/>
          <a:stretch>
            <a:fillRect/>
          </a:stretch>
        </p:blipFill>
        <p:spPr>
          <a:xfrm>
            <a:off x="14835454" y="0"/>
            <a:ext cx="9551594" cy="7048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946768" y="4152900"/>
            <a:ext cx="8738692" cy="2946400"/>
          </a:xfrm>
          <a:prstGeom prst="rect">
            <a:avLst/>
          </a:prstGeom>
          <a:noFill/>
          <a:ln/>
        </p:spPr>
      </p:sp>
      <p:sp>
        <p:nvSpPr>
          <p:cNvPr id="7" name="Shape 2"/>
          <p:cNvSpPr/>
          <p:nvPr/>
        </p:nvSpPr>
        <p:spPr>
          <a:xfrm>
            <a:off x="2946768" y="4152900"/>
            <a:ext cx="8738692" cy="2946400"/>
          </a:xfrm>
          <a:prstGeom prst="rect">
            <a:avLst/>
          </a:prstGeom>
          <a:noFill/>
          <a:ln/>
        </p:spPr>
      </p:sp>
      <p:sp>
        <p:nvSpPr>
          <p:cNvPr id="8" name="Text 3"/>
          <p:cNvSpPr/>
          <p:nvPr/>
        </p:nvSpPr>
        <p:spPr>
          <a:xfrm>
            <a:off x="2946768" y="41529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9" name="Text 4"/>
          <p:cNvSpPr/>
          <p:nvPr/>
        </p:nvSpPr>
        <p:spPr>
          <a:xfrm>
            <a:off x="2946768" y="52705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0"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1" name="Text 6"/>
          <p:cNvSpPr/>
          <p:nvPr/>
        </p:nvSpPr>
        <p:spPr>
          <a:xfrm>
            <a:off x="2895962" y="1854200"/>
            <a:ext cx="1290057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2" name="Image 3" descr="preencoded.png">    </p:cNvPr>
          <p:cNvPicPr>
            <a:picLocks noChangeAspect="1"/>
          </p:cNvPicPr>
          <p:nvPr/>
        </p:nvPicPr>
        <p:blipFill>
          <a:blip r:embed="rId4"/>
          <a:stretch>
            <a:fillRect/>
          </a:stretch>
        </p:blipFill>
        <p:spPr>
          <a:xfrm>
            <a:off x="15457832" y="1028700"/>
            <a:ext cx="5474384" cy="11849100"/>
          </a:xfrm>
          <a:prstGeom prst="rect">
            <a:avLst/>
          </a:prstGeom>
        </p:spPr>
      </p:pic>
      <p:pic>
        <p:nvPicPr>
          <p:cNvPr id="13" name="Image 4" descr="preencoded.png">    </p:cNvPr>
          <p:cNvPicPr>
            <a:picLocks noChangeAspect="1"/>
          </p:cNvPicPr>
          <p:nvPr/>
        </p:nvPicPr>
        <p:blipFill>
          <a:blip r:embed="rId5"/>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76410" y="8305800"/>
            <a:ext cx="5715714" cy="2946400"/>
          </a:xfrm>
          <a:prstGeom prst="rect">
            <a:avLst/>
          </a:prstGeom>
          <a:noFill/>
          <a:ln/>
        </p:spPr>
      </p:sp>
      <p:sp>
        <p:nvSpPr>
          <p:cNvPr id="7" name="Shape 2"/>
          <p:cNvSpPr/>
          <p:nvPr/>
        </p:nvSpPr>
        <p:spPr>
          <a:xfrm>
            <a:off x="876410" y="8305800"/>
            <a:ext cx="5715714" cy="2946400"/>
          </a:xfrm>
          <a:prstGeom prst="rect">
            <a:avLst/>
          </a:prstGeom>
          <a:noFill/>
          <a:ln/>
        </p:spPr>
      </p:sp>
      <p:sp>
        <p:nvSpPr>
          <p:cNvPr id="8" name="Text 3"/>
          <p:cNvSpPr/>
          <p:nvPr/>
        </p:nvSpPr>
        <p:spPr>
          <a:xfrm>
            <a:off x="876410" y="8305800"/>
            <a:ext cx="5918940"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9" name="Text 4"/>
          <p:cNvSpPr/>
          <p:nvPr/>
        </p:nvSpPr>
        <p:spPr>
          <a:xfrm>
            <a:off x="876410" y="94234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0" name="Text 5"/>
          <p:cNvSpPr/>
          <p:nvPr/>
        </p:nvSpPr>
        <p:spPr>
          <a:xfrm>
            <a:off x="825603" y="1231900"/>
            <a:ext cx="7007042" cy="6434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A Gateway to a World of Fantasy and Wonder</a:t>
            </a:r>
            <a:endParaRPr lang="en-US" sz="8000" dirty="0"/>
          </a:p>
        </p:txBody>
      </p:sp>
      <p:sp>
        <p:nvSpPr>
          <p:cNvPr id="11"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2" name="Image 3" descr="preencoded.png">    </p:cNvPr>
          <p:cNvPicPr>
            <a:picLocks noChangeAspect="1"/>
          </p:cNvPicPr>
          <p:nvPr/>
        </p:nvPicPr>
        <p:blipFill>
          <a:blip r:embed="rId4"/>
          <a:stretch>
            <a:fillRect/>
          </a:stretch>
        </p:blipFill>
        <p:spPr>
          <a:xfrm>
            <a:off x="7900387" y="749300"/>
            <a:ext cx="8573572" cy="12331700"/>
          </a:xfrm>
          <a:prstGeom prst="rect">
            <a:avLst/>
          </a:prstGeom>
        </p:spPr>
      </p:pic>
      <p:pic>
        <p:nvPicPr>
          <p:cNvPr id="13" name="Image 4" descr="preencoded.png">    </p:cNvPr>
          <p:cNvPicPr>
            <a:picLocks noChangeAspect="1"/>
          </p:cNvPicPr>
          <p:nvPr/>
        </p:nvPicPr>
        <p:blipFill>
          <a:blip r:embed="rId5"/>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8467725" y="279400"/>
            <a:ext cx="7464300" cy="3386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508063" y="2933700"/>
            <a:ext cx="14479810" cy="7861300"/>
          </a:xfrm>
          <a:prstGeom prst="rect">
            <a:avLst/>
          </a:prstGeom>
        </p:spPr>
      </p:pic>
      <p:sp>
        <p:nvSpPr>
          <p:cNvPr id="7" name="Text 1"/>
          <p:cNvSpPr/>
          <p:nvPr/>
        </p:nvSpPr>
        <p:spPr>
          <a:xfrm>
            <a:off x="5012893" y="11696700"/>
            <a:ext cx="14348560"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8" name="Shape 2"/>
          <p:cNvSpPr/>
          <p:nvPr/>
        </p:nvSpPr>
        <p:spPr>
          <a:xfrm>
            <a:off x="15724565" y="1562100"/>
            <a:ext cx="6935067" cy="2844800"/>
          </a:xfrm>
          <a:prstGeom prst="rect">
            <a:avLst/>
          </a:prstGeom>
          <a:noFill/>
          <a:ln/>
        </p:spPr>
      </p:sp>
      <p:sp>
        <p:nvSpPr>
          <p:cNvPr id="9" name="Shape 3"/>
          <p:cNvSpPr/>
          <p:nvPr/>
        </p:nvSpPr>
        <p:spPr>
          <a:xfrm>
            <a:off x="15724565" y="1562100"/>
            <a:ext cx="6935067" cy="2844800"/>
          </a:xfrm>
          <a:prstGeom prst="rect">
            <a:avLst/>
          </a:prstGeom>
          <a:noFill/>
          <a:ln/>
        </p:spPr>
      </p:sp>
      <p:sp>
        <p:nvSpPr>
          <p:cNvPr id="10" name="Text 4"/>
          <p:cNvSpPr/>
          <p:nvPr/>
        </p:nvSpPr>
        <p:spPr>
          <a:xfrm>
            <a:off x="15724565" y="1562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1" name="Text 5"/>
          <p:cNvSpPr/>
          <p:nvPr/>
        </p:nvSpPr>
        <p:spPr>
          <a:xfrm>
            <a:off x="15724565" y="2578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6"/>
          <p:cNvSpPr/>
          <p:nvPr/>
        </p:nvSpPr>
        <p:spPr>
          <a:xfrm>
            <a:off x="15724565" y="4864100"/>
            <a:ext cx="6935067" cy="2844800"/>
          </a:xfrm>
          <a:prstGeom prst="rect">
            <a:avLst/>
          </a:prstGeom>
          <a:noFill/>
          <a:ln/>
        </p:spPr>
      </p:sp>
      <p:sp>
        <p:nvSpPr>
          <p:cNvPr id="13" name="Shape 7"/>
          <p:cNvSpPr/>
          <p:nvPr/>
        </p:nvSpPr>
        <p:spPr>
          <a:xfrm>
            <a:off x="15724565" y="4864100"/>
            <a:ext cx="6935067" cy="2844800"/>
          </a:xfrm>
          <a:prstGeom prst="rect">
            <a:avLst/>
          </a:prstGeom>
          <a:noFill/>
          <a:ln/>
        </p:spPr>
      </p:sp>
      <p:sp>
        <p:nvSpPr>
          <p:cNvPr id="14" name="Text 8"/>
          <p:cNvSpPr/>
          <p:nvPr/>
        </p:nvSpPr>
        <p:spPr>
          <a:xfrm>
            <a:off x="15724565" y="4864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5" name="Text 9"/>
          <p:cNvSpPr/>
          <p:nvPr/>
        </p:nvSpPr>
        <p:spPr>
          <a:xfrm>
            <a:off x="15724565" y="5880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0"/>
          <p:cNvSpPr/>
          <p:nvPr/>
        </p:nvSpPr>
        <p:spPr>
          <a:xfrm>
            <a:off x="15724565" y="8191500"/>
            <a:ext cx="6935067" cy="2235200"/>
          </a:xfrm>
          <a:prstGeom prst="rect">
            <a:avLst/>
          </a:prstGeom>
          <a:noFill/>
          <a:ln/>
        </p:spPr>
      </p:sp>
      <p:sp>
        <p:nvSpPr>
          <p:cNvPr id="17" name="Shape 11"/>
          <p:cNvSpPr/>
          <p:nvPr/>
        </p:nvSpPr>
        <p:spPr>
          <a:xfrm>
            <a:off x="15724565" y="8191500"/>
            <a:ext cx="6935067" cy="2235200"/>
          </a:xfrm>
          <a:prstGeom prst="rect">
            <a:avLst/>
          </a:prstGeom>
          <a:noFill/>
          <a:ln/>
        </p:spPr>
      </p:sp>
      <p:sp>
        <p:nvSpPr>
          <p:cNvPr id="18" name="Text 12"/>
          <p:cNvSpPr/>
          <p:nvPr/>
        </p:nvSpPr>
        <p:spPr>
          <a:xfrm>
            <a:off x="15724565" y="81915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19" name="Text 13"/>
          <p:cNvSpPr/>
          <p:nvPr/>
        </p:nvSpPr>
        <p:spPr>
          <a:xfrm>
            <a:off x="15724565" y="920750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4864708" y="635000"/>
            <a:ext cx="1519956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7" name="Shape 2"/>
          <p:cNvSpPr/>
          <p:nvPr/>
        </p:nvSpPr>
        <p:spPr>
          <a:xfrm>
            <a:off x="8586273" y="4051300"/>
            <a:ext cx="7316114" cy="1625600"/>
          </a:xfrm>
          <a:prstGeom prst="rect">
            <a:avLst/>
          </a:prstGeom>
          <a:noFill/>
          <a:ln/>
        </p:spPr>
      </p:sp>
      <p:sp>
        <p:nvSpPr>
          <p:cNvPr id="8" name="Shape 3"/>
          <p:cNvSpPr/>
          <p:nvPr/>
        </p:nvSpPr>
        <p:spPr>
          <a:xfrm>
            <a:off x="8586273" y="4051300"/>
            <a:ext cx="1625803" cy="1625600"/>
          </a:xfrm>
          <a:prstGeom prst="rect">
            <a:avLst/>
          </a:prstGeom>
          <a:solidFill>
            <a:srgbClr val="F3F3FD">
              <a:alpha val="100000"/>
            </a:srgbClr>
          </a:solidFill>
          <a:ln w="50800">
            <a:solidFill>
              <a:srgbClr val="DDDDFE"/>
            </a:solidFill>
            <a:prstDash val="solid"/>
          </a:ln>
        </p:spPr>
      </p:sp>
      <p:sp>
        <p:nvSpPr>
          <p:cNvPr id="9" name="Text 4"/>
          <p:cNvSpPr/>
          <p:nvPr/>
        </p:nvSpPr>
        <p:spPr>
          <a:xfrm>
            <a:off x="8980022" y="4305300"/>
            <a:ext cx="838305" cy="1117600"/>
          </a:xfrm>
          <a:prstGeom prst="rect">
            <a:avLst/>
          </a:prstGeom>
          <a:noFill/>
          <a:ln/>
        </p:spPr>
        <p:txBody>
          <a:bodyPr wrap="square" lIns="0" tIns="0" rIns="0" bIns="0" rtlCol="0" anchor="ctr"/>
          <a:lstStyle/>
          <a:p>
            <a:pPr algn="ctr"/>
            <a:r>
              <a:rPr lang="en-US" sz="4800" dirty="0">
                <a:solidFill>
                  <a:srgbClr val="5353BD">
                    <a:alpha val="100000"/>
                  </a:srgbClr>
                </a:solidFill>
                <a:latin typeface="Poppins Bold" pitchFamily="34" charset="0"/>
                <a:ea typeface="Poppins Bold" pitchFamily="34" charset="-122"/>
                <a:cs typeface="Poppins Bold" pitchFamily="34" charset="-120"/>
              </a:rPr>
              <a:t>01</a:t>
            </a:r>
            <a:endParaRPr lang="en-US" sz="4800" dirty="0"/>
          </a:p>
        </p:txBody>
      </p:sp>
      <p:sp>
        <p:nvSpPr>
          <p:cNvPr id="10" name="Shape 5"/>
          <p:cNvSpPr/>
          <p:nvPr/>
        </p:nvSpPr>
        <p:spPr>
          <a:xfrm>
            <a:off x="10415302" y="4051300"/>
            <a:ext cx="5487086" cy="1625600"/>
          </a:xfrm>
          <a:prstGeom prst="rect">
            <a:avLst/>
          </a:prstGeom>
          <a:noFill/>
          <a:ln/>
        </p:spPr>
      </p:sp>
      <p:sp>
        <p:nvSpPr>
          <p:cNvPr id="11" name="Text 6"/>
          <p:cNvSpPr/>
          <p:nvPr/>
        </p:nvSpPr>
        <p:spPr>
          <a:xfrm>
            <a:off x="10415302" y="4051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2" name="Text 7"/>
          <p:cNvSpPr/>
          <p:nvPr/>
        </p:nvSpPr>
        <p:spPr>
          <a:xfrm>
            <a:off x="10415302" y="5067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8"/>
          <p:cNvSpPr/>
          <p:nvPr/>
        </p:nvSpPr>
        <p:spPr>
          <a:xfrm>
            <a:off x="16054807" y="4051300"/>
            <a:ext cx="7316114" cy="1625600"/>
          </a:xfrm>
          <a:prstGeom prst="rect">
            <a:avLst/>
          </a:prstGeom>
          <a:noFill/>
          <a:ln/>
        </p:spPr>
      </p:sp>
      <p:sp>
        <p:nvSpPr>
          <p:cNvPr id="14" name="Shape 9"/>
          <p:cNvSpPr/>
          <p:nvPr/>
        </p:nvSpPr>
        <p:spPr>
          <a:xfrm>
            <a:off x="16054807" y="4051300"/>
            <a:ext cx="1625803" cy="1625600"/>
          </a:xfrm>
          <a:prstGeom prst="roundRect">
            <a:avLst>
              <a:gd name="adj" fmla="val 781313"/>
            </a:avLst>
          </a:prstGeom>
          <a:solidFill>
            <a:srgbClr val="F3F3FD">
              <a:alpha val="100000"/>
            </a:srgbClr>
          </a:solidFill>
          <a:ln w="50800">
            <a:solidFill>
              <a:srgbClr val="DDDDFE"/>
            </a:solidFill>
            <a:prstDash val="solid"/>
          </a:ln>
        </p:spPr>
      </p:sp>
      <p:sp>
        <p:nvSpPr>
          <p:cNvPr id="15" name="Text 10"/>
          <p:cNvSpPr/>
          <p:nvPr/>
        </p:nvSpPr>
        <p:spPr>
          <a:xfrm>
            <a:off x="16391399" y="4305300"/>
            <a:ext cx="952619" cy="1117600"/>
          </a:xfrm>
          <a:prstGeom prst="rect">
            <a:avLst/>
          </a:prstGeom>
          <a:noFill/>
          <a:ln/>
        </p:spPr>
        <p:txBody>
          <a:bodyPr wrap="square" lIns="0" tIns="0" rIns="0" bIns="0" rtlCol="0" anchor="ctr"/>
          <a:lstStyle/>
          <a:p>
            <a:pPr algn="ctr"/>
            <a:r>
              <a:rPr lang="en-US" sz="4800" dirty="0">
                <a:solidFill>
                  <a:srgbClr val="5353BD">
                    <a:alpha val="100000"/>
                  </a:srgbClr>
                </a:solidFill>
                <a:latin typeface="Poppins Bold" pitchFamily="34" charset="0"/>
                <a:ea typeface="Poppins Bold" pitchFamily="34" charset="-122"/>
                <a:cs typeface="Poppins Bold" pitchFamily="34" charset="-120"/>
              </a:rPr>
              <a:t>02</a:t>
            </a:r>
            <a:endParaRPr lang="en-US" sz="4800" dirty="0"/>
          </a:p>
        </p:txBody>
      </p:sp>
      <p:sp>
        <p:nvSpPr>
          <p:cNvPr id="16" name="Shape 11"/>
          <p:cNvSpPr/>
          <p:nvPr/>
        </p:nvSpPr>
        <p:spPr>
          <a:xfrm>
            <a:off x="17883835" y="4051300"/>
            <a:ext cx="5487086" cy="1625600"/>
          </a:xfrm>
          <a:prstGeom prst="rect">
            <a:avLst/>
          </a:prstGeom>
          <a:noFill/>
          <a:ln/>
        </p:spPr>
      </p:sp>
      <p:sp>
        <p:nvSpPr>
          <p:cNvPr id="17" name="Text 12"/>
          <p:cNvSpPr/>
          <p:nvPr/>
        </p:nvSpPr>
        <p:spPr>
          <a:xfrm>
            <a:off x="17883835" y="4051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18" name="Text 13"/>
          <p:cNvSpPr/>
          <p:nvPr/>
        </p:nvSpPr>
        <p:spPr>
          <a:xfrm>
            <a:off x="17883835" y="5067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9" name="Shape 14"/>
          <p:cNvSpPr/>
          <p:nvPr/>
        </p:nvSpPr>
        <p:spPr>
          <a:xfrm>
            <a:off x="8586273" y="7035800"/>
            <a:ext cx="7316114" cy="1625600"/>
          </a:xfrm>
          <a:prstGeom prst="rect">
            <a:avLst/>
          </a:prstGeom>
          <a:noFill/>
          <a:ln/>
        </p:spPr>
      </p:sp>
      <p:sp>
        <p:nvSpPr>
          <p:cNvPr id="20" name="Shape 15"/>
          <p:cNvSpPr/>
          <p:nvPr/>
        </p:nvSpPr>
        <p:spPr>
          <a:xfrm>
            <a:off x="8586273" y="7035800"/>
            <a:ext cx="1625803" cy="1625600"/>
          </a:xfrm>
          <a:prstGeom prst="roundRect">
            <a:avLst>
              <a:gd name="adj" fmla="val 781313"/>
            </a:avLst>
          </a:prstGeom>
          <a:solidFill>
            <a:srgbClr val="F3F3FD">
              <a:alpha val="100000"/>
            </a:srgbClr>
          </a:solidFill>
          <a:ln w="50800">
            <a:solidFill>
              <a:srgbClr val="DDDDFE"/>
            </a:solidFill>
            <a:prstDash val="solid"/>
          </a:ln>
        </p:spPr>
      </p:sp>
      <p:sp>
        <p:nvSpPr>
          <p:cNvPr id="21" name="Text 16"/>
          <p:cNvSpPr/>
          <p:nvPr/>
        </p:nvSpPr>
        <p:spPr>
          <a:xfrm>
            <a:off x="8910164" y="7289800"/>
            <a:ext cx="978022" cy="1117600"/>
          </a:xfrm>
          <a:prstGeom prst="rect">
            <a:avLst/>
          </a:prstGeom>
          <a:noFill/>
          <a:ln/>
        </p:spPr>
        <p:txBody>
          <a:bodyPr wrap="square" lIns="0" tIns="0" rIns="0" bIns="0" rtlCol="0" anchor="ctr"/>
          <a:lstStyle/>
          <a:p>
            <a:pPr algn="ctr"/>
            <a:r>
              <a:rPr lang="en-US" sz="4800" dirty="0">
                <a:solidFill>
                  <a:srgbClr val="5353BD">
                    <a:alpha val="100000"/>
                  </a:srgbClr>
                </a:solidFill>
                <a:latin typeface="Poppins Bold" pitchFamily="34" charset="0"/>
                <a:ea typeface="Poppins Bold" pitchFamily="34" charset="-122"/>
                <a:cs typeface="Poppins Bold" pitchFamily="34" charset="-120"/>
              </a:rPr>
              <a:t>03</a:t>
            </a:r>
            <a:endParaRPr lang="en-US" sz="4800" dirty="0"/>
          </a:p>
        </p:txBody>
      </p:sp>
      <p:sp>
        <p:nvSpPr>
          <p:cNvPr id="22" name="Shape 17"/>
          <p:cNvSpPr/>
          <p:nvPr/>
        </p:nvSpPr>
        <p:spPr>
          <a:xfrm>
            <a:off x="10415302" y="7035800"/>
            <a:ext cx="5487086" cy="1625600"/>
          </a:xfrm>
          <a:prstGeom prst="rect">
            <a:avLst/>
          </a:prstGeom>
          <a:noFill/>
          <a:ln/>
        </p:spPr>
      </p:sp>
      <p:sp>
        <p:nvSpPr>
          <p:cNvPr id="23" name="Text 18"/>
          <p:cNvSpPr/>
          <p:nvPr/>
        </p:nvSpPr>
        <p:spPr>
          <a:xfrm>
            <a:off x="10415302" y="7035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4" name="Text 19"/>
          <p:cNvSpPr/>
          <p:nvPr/>
        </p:nvSpPr>
        <p:spPr>
          <a:xfrm>
            <a:off x="10415302" y="8051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5" name="Shape 20"/>
          <p:cNvSpPr/>
          <p:nvPr/>
        </p:nvSpPr>
        <p:spPr>
          <a:xfrm>
            <a:off x="16054807" y="7035800"/>
            <a:ext cx="7316114" cy="1625600"/>
          </a:xfrm>
          <a:prstGeom prst="rect">
            <a:avLst/>
          </a:prstGeom>
          <a:noFill/>
          <a:ln/>
        </p:spPr>
      </p:sp>
      <p:sp>
        <p:nvSpPr>
          <p:cNvPr id="26" name="Shape 21"/>
          <p:cNvSpPr/>
          <p:nvPr/>
        </p:nvSpPr>
        <p:spPr>
          <a:xfrm>
            <a:off x="16054807" y="7035800"/>
            <a:ext cx="1625803" cy="1625600"/>
          </a:xfrm>
          <a:prstGeom prst="rect">
            <a:avLst/>
          </a:prstGeom>
          <a:solidFill>
            <a:srgbClr val="F3F3FD">
              <a:alpha val="100000"/>
            </a:srgbClr>
          </a:solidFill>
          <a:ln w="50800">
            <a:solidFill>
              <a:srgbClr val="DDDDFE"/>
            </a:solidFill>
            <a:prstDash val="solid"/>
          </a:ln>
        </p:spPr>
      </p:sp>
      <p:sp>
        <p:nvSpPr>
          <p:cNvPr id="27" name="Text 22"/>
          <p:cNvSpPr/>
          <p:nvPr/>
        </p:nvSpPr>
        <p:spPr>
          <a:xfrm>
            <a:off x="16359645" y="7289800"/>
            <a:ext cx="1016127" cy="1117600"/>
          </a:xfrm>
          <a:prstGeom prst="rect">
            <a:avLst/>
          </a:prstGeom>
          <a:noFill/>
          <a:ln/>
        </p:spPr>
        <p:txBody>
          <a:bodyPr wrap="square" lIns="0" tIns="0" rIns="0" bIns="0" rtlCol="0" anchor="ctr"/>
          <a:lstStyle/>
          <a:p>
            <a:pPr algn="ctr"/>
            <a:r>
              <a:rPr lang="en-US" sz="4800" dirty="0">
                <a:solidFill>
                  <a:srgbClr val="5353BD">
                    <a:alpha val="100000"/>
                  </a:srgbClr>
                </a:solidFill>
                <a:latin typeface="Poppins Bold" pitchFamily="34" charset="0"/>
                <a:ea typeface="Poppins Bold" pitchFamily="34" charset="-122"/>
                <a:cs typeface="Poppins Bold" pitchFamily="34" charset="-120"/>
              </a:rPr>
              <a:t>04</a:t>
            </a:r>
            <a:endParaRPr lang="en-US" sz="4800" dirty="0"/>
          </a:p>
        </p:txBody>
      </p:sp>
      <p:sp>
        <p:nvSpPr>
          <p:cNvPr id="28" name="Shape 23"/>
          <p:cNvSpPr/>
          <p:nvPr/>
        </p:nvSpPr>
        <p:spPr>
          <a:xfrm>
            <a:off x="17883835" y="7035800"/>
            <a:ext cx="5487086" cy="1625600"/>
          </a:xfrm>
          <a:prstGeom prst="rect">
            <a:avLst/>
          </a:prstGeom>
          <a:noFill/>
          <a:ln/>
        </p:spPr>
      </p:sp>
      <p:sp>
        <p:nvSpPr>
          <p:cNvPr id="29" name="Text 24"/>
          <p:cNvSpPr/>
          <p:nvPr/>
        </p:nvSpPr>
        <p:spPr>
          <a:xfrm>
            <a:off x="17883835" y="7035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30" name="Text 25"/>
          <p:cNvSpPr/>
          <p:nvPr/>
        </p:nvSpPr>
        <p:spPr>
          <a:xfrm>
            <a:off x="17883835" y="8051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1" name="Shape 26"/>
          <p:cNvSpPr/>
          <p:nvPr/>
        </p:nvSpPr>
        <p:spPr>
          <a:xfrm>
            <a:off x="8586273" y="10020300"/>
            <a:ext cx="7316114" cy="1625600"/>
          </a:xfrm>
          <a:prstGeom prst="rect">
            <a:avLst/>
          </a:prstGeom>
          <a:noFill/>
          <a:ln/>
        </p:spPr>
      </p:sp>
      <p:sp>
        <p:nvSpPr>
          <p:cNvPr id="32" name="Shape 27"/>
          <p:cNvSpPr/>
          <p:nvPr/>
        </p:nvSpPr>
        <p:spPr>
          <a:xfrm>
            <a:off x="8586273" y="10020300"/>
            <a:ext cx="1625803" cy="1625600"/>
          </a:xfrm>
          <a:prstGeom prst="rect">
            <a:avLst/>
          </a:prstGeom>
          <a:solidFill>
            <a:srgbClr val="F3F3FD">
              <a:alpha val="100000"/>
            </a:srgbClr>
          </a:solidFill>
          <a:ln w="50800">
            <a:solidFill>
              <a:srgbClr val="DDDDFE"/>
            </a:solidFill>
            <a:prstDash val="solid"/>
          </a:ln>
        </p:spPr>
      </p:sp>
      <p:sp>
        <p:nvSpPr>
          <p:cNvPr id="33" name="Text 28"/>
          <p:cNvSpPr/>
          <p:nvPr/>
        </p:nvSpPr>
        <p:spPr>
          <a:xfrm>
            <a:off x="8897462" y="10274300"/>
            <a:ext cx="1003425" cy="1117600"/>
          </a:xfrm>
          <a:prstGeom prst="rect">
            <a:avLst/>
          </a:prstGeom>
          <a:noFill/>
          <a:ln/>
        </p:spPr>
        <p:txBody>
          <a:bodyPr wrap="square" lIns="0" tIns="0" rIns="0" bIns="0" rtlCol="0" anchor="ctr"/>
          <a:lstStyle/>
          <a:p>
            <a:pPr algn="ctr"/>
            <a:r>
              <a:rPr lang="en-US" sz="4800" dirty="0">
                <a:solidFill>
                  <a:srgbClr val="5353BD">
                    <a:alpha val="100000"/>
                  </a:srgbClr>
                </a:solidFill>
                <a:latin typeface="Poppins Bold" pitchFamily="34" charset="0"/>
                <a:ea typeface="Poppins Bold" pitchFamily="34" charset="-122"/>
                <a:cs typeface="Poppins Bold" pitchFamily="34" charset="-120"/>
              </a:rPr>
              <a:t>05</a:t>
            </a:r>
            <a:endParaRPr lang="en-US" sz="4800" dirty="0"/>
          </a:p>
        </p:txBody>
      </p:sp>
      <p:sp>
        <p:nvSpPr>
          <p:cNvPr id="34" name="Shape 29"/>
          <p:cNvSpPr/>
          <p:nvPr/>
        </p:nvSpPr>
        <p:spPr>
          <a:xfrm>
            <a:off x="10415302" y="10020300"/>
            <a:ext cx="5487086" cy="1625600"/>
          </a:xfrm>
          <a:prstGeom prst="rect">
            <a:avLst/>
          </a:prstGeom>
          <a:noFill/>
          <a:ln/>
        </p:spPr>
      </p:sp>
      <p:sp>
        <p:nvSpPr>
          <p:cNvPr id="35" name="Text 30"/>
          <p:cNvSpPr/>
          <p:nvPr/>
        </p:nvSpPr>
        <p:spPr>
          <a:xfrm>
            <a:off x="10415302" y="10020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6" name="Text 31"/>
          <p:cNvSpPr/>
          <p:nvPr/>
        </p:nvSpPr>
        <p:spPr>
          <a:xfrm>
            <a:off x="10415302" y="11036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7" name="Shape 32"/>
          <p:cNvSpPr/>
          <p:nvPr/>
        </p:nvSpPr>
        <p:spPr>
          <a:xfrm>
            <a:off x="16054807" y="10020300"/>
            <a:ext cx="7316114" cy="1625600"/>
          </a:xfrm>
          <a:prstGeom prst="rect">
            <a:avLst/>
          </a:prstGeom>
          <a:noFill/>
          <a:ln/>
        </p:spPr>
      </p:sp>
      <p:sp>
        <p:nvSpPr>
          <p:cNvPr id="38" name="Shape 33"/>
          <p:cNvSpPr/>
          <p:nvPr/>
        </p:nvSpPr>
        <p:spPr>
          <a:xfrm>
            <a:off x="16054807" y="10020300"/>
            <a:ext cx="1625803" cy="1625600"/>
          </a:xfrm>
          <a:prstGeom prst="roundRect">
            <a:avLst>
              <a:gd name="adj" fmla="val 781313"/>
            </a:avLst>
          </a:prstGeom>
          <a:solidFill>
            <a:srgbClr val="F3F3FD">
              <a:alpha val="100000"/>
            </a:srgbClr>
          </a:solidFill>
          <a:ln w="50800">
            <a:solidFill>
              <a:srgbClr val="DDDDFE"/>
            </a:solidFill>
            <a:prstDash val="solid"/>
          </a:ln>
        </p:spPr>
      </p:sp>
      <p:sp>
        <p:nvSpPr>
          <p:cNvPr id="39" name="Text 34"/>
          <p:cNvSpPr/>
          <p:nvPr/>
        </p:nvSpPr>
        <p:spPr>
          <a:xfrm>
            <a:off x="16372346" y="10274300"/>
            <a:ext cx="990724" cy="1117600"/>
          </a:xfrm>
          <a:prstGeom prst="rect">
            <a:avLst/>
          </a:prstGeom>
          <a:noFill/>
          <a:ln/>
        </p:spPr>
        <p:txBody>
          <a:bodyPr wrap="square" lIns="0" tIns="0" rIns="0" bIns="0" rtlCol="0" anchor="ctr"/>
          <a:lstStyle/>
          <a:p>
            <a:pPr algn="ctr"/>
            <a:r>
              <a:rPr lang="en-US" sz="4800" dirty="0">
                <a:solidFill>
                  <a:srgbClr val="5353BD">
                    <a:alpha val="100000"/>
                  </a:srgbClr>
                </a:solidFill>
                <a:latin typeface="Poppins Bold" pitchFamily="34" charset="0"/>
                <a:ea typeface="Poppins Bold" pitchFamily="34" charset="-122"/>
                <a:cs typeface="Poppins Bold" pitchFamily="34" charset="-120"/>
              </a:rPr>
              <a:t>06</a:t>
            </a:r>
            <a:endParaRPr lang="en-US" sz="4800" dirty="0"/>
          </a:p>
        </p:txBody>
      </p:sp>
      <p:sp>
        <p:nvSpPr>
          <p:cNvPr id="40" name="Shape 35"/>
          <p:cNvSpPr/>
          <p:nvPr/>
        </p:nvSpPr>
        <p:spPr>
          <a:xfrm>
            <a:off x="17883835" y="10020300"/>
            <a:ext cx="5487086" cy="1625600"/>
          </a:xfrm>
          <a:prstGeom prst="rect">
            <a:avLst/>
          </a:prstGeom>
          <a:noFill/>
          <a:ln/>
        </p:spPr>
      </p:sp>
      <p:sp>
        <p:nvSpPr>
          <p:cNvPr id="41" name="Text 36"/>
          <p:cNvSpPr/>
          <p:nvPr/>
        </p:nvSpPr>
        <p:spPr>
          <a:xfrm>
            <a:off x="17883835" y="10020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2" name="Text 37"/>
          <p:cNvSpPr/>
          <p:nvPr/>
        </p:nvSpPr>
        <p:spPr>
          <a:xfrm>
            <a:off x="17883835" y="11036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3" name="Image 3" descr="preencoded.png">    </p:cNvPr>
          <p:cNvPicPr>
            <a:picLocks noChangeAspect="1"/>
          </p:cNvPicPr>
          <p:nvPr/>
        </p:nvPicPr>
        <p:blipFill>
          <a:blip r:embed="rId4"/>
          <a:stretch>
            <a:fillRect/>
          </a:stretch>
        </p:blipFill>
        <p:spPr>
          <a:xfrm>
            <a:off x="978022" y="4051300"/>
            <a:ext cx="6769946" cy="7594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991600"/>
            <a:ext cx="11507638" cy="4724400"/>
          </a:xfrm>
          <a:prstGeom prst="rect">
            <a:avLst/>
          </a:prstGeom>
        </p:spPr>
      </p:pic>
      <p:pic>
        <p:nvPicPr>
          <p:cNvPr id="3" name="Image 1" descr="preencoded.png">    </p:cNvPr>
          <p:cNvPicPr>
            <a:picLocks noChangeAspect="1"/>
          </p:cNvPicPr>
          <p:nvPr/>
        </p:nvPicPr>
        <p:blipFill>
          <a:blip r:embed="rId2"/>
          <a:stretch>
            <a:fillRect/>
          </a:stretch>
        </p:blipFill>
        <p:spPr>
          <a:xfrm>
            <a:off x="14835454" y="0"/>
            <a:ext cx="9551594" cy="7048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90724" y="1422400"/>
            <a:ext cx="1227820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sp>
        <p:nvSpPr>
          <p:cNvPr id="7" name="Shape 2"/>
          <p:cNvSpPr/>
          <p:nvPr/>
        </p:nvSpPr>
        <p:spPr>
          <a:xfrm>
            <a:off x="0" y="2933700"/>
            <a:ext cx="24387048" cy="9766300"/>
          </a:xfrm>
          <a:prstGeom prst="rect">
            <a:avLst/>
          </a:prstGeom>
          <a:noFill/>
          <a:ln/>
        </p:spPr>
      </p:sp>
      <p:sp>
        <p:nvSpPr>
          <p:cNvPr id="8" name="Shape 3"/>
          <p:cNvSpPr/>
          <p:nvPr/>
        </p:nvSpPr>
        <p:spPr>
          <a:xfrm>
            <a:off x="0" y="7569200"/>
            <a:ext cx="24387048" cy="0"/>
          </a:xfrm>
          <a:prstGeom prst="rect">
            <a:avLst/>
          </a:prstGeom>
          <a:noFill/>
          <a:ln/>
        </p:spPr>
      </p:sp>
      <p:pic>
        <p:nvPicPr>
          <p:cNvPr id="9" name="Image 3" descr="preencoded.png">    </p:cNvPr>
          <p:cNvPicPr>
            <a:picLocks noChangeAspect="1"/>
          </p:cNvPicPr>
          <p:nvPr/>
        </p:nvPicPr>
        <p:blipFill>
          <a:blip r:embed="rId4"/>
          <a:stretch>
            <a:fillRect/>
          </a:stretch>
        </p:blipFill>
        <p:spPr>
          <a:xfrm>
            <a:off x="0" y="7556500"/>
            <a:ext cx="24387048" cy="12700"/>
          </a:xfrm>
          <a:prstGeom prst="rect">
            <a:avLst/>
          </a:prstGeom>
        </p:spPr>
      </p:pic>
      <p:pic>
        <p:nvPicPr>
          <p:cNvPr id="10" name="Image 4" descr="preencoded.png">    </p:cNvPr>
          <p:cNvPicPr>
            <a:picLocks noChangeAspect="1"/>
          </p:cNvPicPr>
          <p:nvPr/>
        </p:nvPicPr>
        <p:blipFill>
          <a:blip r:embed="rId5"/>
          <a:stretch>
            <a:fillRect/>
          </a:stretch>
        </p:blipFill>
        <p:spPr>
          <a:xfrm>
            <a:off x="1244756" y="4660900"/>
            <a:ext cx="190524" cy="2908300"/>
          </a:xfrm>
          <a:prstGeom prst="rect">
            <a:avLst/>
          </a:prstGeom>
        </p:spPr>
      </p:pic>
      <p:pic>
        <p:nvPicPr>
          <p:cNvPr id="11" name="Image 5" descr="preencoded.png">    </p:cNvPr>
          <p:cNvPicPr>
            <a:picLocks noChangeAspect="1"/>
          </p:cNvPicPr>
          <p:nvPr/>
        </p:nvPicPr>
        <p:blipFill>
          <a:blip r:embed="rId6"/>
          <a:stretch>
            <a:fillRect/>
          </a:stretch>
        </p:blipFill>
        <p:spPr>
          <a:xfrm>
            <a:off x="12561870" y="3149600"/>
            <a:ext cx="190524" cy="4419600"/>
          </a:xfrm>
          <a:prstGeom prst="rect">
            <a:avLst/>
          </a:prstGeom>
        </p:spPr>
      </p:pic>
      <p:pic>
        <p:nvPicPr>
          <p:cNvPr id="12" name="Image 6" descr="preencoded.png">    </p:cNvPr>
          <p:cNvPicPr>
            <a:picLocks noChangeAspect="1"/>
          </p:cNvPicPr>
          <p:nvPr/>
        </p:nvPicPr>
        <p:blipFill>
          <a:blip r:embed="rId7"/>
          <a:stretch>
            <a:fillRect/>
          </a:stretch>
        </p:blipFill>
        <p:spPr>
          <a:xfrm>
            <a:off x="6884260" y="7569200"/>
            <a:ext cx="190524" cy="5029200"/>
          </a:xfrm>
          <a:prstGeom prst="rect">
            <a:avLst/>
          </a:prstGeom>
        </p:spPr>
      </p:pic>
      <p:pic>
        <p:nvPicPr>
          <p:cNvPr id="13" name="Image 7" descr="preencoded.png">    </p:cNvPr>
          <p:cNvPicPr>
            <a:picLocks noChangeAspect="1"/>
          </p:cNvPicPr>
          <p:nvPr/>
        </p:nvPicPr>
        <p:blipFill>
          <a:blip r:embed="rId8"/>
          <a:stretch>
            <a:fillRect/>
          </a:stretch>
        </p:blipFill>
        <p:spPr>
          <a:xfrm>
            <a:off x="18214076" y="7569200"/>
            <a:ext cx="190524" cy="3048000"/>
          </a:xfrm>
          <a:prstGeom prst="rect">
            <a:avLst/>
          </a:prstGeom>
        </p:spPr>
      </p:pic>
      <p:sp>
        <p:nvSpPr>
          <p:cNvPr id="14" name="Shape 4"/>
          <p:cNvSpPr/>
          <p:nvPr/>
        </p:nvSpPr>
        <p:spPr>
          <a:xfrm>
            <a:off x="1740117" y="4419600"/>
            <a:ext cx="4572572" cy="3124200"/>
          </a:xfrm>
          <a:prstGeom prst="rect">
            <a:avLst/>
          </a:prstGeom>
          <a:noFill/>
          <a:ln/>
        </p:spPr>
      </p:sp>
      <p:sp>
        <p:nvSpPr>
          <p:cNvPr id="15" name="Shape 5"/>
          <p:cNvSpPr/>
          <p:nvPr/>
        </p:nvSpPr>
        <p:spPr>
          <a:xfrm>
            <a:off x="1740117" y="4419600"/>
            <a:ext cx="4572572" cy="3124200"/>
          </a:xfrm>
          <a:prstGeom prst="rect">
            <a:avLst/>
          </a:prstGeom>
          <a:noFill/>
          <a:ln/>
        </p:spPr>
      </p:sp>
      <p:sp>
        <p:nvSpPr>
          <p:cNvPr id="16" name="Text 6"/>
          <p:cNvSpPr/>
          <p:nvPr/>
        </p:nvSpPr>
        <p:spPr>
          <a:xfrm>
            <a:off x="1740117" y="44196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War</a:t>
            </a:r>
            <a:endParaRPr lang="en-US" sz="3600" dirty="0"/>
          </a:p>
        </p:txBody>
      </p:sp>
      <p:sp>
        <p:nvSpPr>
          <p:cNvPr id="17" name="Text 7"/>
          <p:cNvSpPr/>
          <p:nvPr/>
        </p:nvSpPr>
        <p:spPr>
          <a:xfrm>
            <a:off x="1740117" y="5308600"/>
            <a:ext cx="4708055" cy="2370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Volcano disaster</a:t>
            </a:r>
            <a:endParaRPr lang="en-US" sz="3200" dirty="0"/>
          </a:p>
        </p:txBody>
      </p:sp>
      <p:sp>
        <p:nvSpPr>
          <p:cNvPr id="18" name="Shape 8"/>
          <p:cNvSpPr/>
          <p:nvPr/>
        </p:nvSpPr>
        <p:spPr>
          <a:xfrm>
            <a:off x="13069934" y="2933700"/>
            <a:ext cx="4572572" cy="4953000"/>
          </a:xfrm>
          <a:prstGeom prst="rect">
            <a:avLst/>
          </a:prstGeom>
          <a:noFill/>
          <a:ln/>
        </p:spPr>
      </p:sp>
      <p:sp>
        <p:nvSpPr>
          <p:cNvPr id="19" name="Shape 9"/>
          <p:cNvSpPr/>
          <p:nvPr/>
        </p:nvSpPr>
        <p:spPr>
          <a:xfrm>
            <a:off x="13069934" y="2933700"/>
            <a:ext cx="4572572" cy="4953000"/>
          </a:xfrm>
          <a:prstGeom prst="rect">
            <a:avLst/>
          </a:prstGeom>
          <a:noFill/>
          <a:ln/>
        </p:spPr>
      </p:sp>
      <p:sp>
        <p:nvSpPr>
          <p:cNvPr id="20" name="Text 10"/>
          <p:cNvSpPr/>
          <p:nvPr/>
        </p:nvSpPr>
        <p:spPr>
          <a:xfrm>
            <a:off x="13069934" y="29337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Transformation</a:t>
            </a:r>
            <a:endParaRPr lang="en-US" sz="3600" dirty="0"/>
          </a:p>
        </p:txBody>
      </p:sp>
      <p:sp>
        <p:nvSpPr>
          <p:cNvPr id="21" name="Text 11"/>
          <p:cNvSpPr/>
          <p:nvPr/>
        </p:nvSpPr>
        <p:spPr>
          <a:xfrm>
            <a:off x="13069934" y="3822700"/>
            <a:ext cx="4708055" cy="4199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Plot to assassinate leader uncovered.</a:t>
            </a:r>
            <a:endParaRPr lang="en-US" sz="3200" dirty="0"/>
          </a:p>
        </p:txBody>
      </p:sp>
      <p:sp>
        <p:nvSpPr>
          <p:cNvPr id="22" name="Shape 12"/>
          <p:cNvSpPr/>
          <p:nvPr/>
        </p:nvSpPr>
        <p:spPr>
          <a:xfrm>
            <a:off x="7417727" y="8077200"/>
            <a:ext cx="4572572" cy="5562600"/>
          </a:xfrm>
          <a:prstGeom prst="rect">
            <a:avLst/>
          </a:prstGeom>
          <a:noFill/>
          <a:ln/>
        </p:spPr>
      </p:sp>
      <p:sp>
        <p:nvSpPr>
          <p:cNvPr id="23" name="Shape 13"/>
          <p:cNvSpPr/>
          <p:nvPr/>
        </p:nvSpPr>
        <p:spPr>
          <a:xfrm>
            <a:off x="7417727" y="8077200"/>
            <a:ext cx="4572572" cy="5562600"/>
          </a:xfrm>
          <a:prstGeom prst="rect">
            <a:avLst/>
          </a:prstGeom>
          <a:noFill/>
          <a:ln/>
        </p:spPr>
      </p:sp>
      <p:sp>
        <p:nvSpPr>
          <p:cNvPr id="24" name="Text 14"/>
          <p:cNvSpPr/>
          <p:nvPr/>
        </p:nvSpPr>
        <p:spPr>
          <a:xfrm>
            <a:off x="7417727" y="80772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Rise</a:t>
            </a:r>
            <a:endParaRPr lang="en-US" sz="3600" dirty="0"/>
          </a:p>
        </p:txBody>
      </p:sp>
      <p:sp>
        <p:nvSpPr>
          <p:cNvPr id="25" name="Text 15"/>
          <p:cNvSpPr/>
          <p:nvPr/>
        </p:nvSpPr>
        <p:spPr>
          <a:xfrm>
            <a:off x="7417727" y="8966200"/>
            <a:ext cx="4708055"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City expands, conquers neighbors.</a:t>
            </a:r>
            <a:endParaRPr lang="en-US" sz="3200" dirty="0"/>
          </a:p>
        </p:txBody>
      </p:sp>
      <p:sp>
        <p:nvSpPr>
          <p:cNvPr id="26" name="Shape 16"/>
          <p:cNvSpPr/>
          <p:nvPr/>
        </p:nvSpPr>
        <p:spPr>
          <a:xfrm>
            <a:off x="18747543" y="8077200"/>
            <a:ext cx="4572572" cy="3124200"/>
          </a:xfrm>
          <a:prstGeom prst="rect">
            <a:avLst/>
          </a:prstGeom>
          <a:noFill/>
          <a:ln/>
        </p:spPr>
      </p:sp>
      <p:sp>
        <p:nvSpPr>
          <p:cNvPr id="27" name="Shape 17"/>
          <p:cNvSpPr/>
          <p:nvPr/>
        </p:nvSpPr>
        <p:spPr>
          <a:xfrm>
            <a:off x="18747543" y="8077200"/>
            <a:ext cx="4572572" cy="3124200"/>
          </a:xfrm>
          <a:prstGeom prst="rect">
            <a:avLst/>
          </a:prstGeom>
          <a:noFill/>
          <a:ln/>
        </p:spPr>
      </p:sp>
      <p:sp>
        <p:nvSpPr>
          <p:cNvPr id="28" name="Text 18"/>
          <p:cNvSpPr/>
          <p:nvPr/>
        </p:nvSpPr>
        <p:spPr>
          <a:xfrm>
            <a:off x="18747543" y="80772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Invasion</a:t>
            </a:r>
            <a:endParaRPr lang="en-US" sz="3600" dirty="0"/>
          </a:p>
        </p:txBody>
      </p:sp>
      <p:sp>
        <p:nvSpPr>
          <p:cNvPr id="29" name="Text 19"/>
          <p:cNvSpPr/>
          <p:nvPr/>
        </p:nvSpPr>
        <p:spPr>
          <a:xfrm>
            <a:off x="18747543" y="8966200"/>
            <a:ext cx="4708055" cy="2370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Hero's festival</a:t>
            </a:r>
            <a:endParaRPr lang="en-US" sz="3200" dirty="0"/>
          </a:p>
        </p:txBody>
      </p:sp>
      <p:sp>
        <p:nvSpPr>
          <p:cNvPr id="30" name="Text 20"/>
          <p:cNvSpPr/>
          <p:nvPr/>
        </p:nvSpPr>
        <p:spPr>
          <a:xfrm rot="16200000">
            <a:off x="851236" y="8091165"/>
            <a:ext cx="1282860"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2020</a:t>
            </a:r>
            <a:endParaRPr lang="en-US" sz="3600" dirty="0"/>
          </a:p>
        </p:txBody>
      </p:sp>
      <p:sp>
        <p:nvSpPr>
          <p:cNvPr id="31" name="Text 21"/>
          <p:cNvSpPr/>
          <p:nvPr/>
        </p:nvSpPr>
        <p:spPr>
          <a:xfrm rot="16200000">
            <a:off x="12187403" y="8106246"/>
            <a:ext cx="1244756"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2022</a:t>
            </a:r>
            <a:endParaRPr lang="en-US" sz="3600" dirty="0"/>
          </a:p>
        </p:txBody>
      </p:sp>
      <p:sp>
        <p:nvSpPr>
          <p:cNvPr id="32" name="Text 22"/>
          <p:cNvSpPr/>
          <p:nvPr/>
        </p:nvSpPr>
        <p:spPr>
          <a:xfrm rot="16200000">
            <a:off x="6554934" y="6230032"/>
            <a:ext cx="1155844"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2021</a:t>
            </a:r>
            <a:endParaRPr lang="en-US" sz="3600" dirty="0"/>
          </a:p>
        </p:txBody>
      </p:sp>
      <p:sp>
        <p:nvSpPr>
          <p:cNvPr id="33" name="Text 23"/>
          <p:cNvSpPr/>
          <p:nvPr/>
        </p:nvSpPr>
        <p:spPr>
          <a:xfrm rot="16200000">
            <a:off x="17839609" y="6175846"/>
            <a:ext cx="1244756"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2022</a:t>
            </a:r>
            <a:endParaRPr lang="en-US" sz="3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054423" y="1422400"/>
            <a:ext cx="12278201"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Information</a:t>
            </a:r>
            <a:endParaRPr lang="en-US" sz="8000" dirty="0"/>
          </a:p>
        </p:txBody>
      </p:sp>
      <p:sp>
        <p:nvSpPr>
          <p:cNvPr id="7" name="Shape 2"/>
          <p:cNvSpPr/>
          <p:nvPr/>
        </p:nvSpPr>
        <p:spPr>
          <a:xfrm>
            <a:off x="1714714" y="4203700"/>
            <a:ext cx="6122165" cy="7518400"/>
          </a:xfrm>
          <a:prstGeom prst="roundRect">
            <a:avLst>
              <a:gd name="adj" fmla="val 3286"/>
            </a:avLst>
          </a:prstGeom>
          <a:noFill/>
          <a:ln w="12700">
            <a:solidFill>
              <a:srgbClr val="000000"/>
            </a:solidFill>
            <a:prstDash val="solid"/>
          </a:ln>
        </p:spPr>
      </p:sp>
      <p:pic>
        <p:nvPicPr>
          <p:cNvPr id="8" name="Image 3" descr="preencoded.png">    </p:cNvPr>
          <p:cNvPicPr>
            <a:picLocks noChangeAspect="1"/>
          </p:cNvPicPr>
          <p:nvPr/>
        </p:nvPicPr>
        <p:blipFill>
          <a:blip r:embed="rId4"/>
          <a:stretch>
            <a:fillRect/>
          </a:stretch>
        </p:blipFill>
        <p:spPr>
          <a:xfrm>
            <a:off x="4372953" y="4508500"/>
            <a:ext cx="805689" cy="1625600"/>
          </a:xfrm>
          <a:prstGeom prst="rect">
            <a:avLst/>
          </a:prstGeom>
        </p:spPr>
      </p:pic>
      <p:sp>
        <p:nvSpPr>
          <p:cNvPr id="9" name="Shape 3"/>
          <p:cNvSpPr/>
          <p:nvPr/>
        </p:nvSpPr>
        <p:spPr>
          <a:xfrm>
            <a:off x="2121165" y="6438900"/>
            <a:ext cx="5309264" cy="4978400"/>
          </a:xfrm>
          <a:prstGeom prst="rect">
            <a:avLst/>
          </a:prstGeom>
          <a:noFill/>
          <a:ln/>
        </p:spPr>
      </p:sp>
      <p:sp>
        <p:nvSpPr>
          <p:cNvPr id="10" name="Text 4"/>
          <p:cNvSpPr/>
          <p:nvPr/>
        </p:nvSpPr>
        <p:spPr>
          <a:xfrm>
            <a:off x="2019552" y="6438900"/>
            <a:ext cx="5512489" cy="20320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Spellcasting Competition</a:t>
            </a:r>
            <a:endParaRPr lang="en-US" sz="4800" dirty="0"/>
          </a:p>
        </p:txBody>
      </p:sp>
      <p:sp>
        <p:nvSpPr>
          <p:cNvPr id="11" name="Text 5"/>
          <p:cNvSpPr/>
          <p:nvPr/>
        </p:nvSpPr>
        <p:spPr>
          <a:xfrm>
            <a:off x="2053423" y="8369300"/>
            <a:ext cx="5444747" cy="31834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2" name="Shape 6"/>
          <p:cNvSpPr/>
          <p:nvPr/>
        </p:nvSpPr>
        <p:spPr>
          <a:xfrm>
            <a:off x="9132441" y="4203700"/>
            <a:ext cx="6122165" cy="7518415"/>
          </a:xfrm>
          <a:prstGeom prst="roundRect">
            <a:avLst>
              <a:gd name="adj" fmla="val 3286"/>
            </a:avLst>
          </a:prstGeom>
          <a:noFill/>
          <a:ln w="12700">
            <a:solidFill>
              <a:srgbClr val="000000"/>
            </a:solidFill>
            <a:prstDash val="solid"/>
          </a:ln>
        </p:spPr>
      </p:sp>
      <p:pic>
        <p:nvPicPr>
          <p:cNvPr id="13" name="Image 4" descr="preencoded.png">    </p:cNvPr>
          <p:cNvPicPr>
            <a:picLocks noChangeAspect="1"/>
          </p:cNvPicPr>
          <p:nvPr/>
        </p:nvPicPr>
        <p:blipFill>
          <a:blip r:embed="rId5"/>
          <a:stretch>
            <a:fillRect/>
          </a:stretch>
        </p:blipFill>
        <p:spPr>
          <a:xfrm>
            <a:off x="11577469" y="4508500"/>
            <a:ext cx="1232113" cy="1625625"/>
          </a:xfrm>
          <a:prstGeom prst="rect">
            <a:avLst/>
          </a:prstGeom>
        </p:spPr>
      </p:pic>
      <p:sp>
        <p:nvSpPr>
          <p:cNvPr id="14" name="Shape 7"/>
          <p:cNvSpPr/>
          <p:nvPr/>
        </p:nvSpPr>
        <p:spPr>
          <a:xfrm>
            <a:off x="9538892" y="6438925"/>
            <a:ext cx="5309264" cy="4978400"/>
          </a:xfrm>
          <a:prstGeom prst="rect">
            <a:avLst/>
          </a:prstGeom>
          <a:noFill/>
          <a:ln/>
        </p:spPr>
      </p:sp>
      <p:sp>
        <p:nvSpPr>
          <p:cNvPr id="15" name="Text 8"/>
          <p:cNvSpPr/>
          <p:nvPr/>
        </p:nvSpPr>
        <p:spPr>
          <a:xfrm>
            <a:off x="9437280" y="6438925"/>
            <a:ext cx="5512489" cy="20320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Treasure</a:t>
            </a:r>
            <a:endParaRPr lang="en-US" sz="4800" dirty="0"/>
          </a:p>
          <a:p>
            <a:pPr algn="ctr"/>
            <a:r>
              <a:rPr lang="en-US" sz="4800" dirty="0">
                <a:solidFill>
                  <a:srgbClr val="0E0E0E">
                    <a:alpha val="100000"/>
                  </a:srgbClr>
                </a:solidFill>
                <a:latin typeface="Poppins Bold" pitchFamily="34" charset="0"/>
                <a:ea typeface="Poppins Bold" pitchFamily="34" charset="-122"/>
                <a:cs typeface="Poppins Bold" pitchFamily="34" charset="-120"/>
              </a:rPr>
              <a:t>Hunt</a:t>
            </a:r>
            <a:endParaRPr lang="en-US" sz="4800" dirty="0"/>
          </a:p>
        </p:txBody>
      </p:sp>
      <p:sp>
        <p:nvSpPr>
          <p:cNvPr id="16" name="Text 9"/>
          <p:cNvSpPr/>
          <p:nvPr/>
        </p:nvSpPr>
        <p:spPr>
          <a:xfrm>
            <a:off x="9471150" y="8369325"/>
            <a:ext cx="5444747" cy="31834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17" name="Shape 10"/>
          <p:cNvSpPr/>
          <p:nvPr/>
        </p:nvSpPr>
        <p:spPr>
          <a:xfrm>
            <a:off x="16550169" y="4203700"/>
            <a:ext cx="6122165" cy="7518394"/>
          </a:xfrm>
          <a:prstGeom prst="roundRect">
            <a:avLst>
              <a:gd name="adj" fmla="val 3286"/>
            </a:avLst>
          </a:prstGeom>
          <a:noFill/>
          <a:ln w="12700">
            <a:solidFill>
              <a:srgbClr val="000000"/>
            </a:solidFill>
            <a:prstDash val="solid"/>
          </a:ln>
        </p:spPr>
      </p:sp>
      <p:pic>
        <p:nvPicPr>
          <p:cNvPr id="18" name="Image 5" descr="preencoded.png">    </p:cNvPr>
          <p:cNvPicPr>
            <a:picLocks noChangeAspect="1"/>
          </p:cNvPicPr>
          <p:nvPr/>
        </p:nvPicPr>
        <p:blipFill>
          <a:blip r:embed="rId6"/>
          <a:stretch>
            <a:fillRect/>
          </a:stretch>
        </p:blipFill>
        <p:spPr>
          <a:xfrm>
            <a:off x="18977576" y="4508500"/>
            <a:ext cx="1267349" cy="1625600"/>
          </a:xfrm>
          <a:prstGeom prst="rect">
            <a:avLst/>
          </a:prstGeom>
        </p:spPr>
      </p:pic>
      <p:sp>
        <p:nvSpPr>
          <p:cNvPr id="19" name="Shape 11"/>
          <p:cNvSpPr/>
          <p:nvPr/>
        </p:nvSpPr>
        <p:spPr>
          <a:xfrm>
            <a:off x="16956619" y="6438900"/>
            <a:ext cx="5309264" cy="4978400"/>
          </a:xfrm>
          <a:prstGeom prst="rect">
            <a:avLst/>
          </a:prstGeom>
          <a:noFill/>
          <a:ln/>
        </p:spPr>
      </p:sp>
      <p:sp>
        <p:nvSpPr>
          <p:cNvPr id="20" name="Text 12"/>
          <p:cNvSpPr/>
          <p:nvPr/>
        </p:nvSpPr>
        <p:spPr>
          <a:xfrm>
            <a:off x="16855007" y="6438900"/>
            <a:ext cx="5512489" cy="20320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Great</a:t>
            </a:r>
            <a:endParaRPr lang="en-US" sz="4800" dirty="0"/>
          </a:p>
          <a:p>
            <a:pPr algn="ctr"/>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21" name="Text 13"/>
          <p:cNvSpPr/>
          <p:nvPr/>
        </p:nvSpPr>
        <p:spPr>
          <a:xfrm>
            <a:off x="16888878" y="8369300"/>
            <a:ext cx="5444747" cy="31834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267925" y="1130300"/>
            <a:ext cx="5851198"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7" name="Shape 2"/>
          <p:cNvSpPr/>
          <p:nvPr/>
        </p:nvSpPr>
        <p:spPr>
          <a:xfrm>
            <a:off x="3048381" y="3822700"/>
            <a:ext cx="18290286" cy="7975600"/>
          </a:xfrm>
          <a:prstGeom prst="rect">
            <a:avLst/>
          </a:prstGeom>
          <a:noFill/>
          <a:ln/>
        </p:spPr>
      </p:sp>
      <p:sp>
        <p:nvSpPr>
          <p:cNvPr id="8" name="Shape 3"/>
          <p:cNvSpPr/>
          <p:nvPr/>
        </p:nvSpPr>
        <p:spPr>
          <a:xfrm>
            <a:off x="3048381" y="3822700"/>
            <a:ext cx="6096762" cy="7975600"/>
          </a:xfrm>
          <a:prstGeom prst="rect">
            <a:avLst/>
          </a:prstGeom>
          <a:noFill/>
          <a:ln/>
        </p:spPr>
      </p:sp>
      <p:pic>
        <p:nvPicPr>
          <p:cNvPr id="9" name="Image 3" descr="preencoded.png">    </p:cNvPr>
          <p:cNvPicPr>
            <a:picLocks noChangeAspect="1"/>
          </p:cNvPicPr>
          <p:nvPr/>
        </p:nvPicPr>
        <p:blipFill>
          <a:blip r:embed="rId4"/>
          <a:stretch>
            <a:fillRect/>
          </a:stretch>
        </p:blipFill>
        <p:spPr>
          <a:xfrm>
            <a:off x="3048381" y="3822700"/>
            <a:ext cx="6096762" cy="6096000"/>
          </a:xfrm>
          <a:prstGeom prst="rect">
            <a:avLst/>
          </a:prstGeom>
        </p:spPr>
      </p:pic>
      <p:sp>
        <p:nvSpPr>
          <p:cNvPr id="10" name="Shape 4"/>
          <p:cNvSpPr/>
          <p:nvPr/>
        </p:nvSpPr>
        <p:spPr>
          <a:xfrm>
            <a:off x="3048381" y="10121900"/>
            <a:ext cx="6096762" cy="1676400"/>
          </a:xfrm>
          <a:prstGeom prst="rect">
            <a:avLst/>
          </a:prstGeom>
          <a:noFill/>
          <a:ln/>
        </p:spPr>
      </p:sp>
      <p:sp>
        <p:nvSpPr>
          <p:cNvPr id="11" name="Shape 5"/>
          <p:cNvSpPr/>
          <p:nvPr/>
        </p:nvSpPr>
        <p:spPr>
          <a:xfrm>
            <a:off x="3048381" y="10121900"/>
            <a:ext cx="6096762" cy="1676400"/>
          </a:xfrm>
          <a:prstGeom prst="rect">
            <a:avLst/>
          </a:prstGeom>
          <a:noFill/>
          <a:ln/>
        </p:spPr>
      </p:sp>
      <p:sp>
        <p:nvSpPr>
          <p:cNvPr id="12" name="Text 6"/>
          <p:cNvSpPr/>
          <p:nvPr/>
        </p:nvSpPr>
        <p:spPr>
          <a:xfrm>
            <a:off x="2946768" y="10121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3" name="Text 7"/>
          <p:cNvSpPr/>
          <p:nvPr/>
        </p:nvSpPr>
        <p:spPr>
          <a:xfrm>
            <a:off x="2980639" y="11188700"/>
            <a:ext cx="6232246"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4" name="Shape 8"/>
          <p:cNvSpPr/>
          <p:nvPr/>
        </p:nvSpPr>
        <p:spPr>
          <a:xfrm>
            <a:off x="9145143" y="3822700"/>
            <a:ext cx="6096762" cy="7975600"/>
          </a:xfrm>
          <a:prstGeom prst="rect">
            <a:avLst/>
          </a:prstGeom>
          <a:noFill/>
          <a:ln/>
        </p:spPr>
      </p:sp>
      <p:pic>
        <p:nvPicPr>
          <p:cNvPr id="15" name="Image 4" descr="preencoded.png">    </p:cNvPr>
          <p:cNvPicPr>
            <a:picLocks noChangeAspect="1"/>
          </p:cNvPicPr>
          <p:nvPr/>
        </p:nvPicPr>
        <p:blipFill>
          <a:blip r:embed="rId5"/>
          <a:stretch>
            <a:fillRect/>
          </a:stretch>
        </p:blipFill>
        <p:spPr>
          <a:xfrm>
            <a:off x="9145143" y="3822700"/>
            <a:ext cx="6096762" cy="6096000"/>
          </a:xfrm>
          <a:prstGeom prst="rect">
            <a:avLst/>
          </a:prstGeom>
        </p:spPr>
      </p:pic>
      <p:sp>
        <p:nvSpPr>
          <p:cNvPr id="16" name="Shape 9"/>
          <p:cNvSpPr/>
          <p:nvPr/>
        </p:nvSpPr>
        <p:spPr>
          <a:xfrm>
            <a:off x="9145143" y="10121900"/>
            <a:ext cx="6096762" cy="1676400"/>
          </a:xfrm>
          <a:prstGeom prst="rect">
            <a:avLst/>
          </a:prstGeom>
          <a:noFill/>
          <a:ln/>
        </p:spPr>
      </p:sp>
      <p:sp>
        <p:nvSpPr>
          <p:cNvPr id="17" name="Shape 10"/>
          <p:cNvSpPr/>
          <p:nvPr/>
        </p:nvSpPr>
        <p:spPr>
          <a:xfrm>
            <a:off x="9145143" y="10121900"/>
            <a:ext cx="6096762" cy="1676400"/>
          </a:xfrm>
          <a:prstGeom prst="rect">
            <a:avLst/>
          </a:prstGeom>
          <a:noFill/>
          <a:ln/>
        </p:spPr>
      </p:sp>
      <p:sp>
        <p:nvSpPr>
          <p:cNvPr id="18" name="Text 11"/>
          <p:cNvSpPr/>
          <p:nvPr/>
        </p:nvSpPr>
        <p:spPr>
          <a:xfrm>
            <a:off x="9043530" y="10121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9" name="Text 12"/>
          <p:cNvSpPr/>
          <p:nvPr/>
        </p:nvSpPr>
        <p:spPr>
          <a:xfrm>
            <a:off x="9077401" y="11188700"/>
            <a:ext cx="6232246"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0" name="Shape 13"/>
          <p:cNvSpPr/>
          <p:nvPr/>
        </p:nvSpPr>
        <p:spPr>
          <a:xfrm>
            <a:off x="15241905" y="3822700"/>
            <a:ext cx="6096762" cy="7975600"/>
          </a:xfrm>
          <a:prstGeom prst="rect">
            <a:avLst/>
          </a:prstGeom>
          <a:noFill/>
          <a:ln/>
        </p:spPr>
      </p:sp>
      <p:pic>
        <p:nvPicPr>
          <p:cNvPr id="21" name="Image 5" descr="preencoded.png">    </p:cNvPr>
          <p:cNvPicPr>
            <a:picLocks noChangeAspect="1"/>
          </p:cNvPicPr>
          <p:nvPr/>
        </p:nvPicPr>
        <p:blipFill>
          <a:blip r:embed="rId6"/>
          <a:stretch>
            <a:fillRect/>
          </a:stretch>
        </p:blipFill>
        <p:spPr>
          <a:xfrm>
            <a:off x="15241905" y="3822700"/>
            <a:ext cx="6096762" cy="6096000"/>
          </a:xfrm>
          <a:prstGeom prst="rect">
            <a:avLst/>
          </a:prstGeom>
        </p:spPr>
      </p:pic>
      <p:sp>
        <p:nvSpPr>
          <p:cNvPr id="22" name="Shape 14"/>
          <p:cNvSpPr/>
          <p:nvPr/>
        </p:nvSpPr>
        <p:spPr>
          <a:xfrm>
            <a:off x="15241905" y="10121900"/>
            <a:ext cx="6096762" cy="1676400"/>
          </a:xfrm>
          <a:prstGeom prst="rect">
            <a:avLst/>
          </a:prstGeom>
          <a:noFill/>
          <a:ln/>
        </p:spPr>
      </p:sp>
      <p:sp>
        <p:nvSpPr>
          <p:cNvPr id="23" name="Shape 15"/>
          <p:cNvSpPr/>
          <p:nvPr/>
        </p:nvSpPr>
        <p:spPr>
          <a:xfrm>
            <a:off x="15241905" y="10121900"/>
            <a:ext cx="6096762" cy="1676400"/>
          </a:xfrm>
          <a:prstGeom prst="rect">
            <a:avLst/>
          </a:prstGeom>
          <a:noFill/>
          <a:ln/>
        </p:spPr>
      </p:sp>
      <p:sp>
        <p:nvSpPr>
          <p:cNvPr id="24" name="Text 16"/>
          <p:cNvSpPr/>
          <p:nvPr/>
        </p:nvSpPr>
        <p:spPr>
          <a:xfrm>
            <a:off x="15140292" y="10121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5" name="Text 17"/>
          <p:cNvSpPr/>
          <p:nvPr/>
        </p:nvSpPr>
        <p:spPr>
          <a:xfrm>
            <a:off x="15174163" y="11188700"/>
            <a:ext cx="6232246"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DDDDF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343943" y="0"/>
            <a:ext cx="15699162"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6172972" y="2133600"/>
            <a:ext cx="12053807" cy="9448800"/>
          </a:xfrm>
          <a:prstGeom prst="roundRect">
            <a:avLst>
              <a:gd name="adj" fmla="val 13452"/>
            </a:avLst>
          </a:prstGeom>
          <a:noFill/>
          <a:ln/>
        </p:spPr>
      </p:sp>
      <p:sp>
        <p:nvSpPr>
          <p:cNvPr id="6" name="Text 2"/>
          <p:cNvSpPr/>
          <p:nvPr/>
        </p:nvSpPr>
        <p:spPr>
          <a:xfrm>
            <a:off x="6985873" y="2946400"/>
            <a:ext cx="10766712" cy="3386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7" name="Text 3"/>
          <p:cNvSpPr/>
          <p:nvPr/>
        </p:nvSpPr>
        <p:spPr>
          <a:xfrm>
            <a:off x="6985873" y="6604000"/>
            <a:ext cx="10563487"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765521" y="3657600"/>
            <a:ext cx="10428003" cy="6400800"/>
          </a:xfrm>
          <a:prstGeom prst="rect">
            <a:avLst/>
          </a:prstGeom>
          <a:noFill/>
          <a:ln/>
        </p:spPr>
      </p:sp>
      <p:sp>
        <p:nvSpPr>
          <p:cNvPr id="7" name="Text 2"/>
          <p:cNvSpPr/>
          <p:nvPr/>
        </p:nvSpPr>
        <p:spPr>
          <a:xfrm>
            <a:off x="1494553" y="3657600"/>
            <a:ext cx="10969938" cy="2980267"/>
          </a:xfrm>
          <a:prstGeom prst="rect">
            <a:avLst/>
          </a:prstGeom>
          <a:noFill/>
          <a:ln/>
        </p:spPr>
        <p:txBody>
          <a:bodyPr wrap="square" lIns="0" tIns="0" rIns="0" bIns="0" rtlCol="0" anchor="t"/>
          <a:lstStyle/>
          <a:p>
            <a:pPr algn="ctr"/>
            <a:r>
              <a:rPr lang="en-US" sz="12800" dirty="0">
                <a:solidFill>
                  <a:srgbClr val="272727">
                    <a:alpha val="100000"/>
                  </a:srgbClr>
                </a:solidFill>
                <a:latin typeface="Poppins Bold" pitchFamily="34" charset="0"/>
                <a:ea typeface="Poppins Bold" pitchFamily="34" charset="-122"/>
                <a:cs typeface="Poppins Bold" pitchFamily="34" charset="-120"/>
              </a:rPr>
              <a:t>Introduction</a:t>
            </a:r>
            <a:endParaRPr lang="en-US" sz="12800" dirty="0"/>
          </a:p>
        </p:txBody>
      </p:sp>
      <p:sp>
        <p:nvSpPr>
          <p:cNvPr id="8" name="Text 3"/>
          <p:cNvSpPr/>
          <p:nvPr/>
        </p:nvSpPr>
        <p:spPr>
          <a:xfrm>
            <a:off x="1765521" y="6400800"/>
            <a:ext cx="10563487" cy="3793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9" name="Image 3" descr="preencoded.png">    </p:cNvPr>
          <p:cNvPicPr>
            <a:picLocks noChangeAspect="1"/>
          </p:cNvPicPr>
          <p:nvPr/>
        </p:nvPicPr>
        <p:blipFill>
          <a:blip r:embed="rId4"/>
          <a:stretch>
            <a:fillRect/>
          </a:stretch>
        </p:blipFill>
        <p:spPr>
          <a:xfrm>
            <a:off x="14276584" y="0"/>
            <a:ext cx="9094337" cy="7200900"/>
          </a:xfrm>
          <a:prstGeom prst="rect">
            <a:avLst/>
          </a:prstGeom>
        </p:spPr>
      </p:pic>
      <p:pic>
        <p:nvPicPr>
          <p:cNvPr id="10" name="Image 4" descr="preencoded.png">    </p:cNvPr>
          <p:cNvPicPr>
            <a:picLocks noChangeAspect="1"/>
          </p:cNvPicPr>
          <p:nvPr/>
        </p:nvPicPr>
        <p:blipFill>
          <a:blip r:embed="rId5"/>
          <a:stretch>
            <a:fillRect/>
          </a:stretch>
        </p:blipFill>
        <p:spPr>
          <a:xfrm>
            <a:off x="14276584" y="7454900"/>
            <a:ext cx="9094337" cy="6261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991600"/>
            <a:ext cx="11507638" cy="4724400"/>
          </a:xfrm>
          <a:prstGeom prst="rect">
            <a:avLst/>
          </a:prstGeom>
        </p:spPr>
      </p:pic>
      <p:pic>
        <p:nvPicPr>
          <p:cNvPr id="3" name="Image 1" descr="preencoded.png">    </p:cNvPr>
          <p:cNvPicPr>
            <a:picLocks noChangeAspect="1"/>
          </p:cNvPicPr>
          <p:nvPr/>
        </p:nvPicPr>
        <p:blipFill>
          <a:blip r:embed="rId2"/>
          <a:stretch>
            <a:fillRect/>
          </a:stretch>
        </p:blipFill>
        <p:spPr>
          <a:xfrm>
            <a:off x="14835454" y="0"/>
            <a:ext cx="9551594" cy="7048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2959470" y="2743200"/>
            <a:ext cx="1641891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7" name="Text 2"/>
          <p:cNvSpPr/>
          <p:nvPr/>
        </p:nvSpPr>
        <p:spPr>
          <a:xfrm>
            <a:off x="2959470"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787498" y="927100"/>
            <a:ext cx="10110464" cy="11861800"/>
          </a:xfrm>
          <a:prstGeom prst="rect">
            <a:avLst/>
          </a:prstGeom>
        </p:spPr>
      </p:pic>
      <p:sp>
        <p:nvSpPr>
          <p:cNvPr id="7" name="Shape 1"/>
          <p:cNvSpPr/>
          <p:nvPr/>
        </p:nvSpPr>
        <p:spPr>
          <a:xfrm>
            <a:off x="12193524" y="1930400"/>
            <a:ext cx="9907238" cy="3556000"/>
          </a:xfrm>
          <a:prstGeom prst="rect">
            <a:avLst/>
          </a:prstGeom>
          <a:noFill/>
          <a:ln/>
        </p:spPr>
      </p:sp>
      <p:pic>
        <p:nvPicPr>
          <p:cNvPr id="8" name="Image 4" descr="preencoded.png">    </p:cNvPr>
          <p:cNvPicPr>
            <a:picLocks noChangeAspect="1"/>
          </p:cNvPicPr>
          <p:nvPr/>
        </p:nvPicPr>
        <p:blipFill>
          <a:blip r:embed="rId5"/>
          <a:stretch>
            <a:fillRect/>
          </a:stretch>
        </p:blipFill>
        <p:spPr>
          <a:xfrm>
            <a:off x="12193524" y="2895600"/>
            <a:ext cx="1081737" cy="1625600"/>
          </a:xfrm>
          <a:prstGeom prst="rect">
            <a:avLst/>
          </a:prstGeom>
        </p:spPr>
      </p:pic>
      <p:sp>
        <p:nvSpPr>
          <p:cNvPr id="9" name="Shape 2"/>
          <p:cNvSpPr/>
          <p:nvPr/>
        </p:nvSpPr>
        <p:spPr>
          <a:xfrm>
            <a:off x="13681712" y="1930400"/>
            <a:ext cx="8419052" cy="3556000"/>
          </a:xfrm>
          <a:prstGeom prst="rect">
            <a:avLst/>
          </a:prstGeom>
          <a:noFill/>
          <a:ln/>
        </p:spPr>
      </p:sp>
      <p:sp>
        <p:nvSpPr>
          <p:cNvPr id="10" name="Text 3"/>
          <p:cNvSpPr/>
          <p:nvPr/>
        </p:nvSpPr>
        <p:spPr>
          <a:xfrm>
            <a:off x="13681712" y="1930400"/>
            <a:ext cx="862227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1" name="Text 4"/>
          <p:cNvSpPr/>
          <p:nvPr/>
        </p:nvSpPr>
        <p:spPr>
          <a:xfrm>
            <a:off x="13681712" y="3048000"/>
            <a:ext cx="855453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12193524" y="6959600"/>
            <a:ext cx="9907238" cy="3556000"/>
          </a:xfrm>
          <a:prstGeom prst="rect">
            <a:avLst/>
          </a:prstGeom>
          <a:noFill/>
          <a:ln/>
        </p:spPr>
      </p:sp>
      <p:pic>
        <p:nvPicPr>
          <p:cNvPr id="13" name="Image 5" descr="preencoded.png">    </p:cNvPr>
          <p:cNvPicPr>
            <a:picLocks noChangeAspect="1"/>
          </p:cNvPicPr>
          <p:nvPr/>
        </p:nvPicPr>
        <p:blipFill>
          <a:blip r:embed="rId6"/>
          <a:stretch>
            <a:fillRect/>
          </a:stretch>
        </p:blipFill>
        <p:spPr>
          <a:xfrm>
            <a:off x="12193524" y="7924800"/>
            <a:ext cx="1601597" cy="1625600"/>
          </a:xfrm>
          <a:prstGeom prst="rect">
            <a:avLst/>
          </a:prstGeom>
        </p:spPr>
      </p:pic>
      <p:sp>
        <p:nvSpPr>
          <p:cNvPr id="14" name="Shape 6"/>
          <p:cNvSpPr/>
          <p:nvPr/>
        </p:nvSpPr>
        <p:spPr>
          <a:xfrm>
            <a:off x="14201572" y="6959600"/>
            <a:ext cx="7899191" cy="3556000"/>
          </a:xfrm>
          <a:prstGeom prst="rect">
            <a:avLst/>
          </a:prstGeom>
          <a:noFill/>
          <a:ln/>
        </p:spPr>
      </p:sp>
      <p:sp>
        <p:nvSpPr>
          <p:cNvPr id="15" name="Text 7"/>
          <p:cNvSpPr/>
          <p:nvPr/>
        </p:nvSpPr>
        <p:spPr>
          <a:xfrm>
            <a:off x="14201572" y="6959600"/>
            <a:ext cx="810241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6" name="Text 8"/>
          <p:cNvSpPr/>
          <p:nvPr/>
        </p:nvSpPr>
        <p:spPr>
          <a:xfrm>
            <a:off x="14201572" y="8077200"/>
            <a:ext cx="803467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320965" y="1384300"/>
            <a:ext cx="21757819" cy="11214100"/>
          </a:xfrm>
          <a:prstGeom prst="rect">
            <a:avLst/>
          </a:prstGeom>
          <a:noFill/>
          <a:ln/>
        </p:spPr>
      </p:sp>
      <p:sp>
        <p:nvSpPr>
          <p:cNvPr id="7" name="Shape 2"/>
          <p:cNvSpPr/>
          <p:nvPr/>
        </p:nvSpPr>
        <p:spPr>
          <a:xfrm>
            <a:off x="1320965" y="1384300"/>
            <a:ext cx="7049381" cy="11214100"/>
          </a:xfrm>
          <a:prstGeom prst="rect">
            <a:avLst/>
          </a:prstGeom>
          <a:noFill/>
          <a:ln/>
        </p:spPr>
      </p:sp>
      <p:sp>
        <p:nvSpPr>
          <p:cNvPr id="8" name="Shape 3"/>
          <p:cNvSpPr/>
          <p:nvPr/>
        </p:nvSpPr>
        <p:spPr>
          <a:xfrm>
            <a:off x="1320965" y="1384300"/>
            <a:ext cx="5550594" cy="914400"/>
          </a:xfrm>
          <a:prstGeom prst="rect">
            <a:avLst/>
          </a:prstGeom>
          <a:noFill/>
          <a:ln/>
        </p:spPr>
      </p:sp>
      <p:sp>
        <p:nvSpPr>
          <p:cNvPr id="9" name="Text 4"/>
          <p:cNvSpPr/>
          <p:nvPr/>
        </p:nvSpPr>
        <p:spPr>
          <a:xfrm>
            <a:off x="1320965" y="1384300"/>
            <a:ext cx="575381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0" name="Shape 5"/>
          <p:cNvSpPr/>
          <p:nvPr/>
        </p:nvSpPr>
        <p:spPr>
          <a:xfrm>
            <a:off x="1320965" y="2908300"/>
            <a:ext cx="7049381" cy="2438400"/>
          </a:xfrm>
          <a:prstGeom prst="rect">
            <a:avLst/>
          </a:prstGeom>
          <a:noFill/>
          <a:ln/>
        </p:spPr>
      </p:sp>
      <p:sp>
        <p:nvSpPr>
          <p:cNvPr id="11" name="Text 6"/>
          <p:cNvSpPr/>
          <p:nvPr/>
        </p:nvSpPr>
        <p:spPr>
          <a:xfrm>
            <a:off x="1320965" y="2908300"/>
            <a:ext cx="718486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2" name="Image 3" descr="preencoded.png">    </p:cNvPr>
          <p:cNvPicPr>
            <a:picLocks noChangeAspect="1"/>
          </p:cNvPicPr>
          <p:nvPr/>
        </p:nvPicPr>
        <p:blipFill>
          <a:blip r:embed="rId4"/>
          <a:stretch>
            <a:fillRect/>
          </a:stretch>
        </p:blipFill>
        <p:spPr>
          <a:xfrm>
            <a:off x="1320965" y="5956300"/>
            <a:ext cx="7049381" cy="6642100"/>
          </a:xfrm>
          <a:prstGeom prst="rect">
            <a:avLst/>
          </a:prstGeom>
        </p:spPr>
      </p:pic>
      <p:sp>
        <p:nvSpPr>
          <p:cNvPr id="13" name="Shape 7"/>
          <p:cNvSpPr/>
          <p:nvPr/>
        </p:nvSpPr>
        <p:spPr>
          <a:xfrm>
            <a:off x="8675184" y="1384300"/>
            <a:ext cx="7049381" cy="11214100"/>
          </a:xfrm>
          <a:prstGeom prst="rect">
            <a:avLst/>
          </a:prstGeom>
          <a:noFill/>
          <a:ln/>
        </p:spPr>
      </p:sp>
      <p:sp>
        <p:nvSpPr>
          <p:cNvPr id="14" name="Shape 8"/>
          <p:cNvSpPr/>
          <p:nvPr/>
        </p:nvSpPr>
        <p:spPr>
          <a:xfrm>
            <a:off x="8675184" y="1384300"/>
            <a:ext cx="4890111" cy="914400"/>
          </a:xfrm>
          <a:prstGeom prst="rect">
            <a:avLst/>
          </a:prstGeom>
          <a:noFill/>
          <a:ln/>
        </p:spPr>
      </p:sp>
      <p:sp>
        <p:nvSpPr>
          <p:cNvPr id="15" name="Text 9"/>
          <p:cNvSpPr/>
          <p:nvPr/>
        </p:nvSpPr>
        <p:spPr>
          <a:xfrm>
            <a:off x="8675184" y="1384300"/>
            <a:ext cx="509333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6" name="Shape 10"/>
          <p:cNvSpPr/>
          <p:nvPr/>
        </p:nvSpPr>
        <p:spPr>
          <a:xfrm>
            <a:off x="8675184" y="2908300"/>
            <a:ext cx="7049381" cy="2438400"/>
          </a:xfrm>
          <a:prstGeom prst="rect">
            <a:avLst/>
          </a:prstGeom>
          <a:noFill/>
          <a:ln/>
        </p:spPr>
      </p:sp>
      <p:sp>
        <p:nvSpPr>
          <p:cNvPr id="17" name="Text 11"/>
          <p:cNvSpPr/>
          <p:nvPr/>
        </p:nvSpPr>
        <p:spPr>
          <a:xfrm>
            <a:off x="8675184" y="2908300"/>
            <a:ext cx="718486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8" name="Image 4" descr="preencoded.png">    </p:cNvPr>
          <p:cNvPicPr>
            <a:picLocks noChangeAspect="1"/>
          </p:cNvPicPr>
          <p:nvPr/>
        </p:nvPicPr>
        <p:blipFill>
          <a:blip r:embed="rId5"/>
          <a:stretch>
            <a:fillRect/>
          </a:stretch>
        </p:blipFill>
        <p:spPr>
          <a:xfrm>
            <a:off x="8675184" y="5956300"/>
            <a:ext cx="7049381" cy="6642100"/>
          </a:xfrm>
          <a:prstGeom prst="rect">
            <a:avLst/>
          </a:prstGeom>
        </p:spPr>
      </p:pic>
      <p:sp>
        <p:nvSpPr>
          <p:cNvPr id="19" name="Shape 12"/>
          <p:cNvSpPr/>
          <p:nvPr/>
        </p:nvSpPr>
        <p:spPr>
          <a:xfrm>
            <a:off x="16029403" y="1384300"/>
            <a:ext cx="7049381" cy="11214100"/>
          </a:xfrm>
          <a:prstGeom prst="rect">
            <a:avLst/>
          </a:prstGeom>
          <a:noFill/>
          <a:ln/>
        </p:spPr>
      </p:sp>
      <p:sp>
        <p:nvSpPr>
          <p:cNvPr id="20" name="Shape 13"/>
          <p:cNvSpPr/>
          <p:nvPr/>
        </p:nvSpPr>
        <p:spPr>
          <a:xfrm>
            <a:off x="16029403" y="1384300"/>
            <a:ext cx="5550594" cy="914400"/>
          </a:xfrm>
          <a:prstGeom prst="rect">
            <a:avLst/>
          </a:prstGeom>
          <a:noFill/>
          <a:ln/>
        </p:spPr>
      </p:sp>
      <p:sp>
        <p:nvSpPr>
          <p:cNvPr id="21" name="Text 14"/>
          <p:cNvSpPr/>
          <p:nvPr/>
        </p:nvSpPr>
        <p:spPr>
          <a:xfrm>
            <a:off x="16029403" y="1384300"/>
            <a:ext cx="575381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22" name="Shape 15"/>
          <p:cNvSpPr/>
          <p:nvPr/>
        </p:nvSpPr>
        <p:spPr>
          <a:xfrm>
            <a:off x="16029403" y="2908300"/>
            <a:ext cx="7049381" cy="2438400"/>
          </a:xfrm>
          <a:prstGeom prst="rect">
            <a:avLst/>
          </a:prstGeom>
          <a:noFill/>
          <a:ln/>
        </p:spPr>
      </p:sp>
      <p:sp>
        <p:nvSpPr>
          <p:cNvPr id="23" name="Text 16"/>
          <p:cNvSpPr/>
          <p:nvPr/>
        </p:nvSpPr>
        <p:spPr>
          <a:xfrm>
            <a:off x="16029403" y="2908300"/>
            <a:ext cx="718486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24" name="Image 5" descr="preencoded.png">    </p:cNvPr>
          <p:cNvPicPr>
            <a:picLocks noChangeAspect="1"/>
          </p:cNvPicPr>
          <p:nvPr/>
        </p:nvPicPr>
        <p:blipFill>
          <a:blip r:embed="rId6"/>
          <a:stretch>
            <a:fillRect/>
          </a:stretch>
        </p:blipFill>
        <p:spPr>
          <a:xfrm>
            <a:off x="16029403" y="5956300"/>
            <a:ext cx="7049381" cy="6642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DDDDF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869082" y="473410"/>
            <a:ext cx="16772893" cy="1324259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371771" y="1866900"/>
            <a:ext cx="5966698" cy="4437887"/>
          </a:xfrm>
          <a:prstGeom prst="rect">
            <a:avLst/>
          </a:prstGeom>
        </p:spPr>
      </p:pic>
      <p:sp>
        <p:nvSpPr>
          <p:cNvPr id="6" name="Shape 1"/>
          <p:cNvSpPr/>
          <p:nvPr/>
        </p:nvSpPr>
        <p:spPr>
          <a:xfrm>
            <a:off x="5842730" y="4229100"/>
            <a:ext cx="13603400" cy="6477000"/>
          </a:xfrm>
          <a:prstGeom prst="rect">
            <a:avLst/>
          </a:prstGeom>
          <a:noFill/>
          <a:ln/>
        </p:spPr>
      </p:sp>
      <p:sp>
        <p:nvSpPr>
          <p:cNvPr id="7" name="Text 2"/>
          <p:cNvSpPr/>
          <p:nvPr/>
        </p:nvSpPr>
        <p:spPr>
          <a:xfrm>
            <a:off x="5842730" y="4229100"/>
            <a:ext cx="13806626" cy="5689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4949768" y="10020300"/>
            <a:ext cx="464878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051800"/>
            <a:ext cx="19827178" cy="5664200"/>
          </a:xfrm>
          <a:prstGeom prst="rect">
            <a:avLst/>
          </a:prstGeom>
        </p:spPr>
      </p:pic>
      <p:pic>
        <p:nvPicPr>
          <p:cNvPr id="3" name="Image 1" descr="preencoded.png">    </p:cNvPr>
          <p:cNvPicPr>
            <a:picLocks noChangeAspect="1"/>
          </p:cNvPicPr>
          <p:nvPr/>
        </p:nvPicPr>
        <p:blipFill>
          <a:blip r:embed="rId2"/>
          <a:stretch>
            <a:fillRect/>
          </a:stretch>
        </p:blipFill>
        <p:spPr>
          <a:xfrm>
            <a:off x="6376197" y="0"/>
            <a:ext cx="18010851" cy="4051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2718140" y="4435661"/>
            <a:ext cx="18956508" cy="9280339"/>
          </a:xfrm>
          <a:prstGeom prst="rect">
            <a:avLst/>
          </a:prstGeom>
        </p:spPr>
      </p:pic>
      <p:sp>
        <p:nvSpPr>
          <p:cNvPr id="7" name="Shape 1"/>
          <p:cNvSpPr/>
          <p:nvPr/>
        </p:nvSpPr>
        <p:spPr>
          <a:xfrm>
            <a:off x="1524191" y="1397000"/>
            <a:ext cx="9869133" cy="2438400"/>
          </a:xfrm>
          <a:prstGeom prst="rect">
            <a:avLst/>
          </a:prstGeom>
          <a:noFill/>
          <a:ln/>
        </p:spPr>
      </p:sp>
      <p:sp>
        <p:nvSpPr>
          <p:cNvPr id="8" name="Text 2"/>
          <p:cNvSpPr/>
          <p:nvPr/>
        </p:nvSpPr>
        <p:spPr>
          <a:xfrm>
            <a:off x="1524191" y="1397000"/>
            <a:ext cx="1007235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9" name="Text 3"/>
          <p:cNvSpPr/>
          <p:nvPr/>
        </p:nvSpPr>
        <p:spPr>
          <a:xfrm>
            <a:off x="1524191" y="2616200"/>
            <a:ext cx="1000461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4"/>
          <p:cNvSpPr/>
          <p:nvPr/>
        </p:nvSpPr>
        <p:spPr>
          <a:xfrm>
            <a:off x="12917514" y="1397000"/>
            <a:ext cx="9869133" cy="2438400"/>
          </a:xfrm>
          <a:prstGeom prst="rect">
            <a:avLst/>
          </a:prstGeom>
          <a:noFill/>
          <a:ln/>
        </p:spPr>
      </p:sp>
      <p:sp>
        <p:nvSpPr>
          <p:cNvPr id="11" name="Text 5"/>
          <p:cNvSpPr/>
          <p:nvPr/>
        </p:nvSpPr>
        <p:spPr>
          <a:xfrm>
            <a:off x="12917514" y="1397000"/>
            <a:ext cx="1007235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2" name="Text 6"/>
          <p:cNvSpPr/>
          <p:nvPr/>
        </p:nvSpPr>
        <p:spPr>
          <a:xfrm>
            <a:off x="12917514" y="2616200"/>
            <a:ext cx="1000461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3F3FD"/>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946343" y="3657600"/>
            <a:ext cx="10440705" cy="10058400"/>
          </a:xfrm>
          <a:prstGeom prst="rect">
            <a:avLst/>
          </a:prstGeom>
        </p:spPr>
      </p:pic>
      <p:pic>
        <p:nvPicPr>
          <p:cNvPr id="3" name="Image 1" descr="preencoded.png">    </p:cNvPr>
          <p:cNvPicPr>
            <a:picLocks noChangeAspect="1"/>
          </p:cNvPicPr>
          <p:nvPr/>
        </p:nvPicPr>
        <p:blipFill>
          <a:blip r:embed="rId2"/>
          <a:stretch>
            <a:fillRect/>
          </a:stretch>
        </p:blipFill>
        <p:spPr>
          <a:xfrm>
            <a:off x="0" y="0"/>
            <a:ext cx="15152991" cy="7454900"/>
          </a:xfrm>
          <a:prstGeom prst="rect">
            <a:avLst/>
          </a:prstGeom>
        </p:spPr>
      </p:pic>
      <p:pic>
        <p:nvPicPr>
          <p:cNvPr id="4" name="Image 2" descr="preencoded.png">    </p:cNvPr>
          <p:cNvPicPr>
            <a:picLocks noChangeAspect="1"/>
          </p:cNvPicPr>
          <p:nvPr/>
        </p:nvPicPr>
        <p:blipFill>
          <a:blip r:embed="rId3"/>
          <a:stretch>
            <a:fillRect/>
          </a:stretch>
        </p:blipFill>
        <p:spPr>
          <a:xfrm>
            <a:off x="18498433" y="891778"/>
            <a:ext cx="5888615" cy="6095355"/>
          </a:xfrm>
          <a:prstGeom prst="rect">
            <a:avLst/>
          </a:prstGeom>
        </p:spPr>
      </p:pic>
      <p:pic>
        <p:nvPicPr>
          <p:cNvPr id="5" name="Image 3" descr="preencoded.png">    </p:cNvPr>
          <p:cNvPicPr>
            <a:picLocks noChangeAspect="1"/>
          </p:cNvPicPr>
          <p:nvPr/>
        </p:nvPicPr>
        <p:blipFill>
          <a:blip r:embed="rId4"/>
          <a:stretch>
            <a:fillRect/>
          </a:stretch>
        </p:blipFill>
        <p:spPr>
          <a:xfrm>
            <a:off x="18464294" y="7185707"/>
            <a:ext cx="5914065" cy="5489538"/>
          </a:xfrm>
          <a:prstGeom prst="rect">
            <a:avLst/>
          </a:prstGeom>
        </p:spPr>
      </p:pic>
      <p:pic>
        <p:nvPicPr>
          <p:cNvPr id="6" name="Image 4" descr="preencoded.png">    </p:cNvPr>
          <p:cNvPicPr>
            <a:picLocks noChangeAspect="1"/>
          </p:cNvPicPr>
          <p:nvPr/>
        </p:nvPicPr>
        <p:blipFill>
          <a:blip r:embed="rId5"/>
          <a:stretch>
            <a:fillRect/>
          </a:stretch>
        </p:blipFill>
        <p:spPr>
          <a:xfrm>
            <a:off x="13743118" y="7776927"/>
            <a:ext cx="4496678" cy="4842272"/>
          </a:xfrm>
          <a:prstGeom prst="rect">
            <a:avLst/>
          </a:prstGeom>
        </p:spPr>
      </p:pic>
      <p:pic>
        <p:nvPicPr>
          <p:cNvPr id="7" name="Image 5" descr="preencoded.png">    </p:cNvPr>
          <p:cNvPicPr>
            <a:picLocks noChangeAspect="1"/>
          </p:cNvPicPr>
          <p:nvPr/>
        </p:nvPicPr>
        <p:blipFill>
          <a:blip r:embed="rId6"/>
          <a:stretch>
            <a:fillRect/>
          </a:stretch>
        </p:blipFill>
        <p:spPr>
          <a:xfrm>
            <a:off x="13743118" y="2810656"/>
            <a:ext cx="4496678" cy="4842334"/>
          </a:xfrm>
          <a:prstGeom prst="rect">
            <a:avLst/>
          </a:prstGeom>
        </p:spPr>
      </p:pic>
      <p:pic>
        <p:nvPicPr>
          <p:cNvPr id="8" name="Image 6" descr="preencoded.png">    </p:cNvPr>
          <p:cNvPicPr>
            <a:picLocks noChangeAspect="1"/>
          </p:cNvPicPr>
          <p:nvPr/>
        </p:nvPicPr>
        <p:blipFill>
          <a:blip r:embed="rId7"/>
          <a:stretch>
            <a:fillRect/>
          </a:stretch>
        </p:blipFill>
        <p:spPr>
          <a:xfrm>
            <a:off x="13743118" y="825500"/>
            <a:ext cx="4496678" cy="1865015"/>
          </a:xfrm>
          <a:prstGeom prst="rect">
            <a:avLst/>
          </a:prstGeom>
        </p:spPr>
      </p:pic>
      <p:sp>
        <p:nvSpPr>
          <p:cNvPr id="9" name="Text 0"/>
          <p:cNvSpPr/>
          <p:nvPr/>
        </p:nvSpPr>
        <p:spPr>
          <a:xfrm>
            <a:off x="1155844" y="1231900"/>
            <a:ext cx="14996341" cy="3386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Magic of Dragons: </a:t>
            </a:r>
            <a:endParaRPr lang="en-US" sz="8000" dirty="0"/>
          </a:p>
          <a:p>
            <a:pPr algn="l"/>
            <a:r>
              <a:rPr lang="en-US" sz="8000" dirty="0">
                <a:solidFill>
                  <a:srgbClr val="272727">
                    <a:alpha val="100000"/>
                  </a:srgbClr>
                </a:solidFill>
                <a:latin typeface="Poppins Bold" pitchFamily="34" charset="0"/>
                <a:ea typeface="Poppins Bold" pitchFamily="34" charset="-122"/>
                <a:cs typeface="Poppins Bold" pitchFamily="34" charset="-120"/>
              </a:rPr>
              <a:t>A Research</a:t>
            </a:r>
            <a:endParaRPr lang="en-US" sz="8000" dirty="0"/>
          </a:p>
        </p:txBody>
      </p:sp>
      <p:sp>
        <p:nvSpPr>
          <p:cNvPr id="10" name="Shape 1"/>
          <p:cNvSpPr/>
          <p:nvPr/>
        </p:nvSpPr>
        <p:spPr>
          <a:xfrm>
            <a:off x="1308264" y="4724400"/>
            <a:ext cx="8941918" cy="6180901"/>
          </a:xfrm>
          <a:prstGeom prst="rect">
            <a:avLst/>
          </a:prstGeom>
          <a:noFill/>
          <a:ln/>
        </p:spPr>
      </p:sp>
      <p:sp>
        <p:nvSpPr>
          <p:cNvPr id="11" name="Text 2"/>
          <p:cNvSpPr/>
          <p:nvPr/>
        </p:nvSpPr>
        <p:spPr>
          <a:xfrm>
            <a:off x="1576578" y="9952000"/>
            <a:ext cx="216821"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3"/>
          <p:cNvSpPr/>
          <p:nvPr/>
        </p:nvSpPr>
        <p:spPr>
          <a:xfrm>
            <a:off x="1921782"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4"/>
          <p:cNvSpPr/>
          <p:nvPr/>
        </p:nvSpPr>
        <p:spPr>
          <a:xfrm>
            <a:off x="3060856"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5"/>
          <p:cNvSpPr/>
          <p:nvPr/>
        </p:nvSpPr>
        <p:spPr>
          <a:xfrm>
            <a:off x="4199928"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6"/>
          <p:cNvSpPr/>
          <p:nvPr/>
        </p:nvSpPr>
        <p:spPr>
          <a:xfrm>
            <a:off x="5339002"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7"/>
          <p:cNvSpPr/>
          <p:nvPr/>
        </p:nvSpPr>
        <p:spPr>
          <a:xfrm>
            <a:off x="6478120"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8"/>
          <p:cNvSpPr/>
          <p:nvPr/>
        </p:nvSpPr>
        <p:spPr>
          <a:xfrm>
            <a:off x="7617194"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9"/>
          <p:cNvSpPr/>
          <p:nvPr/>
        </p:nvSpPr>
        <p:spPr>
          <a:xfrm>
            <a:off x="8756269"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0"/>
          <p:cNvSpPr/>
          <p:nvPr/>
        </p:nvSpPr>
        <p:spPr>
          <a:xfrm>
            <a:off x="9871760" y="10575106"/>
            <a:ext cx="257645" cy="422713"/>
          </a:xfrm>
          <a:prstGeom prst="rect">
            <a:avLst/>
          </a:prstGeom>
          <a:noFill/>
          <a:ln/>
        </p:spPr>
        <p:txBody>
          <a:bodyPr wrap="square" lIns="0" tIns="0" rIns="0" bIns="0" rtlCol="0" anchor="t"/>
          <a:lstStyle/>
          <a:p>
            <a:pPr algn="l"/>
            <a:r>
              <a:rPr lang="en-US" sz="2200" dirty="0">
                <a:solidFill>
                  <a:srgbClr val="5353BD">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1"/>
          <p:cNvSpPr/>
          <p:nvPr/>
        </p:nvSpPr>
        <p:spPr>
          <a:xfrm>
            <a:off x="1442443" y="9434599"/>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2"/>
          <p:cNvSpPr/>
          <p:nvPr/>
        </p:nvSpPr>
        <p:spPr>
          <a:xfrm>
            <a:off x="1442443" y="8917099"/>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3"/>
          <p:cNvSpPr/>
          <p:nvPr/>
        </p:nvSpPr>
        <p:spPr>
          <a:xfrm>
            <a:off x="1442443" y="8399661"/>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4"/>
          <p:cNvSpPr/>
          <p:nvPr/>
        </p:nvSpPr>
        <p:spPr>
          <a:xfrm>
            <a:off x="1442443" y="7882124"/>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5"/>
          <p:cNvSpPr/>
          <p:nvPr/>
        </p:nvSpPr>
        <p:spPr>
          <a:xfrm>
            <a:off x="1442443" y="7364797"/>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6"/>
          <p:cNvSpPr/>
          <p:nvPr/>
        </p:nvSpPr>
        <p:spPr>
          <a:xfrm>
            <a:off x="1442443" y="6847309"/>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17"/>
          <p:cNvSpPr/>
          <p:nvPr/>
        </p:nvSpPr>
        <p:spPr>
          <a:xfrm>
            <a:off x="1442443" y="6330007"/>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18"/>
          <p:cNvSpPr/>
          <p:nvPr/>
        </p:nvSpPr>
        <p:spPr>
          <a:xfrm>
            <a:off x="1442443" y="5812557"/>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19"/>
          <p:cNvSpPr/>
          <p:nvPr/>
        </p:nvSpPr>
        <p:spPr>
          <a:xfrm>
            <a:off x="1442443" y="5295019"/>
            <a:ext cx="356539"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0"/>
          <p:cNvSpPr/>
          <p:nvPr/>
        </p:nvSpPr>
        <p:spPr>
          <a:xfrm>
            <a:off x="1308264" y="4777532"/>
            <a:ext cx="483555" cy="356494"/>
          </a:xfrm>
          <a:prstGeom prst="rect">
            <a:avLst/>
          </a:prstGeom>
          <a:noFill/>
          <a:ln/>
        </p:spPr>
        <p:txBody>
          <a:bodyPr wrap="square" lIns="0" tIns="0" rIns="0" bIns="0" rtlCol="0" anchor="t"/>
          <a:lstStyle/>
          <a:p>
            <a:pPr algn="l"/>
            <a:r>
              <a:rPr lang="en-US" sz="1800" dirty="0">
                <a:solidFill>
                  <a:srgbClr val="5353BD">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7" descr="preencoded.png">    </p:cNvPr>
          <p:cNvPicPr>
            <a:picLocks noChangeAspect="1"/>
          </p:cNvPicPr>
          <p:nvPr/>
        </p:nvPicPr>
        <p:blipFill>
          <a:blip r:embed="rId8"/>
          <a:stretch>
            <a:fillRect/>
          </a:stretch>
        </p:blipFill>
        <p:spPr>
          <a:xfrm>
            <a:off x="1958590" y="4724400"/>
            <a:ext cx="8291591" cy="5511006"/>
          </a:xfrm>
          <a:prstGeom prst="rect">
            <a:avLst/>
          </a:prstGeom>
        </p:spPr>
      </p:pic>
      <p:pic>
        <p:nvPicPr>
          <p:cNvPr id="31" name="Image 8" descr="preencoded.png">    </p:cNvPr>
          <p:cNvPicPr>
            <a:picLocks noChangeAspect="1"/>
          </p:cNvPicPr>
          <p:nvPr/>
        </p:nvPicPr>
        <p:blipFill>
          <a:blip r:embed="rId9"/>
          <a:stretch>
            <a:fillRect/>
          </a:stretch>
        </p:blipFill>
        <p:spPr>
          <a:xfrm>
            <a:off x="3102890" y="5137956"/>
            <a:ext cx="11567" cy="5258445"/>
          </a:xfrm>
          <a:prstGeom prst="rect">
            <a:avLst/>
          </a:prstGeom>
        </p:spPr>
      </p:pic>
      <p:pic>
        <p:nvPicPr>
          <p:cNvPr id="32" name="Image 9" descr="preencoded.png">    </p:cNvPr>
          <p:cNvPicPr>
            <a:picLocks noChangeAspect="1"/>
          </p:cNvPicPr>
          <p:nvPr/>
        </p:nvPicPr>
        <p:blipFill>
          <a:blip r:embed="rId10"/>
          <a:stretch>
            <a:fillRect/>
          </a:stretch>
        </p:blipFill>
        <p:spPr>
          <a:xfrm>
            <a:off x="4241403" y="5137956"/>
            <a:ext cx="11567" cy="5258445"/>
          </a:xfrm>
          <a:prstGeom prst="rect">
            <a:avLst/>
          </a:prstGeom>
        </p:spPr>
      </p:pic>
      <p:pic>
        <p:nvPicPr>
          <p:cNvPr id="33" name="Image 10" descr="preencoded.png">    </p:cNvPr>
          <p:cNvPicPr>
            <a:picLocks noChangeAspect="1"/>
          </p:cNvPicPr>
          <p:nvPr/>
        </p:nvPicPr>
        <p:blipFill>
          <a:blip r:embed="rId11"/>
          <a:stretch>
            <a:fillRect/>
          </a:stretch>
        </p:blipFill>
        <p:spPr>
          <a:xfrm>
            <a:off x="5379919" y="5137956"/>
            <a:ext cx="11567" cy="5258445"/>
          </a:xfrm>
          <a:prstGeom prst="rect">
            <a:avLst/>
          </a:prstGeom>
        </p:spPr>
      </p:pic>
      <p:pic>
        <p:nvPicPr>
          <p:cNvPr id="34" name="Image 11" descr="preencoded.png">    </p:cNvPr>
          <p:cNvPicPr>
            <a:picLocks noChangeAspect="1"/>
          </p:cNvPicPr>
          <p:nvPr/>
        </p:nvPicPr>
        <p:blipFill>
          <a:blip r:embed="rId12"/>
          <a:stretch>
            <a:fillRect/>
          </a:stretch>
        </p:blipFill>
        <p:spPr>
          <a:xfrm>
            <a:off x="6518432" y="5137956"/>
            <a:ext cx="11567" cy="5258445"/>
          </a:xfrm>
          <a:prstGeom prst="rect">
            <a:avLst/>
          </a:prstGeom>
        </p:spPr>
      </p:pic>
      <p:pic>
        <p:nvPicPr>
          <p:cNvPr id="35" name="Image 12" descr="preencoded.png">    </p:cNvPr>
          <p:cNvPicPr>
            <a:picLocks noChangeAspect="1"/>
          </p:cNvPicPr>
          <p:nvPr/>
        </p:nvPicPr>
        <p:blipFill>
          <a:blip r:embed="rId13"/>
          <a:stretch>
            <a:fillRect/>
          </a:stretch>
        </p:blipFill>
        <p:spPr>
          <a:xfrm>
            <a:off x="7656952" y="5137956"/>
            <a:ext cx="11567" cy="5258445"/>
          </a:xfrm>
          <a:prstGeom prst="rect">
            <a:avLst/>
          </a:prstGeom>
        </p:spPr>
      </p:pic>
      <p:pic>
        <p:nvPicPr>
          <p:cNvPr id="36" name="Image 13" descr="preencoded.png">    </p:cNvPr>
          <p:cNvPicPr>
            <a:picLocks noChangeAspect="1"/>
          </p:cNvPicPr>
          <p:nvPr/>
        </p:nvPicPr>
        <p:blipFill>
          <a:blip r:embed="rId14"/>
          <a:stretch>
            <a:fillRect/>
          </a:stretch>
        </p:blipFill>
        <p:spPr>
          <a:xfrm>
            <a:off x="8795465" y="5137956"/>
            <a:ext cx="11567" cy="5258445"/>
          </a:xfrm>
          <a:prstGeom prst="rect">
            <a:avLst/>
          </a:prstGeom>
        </p:spPr>
      </p:pic>
      <p:pic>
        <p:nvPicPr>
          <p:cNvPr id="37" name="Image 14" descr="preencoded.png">    </p:cNvPr>
          <p:cNvPicPr>
            <a:picLocks noChangeAspect="1"/>
          </p:cNvPicPr>
          <p:nvPr/>
        </p:nvPicPr>
        <p:blipFill>
          <a:blip r:embed="rId15"/>
          <a:stretch>
            <a:fillRect/>
          </a:stretch>
        </p:blipFill>
        <p:spPr>
          <a:xfrm>
            <a:off x="9933978" y="5137956"/>
            <a:ext cx="11567" cy="5258445"/>
          </a:xfrm>
          <a:prstGeom prst="rect">
            <a:avLst/>
          </a:prstGeom>
        </p:spPr>
      </p:pic>
      <p:pic>
        <p:nvPicPr>
          <p:cNvPr id="38" name="Image 15" descr="preencoded.png">    </p:cNvPr>
          <p:cNvPicPr>
            <a:picLocks noChangeAspect="1"/>
          </p:cNvPicPr>
          <p:nvPr/>
        </p:nvPicPr>
        <p:blipFill>
          <a:blip r:embed="rId16"/>
          <a:stretch>
            <a:fillRect/>
          </a:stretch>
        </p:blipFill>
        <p:spPr>
          <a:xfrm>
            <a:off x="1945662" y="6436358"/>
            <a:ext cx="8050168" cy="2373585"/>
          </a:xfrm>
          <a:prstGeom prst="rect">
            <a:avLst/>
          </a:prstGeom>
        </p:spPr>
      </p:pic>
      <p:pic>
        <p:nvPicPr>
          <p:cNvPr id="39" name="Image 16" descr="preencoded.png">    </p:cNvPr>
          <p:cNvPicPr>
            <a:picLocks noChangeAspect="1"/>
          </p:cNvPicPr>
          <p:nvPr/>
        </p:nvPicPr>
        <p:blipFill>
          <a:blip r:embed="rId17"/>
          <a:stretch>
            <a:fillRect/>
          </a:stretch>
        </p:blipFill>
        <p:spPr>
          <a:xfrm>
            <a:off x="1959266" y="7312037"/>
            <a:ext cx="8044031" cy="2268525"/>
          </a:xfrm>
          <a:prstGeom prst="rect">
            <a:avLst/>
          </a:prstGeom>
        </p:spPr>
      </p:pic>
      <p:pic>
        <p:nvPicPr>
          <p:cNvPr id="40" name="Image 17" descr="preencoded.png">    </p:cNvPr>
          <p:cNvPicPr>
            <a:picLocks noChangeAspect="1"/>
          </p:cNvPicPr>
          <p:nvPr/>
        </p:nvPicPr>
        <p:blipFill>
          <a:blip r:embed="rId18"/>
          <a:stretch>
            <a:fillRect/>
          </a:stretch>
        </p:blipFill>
        <p:spPr>
          <a:xfrm>
            <a:off x="3031875" y="7008143"/>
            <a:ext cx="153591" cy="153566"/>
          </a:xfrm>
          <a:prstGeom prst="rect">
            <a:avLst/>
          </a:prstGeom>
        </p:spPr>
      </p:pic>
      <p:pic>
        <p:nvPicPr>
          <p:cNvPr id="41" name="Image 18" descr="preencoded.png">    </p:cNvPr>
          <p:cNvPicPr>
            <a:picLocks noChangeAspect="1"/>
          </p:cNvPicPr>
          <p:nvPr/>
        </p:nvPicPr>
        <p:blipFill>
          <a:blip r:embed="rId19"/>
          <a:stretch>
            <a:fillRect/>
          </a:stretch>
        </p:blipFill>
        <p:spPr>
          <a:xfrm>
            <a:off x="3031875" y="7933630"/>
            <a:ext cx="153591" cy="153566"/>
          </a:xfrm>
          <a:prstGeom prst="rect">
            <a:avLst/>
          </a:prstGeom>
        </p:spPr>
      </p:pic>
      <p:pic>
        <p:nvPicPr>
          <p:cNvPr id="42" name="Image 19" descr="preencoded.png">    </p:cNvPr>
          <p:cNvPicPr>
            <a:picLocks noChangeAspect="1"/>
          </p:cNvPicPr>
          <p:nvPr/>
        </p:nvPicPr>
        <p:blipFill>
          <a:blip r:embed="rId20"/>
          <a:stretch>
            <a:fillRect/>
          </a:stretch>
        </p:blipFill>
        <p:spPr>
          <a:xfrm>
            <a:off x="4170391" y="6603777"/>
            <a:ext cx="153591" cy="153566"/>
          </a:xfrm>
          <a:prstGeom prst="rect">
            <a:avLst/>
          </a:prstGeom>
        </p:spPr>
      </p:pic>
      <p:pic>
        <p:nvPicPr>
          <p:cNvPr id="43" name="Image 20" descr="preencoded.png">    </p:cNvPr>
          <p:cNvPicPr>
            <a:picLocks noChangeAspect="1"/>
          </p:cNvPicPr>
          <p:nvPr/>
        </p:nvPicPr>
        <p:blipFill>
          <a:blip r:embed="rId21"/>
          <a:stretch>
            <a:fillRect/>
          </a:stretch>
        </p:blipFill>
        <p:spPr>
          <a:xfrm>
            <a:off x="4170391" y="8368010"/>
            <a:ext cx="153591" cy="153566"/>
          </a:xfrm>
          <a:prstGeom prst="rect">
            <a:avLst/>
          </a:prstGeom>
        </p:spPr>
      </p:pic>
      <p:pic>
        <p:nvPicPr>
          <p:cNvPr id="44" name="Image 21" descr="preencoded.png">    </p:cNvPr>
          <p:cNvPicPr>
            <a:picLocks noChangeAspect="1"/>
          </p:cNvPicPr>
          <p:nvPr/>
        </p:nvPicPr>
        <p:blipFill>
          <a:blip r:embed="rId22"/>
          <a:stretch>
            <a:fillRect/>
          </a:stretch>
        </p:blipFill>
        <p:spPr>
          <a:xfrm>
            <a:off x="5308907" y="8685299"/>
            <a:ext cx="153591" cy="153566"/>
          </a:xfrm>
          <a:prstGeom prst="rect">
            <a:avLst/>
          </a:prstGeom>
        </p:spPr>
      </p:pic>
      <p:pic>
        <p:nvPicPr>
          <p:cNvPr id="45" name="Image 22" descr="preencoded.png">    </p:cNvPr>
          <p:cNvPicPr>
            <a:picLocks noChangeAspect="1"/>
          </p:cNvPicPr>
          <p:nvPr/>
        </p:nvPicPr>
        <p:blipFill>
          <a:blip r:embed="rId23"/>
          <a:stretch>
            <a:fillRect/>
          </a:stretch>
        </p:blipFill>
        <p:spPr>
          <a:xfrm>
            <a:off x="5308907" y="7264338"/>
            <a:ext cx="153591" cy="153566"/>
          </a:xfrm>
          <a:prstGeom prst="rect">
            <a:avLst/>
          </a:prstGeom>
        </p:spPr>
      </p:pic>
      <p:pic>
        <p:nvPicPr>
          <p:cNvPr id="46" name="Image 23" descr="preencoded.png">    </p:cNvPr>
          <p:cNvPicPr>
            <a:picLocks noChangeAspect="1"/>
          </p:cNvPicPr>
          <p:nvPr/>
        </p:nvPicPr>
        <p:blipFill>
          <a:blip r:embed="rId24"/>
          <a:stretch>
            <a:fillRect/>
          </a:stretch>
        </p:blipFill>
        <p:spPr>
          <a:xfrm>
            <a:off x="6452047" y="7685720"/>
            <a:ext cx="153591" cy="153566"/>
          </a:xfrm>
          <a:prstGeom prst="rect">
            <a:avLst/>
          </a:prstGeom>
        </p:spPr>
      </p:pic>
      <p:pic>
        <p:nvPicPr>
          <p:cNvPr id="47" name="Image 24" descr="preencoded.png">    </p:cNvPr>
          <p:cNvPicPr>
            <a:picLocks noChangeAspect="1"/>
          </p:cNvPicPr>
          <p:nvPr/>
        </p:nvPicPr>
        <p:blipFill>
          <a:blip r:embed="rId25"/>
          <a:stretch>
            <a:fillRect/>
          </a:stretch>
        </p:blipFill>
        <p:spPr>
          <a:xfrm>
            <a:off x="6452047" y="7373131"/>
            <a:ext cx="153591" cy="153566"/>
          </a:xfrm>
          <a:prstGeom prst="rect">
            <a:avLst/>
          </a:prstGeom>
        </p:spPr>
      </p:pic>
      <p:pic>
        <p:nvPicPr>
          <p:cNvPr id="48" name="Image 25" descr="preencoded.png">    </p:cNvPr>
          <p:cNvPicPr>
            <a:picLocks noChangeAspect="1"/>
          </p:cNvPicPr>
          <p:nvPr/>
        </p:nvPicPr>
        <p:blipFill>
          <a:blip r:embed="rId26"/>
          <a:stretch>
            <a:fillRect/>
          </a:stretch>
        </p:blipFill>
        <p:spPr>
          <a:xfrm>
            <a:off x="7585936" y="8620088"/>
            <a:ext cx="153591" cy="153566"/>
          </a:xfrm>
          <a:prstGeom prst="rect">
            <a:avLst/>
          </a:prstGeom>
        </p:spPr>
      </p:pic>
      <p:pic>
        <p:nvPicPr>
          <p:cNvPr id="49" name="Image 26" descr="preencoded.png">    </p:cNvPr>
          <p:cNvPicPr>
            <a:picLocks noChangeAspect="1"/>
          </p:cNvPicPr>
          <p:nvPr/>
        </p:nvPicPr>
        <p:blipFill>
          <a:blip r:embed="rId27"/>
          <a:stretch>
            <a:fillRect/>
          </a:stretch>
        </p:blipFill>
        <p:spPr>
          <a:xfrm>
            <a:off x="7585936" y="8029389"/>
            <a:ext cx="153591" cy="153566"/>
          </a:xfrm>
          <a:prstGeom prst="rect">
            <a:avLst/>
          </a:prstGeom>
        </p:spPr>
      </p:pic>
      <p:pic>
        <p:nvPicPr>
          <p:cNvPr id="50" name="Image 27" descr="preencoded.png">    </p:cNvPr>
          <p:cNvPicPr>
            <a:picLocks noChangeAspect="1"/>
          </p:cNvPicPr>
          <p:nvPr/>
        </p:nvPicPr>
        <p:blipFill>
          <a:blip r:embed="rId28"/>
          <a:stretch>
            <a:fillRect/>
          </a:stretch>
        </p:blipFill>
        <p:spPr>
          <a:xfrm>
            <a:off x="8729079" y="7924949"/>
            <a:ext cx="153591" cy="153566"/>
          </a:xfrm>
          <a:prstGeom prst="rect">
            <a:avLst/>
          </a:prstGeom>
        </p:spPr>
      </p:pic>
      <p:pic>
        <p:nvPicPr>
          <p:cNvPr id="51" name="Image 28" descr="preencoded.png">    </p:cNvPr>
          <p:cNvPicPr>
            <a:picLocks noChangeAspect="1"/>
          </p:cNvPicPr>
          <p:nvPr/>
        </p:nvPicPr>
        <p:blipFill>
          <a:blip r:embed="rId29"/>
          <a:stretch>
            <a:fillRect/>
          </a:stretch>
        </p:blipFill>
        <p:spPr>
          <a:xfrm>
            <a:off x="8729079" y="7525283"/>
            <a:ext cx="153591" cy="153566"/>
          </a:xfrm>
          <a:prstGeom prst="rect">
            <a:avLst/>
          </a:prstGeom>
        </p:spPr>
      </p:pic>
      <p:sp>
        <p:nvSpPr>
          <p:cNvPr id="52" name="Shape 21"/>
          <p:cNvSpPr/>
          <p:nvPr/>
        </p:nvSpPr>
        <p:spPr>
          <a:xfrm>
            <a:off x="1841730" y="11176000"/>
            <a:ext cx="7874984" cy="2235200"/>
          </a:xfrm>
          <a:prstGeom prst="rect">
            <a:avLst/>
          </a:prstGeom>
          <a:noFill/>
          <a:ln/>
        </p:spPr>
      </p:sp>
      <p:sp>
        <p:nvSpPr>
          <p:cNvPr id="53" name="Shape 22"/>
          <p:cNvSpPr/>
          <p:nvPr/>
        </p:nvSpPr>
        <p:spPr>
          <a:xfrm>
            <a:off x="1841730" y="11176000"/>
            <a:ext cx="7874984" cy="2235200"/>
          </a:xfrm>
          <a:prstGeom prst="rect">
            <a:avLst/>
          </a:prstGeom>
          <a:noFill/>
          <a:ln/>
        </p:spPr>
      </p:sp>
      <p:sp>
        <p:nvSpPr>
          <p:cNvPr id="54" name="Text 23"/>
          <p:cNvSpPr/>
          <p:nvPr/>
        </p:nvSpPr>
        <p:spPr>
          <a:xfrm>
            <a:off x="1740117" y="111760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55" name="Text 24"/>
          <p:cNvSpPr/>
          <p:nvPr/>
        </p:nvSpPr>
        <p:spPr>
          <a:xfrm>
            <a:off x="1773988" y="121920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pic>
        <p:nvPicPr>
          <p:cNvPr id="56" name="Image 29" descr="preencoded.png">    </p:cNvPr>
          <p:cNvPicPr>
            <a:picLocks noChangeAspect="1"/>
          </p:cNvPicPr>
          <p:nvPr/>
        </p:nvPicPr>
        <p:blipFill>
          <a:blip r:embed="rId30"/>
          <a:stretch>
            <a:fillRect/>
          </a:stretch>
        </p:blipFill>
        <p:spPr>
          <a:xfrm>
            <a:off x="21186248" y="12700000"/>
            <a:ext cx="3200800" cy="1016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2023-04-21T01:30:48Z</dcterms:created>
  <dcterms:modified xsi:type="dcterms:W3CDTF">2023-04-21T01:30:48Z</dcterms:modified>
</cp:coreProperties>
</file>