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Lato"/>
      <p:regular r:id="rId30"/>
      <p:bold r:id="rId31"/>
      <p:italic r:id="rId32"/>
      <p:boldItalic r:id="rId33"/>
    </p:embeddedFont>
    <p:embeddedFont>
      <p:font typeface="Montserrat"/>
      <p:regular r:id="rId34"/>
      <p:bold r:id="rId35"/>
      <p:italic r:id="rId36"/>
      <p:boldItalic r:id="rId37"/>
    </p:embeddedFont>
    <p:embeddedFont>
      <p:font typeface="Inter"/>
      <p:regular r:id="rId38"/>
      <p:bold r:id="rId39"/>
    </p:embeddedFont>
    <p:embeddedFont>
      <p:font typeface="Bowlby One SC"/>
      <p:regular r:id="rId40"/>
    </p:embeddedFont>
    <p:embeddedFont>
      <p:font typeface="DM Sans"/>
      <p:bold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hA4XnosJiBpHx6q+2yoAcPOliQ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BowlbyOneSC-regular.fntdata"/><Relationship Id="rId20" Type="http://schemas.openxmlformats.org/officeDocument/2006/relationships/slide" Target="slides/slide16.xml"/><Relationship Id="rId42" Type="http://schemas.openxmlformats.org/officeDocument/2006/relationships/font" Target="fonts/DMSans-boldItalic.fntdata"/><Relationship Id="rId41" Type="http://schemas.openxmlformats.org/officeDocument/2006/relationships/font" Target="fonts/DMSans-bold.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Montserrat-bold.fntdata"/><Relationship Id="rId12" Type="http://schemas.openxmlformats.org/officeDocument/2006/relationships/slide" Target="slides/slide8.xml"/><Relationship Id="rId34" Type="http://schemas.openxmlformats.org/officeDocument/2006/relationships/font" Target="fonts/Montserrat-regular.fntdata"/><Relationship Id="rId15" Type="http://schemas.openxmlformats.org/officeDocument/2006/relationships/slide" Target="slides/slide11.xml"/><Relationship Id="rId37" Type="http://schemas.openxmlformats.org/officeDocument/2006/relationships/font" Target="fonts/Montserrat-boldItalic.fntdata"/><Relationship Id="rId14" Type="http://schemas.openxmlformats.org/officeDocument/2006/relationships/slide" Target="slides/slide10.xml"/><Relationship Id="rId36" Type="http://schemas.openxmlformats.org/officeDocument/2006/relationships/font" Target="fonts/Montserrat-italic.fntdata"/><Relationship Id="rId17" Type="http://schemas.openxmlformats.org/officeDocument/2006/relationships/slide" Target="slides/slide13.xml"/><Relationship Id="rId39" Type="http://schemas.openxmlformats.org/officeDocument/2006/relationships/font" Target="fonts/Inter-bold.fntdata"/><Relationship Id="rId16" Type="http://schemas.openxmlformats.org/officeDocument/2006/relationships/slide" Target="slides/slide12.xml"/><Relationship Id="rId38" Type="http://schemas.openxmlformats.org/officeDocument/2006/relationships/font" Target="fonts/Inter-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ef28082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ef28082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ef28082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65ef280821_0_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265ef280821_0_2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g265ef280821_0_2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65ef280821_0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g265ef280821_0_2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g265ef280821_0_2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65ef280821_0_3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265ef280821_0_3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g265ef280821_0_3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65ef280821_0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265ef280821_0_3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g265ef280821_0_3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65ef280821_0_3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g265ef280821_0_3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g265ef280821_0_3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65ef280821_0_3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g265ef280821_0_3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g265ef280821_0_3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65ef280821_0_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265ef280821_0_4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265ef280821_0_4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65ef280821_0_4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265ef280821_0_4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g265ef280821_0_4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65ef280821_0_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g265ef280821_0_4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g265ef280821_0_4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65ef280821_0_5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g265ef280821_0_5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g265ef280821_0_5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265ef280821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265ef280821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265ef280821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65ef280821_0_5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g265ef280821_0_5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g265ef280821_0_5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65ef280821_0_5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g265ef280821_0_5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g265ef280821_0_5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65ef280821_0_5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g265ef280821_0_5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g265ef280821_0_5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65ef280821_0_6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g265ef280821_0_6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g265ef280821_0_6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65ef280821_0_6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g265ef280821_0_6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g265ef280821_0_6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65ef280821_0_7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g265ef280821_0_7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7" name="Google Shape;747;g265ef280821_0_7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g265ef280821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 name="Google Shape;43;g265ef280821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 name="Google Shape;44;g265ef280821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65ef280821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265ef280821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g265ef280821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65ef280821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g265ef280821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g265ef280821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65ef280821_0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265ef280821_0_1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g265ef280821_0_1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65ef280821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265ef280821_0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g265ef280821_0_1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65ef280821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265ef280821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g265ef280821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65ef280821_0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g265ef280821_0_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g265ef280821_0_1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 Id="rId4" Type="http://schemas.openxmlformats.org/officeDocument/2006/relationships/image" Target="../media/image17.png"/><Relationship Id="rId5" Type="http://schemas.openxmlformats.org/officeDocument/2006/relationships/image" Target="../media/image42.png"/><Relationship Id="rId6" Type="http://schemas.openxmlformats.org/officeDocument/2006/relationships/image" Target="../media/image1.png"/><Relationship Id="rId7" Type="http://schemas.openxmlformats.org/officeDocument/2006/relationships/image" Target="../media/image7.png"/><Relationship Id="rId8"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20.png"/><Relationship Id="rId10" Type="http://schemas.openxmlformats.org/officeDocument/2006/relationships/image" Target="../media/image81.png"/><Relationship Id="rId9" Type="http://schemas.openxmlformats.org/officeDocument/2006/relationships/image" Target="../media/image65.png"/><Relationship Id="rId5" Type="http://schemas.openxmlformats.org/officeDocument/2006/relationships/image" Target="../media/image13.png"/><Relationship Id="rId6" Type="http://schemas.openxmlformats.org/officeDocument/2006/relationships/image" Target="../media/image35.png"/><Relationship Id="rId7" Type="http://schemas.openxmlformats.org/officeDocument/2006/relationships/image" Target="../media/image7.png"/><Relationship Id="rId8" Type="http://schemas.openxmlformats.org/officeDocument/2006/relationships/image" Target="../media/image120.png"/></Relationships>
</file>

<file path=ppt/slides/_rels/slide11.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87.png"/><Relationship Id="rId13" Type="http://schemas.openxmlformats.org/officeDocument/2006/relationships/image" Target="../media/image110.png"/><Relationship Id="rId12"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9.png"/><Relationship Id="rId4" Type="http://schemas.openxmlformats.org/officeDocument/2006/relationships/image" Target="../media/image68.png"/><Relationship Id="rId9" Type="http://schemas.openxmlformats.org/officeDocument/2006/relationships/image" Target="../media/image74.png"/><Relationship Id="rId14" Type="http://schemas.openxmlformats.org/officeDocument/2006/relationships/image" Target="../media/image109.png"/><Relationship Id="rId5" Type="http://schemas.openxmlformats.org/officeDocument/2006/relationships/image" Target="../media/image70.png"/><Relationship Id="rId6" Type="http://schemas.openxmlformats.org/officeDocument/2006/relationships/image" Target="../media/image75.png"/><Relationship Id="rId7" Type="http://schemas.openxmlformats.org/officeDocument/2006/relationships/image" Target="../media/image7.png"/><Relationship Id="rId8" Type="http://schemas.openxmlformats.org/officeDocument/2006/relationships/image" Target="../media/image10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17.png"/><Relationship Id="rId5" Type="http://schemas.openxmlformats.org/officeDocument/2006/relationships/image" Target="../media/image42.png"/><Relationship Id="rId6" Type="http://schemas.openxmlformats.org/officeDocument/2006/relationships/image" Target="../media/image1.png"/><Relationship Id="rId7" Type="http://schemas.openxmlformats.org/officeDocument/2006/relationships/image" Target="../media/image7.png"/><Relationship Id="rId8" Type="http://schemas.openxmlformats.org/officeDocument/2006/relationships/image" Target="../media/image115.png"/></Relationships>
</file>

<file path=ppt/slides/_rels/slide13.xml.rels><?xml version="1.0" encoding="UTF-8" standalone="yes"?><Relationships xmlns="http://schemas.openxmlformats.org/package/2006/relationships"><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62.png"/><Relationship Id="rId5" Type="http://schemas.openxmlformats.org/officeDocument/2006/relationships/image" Target="../media/image19.png"/><Relationship Id="rId6" Type="http://schemas.openxmlformats.org/officeDocument/2006/relationships/image" Target="../media/image9.png"/><Relationship Id="rId7" Type="http://schemas.openxmlformats.org/officeDocument/2006/relationships/image" Target="../media/image58.png"/><Relationship Id="rId8"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13.png"/><Relationship Id="rId6" Type="http://schemas.openxmlformats.org/officeDocument/2006/relationships/image" Target="../media/image35.png"/><Relationship Id="rId7" Type="http://schemas.openxmlformats.org/officeDocument/2006/relationships/image" Target="../media/image7.png"/></Relationships>
</file>

<file path=ppt/slides/_rels/slide15.xml.rels><?xml version="1.0" encoding="UTF-8" standalone="yes"?><Relationships xmlns="http://schemas.openxmlformats.org/package/2006/relationships"><Relationship Id="rId20" Type="http://schemas.openxmlformats.org/officeDocument/2006/relationships/image" Target="../media/image147.png"/><Relationship Id="rId22" Type="http://schemas.openxmlformats.org/officeDocument/2006/relationships/image" Target="../media/image142.png"/><Relationship Id="rId21" Type="http://schemas.openxmlformats.org/officeDocument/2006/relationships/image" Target="../media/image128.png"/><Relationship Id="rId24" Type="http://schemas.openxmlformats.org/officeDocument/2006/relationships/image" Target="../media/image152.png"/><Relationship Id="rId23" Type="http://schemas.openxmlformats.org/officeDocument/2006/relationships/image" Target="../media/image132.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9.png"/><Relationship Id="rId4" Type="http://schemas.openxmlformats.org/officeDocument/2006/relationships/image" Target="../media/image68.png"/><Relationship Id="rId9" Type="http://schemas.openxmlformats.org/officeDocument/2006/relationships/image" Target="../media/image121.png"/><Relationship Id="rId26" Type="http://schemas.openxmlformats.org/officeDocument/2006/relationships/image" Target="../media/image138.png"/><Relationship Id="rId25" Type="http://schemas.openxmlformats.org/officeDocument/2006/relationships/image" Target="../media/image130.png"/><Relationship Id="rId28" Type="http://schemas.openxmlformats.org/officeDocument/2006/relationships/image" Target="../media/image170.png"/><Relationship Id="rId27" Type="http://schemas.openxmlformats.org/officeDocument/2006/relationships/image" Target="../media/image157.png"/><Relationship Id="rId5" Type="http://schemas.openxmlformats.org/officeDocument/2006/relationships/image" Target="../media/image70.png"/><Relationship Id="rId6" Type="http://schemas.openxmlformats.org/officeDocument/2006/relationships/image" Target="../media/image75.png"/><Relationship Id="rId29" Type="http://schemas.openxmlformats.org/officeDocument/2006/relationships/image" Target="../media/image126.png"/><Relationship Id="rId7" Type="http://schemas.openxmlformats.org/officeDocument/2006/relationships/image" Target="../media/image7.png"/><Relationship Id="rId8" Type="http://schemas.openxmlformats.org/officeDocument/2006/relationships/image" Target="../media/image131.png"/><Relationship Id="rId31" Type="http://schemas.openxmlformats.org/officeDocument/2006/relationships/image" Target="../media/image140.png"/><Relationship Id="rId30" Type="http://schemas.openxmlformats.org/officeDocument/2006/relationships/image" Target="../media/image136.png"/><Relationship Id="rId11" Type="http://schemas.openxmlformats.org/officeDocument/2006/relationships/image" Target="../media/image116.png"/><Relationship Id="rId10" Type="http://schemas.openxmlformats.org/officeDocument/2006/relationships/image" Target="../media/image117.png"/><Relationship Id="rId13" Type="http://schemas.openxmlformats.org/officeDocument/2006/relationships/image" Target="../media/image127.png"/><Relationship Id="rId12" Type="http://schemas.openxmlformats.org/officeDocument/2006/relationships/image" Target="../media/image139.png"/><Relationship Id="rId15" Type="http://schemas.openxmlformats.org/officeDocument/2006/relationships/image" Target="../media/image118.png"/><Relationship Id="rId14" Type="http://schemas.openxmlformats.org/officeDocument/2006/relationships/image" Target="../media/image122.png"/><Relationship Id="rId17" Type="http://schemas.openxmlformats.org/officeDocument/2006/relationships/image" Target="../media/image144.png"/><Relationship Id="rId16" Type="http://schemas.openxmlformats.org/officeDocument/2006/relationships/image" Target="../media/image124.png"/><Relationship Id="rId19" Type="http://schemas.openxmlformats.org/officeDocument/2006/relationships/image" Target="../media/image143.png"/><Relationship Id="rId18" Type="http://schemas.openxmlformats.org/officeDocument/2006/relationships/image" Target="../media/image1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171.png"/><Relationship Id="rId5" Type="http://schemas.openxmlformats.org/officeDocument/2006/relationships/image" Target="../media/image42.png"/><Relationship Id="rId6" Type="http://schemas.openxmlformats.org/officeDocument/2006/relationships/image" Target="../media/image1.png"/><Relationship Id="rId7" Type="http://schemas.openxmlformats.org/officeDocument/2006/relationships/image" Target="../media/image7.png"/><Relationship Id="rId8" Type="http://schemas.openxmlformats.org/officeDocument/2006/relationships/image" Target="../media/image1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169.png"/><Relationship Id="rId5" Type="http://schemas.openxmlformats.org/officeDocument/2006/relationships/image" Target="../media/image13.png"/><Relationship Id="rId6" Type="http://schemas.openxmlformats.org/officeDocument/2006/relationships/image" Target="../media/image35.png"/><Relationship Id="rId7" Type="http://schemas.openxmlformats.org/officeDocument/2006/relationships/image" Target="../media/image7.png"/><Relationship Id="rId8" Type="http://schemas.openxmlformats.org/officeDocument/2006/relationships/image" Target="../media/image1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9.png"/><Relationship Id="rId4" Type="http://schemas.openxmlformats.org/officeDocument/2006/relationships/image" Target="../media/image68.png"/><Relationship Id="rId9" Type="http://schemas.openxmlformats.org/officeDocument/2006/relationships/image" Target="../media/image181.png"/><Relationship Id="rId5" Type="http://schemas.openxmlformats.org/officeDocument/2006/relationships/image" Target="../media/image70.png"/><Relationship Id="rId6" Type="http://schemas.openxmlformats.org/officeDocument/2006/relationships/image" Target="../media/image75.png"/><Relationship Id="rId7" Type="http://schemas.openxmlformats.org/officeDocument/2006/relationships/image" Target="../media/image7.png"/><Relationship Id="rId8" Type="http://schemas.openxmlformats.org/officeDocument/2006/relationships/image" Target="../media/image20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4.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3.png"/><Relationship Id="rId10" Type="http://schemas.openxmlformats.org/officeDocument/2006/relationships/image" Target="../media/image7.png"/><Relationship Id="rId9"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9.png"/><Relationship Id="rId7" Type="http://schemas.openxmlformats.org/officeDocument/2006/relationships/image" Target="../media/image18.png"/><Relationship Id="rId8"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176.png"/><Relationship Id="rId5" Type="http://schemas.openxmlformats.org/officeDocument/2006/relationships/image" Target="../media/image42.png"/><Relationship Id="rId6" Type="http://schemas.openxmlformats.org/officeDocument/2006/relationships/image" Target="../media/image1.png"/><Relationship Id="rId7" Type="http://schemas.openxmlformats.org/officeDocument/2006/relationships/image" Target="../media/image7.png"/><Relationship Id="rId8" Type="http://schemas.openxmlformats.org/officeDocument/2006/relationships/image" Target="../media/image17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192.png"/><Relationship Id="rId5" Type="http://schemas.openxmlformats.org/officeDocument/2006/relationships/image" Target="../media/image13.png"/><Relationship Id="rId6" Type="http://schemas.openxmlformats.org/officeDocument/2006/relationships/image" Target="../media/image35.png"/><Relationship Id="rId7" Type="http://schemas.openxmlformats.org/officeDocument/2006/relationships/image" Target="../media/image7.png"/><Relationship Id="rId8" Type="http://schemas.openxmlformats.org/officeDocument/2006/relationships/image" Target="../media/image180.png"/><Relationship Id="rId11" Type="http://schemas.openxmlformats.org/officeDocument/2006/relationships/image" Target="../media/image178.png"/><Relationship Id="rId10" Type="http://schemas.openxmlformats.org/officeDocument/2006/relationships/image" Target="../media/image188.png"/><Relationship Id="rId13" Type="http://schemas.openxmlformats.org/officeDocument/2006/relationships/image" Target="../media/image201.png"/><Relationship Id="rId12" Type="http://schemas.openxmlformats.org/officeDocument/2006/relationships/image" Target="../media/image18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9.png"/><Relationship Id="rId4" Type="http://schemas.openxmlformats.org/officeDocument/2006/relationships/image" Target="../media/image68.png"/><Relationship Id="rId9" Type="http://schemas.openxmlformats.org/officeDocument/2006/relationships/image" Target="../media/image183.png"/><Relationship Id="rId5" Type="http://schemas.openxmlformats.org/officeDocument/2006/relationships/image" Target="../media/image70.png"/><Relationship Id="rId6" Type="http://schemas.openxmlformats.org/officeDocument/2006/relationships/image" Target="../media/image75.png"/><Relationship Id="rId7" Type="http://schemas.openxmlformats.org/officeDocument/2006/relationships/image" Target="../media/image7.png"/><Relationship Id="rId8" Type="http://schemas.openxmlformats.org/officeDocument/2006/relationships/image" Target="../media/image204.png"/><Relationship Id="rId11" Type="http://schemas.openxmlformats.org/officeDocument/2006/relationships/image" Target="../media/image190.png"/><Relationship Id="rId10" Type="http://schemas.openxmlformats.org/officeDocument/2006/relationships/image" Target="../media/image217.png"/><Relationship Id="rId12" Type="http://schemas.openxmlformats.org/officeDocument/2006/relationships/image" Target="../media/image18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196.png"/><Relationship Id="rId5" Type="http://schemas.openxmlformats.org/officeDocument/2006/relationships/image" Target="../media/image42.png"/><Relationship Id="rId6" Type="http://schemas.openxmlformats.org/officeDocument/2006/relationships/image" Target="../media/image1.png"/><Relationship Id="rId7" Type="http://schemas.openxmlformats.org/officeDocument/2006/relationships/image" Target="../media/image7.png"/><Relationship Id="rId8" Type="http://schemas.openxmlformats.org/officeDocument/2006/relationships/image" Target="../media/image227.png"/><Relationship Id="rId10" Type="http://schemas.openxmlformats.org/officeDocument/2006/relationships/image" Target="../media/image203.png"/></Relationships>
</file>

<file path=ppt/slides/_rels/slide24.xml.rels><?xml version="1.0" encoding="UTF-8" standalone="yes"?><Relationships xmlns="http://schemas.openxmlformats.org/package/2006/relationships"><Relationship Id="rId20" Type="http://schemas.openxmlformats.org/officeDocument/2006/relationships/image" Target="../media/image224.png"/><Relationship Id="rId22" Type="http://schemas.openxmlformats.org/officeDocument/2006/relationships/hyperlink" Target="https://eatemp.com/powerpoint-org-chart-template/" TargetMode="External"/><Relationship Id="rId21" Type="http://schemas.openxmlformats.org/officeDocument/2006/relationships/image" Target="../media/image233.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210.png"/><Relationship Id="rId5" Type="http://schemas.openxmlformats.org/officeDocument/2006/relationships/image" Target="../media/image42.png"/><Relationship Id="rId6" Type="http://schemas.openxmlformats.org/officeDocument/2006/relationships/image" Target="../media/image1.png"/><Relationship Id="rId7" Type="http://schemas.openxmlformats.org/officeDocument/2006/relationships/image" Target="../media/image7.png"/><Relationship Id="rId8" Type="http://schemas.openxmlformats.org/officeDocument/2006/relationships/image" Target="../media/image214.png"/><Relationship Id="rId11" Type="http://schemas.openxmlformats.org/officeDocument/2006/relationships/image" Target="../media/image200.png"/><Relationship Id="rId10" Type="http://schemas.openxmlformats.org/officeDocument/2006/relationships/image" Target="../media/image226.png"/><Relationship Id="rId13" Type="http://schemas.openxmlformats.org/officeDocument/2006/relationships/image" Target="../media/image207.png"/><Relationship Id="rId12" Type="http://schemas.openxmlformats.org/officeDocument/2006/relationships/image" Target="../media/image213.png"/><Relationship Id="rId15" Type="http://schemas.openxmlformats.org/officeDocument/2006/relationships/image" Target="../media/image206.png"/><Relationship Id="rId14" Type="http://schemas.openxmlformats.org/officeDocument/2006/relationships/image" Target="../media/image215.png"/><Relationship Id="rId17" Type="http://schemas.openxmlformats.org/officeDocument/2006/relationships/image" Target="../media/image231.png"/><Relationship Id="rId16" Type="http://schemas.openxmlformats.org/officeDocument/2006/relationships/image" Target="../media/image209.png"/><Relationship Id="rId19" Type="http://schemas.openxmlformats.org/officeDocument/2006/relationships/image" Target="../media/image223.png"/><Relationship Id="rId18" Type="http://schemas.openxmlformats.org/officeDocument/2006/relationships/image" Target="../media/image2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228.png"/><Relationship Id="rId5" Type="http://schemas.openxmlformats.org/officeDocument/2006/relationships/image" Target="../media/image19.png"/><Relationship Id="rId6" Type="http://schemas.openxmlformats.org/officeDocument/2006/relationships/image" Target="../media/image9.png"/><Relationship Id="rId7" Type="http://schemas.openxmlformats.org/officeDocument/2006/relationships/image" Target="../media/image58.png"/><Relationship Id="rId8" Type="http://schemas.openxmlformats.org/officeDocument/2006/relationships/image" Target="../media/image10.png"/><Relationship Id="rId11" Type="http://schemas.openxmlformats.org/officeDocument/2006/relationships/hyperlink" Target="https://unsplash.com/" TargetMode="External"/><Relationship Id="rId10" Type="http://schemas.openxmlformats.org/officeDocument/2006/relationships/image" Target="../media/image7.png"/><Relationship Id="rId12" Type="http://schemas.openxmlformats.org/officeDocument/2006/relationships/image" Target="../media/image2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48.png"/><Relationship Id="rId5" Type="http://schemas.openxmlformats.org/officeDocument/2006/relationships/image" Target="../media/image13.png"/><Relationship Id="rId6" Type="http://schemas.openxmlformats.org/officeDocument/2006/relationships/image" Target="../media/image35.png"/><Relationship Id="rId7" Type="http://schemas.openxmlformats.org/officeDocument/2006/relationships/image" Target="../media/image7.png"/><Relationship Id="rId8"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26.png"/><Relationship Id="rId5" Type="http://schemas.openxmlformats.org/officeDocument/2006/relationships/image" Target="../media/image40.png"/><Relationship Id="rId6" Type="http://schemas.openxmlformats.org/officeDocument/2006/relationships/image" Target="../media/image28.png"/><Relationship Id="rId7"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29.png"/><Relationship Id="rId10" Type="http://schemas.openxmlformats.org/officeDocument/2006/relationships/image" Target="../media/image45.png"/><Relationship Id="rId9" Type="http://schemas.openxmlformats.org/officeDocument/2006/relationships/image" Target="../media/image39.png"/><Relationship Id="rId5" Type="http://schemas.openxmlformats.org/officeDocument/2006/relationships/image" Target="../media/image36.png"/><Relationship Id="rId6" Type="http://schemas.openxmlformats.org/officeDocument/2006/relationships/image" Target="../media/image52.png"/><Relationship Id="rId7" Type="http://schemas.openxmlformats.org/officeDocument/2006/relationships/image" Target="../media/image31.png"/><Relationship Id="rId8"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20.png"/><Relationship Id="rId10" Type="http://schemas.openxmlformats.org/officeDocument/2006/relationships/image" Target="../media/image49.png"/><Relationship Id="rId9" Type="http://schemas.openxmlformats.org/officeDocument/2006/relationships/image" Target="../media/image50.png"/><Relationship Id="rId5" Type="http://schemas.openxmlformats.org/officeDocument/2006/relationships/image" Target="../media/image13.png"/><Relationship Id="rId6" Type="http://schemas.openxmlformats.org/officeDocument/2006/relationships/image" Target="../media/image35.png"/><Relationship Id="rId7" Type="http://schemas.openxmlformats.org/officeDocument/2006/relationships/image" Target="../media/image7.png"/><Relationship Id="rId8"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3.png"/><Relationship Id="rId11" Type="http://schemas.openxmlformats.org/officeDocument/2006/relationships/image" Target="../media/image73.png"/><Relationship Id="rId10" Type="http://schemas.openxmlformats.org/officeDocument/2006/relationships/image" Target="../media/image7.png"/><Relationship Id="rId9" Type="http://schemas.openxmlformats.org/officeDocument/2006/relationships/image" Target="../media/image62.png"/><Relationship Id="rId5" Type="http://schemas.openxmlformats.org/officeDocument/2006/relationships/image" Target="../media/image19.png"/><Relationship Id="rId6" Type="http://schemas.openxmlformats.org/officeDocument/2006/relationships/image" Target="../media/image9.png"/><Relationship Id="rId7" Type="http://schemas.openxmlformats.org/officeDocument/2006/relationships/image" Target="../media/image58.png"/><Relationship Id="rId8"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9.png"/><Relationship Id="rId4" Type="http://schemas.openxmlformats.org/officeDocument/2006/relationships/image" Target="../media/image68.png"/><Relationship Id="rId5" Type="http://schemas.openxmlformats.org/officeDocument/2006/relationships/image" Target="../media/image70.png"/><Relationship Id="rId6" Type="http://schemas.openxmlformats.org/officeDocument/2006/relationships/image" Target="../media/image75.png"/><Relationship Id="rId7" Type="http://schemas.openxmlformats.org/officeDocument/2006/relationships/image" Target="../media/image7.png"/><Relationship Id="rId8" Type="http://schemas.openxmlformats.org/officeDocument/2006/relationships/image" Target="../media/image7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17.png"/><Relationship Id="rId10" Type="http://schemas.openxmlformats.org/officeDocument/2006/relationships/image" Target="../media/image7.png"/><Relationship Id="rId9" Type="http://schemas.openxmlformats.org/officeDocument/2006/relationships/image" Target="../media/image96.png"/><Relationship Id="rId5" Type="http://schemas.openxmlformats.org/officeDocument/2006/relationships/image" Target="../media/image42.png"/><Relationship Id="rId6" Type="http://schemas.openxmlformats.org/officeDocument/2006/relationships/image" Target="../media/image1.png"/><Relationship Id="rId7" Type="http://schemas.openxmlformats.org/officeDocument/2006/relationships/image" Target="../media/image97.png"/><Relationship Id="rId8"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15" name="Shape 15"/>
        <p:cNvGrpSpPr/>
        <p:nvPr/>
      </p:nvGrpSpPr>
      <p:grpSpPr>
        <a:xfrm>
          <a:off x="0" y="0"/>
          <a:ext cx="0" cy="0"/>
          <a:chOff x="0" y="0"/>
          <a:chExt cx="0" cy="0"/>
        </a:xfrm>
      </p:grpSpPr>
      <p:pic>
        <p:nvPicPr>
          <p:cNvPr descr=" " id="16" name="Google Shape;16;g265ef280821_0_0"/>
          <p:cNvPicPr preferRelativeResize="0"/>
          <p:nvPr/>
        </p:nvPicPr>
        <p:blipFill rotWithShape="1">
          <a:blip r:embed="rId3">
            <a:alphaModFix/>
          </a:blip>
          <a:srcRect b="0" l="0" r="0" t="0"/>
          <a:stretch/>
        </p:blipFill>
        <p:spPr>
          <a:xfrm>
            <a:off x="8256032" y="10121900"/>
            <a:ext cx="16131016" cy="3594100"/>
          </a:xfrm>
          <a:prstGeom prst="rect">
            <a:avLst/>
          </a:prstGeom>
          <a:noFill/>
          <a:ln>
            <a:noFill/>
          </a:ln>
        </p:spPr>
      </p:pic>
      <p:pic>
        <p:nvPicPr>
          <p:cNvPr descr=" " id="17" name="Google Shape;17;g265ef280821_0_0"/>
          <p:cNvPicPr preferRelativeResize="0"/>
          <p:nvPr/>
        </p:nvPicPr>
        <p:blipFill rotWithShape="1">
          <a:blip r:embed="rId4">
            <a:alphaModFix/>
          </a:blip>
          <a:srcRect b="0" l="0" r="0" t="0"/>
          <a:stretch/>
        </p:blipFill>
        <p:spPr>
          <a:xfrm>
            <a:off x="25403" y="0"/>
            <a:ext cx="24361645" cy="3987800"/>
          </a:xfrm>
          <a:prstGeom prst="rect">
            <a:avLst/>
          </a:prstGeom>
          <a:noFill/>
          <a:ln>
            <a:noFill/>
          </a:ln>
        </p:spPr>
      </p:pic>
      <p:pic>
        <p:nvPicPr>
          <p:cNvPr descr=" " id="18" name="Google Shape;18;g265ef280821_0_0"/>
          <p:cNvPicPr preferRelativeResize="0"/>
          <p:nvPr/>
        </p:nvPicPr>
        <p:blipFill rotWithShape="1">
          <a:blip r:embed="rId5">
            <a:alphaModFix/>
          </a:blip>
          <a:srcRect b="0" l="0" r="0" t="0"/>
          <a:stretch/>
        </p:blipFill>
        <p:spPr>
          <a:xfrm>
            <a:off x="11494937" y="9994900"/>
            <a:ext cx="12892111" cy="3721100"/>
          </a:xfrm>
          <a:prstGeom prst="rect">
            <a:avLst/>
          </a:prstGeom>
          <a:noFill/>
          <a:ln>
            <a:noFill/>
          </a:ln>
        </p:spPr>
      </p:pic>
      <p:pic>
        <p:nvPicPr>
          <p:cNvPr descr=" " id="19" name="Google Shape;19;g265ef280821_0_0"/>
          <p:cNvPicPr preferRelativeResize="0"/>
          <p:nvPr/>
        </p:nvPicPr>
        <p:blipFill rotWithShape="1">
          <a:blip r:embed="rId6">
            <a:alphaModFix/>
          </a:blip>
          <a:srcRect b="0" l="0" r="0" t="0"/>
          <a:stretch/>
        </p:blipFill>
        <p:spPr>
          <a:xfrm>
            <a:off x="25403" y="8280400"/>
            <a:ext cx="9349072" cy="5331706"/>
          </a:xfrm>
          <a:prstGeom prst="rect">
            <a:avLst/>
          </a:prstGeom>
          <a:noFill/>
          <a:ln>
            <a:noFill/>
          </a:ln>
        </p:spPr>
      </p:pic>
      <p:sp>
        <p:nvSpPr>
          <p:cNvPr id="20" name="Google Shape;20;g265ef280821_0_0"/>
          <p:cNvSpPr/>
          <p:nvPr/>
        </p:nvSpPr>
        <p:spPr>
          <a:xfrm>
            <a:off x="1714714" y="3873500"/>
            <a:ext cx="11554200" cy="301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owlby One SC"/>
              <a:buNone/>
            </a:pPr>
            <a:r>
              <a:rPr b="0" i="0" lang="en-US" sz="12800" u="none" cap="none" strike="noStrike">
                <a:solidFill>
                  <a:srgbClr val="272727"/>
                </a:solidFill>
                <a:latin typeface="Bowlby One SC"/>
                <a:ea typeface="Bowlby One SC"/>
                <a:cs typeface="Bowlby One SC"/>
                <a:sym typeface="Bowlby One SC"/>
              </a:rPr>
              <a:t>Earthquake</a:t>
            </a:r>
            <a:endParaRPr b="0" i="0" sz="12800" u="none" cap="none" strike="noStrike">
              <a:solidFill>
                <a:schemeClr val="dk1"/>
              </a:solidFill>
              <a:latin typeface="Calibri"/>
              <a:ea typeface="Calibri"/>
              <a:cs typeface="Calibri"/>
              <a:sym typeface="Calibri"/>
            </a:endParaRPr>
          </a:p>
        </p:txBody>
      </p:sp>
      <p:sp>
        <p:nvSpPr>
          <p:cNvPr id="21" name="Google Shape;21;g265ef280821_0_0"/>
          <p:cNvSpPr/>
          <p:nvPr/>
        </p:nvSpPr>
        <p:spPr>
          <a:xfrm>
            <a:off x="1854432" y="6629400"/>
            <a:ext cx="11143500" cy="23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22" name="Google Shape;22;g265ef280821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g265ef280821_0_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4" name="Google Shape;24;g265ef280821_0_0"/>
          <p:cNvPicPr preferRelativeResize="0"/>
          <p:nvPr/>
        </p:nvPicPr>
        <p:blipFill rotWithShape="1">
          <a:blip r:embed="rId8">
            <a:alphaModFix/>
          </a:blip>
          <a:srcRect b="0" l="0" r="0" t="0"/>
          <a:stretch/>
        </p:blipFill>
        <p:spPr>
          <a:xfrm>
            <a:off x="10173972" y="584200"/>
            <a:ext cx="13425578" cy="1282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238" name="Shape 238"/>
        <p:cNvGrpSpPr/>
        <p:nvPr/>
      </p:nvGrpSpPr>
      <p:grpSpPr>
        <a:xfrm>
          <a:off x="0" y="0"/>
          <a:ext cx="0" cy="0"/>
          <a:chOff x="0" y="0"/>
          <a:chExt cx="0" cy="0"/>
        </a:xfrm>
      </p:grpSpPr>
      <p:pic>
        <p:nvPicPr>
          <p:cNvPr descr=" " id="239" name="Google Shape;239;g265ef280821_0_214"/>
          <p:cNvPicPr preferRelativeResize="0"/>
          <p:nvPr/>
        </p:nvPicPr>
        <p:blipFill rotWithShape="1">
          <a:blip r:embed="rId3">
            <a:alphaModFix/>
          </a:blip>
          <a:srcRect b="0" l="0" r="0" t="0"/>
          <a:stretch/>
        </p:blipFill>
        <p:spPr>
          <a:xfrm>
            <a:off x="0" y="10007600"/>
            <a:ext cx="5378198" cy="3707383"/>
          </a:xfrm>
          <a:prstGeom prst="rect">
            <a:avLst/>
          </a:prstGeom>
          <a:noFill/>
          <a:ln>
            <a:noFill/>
          </a:ln>
        </p:spPr>
      </p:pic>
      <p:pic>
        <p:nvPicPr>
          <p:cNvPr descr=" " id="240" name="Google Shape;240;g265ef280821_0_214"/>
          <p:cNvPicPr preferRelativeResize="0"/>
          <p:nvPr/>
        </p:nvPicPr>
        <p:blipFill rotWithShape="1">
          <a:blip r:embed="rId4">
            <a:alphaModFix/>
          </a:blip>
          <a:srcRect b="0" l="0" r="0" t="0"/>
          <a:stretch/>
        </p:blipFill>
        <p:spPr>
          <a:xfrm>
            <a:off x="22977172" y="8648700"/>
            <a:ext cx="1409876" cy="5065328"/>
          </a:xfrm>
          <a:prstGeom prst="rect">
            <a:avLst/>
          </a:prstGeom>
          <a:noFill/>
          <a:ln>
            <a:noFill/>
          </a:ln>
        </p:spPr>
      </p:pic>
      <p:pic>
        <p:nvPicPr>
          <p:cNvPr descr=" " id="241" name="Google Shape;241;g265ef280821_0_214"/>
          <p:cNvPicPr preferRelativeResize="0"/>
          <p:nvPr/>
        </p:nvPicPr>
        <p:blipFill rotWithShape="1">
          <a:blip r:embed="rId5">
            <a:alphaModFix/>
          </a:blip>
          <a:srcRect b="0" l="0" r="0" t="0"/>
          <a:stretch/>
        </p:blipFill>
        <p:spPr>
          <a:xfrm>
            <a:off x="0" y="0"/>
            <a:ext cx="7938492" cy="6057900"/>
          </a:xfrm>
          <a:prstGeom prst="rect">
            <a:avLst/>
          </a:prstGeom>
          <a:noFill/>
          <a:ln>
            <a:noFill/>
          </a:ln>
        </p:spPr>
      </p:pic>
      <p:pic>
        <p:nvPicPr>
          <p:cNvPr descr=" " id="242" name="Google Shape;242;g265ef280821_0_214"/>
          <p:cNvPicPr preferRelativeResize="0"/>
          <p:nvPr/>
        </p:nvPicPr>
        <p:blipFill rotWithShape="1">
          <a:blip r:embed="rId6">
            <a:alphaModFix/>
          </a:blip>
          <a:srcRect b="0" l="0" r="0" t="0"/>
          <a:stretch/>
        </p:blipFill>
        <p:spPr>
          <a:xfrm>
            <a:off x="0" y="0"/>
            <a:ext cx="4039105" cy="1917700"/>
          </a:xfrm>
          <a:prstGeom prst="rect">
            <a:avLst/>
          </a:prstGeom>
          <a:noFill/>
          <a:ln>
            <a:noFill/>
          </a:ln>
        </p:spPr>
      </p:pic>
      <p:sp>
        <p:nvSpPr>
          <p:cNvPr id="243" name="Google Shape;243;g265ef280821_0_2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4" name="Google Shape;244;g265ef280821_0_2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45" name="Google Shape;245;g265ef280821_0_214"/>
          <p:cNvSpPr/>
          <p:nvPr/>
        </p:nvSpPr>
        <p:spPr>
          <a:xfrm>
            <a:off x="9107038" y="469900"/>
            <a:ext cx="7857900" cy="188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owlby One SC"/>
              <a:buNone/>
            </a:pPr>
            <a:r>
              <a:rPr b="0" i="0" lang="en-US" sz="8000" u="none" cap="none" strike="noStrike">
                <a:solidFill>
                  <a:srgbClr val="272727"/>
                </a:solidFill>
                <a:latin typeface="Bowlby One SC"/>
                <a:ea typeface="Bowlby One SC"/>
                <a:cs typeface="Bowlby One SC"/>
                <a:sym typeface="Bowlby One SC"/>
              </a:rPr>
              <a:t>Pricing Plan</a:t>
            </a:r>
            <a:endParaRPr b="0" i="0" sz="8000" u="none" cap="none" strike="noStrike">
              <a:solidFill>
                <a:schemeClr val="dk1"/>
              </a:solidFill>
              <a:latin typeface="Calibri"/>
              <a:ea typeface="Calibri"/>
              <a:cs typeface="Calibri"/>
              <a:sym typeface="Calibri"/>
            </a:endParaRPr>
          </a:p>
        </p:txBody>
      </p:sp>
      <p:sp>
        <p:nvSpPr>
          <p:cNvPr id="246" name="Google Shape;246;g265ef280821_0_214"/>
          <p:cNvSpPr/>
          <p:nvPr/>
        </p:nvSpPr>
        <p:spPr>
          <a:xfrm>
            <a:off x="1778222" y="2489200"/>
            <a:ext cx="20843400" cy="998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65ef280821_0_214"/>
          <p:cNvSpPr/>
          <p:nvPr/>
        </p:nvSpPr>
        <p:spPr>
          <a:xfrm>
            <a:off x="1778222" y="2489200"/>
            <a:ext cx="6439800" cy="9982200"/>
          </a:xfrm>
          <a:prstGeom prst="roundRect">
            <a:avLst>
              <a:gd fmla="val 3124" name="adj"/>
            </a:avLst>
          </a:prstGeom>
          <a:noFill/>
          <a:ln cap="flat" cmpd="sng" w="12700">
            <a:solidFill>
              <a:srgbClr val="FFC2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8" name="Google Shape;248;g265ef280821_0_214"/>
          <p:cNvPicPr preferRelativeResize="0"/>
          <p:nvPr/>
        </p:nvPicPr>
        <p:blipFill rotWithShape="1">
          <a:blip r:embed="rId8">
            <a:alphaModFix/>
          </a:blip>
          <a:srcRect b="0" l="0" r="0" t="0"/>
          <a:stretch/>
        </p:blipFill>
        <p:spPr>
          <a:xfrm>
            <a:off x="4232782" y="2946400"/>
            <a:ext cx="1530585" cy="1625600"/>
          </a:xfrm>
          <a:prstGeom prst="rect">
            <a:avLst/>
          </a:prstGeom>
          <a:noFill/>
          <a:ln>
            <a:noFill/>
          </a:ln>
        </p:spPr>
      </p:pic>
      <p:sp>
        <p:nvSpPr>
          <p:cNvPr id="249" name="Google Shape;249;g265ef280821_0_214"/>
          <p:cNvSpPr/>
          <p:nvPr/>
        </p:nvSpPr>
        <p:spPr>
          <a:xfrm>
            <a:off x="3924791" y="4876800"/>
            <a:ext cx="2146500" cy="1130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C239"/>
              </a:buClr>
              <a:buSzPts val="4800"/>
              <a:buFont typeface="Bowlby One SC"/>
              <a:buNone/>
            </a:pPr>
            <a:r>
              <a:rPr b="0" i="0" lang="en-US" sz="4800" u="none" cap="none" strike="noStrike">
                <a:solidFill>
                  <a:srgbClr val="FFC239"/>
                </a:solidFill>
                <a:latin typeface="Bowlby One SC"/>
                <a:ea typeface="Bowlby One SC"/>
                <a:cs typeface="Bowlby One SC"/>
                <a:sym typeface="Bowlby One SC"/>
              </a:rPr>
              <a:t>Basic</a:t>
            </a:r>
            <a:endParaRPr b="0" i="0" sz="4800" u="none" cap="none" strike="noStrike">
              <a:solidFill>
                <a:schemeClr val="dk1"/>
              </a:solidFill>
              <a:latin typeface="Calibri"/>
              <a:ea typeface="Calibri"/>
              <a:cs typeface="Calibri"/>
              <a:sym typeface="Calibri"/>
            </a:endParaRPr>
          </a:p>
        </p:txBody>
      </p:sp>
      <p:sp>
        <p:nvSpPr>
          <p:cNvPr id="250" name="Google Shape;250;g265ef280821_0_214"/>
          <p:cNvSpPr/>
          <p:nvPr/>
        </p:nvSpPr>
        <p:spPr>
          <a:xfrm>
            <a:off x="2235479" y="61087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51" name="Google Shape;251;g265ef280821_0_214"/>
          <p:cNvSpPr/>
          <p:nvPr/>
        </p:nvSpPr>
        <p:spPr>
          <a:xfrm>
            <a:off x="2972171" y="11087100"/>
            <a:ext cx="4051800" cy="1130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$10/month</a:t>
            </a:r>
            <a:endParaRPr b="0" i="0" sz="4800" u="none" cap="none" strike="noStrike">
              <a:solidFill>
                <a:schemeClr val="dk1"/>
              </a:solidFill>
              <a:latin typeface="Calibri"/>
              <a:ea typeface="Calibri"/>
              <a:cs typeface="Calibri"/>
              <a:sym typeface="Calibri"/>
            </a:endParaRPr>
          </a:p>
        </p:txBody>
      </p:sp>
      <p:sp>
        <p:nvSpPr>
          <p:cNvPr id="252" name="Google Shape;252;g265ef280821_0_214"/>
          <p:cNvSpPr/>
          <p:nvPr/>
        </p:nvSpPr>
        <p:spPr>
          <a:xfrm>
            <a:off x="8980022" y="2489200"/>
            <a:ext cx="6439800" cy="9982200"/>
          </a:xfrm>
          <a:prstGeom prst="roundRect">
            <a:avLst>
              <a:gd fmla="val 3124" name="adj"/>
            </a:avLst>
          </a:prstGeom>
          <a:noFill/>
          <a:ln cap="flat" cmpd="sng" w="12700">
            <a:solidFill>
              <a:srgbClr val="FFC2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3" name="Google Shape;253;g265ef280821_0_214"/>
          <p:cNvPicPr preferRelativeResize="0"/>
          <p:nvPr/>
        </p:nvPicPr>
        <p:blipFill rotWithShape="1">
          <a:blip r:embed="rId9">
            <a:alphaModFix/>
          </a:blip>
          <a:srcRect b="0" l="0" r="0" t="0"/>
          <a:stretch/>
        </p:blipFill>
        <p:spPr>
          <a:xfrm>
            <a:off x="11386961" y="2946400"/>
            <a:ext cx="1625828" cy="1625600"/>
          </a:xfrm>
          <a:prstGeom prst="rect">
            <a:avLst/>
          </a:prstGeom>
          <a:noFill/>
          <a:ln>
            <a:noFill/>
          </a:ln>
        </p:spPr>
      </p:pic>
      <p:sp>
        <p:nvSpPr>
          <p:cNvPr id="254" name="Google Shape;254;g265ef280821_0_214"/>
          <p:cNvSpPr/>
          <p:nvPr/>
        </p:nvSpPr>
        <p:spPr>
          <a:xfrm>
            <a:off x="11272659" y="4876800"/>
            <a:ext cx="1854300" cy="1130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C239"/>
              </a:buClr>
              <a:buSzPts val="4800"/>
              <a:buFont typeface="Bowlby One SC"/>
              <a:buNone/>
            </a:pPr>
            <a:r>
              <a:rPr b="0" i="0" lang="en-US" sz="4800" u="none" cap="none" strike="noStrike">
                <a:solidFill>
                  <a:srgbClr val="FFC239"/>
                </a:solidFill>
                <a:latin typeface="Bowlby One SC"/>
                <a:ea typeface="Bowlby One SC"/>
                <a:cs typeface="Bowlby One SC"/>
                <a:sym typeface="Bowlby One SC"/>
              </a:rPr>
              <a:t>Elite</a:t>
            </a:r>
            <a:endParaRPr b="0" i="0" sz="4800" u="none" cap="none" strike="noStrike">
              <a:solidFill>
                <a:schemeClr val="dk1"/>
              </a:solidFill>
              <a:latin typeface="Calibri"/>
              <a:ea typeface="Calibri"/>
              <a:cs typeface="Calibri"/>
              <a:sym typeface="Calibri"/>
            </a:endParaRPr>
          </a:p>
        </p:txBody>
      </p:sp>
      <p:sp>
        <p:nvSpPr>
          <p:cNvPr id="255" name="Google Shape;255;g265ef280821_0_214"/>
          <p:cNvSpPr/>
          <p:nvPr/>
        </p:nvSpPr>
        <p:spPr>
          <a:xfrm>
            <a:off x="9437280" y="61087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56" name="Google Shape;256;g265ef280821_0_214"/>
          <p:cNvSpPr/>
          <p:nvPr/>
        </p:nvSpPr>
        <p:spPr>
          <a:xfrm>
            <a:off x="10186673" y="11087100"/>
            <a:ext cx="4026300" cy="1130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$50/month</a:t>
            </a:r>
            <a:endParaRPr b="0" i="0" sz="4800" u="none" cap="none" strike="noStrike">
              <a:solidFill>
                <a:schemeClr val="dk1"/>
              </a:solidFill>
              <a:latin typeface="Calibri"/>
              <a:ea typeface="Calibri"/>
              <a:cs typeface="Calibri"/>
              <a:sym typeface="Calibri"/>
            </a:endParaRPr>
          </a:p>
        </p:txBody>
      </p:sp>
      <p:sp>
        <p:nvSpPr>
          <p:cNvPr id="257" name="Google Shape;257;g265ef280821_0_214"/>
          <p:cNvSpPr/>
          <p:nvPr/>
        </p:nvSpPr>
        <p:spPr>
          <a:xfrm>
            <a:off x="16181822" y="2489200"/>
            <a:ext cx="6439800" cy="9982200"/>
          </a:xfrm>
          <a:prstGeom prst="roundRect">
            <a:avLst>
              <a:gd fmla="val 3124" name="adj"/>
            </a:avLst>
          </a:prstGeom>
          <a:noFill/>
          <a:ln cap="flat" cmpd="sng" w="12700">
            <a:solidFill>
              <a:srgbClr val="FFC2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8" name="Google Shape;258;g265ef280821_0_214"/>
          <p:cNvPicPr preferRelativeResize="0"/>
          <p:nvPr/>
        </p:nvPicPr>
        <p:blipFill rotWithShape="1">
          <a:blip r:embed="rId10">
            <a:alphaModFix/>
          </a:blip>
          <a:srcRect b="0" l="0" r="0" t="0"/>
          <a:stretch/>
        </p:blipFill>
        <p:spPr>
          <a:xfrm>
            <a:off x="18317962" y="2946400"/>
            <a:ext cx="2167425" cy="1625600"/>
          </a:xfrm>
          <a:prstGeom prst="rect">
            <a:avLst/>
          </a:prstGeom>
          <a:noFill/>
          <a:ln>
            <a:noFill/>
          </a:ln>
        </p:spPr>
      </p:pic>
      <p:sp>
        <p:nvSpPr>
          <p:cNvPr id="259" name="Google Shape;259;g265ef280821_0_214"/>
          <p:cNvSpPr/>
          <p:nvPr/>
        </p:nvSpPr>
        <p:spPr>
          <a:xfrm>
            <a:off x="17458332" y="4876800"/>
            <a:ext cx="3886800" cy="1130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C239"/>
              </a:buClr>
              <a:buSzPts val="4800"/>
              <a:buFont typeface="Bowlby One SC"/>
              <a:buNone/>
            </a:pPr>
            <a:r>
              <a:rPr b="0" i="0" lang="en-US" sz="4800" u="none" cap="none" strike="noStrike">
                <a:solidFill>
                  <a:srgbClr val="FFC239"/>
                </a:solidFill>
                <a:latin typeface="Bowlby One SC"/>
                <a:ea typeface="Bowlby One SC"/>
                <a:cs typeface="Bowlby One SC"/>
                <a:sym typeface="Bowlby One SC"/>
              </a:rPr>
              <a:t>Legendary</a:t>
            </a:r>
            <a:endParaRPr b="0" i="0" sz="4800" u="none" cap="none" strike="noStrike">
              <a:solidFill>
                <a:schemeClr val="dk1"/>
              </a:solidFill>
              <a:latin typeface="Calibri"/>
              <a:ea typeface="Calibri"/>
              <a:cs typeface="Calibri"/>
              <a:sym typeface="Calibri"/>
            </a:endParaRPr>
          </a:p>
        </p:txBody>
      </p:sp>
      <p:sp>
        <p:nvSpPr>
          <p:cNvPr id="260" name="Google Shape;260;g265ef280821_0_214"/>
          <p:cNvSpPr/>
          <p:nvPr/>
        </p:nvSpPr>
        <p:spPr>
          <a:xfrm>
            <a:off x="16639080" y="61087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61" name="Google Shape;261;g265ef280821_0_214"/>
          <p:cNvSpPr/>
          <p:nvPr/>
        </p:nvSpPr>
        <p:spPr>
          <a:xfrm>
            <a:off x="17159845" y="11087100"/>
            <a:ext cx="4483800" cy="1130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266" name="Shape 266"/>
        <p:cNvGrpSpPr/>
        <p:nvPr/>
      </p:nvGrpSpPr>
      <p:grpSpPr>
        <a:xfrm>
          <a:off x="0" y="0"/>
          <a:ext cx="0" cy="0"/>
          <a:chOff x="0" y="0"/>
          <a:chExt cx="0" cy="0"/>
        </a:xfrm>
      </p:grpSpPr>
      <p:pic>
        <p:nvPicPr>
          <p:cNvPr descr=" " id="267" name="Google Shape;267;g265ef280821_0_241"/>
          <p:cNvPicPr preferRelativeResize="0"/>
          <p:nvPr/>
        </p:nvPicPr>
        <p:blipFill rotWithShape="1">
          <a:blip r:embed="rId3">
            <a:alphaModFix/>
          </a:blip>
          <a:srcRect b="0" l="0" r="0" t="0"/>
          <a:stretch/>
        </p:blipFill>
        <p:spPr>
          <a:xfrm>
            <a:off x="15534042" y="0"/>
            <a:ext cx="8848473" cy="6525592"/>
          </a:xfrm>
          <a:prstGeom prst="rect">
            <a:avLst/>
          </a:prstGeom>
          <a:noFill/>
          <a:ln>
            <a:noFill/>
          </a:ln>
        </p:spPr>
      </p:pic>
      <p:pic>
        <p:nvPicPr>
          <p:cNvPr descr=" " id="268" name="Google Shape;268;g265ef280821_0_241"/>
          <p:cNvPicPr preferRelativeResize="0"/>
          <p:nvPr/>
        </p:nvPicPr>
        <p:blipFill rotWithShape="1">
          <a:blip r:embed="rId4">
            <a:alphaModFix/>
          </a:blip>
          <a:srcRect b="0" l="0" r="0" t="0"/>
          <a:stretch/>
        </p:blipFill>
        <p:spPr>
          <a:xfrm>
            <a:off x="9081635" y="9232900"/>
            <a:ext cx="15305413" cy="4483100"/>
          </a:xfrm>
          <a:prstGeom prst="rect">
            <a:avLst/>
          </a:prstGeom>
          <a:noFill/>
          <a:ln>
            <a:noFill/>
          </a:ln>
        </p:spPr>
      </p:pic>
      <p:pic>
        <p:nvPicPr>
          <p:cNvPr descr=" " id="269" name="Google Shape;269;g265ef280821_0_241"/>
          <p:cNvPicPr preferRelativeResize="0"/>
          <p:nvPr/>
        </p:nvPicPr>
        <p:blipFill rotWithShape="1">
          <a:blip r:embed="rId5">
            <a:alphaModFix/>
          </a:blip>
          <a:srcRect b="0" l="0" r="0" t="0"/>
          <a:stretch/>
        </p:blipFill>
        <p:spPr>
          <a:xfrm>
            <a:off x="9469195" y="11993625"/>
            <a:ext cx="14917853" cy="1722375"/>
          </a:xfrm>
          <a:prstGeom prst="rect">
            <a:avLst/>
          </a:prstGeom>
          <a:noFill/>
          <a:ln>
            <a:noFill/>
          </a:ln>
        </p:spPr>
      </p:pic>
      <p:pic>
        <p:nvPicPr>
          <p:cNvPr descr=" " id="270" name="Google Shape;270;g265ef280821_0_241"/>
          <p:cNvPicPr preferRelativeResize="0"/>
          <p:nvPr/>
        </p:nvPicPr>
        <p:blipFill rotWithShape="1">
          <a:blip r:embed="rId6">
            <a:alphaModFix/>
          </a:blip>
          <a:srcRect b="0" l="0" r="0" t="0"/>
          <a:stretch/>
        </p:blipFill>
        <p:spPr>
          <a:xfrm>
            <a:off x="0" y="0"/>
            <a:ext cx="4485937" cy="4192687"/>
          </a:xfrm>
          <a:prstGeom prst="rect">
            <a:avLst/>
          </a:prstGeom>
          <a:noFill/>
          <a:ln>
            <a:noFill/>
          </a:ln>
        </p:spPr>
      </p:pic>
      <p:sp>
        <p:nvSpPr>
          <p:cNvPr id="271" name="Google Shape;271;g265ef280821_0_2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2" name="Google Shape;272;g265ef280821_0_24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73" name="Google Shape;273;g265ef280821_0_241"/>
          <p:cNvPicPr preferRelativeResize="0"/>
          <p:nvPr/>
        </p:nvPicPr>
        <p:blipFill rotWithShape="1">
          <a:blip r:embed="rId8">
            <a:alphaModFix/>
          </a:blip>
          <a:srcRect b="0" l="0" r="0" t="0"/>
          <a:stretch/>
        </p:blipFill>
        <p:spPr>
          <a:xfrm>
            <a:off x="990724" y="1574800"/>
            <a:ext cx="22418302" cy="10579100"/>
          </a:xfrm>
          <a:prstGeom prst="rect">
            <a:avLst/>
          </a:prstGeom>
          <a:noFill/>
          <a:ln>
            <a:noFill/>
          </a:ln>
        </p:spPr>
      </p:pic>
      <p:sp>
        <p:nvSpPr>
          <p:cNvPr id="274" name="Google Shape;274;g265ef280821_0_241"/>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5" name="Google Shape;275;g265ef280821_0_241"/>
          <p:cNvPicPr preferRelativeResize="0"/>
          <p:nvPr/>
        </p:nvPicPr>
        <p:blipFill rotWithShape="1">
          <a:blip r:embed="rId9">
            <a:alphaModFix/>
          </a:blip>
          <a:srcRect b="0" l="0" r="0" t="0"/>
          <a:stretch/>
        </p:blipFill>
        <p:spPr>
          <a:xfrm>
            <a:off x="1270159" y="1574800"/>
            <a:ext cx="5639505" cy="5638800"/>
          </a:xfrm>
          <a:prstGeom prst="rect">
            <a:avLst/>
          </a:prstGeom>
          <a:noFill/>
          <a:ln>
            <a:noFill/>
          </a:ln>
        </p:spPr>
      </p:pic>
      <p:pic>
        <p:nvPicPr>
          <p:cNvPr descr=" " id="276" name="Google Shape;276;g265ef280821_0_241"/>
          <p:cNvPicPr preferRelativeResize="0"/>
          <p:nvPr/>
        </p:nvPicPr>
        <p:blipFill rotWithShape="1">
          <a:blip r:embed="rId10">
            <a:alphaModFix/>
          </a:blip>
          <a:srcRect b="0" l="0" r="0" t="0"/>
          <a:stretch/>
        </p:blipFill>
        <p:spPr>
          <a:xfrm>
            <a:off x="3361700" y="3666083"/>
            <a:ext cx="1456422" cy="1456246"/>
          </a:xfrm>
          <a:prstGeom prst="rect">
            <a:avLst/>
          </a:prstGeom>
          <a:noFill/>
          <a:ln>
            <a:noFill/>
          </a:ln>
        </p:spPr>
      </p:pic>
      <p:pic>
        <p:nvPicPr>
          <p:cNvPr descr=" " id="277" name="Google Shape;277;g265ef280821_0_241"/>
          <p:cNvPicPr preferRelativeResize="0"/>
          <p:nvPr/>
        </p:nvPicPr>
        <p:blipFill rotWithShape="1">
          <a:blip r:embed="rId9">
            <a:alphaModFix/>
          </a:blip>
          <a:srcRect b="0" l="0" r="0" t="0"/>
          <a:stretch/>
        </p:blipFill>
        <p:spPr>
          <a:xfrm>
            <a:off x="6769946" y="1574800"/>
            <a:ext cx="5639505" cy="5638800"/>
          </a:xfrm>
          <a:prstGeom prst="rect">
            <a:avLst/>
          </a:prstGeom>
          <a:noFill/>
          <a:ln>
            <a:noFill/>
          </a:ln>
        </p:spPr>
      </p:pic>
      <p:pic>
        <p:nvPicPr>
          <p:cNvPr descr=" " id="278" name="Google Shape;278;g265ef280821_0_241"/>
          <p:cNvPicPr preferRelativeResize="0"/>
          <p:nvPr/>
        </p:nvPicPr>
        <p:blipFill rotWithShape="1">
          <a:blip r:embed="rId11">
            <a:alphaModFix/>
          </a:blip>
          <a:srcRect b="0" l="0" r="0" t="0"/>
          <a:stretch/>
        </p:blipFill>
        <p:spPr>
          <a:xfrm>
            <a:off x="8776797" y="3581400"/>
            <a:ext cx="1625803" cy="1625600"/>
          </a:xfrm>
          <a:prstGeom prst="rect">
            <a:avLst/>
          </a:prstGeom>
          <a:noFill/>
          <a:ln>
            <a:noFill/>
          </a:ln>
        </p:spPr>
      </p:pic>
      <p:pic>
        <p:nvPicPr>
          <p:cNvPr descr=" " id="279" name="Google Shape;279;g265ef280821_0_241"/>
          <p:cNvPicPr preferRelativeResize="0"/>
          <p:nvPr/>
        </p:nvPicPr>
        <p:blipFill rotWithShape="1">
          <a:blip r:embed="rId12">
            <a:alphaModFix/>
          </a:blip>
          <a:srcRect b="0" l="0" r="0" t="0"/>
          <a:stretch/>
        </p:blipFill>
        <p:spPr>
          <a:xfrm>
            <a:off x="8980022" y="3784600"/>
            <a:ext cx="1192256" cy="1190414"/>
          </a:xfrm>
          <a:prstGeom prst="rect">
            <a:avLst/>
          </a:prstGeom>
          <a:noFill/>
          <a:ln>
            <a:noFill/>
          </a:ln>
        </p:spPr>
      </p:pic>
      <p:pic>
        <p:nvPicPr>
          <p:cNvPr descr=" " id="280" name="Google Shape;280;g265ef280821_0_241"/>
          <p:cNvPicPr preferRelativeResize="0"/>
          <p:nvPr/>
        </p:nvPicPr>
        <p:blipFill rotWithShape="1">
          <a:blip r:embed="rId9">
            <a:alphaModFix/>
          </a:blip>
          <a:srcRect b="0" l="0" r="0" t="0"/>
          <a:stretch/>
        </p:blipFill>
        <p:spPr>
          <a:xfrm>
            <a:off x="12269734" y="1574800"/>
            <a:ext cx="5639505" cy="5638800"/>
          </a:xfrm>
          <a:prstGeom prst="rect">
            <a:avLst/>
          </a:prstGeom>
          <a:noFill/>
          <a:ln>
            <a:noFill/>
          </a:ln>
        </p:spPr>
      </p:pic>
      <p:pic>
        <p:nvPicPr>
          <p:cNvPr descr=" " id="281" name="Google Shape;281;g265ef280821_0_241"/>
          <p:cNvPicPr preferRelativeResize="0"/>
          <p:nvPr/>
        </p:nvPicPr>
        <p:blipFill rotWithShape="1">
          <a:blip r:embed="rId11">
            <a:alphaModFix/>
          </a:blip>
          <a:srcRect b="0" l="0" r="0" t="0"/>
          <a:stretch/>
        </p:blipFill>
        <p:spPr>
          <a:xfrm>
            <a:off x="14276584" y="3581400"/>
            <a:ext cx="1625803" cy="1625600"/>
          </a:xfrm>
          <a:prstGeom prst="rect">
            <a:avLst/>
          </a:prstGeom>
          <a:noFill/>
          <a:ln>
            <a:noFill/>
          </a:ln>
        </p:spPr>
      </p:pic>
      <p:pic>
        <p:nvPicPr>
          <p:cNvPr descr=" " id="282" name="Google Shape;282;g265ef280821_0_241"/>
          <p:cNvPicPr preferRelativeResize="0"/>
          <p:nvPr/>
        </p:nvPicPr>
        <p:blipFill rotWithShape="1">
          <a:blip r:embed="rId13">
            <a:alphaModFix/>
          </a:blip>
          <a:srcRect b="0" l="0" r="0" t="0"/>
          <a:stretch/>
        </p:blipFill>
        <p:spPr>
          <a:xfrm>
            <a:off x="14378172" y="3586163"/>
            <a:ext cx="1519452" cy="1519262"/>
          </a:xfrm>
          <a:prstGeom prst="rect">
            <a:avLst/>
          </a:prstGeom>
          <a:noFill/>
          <a:ln>
            <a:noFill/>
          </a:ln>
        </p:spPr>
      </p:pic>
      <p:pic>
        <p:nvPicPr>
          <p:cNvPr descr=" " id="283" name="Google Shape;283;g265ef280821_0_241"/>
          <p:cNvPicPr preferRelativeResize="0"/>
          <p:nvPr/>
        </p:nvPicPr>
        <p:blipFill rotWithShape="1">
          <a:blip r:embed="rId9">
            <a:alphaModFix/>
          </a:blip>
          <a:srcRect b="0" l="0" r="0" t="0"/>
          <a:stretch/>
        </p:blipFill>
        <p:spPr>
          <a:xfrm>
            <a:off x="17769521" y="1574800"/>
            <a:ext cx="5639505" cy="5638800"/>
          </a:xfrm>
          <a:prstGeom prst="rect">
            <a:avLst/>
          </a:prstGeom>
          <a:noFill/>
          <a:ln>
            <a:noFill/>
          </a:ln>
        </p:spPr>
      </p:pic>
      <p:pic>
        <p:nvPicPr>
          <p:cNvPr descr=" " id="284" name="Google Shape;284;g265ef280821_0_241"/>
          <p:cNvPicPr preferRelativeResize="0"/>
          <p:nvPr/>
        </p:nvPicPr>
        <p:blipFill rotWithShape="1">
          <a:blip r:embed="rId11">
            <a:alphaModFix/>
          </a:blip>
          <a:srcRect b="0" l="0" r="0" t="0"/>
          <a:stretch/>
        </p:blipFill>
        <p:spPr>
          <a:xfrm>
            <a:off x="19776372" y="3581400"/>
            <a:ext cx="1625803" cy="1625600"/>
          </a:xfrm>
          <a:prstGeom prst="rect">
            <a:avLst/>
          </a:prstGeom>
          <a:noFill/>
          <a:ln>
            <a:noFill/>
          </a:ln>
        </p:spPr>
      </p:pic>
      <p:pic>
        <p:nvPicPr>
          <p:cNvPr descr=" " id="285" name="Google Shape;285;g265ef280821_0_241"/>
          <p:cNvPicPr preferRelativeResize="0"/>
          <p:nvPr/>
        </p:nvPicPr>
        <p:blipFill rotWithShape="1">
          <a:blip r:embed="rId14">
            <a:alphaModFix/>
          </a:blip>
          <a:srcRect b="0" l="0" r="0" t="0"/>
          <a:stretch/>
        </p:blipFill>
        <p:spPr>
          <a:xfrm>
            <a:off x="19844116" y="3581400"/>
            <a:ext cx="1490319" cy="1625600"/>
          </a:xfrm>
          <a:prstGeom prst="rect">
            <a:avLst/>
          </a:prstGeom>
          <a:noFill/>
          <a:ln>
            <a:noFill/>
          </a:ln>
        </p:spPr>
      </p:pic>
      <p:sp>
        <p:nvSpPr>
          <p:cNvPr id="286" name="Google Shape;286;g265ef280821_0_241"/>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65ef280821_0_241"/>
          <p:cNvSpPr/>
          <p:nvPr/>
        </p:nvSpPr>
        <p:spPr>
          <a:xfrm>
            <a:off x="990724" y="3835400"/>
            <a:ext cx="1117800" cy="1117500"/>
          </a:xfrm>
          <a:prstGeom prst="roundRect">
            <a:avLst>
              <a:gd fmla="val 378818" name="adj"/>
            </a:avLst>
          </a:prstGeom>
          <a:solidFill>
            <a:srgbClr val="FFC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65ef280821_0_241"/>
          <p:cNvSpPr/>
          <p:nvPr/>
        </p:nvSpPr>
        <p:spPr>
          <a:xfrm>
            <a:off x="1181248" y="3619500"/>
            <a:ext cx="1075500" cy="188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owlby One SC"/>
              <a:buNone/>
            </a:pPr>
            <a:r>
              <a:rPr b="0" i="0" lang="en-US" sz="8000" u="none" cap="none" strike="noStrike">
                <a:solidFill>
                  <a:srgbClr val="FFFFFF"/>
                </a:solidFill>
                <a:latin typeface="Bowlby One SC"/>
                <a:ea typeface="Bowlby One SC"/>
                <a:cs typeface="Bowlby One SC"/>
                <a:sym typeface="Bowlby One SC"/>
              </a:rPr>
              <a:t>S</a:t>
            </a:r>
            <a:endParaRPr b="0" i="0" sz="8000" u="none" cap="none" strike="noStrike">
              <a:solidFill>
                <a:schemeClr val="dk1"/>
              </a:solidFill>
              <a:latin typeface="Calibri"/>
              <a:ea typeface="Calibri"/>
              <a:cs typeface="Calibri"/>
              <a:sym typeface="Calibri"/>
            </a:endParaRPr>
          </a:p>
        </p:txBody>
      </p:sp>
      <p:sp>
        <p:nvSpPr>
          <p:cNvPr id="289" name="Google Shape;289;g265ef280821_0_241"/>
          <p:cNvSpPr/>
          <p:nvPr/>
        </p:nvSpPr>
        <p:spPr>
          <a:xfrm>
            <a:off x="6427003" y="3835400"/>
            <a:ext cx="1117800" cy="1117500"/>
          </a:xfrm>
          <a:prstGeom prst="roundRect">
            <a:avLst>
              <a:gd fmla="val 378818" name="adj"/>
            </a:avLst>
          </a:prstGeom>
          <a:solidFill>
            <a:srgbClr val="FFC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65ef280821_0_241"/>
          <p:cNvSpPr/>
          <p:nvPr/>
        </p:nvSpPr>
        <p:spPr>
          <a:xfrm>
            <a:off x="6452406" y="3619500"/>
            <a:ext cx="1405500" cy="188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owlby One SC"/>
              <a:buNone/>
            </a:pPr>
            <a:r>
              <a:rPr b="0" i="0" lang="en-US" sz="8000" u="none" cap="none" strike="noStrike">
                <a:solidFill>
                  <a:srgbClr val="FFFFFF"/>
                </a:solidFill>
                <a:latin typeface="Bowlby One SC"/>
                <a:ea typeface="Bowlby One SC"/>
                <a:cs typeface="Bowlby One SC"/>
                <a:sym typeface="Bowlby One SC"/>
              </a:rPr>
              <a:t>W</a:t>
            </a:r>
            <a:endParaRPr b="0" i="0" sz="8000" u="none" cap="none" strike="noStrike">
              <a:solidFill>
                <a:schemeClr val="dk1"/>
              </a:solidFill>
              <a:latin typeface="Calibri"/>
              <a:ea typeface="Calibri"/>
              <a:cs typeface="Calibri"/>
              <a:sym typeface="Calibri"/>
            </a:endParaRPr>
          </a:p>
        </p:txBody>
      </p:sp>
      <p:sp>
        <p:nvSpPr>
          <p:cNvPr id="291" name="Google Shape;291;g265ef280821_0_241"/>
          <p:cNvSpPr/>
          <p:nvPr/>
        </p:nvSpPr>
        <p:spPr>
          <a:xfrm>
            <a:off x="11863283" y="3835400"/>
            <a:ext cx="1117800" cy="1117500"/>
          </a:xfrm>
          <a:prstGeom prst="roundRect">
            <a:avLst>
              <a:gd fmla="val 378818" name="adj"/>
            </a:avLst>
          </a:prstGeom>
          <a:solidFill>
            <a:srgbClr val="FFC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65ef280821_0_241"/>
          <p:cNvSpPr/>
          <p:nvPr/>
        </p:nvSpPr>
        <p:spPr>
          <a:xfrm>
            <a:off x="12009351" y="3619500"/>
            <a:ext cx="1164300" cy="188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owlby One SC"/>
              <a:buNone/>
            </a:pPr>
            <a:r>
              <a:rPr b="0" i="0" lang="en-US" sz="8000" u="none" cap="none" strike="noStrike">
                <a:solidFill>
                  <a:srgbClr val="FFFFFF"/>
                </a:solidFill>
                <a:latin typeface="Bowlby One SC"/>
                <a:ea typeface="Bowlby One SC"/>
                <a:cs typeface="Bowlby One SC"/>
                <a:sym typeface="Bowlby One SC"/>
              </a:rPr>
              <a:t>O</a:t>
            </a:r>
            <a:endParaRPr b="0" i="0" sz="8000" u="none" cap="none" strike="noStrike">
              <a:solidFill>
                <a:schemeClr val="dk1"/>
              </a:solidFill>
              <a:latin typeface="Calibri"/>
              <a:ea typeface="Calibri"/>
              <a:cs typeface="Calibri"/>
              <a:sym typeface="Calibri"/>
            </a:endParaRPr>
          </a:p>
        </p:txBody>
      </p:sp>
      <p:sp>
        <p:nvSpPr>
          <p:cNvPr id="293" name="Google Shape;293;g265ef280821_0_241"/>
          <p:cNvSpPr/>
          <p:nvPr/>
        </p:nvSpPr>
        <p:spPr>
          <a:xfrm>
            <a:off x="17299562" y="3835400"/>
            <a:ext cx="1117800" cy="1117500"/>
          </a:xfrm>
          <a:prstGeom prst="roundRect">
            <a:avLst>
              <a:gd fmla="val 378818" name="adj"/>
            </a:avLst>
          </a:prstGeom>
          <a:solidFill>
            <a:srgbClr val="FFC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65ef280821_0_241"/>
          <p:cNvSpPr/>
          <p:nvPr/>
        </p:nvSpPr>
        <p:spPr>
          <a:xfrm>
            <a:off x="17528191" y="3619500"/>
            <a:ext cx="999300" cy="188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owlby One SC"/>
              <a:buNone/>
            </a:pPr>
            <a:r>
              <a:rPr b="0" i="0" lang="en-US" sz="8000" u="none" cap="none" strike="noStrike">
                <a:solidFill>
                  <a:srgbClr val="FFFFFF"/>
                </a:solidFill>
                <a:latin typeface="Bowlby One SC"/>
                <a:ea typeface="Bowlby One SC"/>
                <a:cs typeface="Bowlby One SC"/>
                <a:sym typeface="Bowlby One SC"/>
              </a:rPr>
              <a:t>T</a:t>
            </a:r>
            <a:endParaRPr b="0" i="0" sz="8000" u="none" cap="none" strike="noStrike">
              <a:solidFill>
                <a:schemeClr val="dk1"/>
              </a:solidFill>
              <a:latin typeface="Calibri"/>
              <a:ea typeface="Calibri"/>
              <a:cs typeface="Calibri"/>
              <a:sym typeface="Calibri"/>
            </a:endParaRPr>
          </a:p>
        </p:txBody>
      </p:sp>
      <p:sp>
        <p:nvSpPr>
          <p:cNvPr id="295" name="Google Shape;295;g265ef280821_0_241"/>
          <p:cNvSpPr/>
          <p:nvPr/>
        </p:nvSpPr>
        <p:spPr>
          <a:xfrm>
            <a:off x="1270159" y="7670800"/>
            <a:ext cx="4737600"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65ef280821_0_241"/>
          <p:cNvSpPr/>
          <p:nvPr/>
        </p:nvSpPr>
        <p:spPr>
          <a:xfrm>
            <a:off x="1270159" y="7670800"/>
            <a:ext cx="4737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65ef280821_0_241"/>
          <p:cNvSpPr/>
          <p:nvPr/>
        </p:nvSpPr>
        <p:spPr>
          <a:xfrm>
            <a:off x="1270159" y="7670800"/>
            <a:ext cx="4737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65ef280821_0_241"/>
          <p:cNvSpPr/>
          <p:nvPr/>
        </p:nvSpPr>
        <p:spPr>
          <a:xfrm>
            <a:off x="1270159" y="7670800"/>
            <a:ext cx="4890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Eclipse</a:t>
            </a:r>
            <a:endParaRPr b="0" i="0" sz="3600" u="none" cap="none" strike="noStrike">
              <a:solidFill>
                <a:schemeClr val="dk1"/>
              </a:solidFill>
              <a:latin typeface="Calibri"/>
              <a:ea typeface="Calibri"/>
              <a:cs typeface="Calibri"/>
              <a:sym typeface="Calibri"/>
            </a:endParaRPr>
          </a:p>
        </p:txBody>
      </p:sp>
      <p:sp>
        <p:nvSpPr>
          <p:cNvPr id="299" name="Google Shape;299;g265ef280821_0_241"/>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0" name="Google Shape;300;g265ef280821_0_241"/>
          <p:cNvSpPr/>
          <p:nvPr/>
        </p:nvSpPr>
        <p:spPr>
          <a:xfrm>
            <a:off x="1270159" y="10045700"/>
            <a:ext cx="4737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65ef280821_0_241"/>
          <p:cNvSpPr/>
          <p:nvPr/>
        </p:nvSpPr>
        <p:spPr>
          <a:xfrm>
            <a:off x="1270159" y="10045700"/>
            <a:ext cx="4737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65ef280821_0_241"/>
          <p:cNvSpPr/>
          <p:nvPr/>
        </p:nvSpPr>
        <p:spPr>
          <a:xfrm>
            <a:off x="1270159" y="10045700"/>
            <a:ext cx="4890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Quest</a:t>
            </a:r>
            <a:endParaRPr b="0" i="0" sz="3600" u="none" cap="none" strike="noStrike">
              <a:solidFill>
                <a:schemeClr val="dk1"/>
              </a:solidFill>
              <a:latin typeface="Calibri"/>
              <a:ea typeface="Calibri"/>
              <a:cs typeface="Calibri"/>
              <a:sym typeface="Calibri"/>
            </a:endParaRPr>
          </a:p>
        </p:txBody>
      </p:sp>
      <p:sp>
        <p:nvSpPr>
          <p:cNvPr id="303" name="Google Shape;303;g265ef280821_0_241"/>
          <p:cNvSpPr/>
          <p:nvPr/>
        </p:nvSpPr>
        <p:spPr>
          <a:xfrm>
            <a:off x="1270159" y="10947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04" name="Google Shape;304;g265ef280821_0_241"/>
          <p:cNvSpPr/>
          <p:nvPr/>
        </p:nvSpPr>
        <p:spPr>
          <a:xfrm>
            <a:off x="6769946" y="7670800"/>
            <a:ext cx="4737600"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65ef280821_0_241"/>
          <p:cNvSpPr/>
          <p:nvPr/>
        </p:nvSpPr>
        <p:spPr>
          <a:xfrm>
            <a:off x="6769946" y="7670800"/>
            <a:ext cx="4737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65ef280821_0_241"/>
          <p:cNvSpPr/>
          <p:nvPr/>
        </p:nvSpPr>
        <p:spPr>
          <a:xfrm>
            <a:off x="6769946" y="7670800"/>
            <a:ext cx="4737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65ef280821_0_241"/>
          <p:cNvSpPr/>
          <p:nvPr/>
        </p:nvSpPr>
        <p:spPr>
          <a:xfrm>
            <a:off x="6769946" y="7670800"/>
            <a:ext cx="4890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Eclipse</a:t>
            </a:r>
            <a:endParaRPr b="0" i="0" sz="3600" u="none" cap="none" strike="noStrike">
              <a:solidFill>
                <a:schemeClr val="dk1"/>
              </a:solidFill>
              <a:latin typeface="Calibri"/>
              <a:ea typeface="Calibri"/>
              <a:cs typeface="Calibri"/>
              <a:sym typeface="Calibri"/>
            </a:endParaRPr>
          </a:p>
        </p:txBody>
      </p:sp>
      <p:sp>
        <p:nvSpPr>
          <p:cNvPr id="308" name="Google Shape;308;g265ef280821_0_241"/>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9" name="Google Shape;309;g265ef280821_0_241"/>
          <p:cNvSpPr/>
          <p:nvPr/>
        </p:nvSpPr>
        <p:spPr>
          <a:xfrm>
            <a:off x="6769946" y="10045700"/>
            <a:ext cx="4737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65ef280821_0_241"/>
          <p:cNvSpPr/>
          <p:nvPr/>
        </p:nvSpPr>
        <p:spPr>
          <a:xfrm>
            <a:off x="6769946" y="10045700"/>
            <a:ext cx="4737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65ef280821_0_241"/>
          <p:cNvSpPr/>
          <p:nvPr/>
        </p:nvSpPr>
        <p:spPr>
          <a:xfrm>
            <a:off x="6769946" y="10045700"/>
            <a:ext cx="4890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Quest</a:t>
            </a:r>
            <a:endParaRPr b="0" i="0" sz="3600" u="none" cap="none" strike="noStrike">
              <a:solidFill>
                <a:schemeClr val="dk1"/>
              </a:solidFill>
              <a:latin typeface="Calibri"/>
              <a:ea typeface="Calibri"/>
              <a:cs typeface="Calibri"/>
              <a:sym typeface="Calibri"/>
            </a:endParaRPr>
          </a:p>
        </p:txBody>
      </p:sp>
      <p:sp>
        <p:nvSpPr>
          <p:cNvPr id="312" name="Google Shape;312;g265ef280821_0_241"/>
          <p:cNvSpPr/>
          <p:nvPr/>
        </p:nvSpPr>
        <p:spPr>
          <a:xfrm>
            <a:off x="6769946" y="10947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13" name="Google Shape;313;g265ef280821_0_241"/>
          <p:cNvSpPr/>
          <p:nvPr/>
        </p:nvSpPr>
        <p:spPr>
          <a:xfrm>
            <a:off x="12269734" y="7670800"/>
            <a:ext cx="4737600"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65ef280821_0_241"/>
          <p:cNvSpPr/>
          <p:nvPr/>
        </p:nvSpPr>
        <p:spPr>
          <a:xfrm>
            <a:off x="12269734" y="7670800"/>
            <a:ext cx="4737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65ef280821_0_241"/>
          <p:cNvSpPr/>
          <p:nvPr/>
        </p:nvSpPr>
        <p:spPr>
          <a:xfrm>
            <a:off x="12269734" y="7670800"/>
            <a:ext cx="4737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65ef280821_0_241"/>
          <p:cNvSpPr/>
          <p:nvPr/>
        </p:nvSpPr>
        <p:spPr>
          <a:xfrm>
            <a:off x="12269734" y="7670800"/>
            <a:ext cx="4890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Eclipse</a:t>
            </a:r>
            <a:endParaRPr b="0" i="0" sz="3600" u="none" cap="none" strike="noStrike">
              <a:solidFill>
                <a:schemeClr val="dk1"/>
              </a:solidFill>
              <a:latin typeface="Calibri"/>
              <a:ea typeface="Calibri"/>
              <a:cs typeface="Calibri"/>
              <a:sym typeface="Calibri"/>
            </a:endParaRPr>
          </a:p>
        </p:txBody>
      </p:sp>
      <p:sp>
        <p:nvSpPr>
          <p:cNvPr id="317" name="Google Shape;317;g265ef280821_0_241"/>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8" name="Google Shape;318;g265ef280821_0_241"/>
          <p:cNvSpPr/>
          <p:nvPr/>
        </p:nvSpPr>
        <p:spPr>
          <a:xfrm>
            <a:off x="12269734" y="10045700"/>
            <a:ext cx="4737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65ef280821_0_241"/>
          <p:cNvSpPr/>
          <p:nvPr/>
        </p:nvSpPr>
        <p:spPr>
          <a:xfrm>
            <a:off x="12269734" y="10045700"/>
            <a:ext cx="4737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65ef280821_0_241"/>
          <p:cNvSpPr/>
          <p:nvPr/>
        </p:nvSpPr>
        <p:spPr>
          <a:xfrm>
            <a:off x="12269734" y="10045700"/>
            <a:ext cx="4890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Quest</a:t>
            </a:r>
            <a:endParaRPr b="0" i="0" sz="3600" u="none" cap="none" strike="noStrike">
              <a:solidFill>
                <a:schemeClr val="dk1"/>
              </a:solidFill>
              <a:latin typeface="Calibri"/>
              <a:ea typeface="Calibri"/>
              <a:cs typeface="Calibri"/>
              <a:sym typeface="Calibri"/>
            </a:endParaRPr>
          </a:p>
        </p:txBody>
      </p:sp>
      <p:sp>
        <p:nvSpPr>
          <p:cNvPr id="321" name="Google Shape;321;g265ef280821_0_241"/>
          <p:cNvSpPr/>
          <p:nvPr/>
        </p:nvSpPr>
        <p:spPr>
          <a:xfrm>
            <a:off x="12269734" y="10947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22" name="Google Shape;322;g265ef280821_0_241"/>
          <p:cNvSpPr/>
          <p:nvPr/>
        </p:nvSpPr>
        <p:spPr>
          <a:xfrm>
            <a:off x="17769521" y="7670800"/>
            <a:ext cx="4737600"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65ef280821_0_241"/>
          <p:cNvSpPr/>
          <p:nvPr/>
        </p:nvSpPr>
        <p:spPr>
          <a:xfrm>
            <a:off x="17769521" y="7670800"/>
            <a:ext cx="4737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65ef280821_0_241"/>
          <p:cNvSpPr/>
          <p:nvPr/>
        </p:nvSpPr>
        <p:spPr>
          <a:xfrm>
            <a:off x="17769521" y="7670800"/>
            <a:ext cx="4737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65ef280821_0_241"/>
          <p:cNvSpPr/>
          <p:nvPr/>
        </p:nvSpPr>
        <p:spPr>
          <a:xfrm>
            <a:off x="17769521" y="7670800"/>
            <a:ext cx="4890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Eclipse</a:t>
            </a:r>
            <a:endParaRPr b="0" i="0" sz="3600" u="none" cap="none" strike="noStrike">
              <a:solidFill>
                <a:schemeClr val="dk1"/>
              </a:solidFill>
              <a:latin typeface="Calibri"/>
              <a:ea typeface="Calibri"/>
              <a:cs typeface="Calibri"/>
              <a:sym typeface="Calibri"/>
            </a:endParaRPr>
          </a:p>
        </p:txBody>
      </p:sp>
      <p:sp>
        <p:nvSpPr>
          <p:cNvPr id="326" name="Google Shape;326;g265ef280821_0_241"/>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27" name="Google Shape;327;g265ef280821_0_241"/>
          <p:cNvSpPr/>
          <p:nvPr/>
        </p:nvSpPr>
        <p:spPr>
          <a:xfrm>
            <a:off x="17769521" y="10045700"/>
            <a:ext cx="4737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65ef280821_0_241"/>
          <p:cNvSpPr/>
          <p:nvPr/>
        </p:nvSpPr>
        <p:spPr>
          <a:xfrm>
            <a:off x="17769521" y="10045700"/>
            <a:ext cx="4737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65ef280821_0_241"/>
          <p:cNvSpPr/>
          <p:nvPr/>
        </p:nvSpPr>
        <p:spPr>
          <a:xfrm>
            <a:off x="17769521" y="10045700"/>
            <a:ext cx="4890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Quest</a:t>
            </a:r>
            <a:endParaRPr b="0" i="0" sz="3600" u="none" cap="none" strike="noStrike">
              <a:solidFill>
                <a:schemeClr val="dk1"/>
              </a:solidFill>
              <a:latin typeface="Calibri"/>
              <a:ea typeface="Calibri"/>
              <a:cs typeface="Calibri"/>
              <a:sym typeface="Calibri"/>
            </a:endParaRPr>
          </a:p>
        </p:txBody>
      </p:sp>
      <p:sp>
        <p:nvSpPr>
          <p:cNvPr id="330" name="Google Shape;330;g265ef280821_0_241"/>
          <p:cNvSpPr/>
          <p:nvPr/>
        </p:nvSpPr>
        <p:spPr>
          <a:xfrm>
            <a:off x="17769521" y="10947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335" name="Shape 335"/>
        <p:cNvGrpSpPr/>
        <p:nvPr/>
      </p:nvGrpSpPr>
      <p:grpSpPr>
        <a:xfrm>
          <a:off x="0" y="0"/>
          <a:ext cx="0" cy="0"/>
          <a:chOff x="0" y="0"/>
          <a:chExt cx="0" cy="0"/>
        </a:xfrm>
      </p:grpSpPr>
      <p:pic>
        <p:nvPicPr>
          <p:cNvPr descr=" " id="336" name="Google Shape;336;g265ef280821_0_309"/>
          <p:cNvPicPr preferRelativeResize="0"/>
          <p:nvPr/>
        </p:nvPicPr>
        <p:blipFill rotWithShape="1">
          <a:blip r:embed="rId3">
            <a:alphaModFix/>
          </a:blip>
          <a:srcRect b="0" l="0" r="0" t="0"/>
          <a:stretch/>
        </p:blipFill>
        <p:spPr>
          <a:xfrm>
            <a:off x="8256032" y="10121900"/>
            <a:ext cx="16131016" cy="3594100"/>
          </a:xfrm>
          <a:prstGeom prst="rect">
            <a:avLst/>
          </a:prstGeom>
          <a:noFill/>
          <a:ln>
            <a:noFill/>
          </a:ln>
        </p:spPr>
      </p:pic>
      <p:pic>
        <p:nvPicPr>
          <p:cNvPr descr=" " id="337" name="Google Shape;337;g265ef280821_0_309"/>
          <p:cNvPicPr preferRelativeResize="0"/>
          <p:nvPr/>
        </p:nvPicPr>
        <p:blipFill rotWithShape="1">
          <a:blip r:embed="rId4">
            <a:alphaModFix/>
          </a:blip>
          <a:srcRect b="0" l="0" r="0" t="0"/>
          <a:stretch/>
        </p:blipFill>
        <p:spPr>
          <a:xfrm>
            <a:off x="25403" y="0"/>
            <a:ext cx="24361645" cy="3987800"/>
          </a:xfrm>
          <a:prstGeom prst="rect">
            <a:avLst/>
          </a:prstGeom>
          <a:noFill/>
          <a:ln>
            <a:noFill/>
          </a:ln>
        </p:spPr>
      </p:pic>
      <p:pic>
        <p:nvPicPr>
          <p:cNvPr descr=" " id="338" name="Google Shape;338;g265ef280821_0_309"/>
          <p:cNvPicPr preferRelativeResize="0"/>
          <p:nvPr/>
        </p:nvPicPr>
        <p:blipFill rotWithShape="1">
          <a:blip r:embed="rId5">
            <a:alphaModFix/>
          </a:blip>
          <a:srcRect b="0" l="0" r="0" t="0"/>
          <a:stretch/>
        </p:blipFill>
        <p:spPr>
          <a:xfrm>
            <a:off x="11494937" y="9994900"/>
            <a:ext cx="12892111" cy="3721100"/>
          </a:xfrm>
          <a:prstGeom prst="rect">
            <a:avLst/>
          </a:prstGeom>
          <a:noFill/>
          <a:ln>
            <a:noFill/>
          </a:ln>
        </p:spPr>
      </p:pic>
      <p:pic>
        <p:nvPicPr>
          <p:cNvPr descr=" " id="339" name="Google Shape;339;g265ef280821_0_309"/>
          <p:cNvPicPr preferRelativeResize="0"/>
          <p:nvPr/>
        </p:nvPicPr>
        <p:blipFill rotWithShape="1">
          <a:blip r:embed="rId6">
            <a:alphaModFix/>
          </a:blip>
          <a:srcRect b="0" l="0" r="0" t="0"/>
          <a:stretch/>
        </p:blipFill>
        <p:spPr>
          <a:xfrm>
            <a:off x="25403" y="8280400"/>
            <a:ext cx="9349072" cy="5331706"/>
          </a:xfrm>
          <a:prstGeom prst="rect">
            <a:avLst/>
          </a:prstGeom>
          <a:noFill/>
          <a:ln>
            <a:noFill/>
          </a:ln>
        </p:spPr>
      </p:pic>
      <p:sp>
        <p:nvSpPr>
          <p:cNvPr id="340" name="Google Shape;340;g265ef280821_0_3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1" name="Google Shape;341;g265ef280821_0_30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42" name="Google Shape;342;g265ef280821_0_309"/>
          <p:cNvPicPr preferRelativeResize="0"/>
          <p:nvPr/>
        </p:nvPicPr>
        <p:blipFill rotWithShape="1">
          <a:blip r:embed="rId8">
            <a:alphaModFix/>
          </a:blip>
          <a:srcRect b="0" l="0" r="0" t="0"/>
          <a:stretch/>
        </p:blipFill>
        <p:spPr>
          <a:xfrm>
            <a:off x="698587" y="2425700"/>
            <a:ext cx="13120740" cy="9474200"/>
          </a:xfrm>
          <a:prstGeom prst="rect">
            <a:avLst/>
          </a:prstGeom>
          <a:noFill/>
          <a:ln>
            <a:noFill/>
          </a:ln>
        </p:spPr>
      </p:pic>
      <p:sp>
        <p:nvSpPr>
          <p:cNvPr id="343" name="Google Shape;343;g265ef280821_0_309"/>
          <p:cNvSpPr/>
          <p:nvPr/>
        </p:nvSpPr>
        <p:spPr>
          <a:xfrm>
            <a:off x="14543318" y="1651000"/>
            <a:ext cx="7566000" cy="188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Bowlby One SC"/>
              <a:buNone/>
            </a:pPr>
            <a:r>
              <a:rPr b="0" i="0" lang="en-US" sz="8000" u="none" cap="none" strike="noStrike">
                <a:solidFill>
                  <a:srgbClr val="0E0E0E"/>
                </a:solidFill>
                <a:latin typeface="Bowlby One SC"/>
                <a:ea typeface="Bowlby One SC"/>
                <a:cs typeface="Bowlby One SC"/>
                <a:sym typeface="Bowlby One SC"/>
              </a:rPr>
              <a:t>Some Data</a:t>
            </a:r>
            <a:endParaRPr b="0" i="0" sz="8000" u="none" cap="none" strike="noStrike">
              <a:solidFill>
                <a:schemeClr val="dk1"/>
              </a:solidFill>
              <a:latin typeface="Calibri"/>
              <a:ea typeface="Calibri"/>
              <a:cs typeface="Calibri"/>
              <a:sym typeface="Calibri"/>
            </a:endParaRPr>
          </a:p>
        </p:txBody>
      </p:sp>
      <p:sp>
        <p:nvSpPr>
          <p:cNvPr id="344" name="Google Shape;344;g265ef280821_0_309"/>
          <p:cNvSpPr/>
          <p:nvPr/>
        </p:nvSpPr>
        <p:spPr>
          <a:xfrm>
            <a:off x="14543318" y="3543300"/>
            <a:ext cx="7875000" cy="883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65ef280821_0_309"/>
          <p:cNvSpPr/>
          <p:nvPr/>
        </p:nvSpPr>
        <p:spPr>
          <a:xfrm>
            <a:off x="14543318" y="3543300"/>
            <a:ext cx="78750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65ef280821_0_309"/>
          <p:cNvSpPr/>
          <p:nvPr/>
        </p:nvSpPr>
        <p:spPr>
          <a:xfrm>
            <a:off x="14543318" y="3543300"/>
            <a:ext cx="40392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65ef280821_0_309"/>
          <p:cNvSpPr/>
          <p:nvPr/>
        </p:nvSpPr>
        <p:spPr>
          <a:xfrm>
            <a:off x="14543318" y="3543300"/>
            <a:ext cx="4581000" cy="301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owlby One SC"/>
              <a:buNone/>
            </a:pPr>
            <a:r>
              <a:rPr b="0" i="0" lang="en-US" sz="12800" u="none" cap="none" strike="noStrike">
                <a:solidFill>
                  <a:srgbClr val="272727"/>
                </a:solidFill>
                <a:latin typeface="Bowlby One SC"/>
                <a:ea typeface="Bowlby One SC"/>
                <a:cs typeface="Bowlby One SC"/>
                <a:sym typeface="Bowlby One SC"/>
              </a:rPr>
              <a:t>75%</a:t>
            </a:r>
            <a:endParaRPr b="0" i="0" sz="12800" u="none" cap="none" strike="noStrike">
              <a:solidFill>
                <a:schemeClr val="dk1"/>
              </a:solidFill>
              <a:latin typeface="Calibri"/>
              <a:ea typeface="Calibri"/>
              <a:cs typeface="Calibri"/>
              <a:sym typeface="Calibri"/>
            </a:endParaRPr>
          </a:p>
        </p:txBody>
      </p:sp>
      <p:sp>
        <p:nvSpPr>
          <p:cNvPr id="348" name="Google Shape;348;g265ef280821_0_309"/>
          <p:cNvSpPr/>
          <p:nvPr/>
        </p:nvSpPr>
        <p:spPr>
          <a:xfrm>
            <a:off x="14543318" y="6324600"/>
            <a:ext cx="78750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65ef280821_0_309"/>
          <p:cNvSpPr/>
          <p:nvPr/>
        </p:nvSpPr>
        <p:spPr>
          <a:xfrm>
            <a:off x="14543318" y="6324600"/>
            <a:ext cx="80274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Enchanted Creatures</a:t>
            </a:r>
            <a:endParaRPr b="0" i="0" sz="3600" u="none" cap="none" strike="noStrike">
              <a:solidFill>
                <a:schemeClr val="dk1"/>
              </a:solidFill>
              <a:latin typeface="Calibri"/>
              <a:ea typeface="Calibri"/>
              <a:cs typeface="Calibri"/>
              <a:sym typeface="Calibri"/>
            </a:endParaRPr>
          </a:p>
        </p:txBody>
      </p:sp>
      <p:sp>
        <p:nvSpPr>
          <p:cNvPr id="350" name="Google Shape;350;g265ef280821_0_309"/>
          <p:cNvSpPr/>
          <p:nvPr/>
        </p:nvSpPr>
        <p:spPr>
          <a:xfrm>
            <a:off x="14543318" y="71247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51" name="Google Shape;351;g265ef280821_0_309"/>
          <p:cNvSpPr/>
          <p:nvPr/>
        </p:nvSpPr>
        <p:spPr>
          <a:xfrm>
            <a:off x="14543318" y="8267700"/>
            <a:ext cx="78750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65ef280821_0_309"/>
          <p:cNvSpPr/>
          <p:nvPr/>
        </p:nvSpPr>
        <p:spPr>
          <a:xfrm>
            <a:off x="14543318" y="8267700"/>
            <a:ext cx="40263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65ef280821_0_309"/>
          <p:cNvSpPr/>
          <p:nvPr/>
        </p:nvSpPr>
        <p:spPr>
          <a:xfrm>
            <a:off x="14543318" y="8267700"/>
            <a:ext cx="4568400" cy="301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owlby One SC"/>
              <a:buNone/>
            </a:pPr>
            <a:r>
              <a:rPr b="0" i="0" lang="en-US" sz="12800" u="none" cap="none" strike="noStrike">
                <a:solidFill>
                  <a:srgbClr val="272727"/>
                </a:solidFill>
                <a:latin typeface="Bowlby One SC"/>
                <a:ea typeface="Bowlby One SC"/>
                <a:cs typeface="Bowlby One SC"/>
                <a:sym typeface="Bowlby One SC"/>
              </a:rPr>
              <a:t>60%</a:t>
            </a:r>
            <a:endParaRPr b="0" i="0" sz="12800" u="none" cap="none" strike="noStrike">
              <a:solidFill>
                <a:schemeClr val="dk1"/>
              </a:solidFill>
              <a:latin typeface="Calibri"/>
              <a:ea typeface="Calibri"/>
              <a:cs typeface="Calibri"/>
              <a:sym typeface="Calibri"/>
            </a:endParaRPr>
          </a:p>
        </p:txBody>
      </p:sp>
      <p:sp>
        <p:nvSpPr>
          <p:cNvPr id="354" name="Google Shape;354;g265ef280821_0_309"/>
          <p:cNvSpPr/>
          <p:nvPr/>
        </p:nvSpPr>
        <p:spPr>
          <a:xfrm>
            <a:off x="14543318" y="11049000"/>
            <a:ext cx="78750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65ef280821_0_309"/>
          <p:cNvSpPr/>
          <p:nvPr/>
        </p:nvSpPr>
        <p:spPr>
          <a:xfrm>
            <a:off x="14543318" y="11049000"/>
            <a:ext cx="80274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Magic-Wielding Individuals</a:t>
            </a:r>
            <a:endParaRPr b="0" i="0" sz="3600" u="none" cap="none" strike="noStrike">
              <a:solidFill>
                <a:schemeClr val="dk1"/>
              </a:solidFill>
              <a:latin typeface="Calibri"/>
              <a:ea typeface="Calibri"/>
              <a:cs typeface="Calibri"/>
              <a:sym typeface="Calibri"/>
            </a:endParaRPr>
          </a:p>
        </p:txBody>
      </p:sp>
      <p:sp>
        <p:nvSpPr>
          <p:cNvPr id="356" name="Google Shape;356;g265ef280821_0_309"/>
          <p:cNvSpPr/>
          <p:nvPr/>
        </p:nvSpPr>
        <p:spPr>
          <a:xfrm>
            <a:off x="14543318" y="118491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361" name="Shape 361"/>
        <p:cNvGrpSpPr/>
        <p:nvPr/>
      </p:nvGrpSpPr>
      <p:grpSpPr>
        <a:xfrm>
          <a:off x="0" y="0"/>
          <a:ext cx="0" cy="0"/>
          <a:chOff x="0" y="0"/>
          <a:chExt cx="0" cy="0"/>
        </a:xfrm>
      </p:grpSpPr>
      <p:pic>
        <p:nvPicPr>
          <p:cNvPr descr=" " id="362" name="Google Shape;362;g265ef280821_0_33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63" name="Google Shape;363;g265ef280821_0_334"/>
          <p:cNvPicPr preferRelativeResize="0"/>
          <p:nvPr/>
        </p:nvPicPr>
        <p:blipFill rotWithShape="1">
          <a:blip r:embed="rId4">
            <a:alphaModFix/>
          </a:blip>
          <a:srcRect b="0" l="0" r="0" t="0"/>
          <a:stretch/>
        </p:blipFill>
        <p:spPr>
          <a:xfrm>
            <a:off x="0" y="0"/>
            <a:ext cx="9728711" cy="11802095"/>
          </a:xfrm>
          <a:prstGeom prst="rect">
            <a:avLst/>
          </a:prstGeom>
          <a:noFill/>
          <a:ln>
            <a:noFill/>
          </a:ln>
        </p:spPr>
      </p:pic>
      <p:pic>
        <p:nvPicPr>
          <p:cNvPr descr=" " id="364" name="Google Shape;364;g265ef280821_0_334"/>
          <p:cNvPicPr preferRelativeResize="0"/>
          <p:nvPr/>
        </p:nvPicPr>
        <p:blipFill rotWithShape="1">
          <a:blip r:embed="rId5">
            <a:alphaModFix/>
          </a:blip>
          <a:srcRect b="0" l="0" r="0" t="0"/>
          <a:stretch/>
        </p:blipFill>
        <p:spPr>
          <a:xfrm>
            <a:off x="12226698" y="0"/>
            <a:ext cx="3939384" cy="5669124"/>
          </a:xfrm>
          <a:prstGeom prst="rect">
            <a:avLst/>
          </a:prstGeom>
          <a:noFill/>
          <a:ln>
            <a:noFill/>
          </a:ln>
        </p:spPr>
      </p:pic>
      <p:pic>
        <p:nvPicPr>
          <p:cNvPr descr=" " id="365" name="Google Shape;365;g265ef280821_0_334"/>
          <p:cNvPicPr preferRelativeResize="0"/>
          <p:nvPr/>
        </p:nvPicPr>
        <p:blipFill rotWithShape="1">
          <a:blip r:embed="rId6">
            <a:alphaModFix/>
          </a:blip>
          <a:srcRect b="0" l="0" r="0" t="0"/>
          <a:stretch/>
        </p:blipFill>
        <p:spPr>
          <a:xfrm>
            <a:off x="9856432" y="9525000"/>
            <a:ext cx="14530616" cy="4191000"/>
          </a:xfrm>
          <a:prstGeom prst="rect">
            <a:avLst/>
          </a:prstGeom>
          <a:noFill/>
          <a:ln>
            <a:noFill/>
          </a:ln>
        </p:spPr>
      </p:pic>
      <p:pic>
        <p:nvPicPr>
          <p:cNvPr descr=" " id="366" name="Google Shape;366;g265ef280821_0_334"/>
          <p:cNvPicPr preferRelativeResize="0"/>
          <p:nvPr/>
        </p:nvPicPr>
        <p:blipFill rotWithShape="1">
          <a:blip r:embed="rId7">
            <a:alphaModFix/>
          </a:blip>
          <a:srcRect b="0" l="0" r="0" t="0"/>
          <a:stretch/>
        </p:blipFill>
        <p:spPr>
          <a:xfrm>
            <a:off x="1056105" y="890364"/>
            <a:ext cx="5387079" cy="1404565"/>
          </a:xfrm>
          <a:prstGeom prst="rect">
            <a:avLst/>
          </a:prstGeom>
          <a:noFill/>
          <a:ln>
            <a:noFill/>
          </a:ln>
        </p:spPr>
      </p:pic>
      <p:pic>
        <p:nvPicPr>
          <p:cNvPr descr=" " id="367" name="Google Shape;367;g265ef280821_0_334"/>
          <p:cNvPicPr preferRelativeResize="0"/>
          <p:nvPr/>
        </p:nvPicPr>
        <p:blipFill rotWithShape="1">
          <a:blip r:embed="rId8">
            <a:alphaModFix/>
          </a:blip>
          <a:srcRect b="0" l="0" r="0" t="0"/>
          <a:stretch/>
        </p:blipFill>
        <p:spPr>
          <a:xfrm>
            <a:off x="18137867" y="11620500"/>
            <a:ext cx="5387079" cy="1405372"/>
          </a:xfrm>
          <a:prstGeom prst="rect">
            <a:avLst/>
          </a:prstGeom>
          <a:noFill/>
          <a:ln>
            <a:noFill/>
          </a:ln>
        </p:spPr>
      </p:pic>
      <p:pic>
        <p:nvPicPr>
          <p:cNvPr descr=" " id="368" name="Google Shape;368;g265ef280821_0_334"/>
          <p:cNvPicPr preferRelativeResize="0"/>
          <p:nvPr/>
        </p:nvPicPr>
        <p:blipFill rotWithShape="1">
          <a:blip r:embed="rId9">
            <a:alphaModFix/>
          </a:blip>
          <a:srcRect b="0" l="0" r="0" t="0"/>
          <a:stretch/>
        </p:blipFill>
        <p:spPr>
          <a:xfrm>
            <a:off x="4216927" y="528265"/>
            <a:ext cx="15066128" cy="12671351"/>
          </a:xfrm>
          <a:prstGeom prst="rect">
            <a:avLst/>
          </a:prstGeom>
          <a:noFill/>
          <a:ln>
            <a:noFill/>
          </a:ln>
        </p:spPr>
      </p:pic>
      <p:sp>
        <p:nvSpPr>
          <p:cNvPr id="369" name="Google Shape;369;g265ef280821_0_3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0" name="Google Shape;370;g265ef280821_0_334"/>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371" name="Google Shape;371;g265ef280821_0_334"/>
          <p:cNvSpPr/>
          <p:nvPr/>
        </p:nvSpPr>
        <p:spPr>
          <a:xfrm>
            <a:off x="4318540" y="3403600"/>
            <a:ext cx="15762600" cy="737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65ef280821_0_334"/>
          <p:cNvSpPr/>
          <p:nvPr/>
        </p:nvSpPr>
        <p:spPr>
          <a:xfrm>
            <a:off x="4318540" y="3403600"/>
            <a:ext cx="15762600" cy="590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65ef280821_0_334"/>
          <p:cNvSpPr/>
          <p:nvPr/>
        </p:nvSpPr>
        <p:spPr>
          <a:xfrm>
            <a:off x="5728416" y="3403600"/>
            <a:ext cx="12942900" cy="5664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Bowlby One SC"/>
              <a:buNone/>
            </a:pPr>
            <a:r>
              <a:rPr b="0" i="0" lang="en-US" sz="24000" u="none" cap="none" strike="noStrike">
                <a:solidFill>
                  <a:srgbClr val="272727"/>
                </a:solidFill>
                <a:latin typeface="Bowlby One SC"/>
                <a:ea typeface="Bowlby One SC"/>
                <a:cs typeface="Bowlby One SC"/>
                <a:sym typeface="Bowlby One SC"/>
              </a:rPr>
              <a:t>34,567</a:t>
            </a:r>
            <a:endParaRPr b="0" i="0" sz="24000" u="none" cap="none" strike="noStrike">
              <a:solidFill>
                <a:schemeClr val="dk1"/>
              </a:solidFill>
              <a:latin typeface="Calibri"/>
              <a:ea typeface="Calibri"/>
              <a:cs typeface="Calibri"/>
              <a:sym typeface="Calibri"/>
            </a:endParaRPr>
          </a:p>
        </p:txBody>
      </p:sp>
      <p:sp>
        <p:nvSpPr>
          <p:cNvPr id="374" name="Google Shape;374;g265ef280821_0_334"/>
          <p:cNvSpPr/>
          <p:nvPr/>
        </p:nvSpPr>
        <p:spPr>
          <a:xfrm>
            <a:off x="4183056" y="82550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75" name="Google Shape;375;g265ef280821_0_334"/>
          <p:cNvSpPr/>
          <p:nvPr/>
        </p:nvSpPr>
        <p:spPr>
          <a:xfrm>
            <a:off x="7496054" y="97155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380" name="Shape 380"/>
        <p:cNvGrpSpPr/>
        <p:nvPr/>
      </p:nvGrpSpPr>
      <p:grpSpPr>
        <a:xfrm>
          <a:off x="0" y="0"/>
          <a:ext cx="0" cy="0"/>
          <a:chOff x="0" y="0"/>
          <a:chExt cx="0" cy="0"/>
        </a:xfrm>
      </p:grpSpPr>
      <p:pic>
        <p:nvPicPr>
          <p:cNvPr descr=" " id="381" name="Google Shape;381;g265ef280821_0_352"/>
          <p:cNvPicPr preferRelativeResize="0"/>
          <p:nvPr/>
        </p:nvPicPr>
        <p:blipFill rotWithShape="1">
          <a:blip r:embed="rId3">
            <a:alphaModFix/>
          </a:blip>
          <a:srcRect b="0" l="0" r="0" t="0"/>
          <a:stretch/>
        </p:blipFill>
        <p:spPr>
          <a:xfrm>
            <a:off x="0" y="10007600"/>
            <a:ext cx="5378198" cy="3707383"/>
          </a:xfrm>
          <a:prstGeom prst="rect">
            <a:avLst/>
          </a:prstGeom>
          <a:noFill/>
          <a:ln>
            <a:noFill/>
          </a:ln>
        </p:spPr>
      </p:pic>
      <p:pic>
        <p:nvPicPr>
          <p:cNvPr descr=" " id="382" name="Google Shape;382;g265ef280821_0_352"/>
          <p:cNvPicPr preferRelativeResize="0"/>
          <p:nvPr/>
        </p:nvPicPr>
        <p:blipFill rotWithShape="1">
          <a:blip r:embed="rId4">
            <a:alphaModFix/>
          </a:blip>
          <a:srcRect b="0" l="0" r="0" t="0"/>
          <a:stretch/>
        </p:blipFill>
        <p:spPr>
          <a:xfrm>
            <a:off x="22977172" y="8648700"/>
            <a:ext cx="1409876" cy="5065316"/>
          </a:xfrm>
          <a:prstGeom prst="rect">
            <a:avLst/>
          </a:prstGeom>
          <a:noFill/>
          <a:ln>
            <a:noFill/>
          </a:ln>
        </p:spPr>
      </p:pic>
      <p:pic>
        <p:nvPicPr>
          <p:cNvPr descr=" " id="383" name="Google Shape;383;g265ef280821_0_352"/>
          <p:cNvPicPr preferRelativeResize="0"/>
          <p:nvPr/>
        </p:nvPicPr>
        <p:blipFill rotWithShape="1">
          <a:blip r:embed="rId5">
            <a:alphaModFix/>
          </a:blip>
          <a:srcRect b="0" l="0" r="0" t="0"/>
          <a:stretch/>
        </p:blipFill>
        <p:spPr>
          <a:xfrm>
            <a:off x="0" y="0"/>
            <a:ext cx="7938492" cy="6057900"/>
          </a:xfrm>
          <a:prstGeom prst="rect">
            <a:avLst/>
          </a:prstGeom>
          <a:noFill/>
          <a:ln>
            <a:noFill/>
          </a:ln>
        </p:spPr>
      </p:pic>
      <p:pic>
        <p:nvPicPr>
          <p:cNvPr descr=" " id="384" name="Google Shape;384;g265ef280821_0_352"/>
          <p:cNvPicPr preferRelativeResize="0"/>
          <p:nvPr/>
        </p:nvPicPr>
        <p:blipFill rotWithShape="1">
          <a:blip r:embed="rId6">
            <a:alphaModFix/>
          </a:blip>
          <a:srcRect b="0" l="0" r="0" t="0"/>
          <a:stretch/>
        </p:blipFill>
        <p:spPr>
          <a:xfrm>
            <a:off x="0" y="0"/>
            <a:ext cx="4039105" cy="1917700"/>
          </a:xfrm>
          <a:prstGeom prst="rect">
            <a:avLst/>
          </a:prstGeom>
          <a:noFill/>
          <a:ln>
            <a:noFill/>
          </a:ln>
        </p:spPr>
      </p:pic>
      <p:sp>
        <p:nvSpPr>
          <p:cNvPr id="385" name="Google Shape;385;g265ef280821_0_3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6" name="Google Shape;386;g265ef280821_0_35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87" name="Google Shape;387;g265ef280821_0_352"/>
          <p:cNvSpPr/>
          <p:nvPr/>
        </p:nvSpPr>
        <p:spPr>
          <a:xfrm>
            <a:off x="3391324" y="3263900"/>
            <a:ext cx="7875000" cy="300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65ef280821_0_352"/>
          <p:cNvSpPr/>
          <p:nvPr/>
        </p:nvSpPr>
        <p:spPr>
          <a:xfrm>
            <a:off x="2724491" y="3263900"/>
            <a:ext cx="92088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65ef280821_0_352"/>
          <p:cNvSpPr/>
          <p:nvPr/>
        </p:nvSpPr>
        <p:spPr>
          <a:xfrm>
            <a:off x="2724491" y="3263900"/>
            <a:ext cx="9750600" cy="301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owlby One SC"/>
              <a:buNone/>
            </a:pPr>
            <a:r>
              <a:rPr b="0" i="0" lang="en-US" sz="12800" u="none" cap="none" strike="noStrike">
                <a:solidFill>
                  <a:srgbClr val="272727"/>
                </a:solidFill>
                <a:latin typeface="Bowlby One SC"/>
                <a:ea typeface="Bowlby One SC"/>
                <a:cs typeface="Bowlby One SC"/>
                <a:sym typeface="Bowlby One SC"/>
              </a:rPr>
              <a:t>233 Coins</a:t>
            </a:r>
            <a:endParaRPr b="0" i="0" sz="12800" u="none" cap="none" strike="noStrike">
              <a:solidFill>
                <a:schemeClr val="dk1"/>
              </a:solidFill>
              <a:latin typeface="Calibri"/>
              <a:ea typeface="Calibri"/>
              <a:cs typeface="Calibri"/>
              <a:sym typeface="Calibri"/>
            </a:endParaRPr>
          </a:p>
        </p:txBody>
      </p:sp>
      <p:sp>
        <p:nvSpPr>
          <p:cNvPr id="390" name="Google Shape;390;g265ef280821_0_352"/>
          <p:cNvSpPr/>
          <p:nvPr/>
        </p:nvSpPr>
        <p:spPr>
          <a:xfrm>
            <a:off x="3391324" y="57404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65ef280821_0_352"/>
          <p:cNvSpPr/>
          <p:nvPr/>
        </p:nvSpPr>
        <p:spPr>
          <a:xfrm>
            <a:off x="3323582" y="57404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92" name="Google Shape;392;g265ef280821_0_352"/>
          <p:cNvSpPr/>
          <p:nvPr/>
        </p:nvSpPr>
        <p:spPr>
          <a:xfrm>
            <a:off x="3391324" y="6985000"/>
            <a:ext cx="7875000" cy="300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65ef280821_0_352"/>
          <p:cNvSpPr/>
          <p:nvPr/>
        </p:nvSpPr>
        <p:spPr>
          <a:xfrm>
            <a:off x="2464108" y="6985000"/>
            <a:ext cx="97293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65ef280821_0_352"/>
          <p:cNvSpPr/>
          <p:nvPr/>
        </p:nvSpPr>
        <p:spPr>
          <a:xfrm>
            <a:off x="2464108" y="6985000"/>
            <a:ext cx="10271400" cy="301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owlby One SC"/>
              <a:buNone/>
            </a:pPr>
            <a:r>
              <a:rPr b="0" i="0" lang="en-US" sz="12800" u="none" cap="none" strike="noStrike">
                <a:solidFill>
                  <a:srgbClr val="272727"/>
                </a:solidFill>
                <a:latin typeface="Bowlby One SC"/>
                <a:ea typeface="Bowlby One SC"/>
                <a:cs typeface="Bowlby One SC"/>
                <a:sym typeface="Bowlby One SC"/>
              </a:rPr>
              <a:t>456 Hours</a:t>
            </a:r>
            <a:endParaRPr b="0" i="0" sz="12800" u="none" cap="none" strike="noStrike">
              <a:solidFill>
                <a:schemeClr val="dk1"/>
              </a:solidFill>
              <a:latin typeface="Calibri"/>
              <a:ea typeface="Calibri"/>
              <a:cs typeface="Calibri"/>
              <a:sym typeface="Calibri"/>
            </a:endParaRPr>
          </a:p>
        </p:txBody>
      </p:sp>
      <p:sp>
        <p:nvSpPr>
          <p:cNvPr id="395" name="Google Shape;395;g265ef280821_0_352"/>
          <p:cNvSpPr/>
          <p:nvPr/>
        </p:nvSpPr>
        <p:spPr>
          <a:xfrm>
            <a:off x="3391324" y="94615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65ef280821_0_352"/>
          <p:cNvSpPr/>
          <p:nvPr/>
        </p:nvSpPr>
        <p:spPr>
          <a:xfrm>
            <a:off x="3323582" y="94615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97" name="Google Shape;397;g265ef280821_0_352"/>
          <p:cNvSpPr/>
          <p:nvPr/>
        </p:nvSpPr>
        <p:spPr>
          <a:xfrm>
            <a:off x="13552594" y="3263900"/>
            <a:ext cx="7875000" cy="300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65ef280821_0_352"/>
          <p:cNvSpPr/>
          <p:nvPr/>
        </p:nvSpPr>
        <p:spPr>
          <a:xfrm>
            <a:off x="15476884" y="3263900"/>
            <a:ext cx="40263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65ef280821_0_352"/>
          <p:cNvSpPr/>
          <p:nvPr/>
        </p:nvSpPr>
        <p:spPr>
          <a:xfrm>
            <a:off x="15476884" y="3263900"/>
            <a:ext cx="4568400" cy="301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owlby One SC"/>
              <a:buNone/>
            </a:pPr>
            <a:r>
              <a:rPr b="0" i="0" lang="en-US" sz="12800" u="none" cap="none" strike="noStrike">
                <a:solidFill>
                  <a:srgbClr val="272727"/>
                </a:solidFill>
                <a:latin typeface="Bowlby One SC"/>
                <a:ea typeface="Bowlby One SC"/>
                <a:cs typeface="Bowlby One SC"/>
                <a:sym typeface="Bowlby One SC"/>
              </a:rPr>
              <a:t>85%</a:t>
            </a:r>
            <a:endParaRPr b="0" i="0" sz="12800" u="none" cap="none" strike="noStrike">
              <a:solidFill>
                <a:schemeClr val="dk1"/>
              </a:solidFill>
              <a:latin typeface="Calibri"/>
              <a:ea typeface="Calibri"/>
              <a:cs typeface="Calibri"/>
              <a:sym typeface="Calibri"/>
            </a:endParaRPr>
          </a:p>
        </p:txBody>
      </p:sp>
      <p:sp>
        <p:nvSpPr>
          <p:cNvPr id="400" name="Google Shape;400;g265ef280821_0_352"/>
          <p:cNvSpPr/>
          <p:nvPr/>
        </p:nvSpPr>
        <p:spPr>
          <a:xfrm>
            <a:off x="13552594" y="57404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65ef280821_0_352"/>
          <p:cNvSpPr/>
          <p:nvPr/>
        </p:nvSpPr>
        <p:spPr>
          <a:xfrm>
            <a:off x="13484852" y="57404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402" name="Google Shape;402;g265ef280821_0_352"/>
          <p:cNvSpPr/>
          <p:nvPr/>
        </p:nvSpPr>
        <p:spPr>
          <a:xfrm>
            <a:off x="13552594" y="6985000"/>
            <a:ext cx="7875000" cy="300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65ef280821_0_352"/>
          <p:cNvSpPr/>
          <p:nvPr/>
        </p:nvSpPr>
        <p:spPr>
          <a:xfrm>
            <a:off x="14067008" y="6985000"/>
            <a:ext cx="68463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65ef280821_0_352"/>
          <p:cNvSpPr/>
          <p:nvPr/>
        </p:nvSpPr>
        <p:spPr>
          <a:xfrm>
            <a:off x="14067008" y="6985000"/>
            <a:ext cx="7388100" cy="301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owlby One SC"/>
              <a:buNone/>
            </a:pPr>
            <a:r>
              <a:rPr b="0" i="0" lang="en-US" sz="12800" u="none" cap="none" strike="noStrike">
                <a:solidFill>
                  <a:srgbClr val="272727"/>
                </a:solidFill>
                <a:latin typeface="Bowlby One SC"/>
                <a:ea typeface="Bowlby One SC"/>
                <a:cs typeface="Bowlby One SC"/>
                <a:sym typeface="Bowlby One SC"/>
              </a:rPr>
              <a:t>535 Km</a:t>
            </a:r>
            <a:endParaRPr b="0" i="0" sz="12800" u="none" cap="none" strike="noStrike">
              <a:solidFill>
                <a:schemeClr val="dk1"/>
              </a:solidFill>
              <a:latin typeface="Calibri"/>
              <a:ea typeface="Calibri"/>
              <a:cs typeface="Calibri"/>
              <a:sym typeface="Calibri"/>
            </a:endParaRPr>
          </a:p>
        </p:txBody>
      </p:sp>
      <p:sp>
        <p:nvSpPr>
          <p:cNvPr id="405" name="Google Shape;405;g265ef280821_0_352"/>
          <p:cNvSpPr/>
          <p:nvPr/>
        </p:nvSpPr>
        <p:spPr>
          <a:xfrm>
            <a:off x="13552594" y="94615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65ef280821_0_352"/>
          <p:cNvSpPr/>
          <p:nvPr/>
        </p:nvSpPr>
        <p:spPr>
          <a:xfrm>
            <a:off x="13484852" y="94615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411" name="Shape 411"/>
        <p:cNvGrpSpPr/>
        <p:nvPr/>
      </p:nvGrpSpPr>
      <p:grpSpPr>
        <a:xfrm>
          <a:off x="0" y="0"/>
          <a:ext cx="0" cy="0"/>
          <a:chOff x="0" y="0"/>
          <a:chExt cx="0" cy="0"/>
        </a:xfrm>
      </p:grpSpPr>
      <p:pic>
        <p:nvPicPr>
          <p:cNvPr descr=" " id="412" name="Google Shape;412;g265ef280821_0_382"/>
          <p:cNvPicPr preferRelativeResize="0"/>
          <p:nvPr/>
        </p:nvPicPr>
        <p:blipFill rotWithShape="1">
          <a:blip r:embed="rId3">
            <a:alphaModFix/>
          </a:blip>
          <a:srcRect b="0" l="0" r="0" t="0"/>
          <a:stretch/>
        </p:blipFill>
        <p:spPr>
          <a:xfrm>
            <a:off x="15534042" y="0"/>
            <a:ext cx="8848473" cy="6525592"/>
          </a:xfrm>
          <a:prstGeom prst="rect">
            <a:avLst/>
          </a:prstGeom>
          <a:noFill/>
          <a:ln>
            <a:noFill/>
          </a:ln>
        </p:spPr>
      </p:pic>
      <p:pic>
        <p:nvPicPr>
          <p:cNvPr descr=" " id="413" name="Google Shape;413;g265ef280821_0_382"/>
          <p:cNvPicPr preferRelativeResize="0"/>
          <p:nvPr/>
        </p:nvPicPr>
        <p:blipFill rotWithShape="1">
          <a:blip r:embed="rId4">
            <a:alphaModFix/>
          </a:blip>
          <a:srcRect b="0" l="0" r="0" t="0"/>
          <a:stretch/>
        </p:blipFill>
        <p:spPr>
          <a:xfrm>
            <a:off x="9081635" y="9232900"/>
            <a:ext cx="15305413" cy="4483100"/>
          </a:xfrm>
          <a:prstGeom prst="rect">
            <a:avLst/>
          </a:prstGeom>
          <a:noFill/>
          <a:ln>
            <a:noFill/>
          </a:ln>
        </p:spPr>
      </p:pic>
      <p:pic>
        <p:nvPicPr>
          <p:cNvPr descr=" " id="414" name="Google Shape;414;g265ef280821_0_382"/>
          <p:cNvPicPr preferRelativeResize="0"/>
          <p:nvPr/>
        </p:nvPicPr>
        <p:blipFill rotWithShape="1">
          <a:blip r:embed="rId5">
            <a:alphaModFix/>
          </a:blip>
          <a:srcRect b="0" l="0" r="0" t="0"/>
          <a:stretch/>
        </p:blipFill>
        <p:spPr>
          <a:xfrm>
            <a:off x="9469195" y="11993612"/>
            <a:ext cx="14917853" cy="1722388"/>
          </a:xfrm>
          <a:prstGeom prst="rect">
            <a:avLst/>
          </a:prstGeom>
          <a:noFill/>
          <a:ln>
            <a:noFill/>
          </a:ln>
        </p:spPr>
      </p:pic>
      <p:pic>
        <p:nvPicPr>
          <p:cNvPr descr=" " id="415" name="Google Shape;415;g265ef280821_0_382"/>
          <p:cNvPicPr preferRelativeResize="0"/>
          <p:nvPr/>
        </p:nvPicPr>
        <p:blipFill rotWithShape="1">
          <a:blip r:embed="rId6">
            <a:alphaModFix/>
          </a:blip>
          <a:srcRect b="0" l="0" r="0" t="0"/>
          <a:stretch/>
        </p:blipFill>
        <p:spPr>
          <a:xfrm>
            <a:off x="0" y="0"/>
            <a:ext cx="4485937" cy="4192687"/>
          </a:xfrm>
          <a:prstGeom prst="rect">
            <a:avLst/>
          </a:prstGeom>
          <a:noFill/>
          <a:ln>
            <a:noFill/>
          </a:ln>
        </p:spPr>
      </p:pic>
      <p:sp>
        <p:nvSpPr>
          <p:cNvPr id="416" name="Google Shape;416;g265ef280821_0_3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7" name="Google Shape;417;g265ef280821_0_38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18" name="Google Shape;418;g265ef280821_0_382"/>
          <p:cNvSpPr/>
          <p:nvPr/>
        </p:nvSpPr>
        <p:spPr>
          <a:xfrm>
            <a:off x="6841922" y="1143000"/>
            <a:ext cx="10690500" cy="188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owlby One SC"/>
              <a:buNone/>
            </a:pPr>
            <a:r>
              <a:rPr b="0" i="0" lang="en-US" sz="8000" u="none" cap="none" strike="noStrike">
                <a:solidFill>
                  <a:srgbClr val="272727"/>
                </a:solidFill>
                <a:latin typeface="Bowlby One SC"/>
                <a:ea typeface="Bowlby One SC"/>
                <a:cs typeface="Bowlby One SC"/>
                <a:sym typeface="Bowlby One SC"/>
              </a:rPr>
              <a:t>Some Graph</a:t>
            </a:r>
            <a:endParaRPr b="0" i="0" sz="8000" u="none" cap="none" strike="noStrike">
              <a:solidFill>
                <a:schemeClr val="dk1"/>
              </a:solidFill>
              <a:latin typeface="Calibri"/>
              <a:ea typeface="Calibri"/>
              <a:cs typeface="Calibri"/>
              <a:sym typeface="Calibri"/>
            </a:endParaRPr>
          </a:p>
        </p:txBody>
      </p:sp>
      <p:sp>
        <p:nvSpPr>
          <p:cNvPr id="419" name="Google Shape;419;g265ef280821_0_382"/>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65ef280821_0_382"/>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239"/>
              </a:buClr>
              <a:buSzPts val="1820"/>
              <a:buFont typeface="Lato"/>
              <a:buNone/>
            </a:pPr>
            <a:r>
              <a:rPr b="0" i="0" lang="en-US" sz="1820" u="none" cap="none" strike="noStrike">
                <a:solidFill>
                  <a:srgbClr val="FFC239"/>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21" name="Google Shape;421;g265ef280821_0_382"/>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239"/>
              </a:buClr>
              <a:buSzPts val="2185"/>
              <a:buFont typeface="Lato"/>
              <a:buNone/>
            </a:pPr>
            <a:r>
              <a:rPr b="0" i="0" lang="en-US" sz="2185" u="none" cap="none" strike="noStrike">
                <a:solidFill>
                  <a:srgbClr val="FFC239"/>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22" name="Google Shape;422;g265ef280821_0_382"/>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239"/>
              </a:buClr>
              <a:buSzPts val="2185"/>
              <a:buFont typeface="Lato"/>
              <a:buNone/>
            </a:pPr>
            <a:r>
              <a:rPr b="0" i="0" lang="en-US" sz="2185" u="none" cap="none" strike="noStrike">
                <a:solidFill>
                  <a:srgbClr val="FFC239"/>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23" name="Google Shape;423;g265ef280821_0_382"/>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239"/>
              </a:buClr>
              <a:buSzPts val="2185"/>
              <a:buFont typeface="Lato"/>
              <a:buNone/>
            </a:pPr>
            <a:r>
              <a:rPr b="0" i="0" lang="en-US" sz="2185" u="none" cap="none" strike="noStrike">
                <a:solidFill>
                  <a:srgbClr val="FFC239"/>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24" name="Google Shape;424;g265ef280821_0_382"/>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239"/>
              </a:buClr>
              <a:buSzPts val="2185"/>
              <a:buFont typeface="Lato"/>
              <a:buNone/>
            </a:pPr>
            <a:r>
              <a:rPr b="0" i="0" lang="en-US" sz="2185" u="none" cap="none" strike="noStrike">
                <a:solidFill>
                  <a:srgbClr val="FFC239"/>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25" name="Google Shape;425;g265ef280821_0_382"/>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239"/>
              </a:buClr>
              <a:buSzPts val="2185"/>
              <a:buFont typeface="Lato"/>
              <a:buNone/>
            </a:pPr>
            <a:r>
              <a:rPr b="0" i="0" lang="en-US" sz="2185" u="none" cap="none" strike="noStrike">
                <a:solidFill>
                  <a:srgbClr val="FFC239"/>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26" name="Google Shape;426;g265ef280821_0_382"/>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239"/>
              </a:buClr>
              <a:buSzPts val="2185"/>
              <a:buFont typeface="Lato"/>
              <a:buNone/>
            </a:pPr>
            <a:r>
              <a:rPr b="0" i="0" lang="en-US" sz="2185" u="none" cap="none" strike="noStrike">
                <a:solidFill>
                  <a:srgbClr val="FFC239"/>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27" name="Google Shape;427;g265ef280821_0_382"/>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239"/>
              </a:buClr>
              <a:buSzPts val="2185"/>
              <a:buFont typeface="Lato"/>
              <a:buNone/>
            </a:pPr>
            <a:r>
              <a:rPr b="0" i="0" lang="en-US" sz="2185" u="none" cap="none" strike="noStrike">
                <a:solidFill>
                  <a:srgbClr val="FFC239"/>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28" name="Google Shape;428;g265ef280821_0_382"/>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239"/>
              </a:buClr>
              <a:buSzPts val="2185"/>
              <a:buFont typeface="Lato"/>
              <a:buNone/>
            </a:pPr>
            <a:r>
              <a:rPr b="0" i="0" lang="en-US" sz="2185" u="none" cap="none" strike="noStrike">
                <a:solidFill>
                  <a:srgbClr val="FFC239"/>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29" name="Google Shape;429;g265ef280821_0_382"/>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239"/>
              </a:buClr>
              <a:buSzPts val="1820"/>
              <a:buFont typeface="Lato"/>
              <a:buNone/>
            </a:pPr>
            <a:r>
              <a:rPr b="0" i="0" lang="en-US" sz="1820" u="none" cap="none" strike="noStrike">
                <a:solidFill>
                  <a:srgbClr val="FFC239"/>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30" name="Google Shape;430;g265ef280821_0_382"/>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239"/>
              </a:buClr>
              <a:buSzPts val="1820"/>
              <a:buFont typeface="Lato"/>
              <a:buNone/>
            </a:pPr>
            <a:r>
              <a:rPr b="0" i="0" lang="en-US" sz="1820" u="none" cap="none" strike="noStrike">
                <a:solidFill>
                  <a:srgbClr val="FFC239"/>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31" name="Google Shape;431;g265ef280821_0_382"/>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239"/>
              </a:buClr>
              <a:buSzPts val="1820"/>
              <a:buFont typeface="Lato"/>
              <a:buNone/>
            </a:pPr>
            <a:r>
              <a:rPr b="0" i="0" lang="en-US" sz="1820" u="none" cap="none" strike="noStrike">
                <a:solidFill>
                  <a:srgbClr val="FFC239"/>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32" name="Google Shape;432;g265ef280821_0_382"/>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239"/>
              </a:buClr>
              <a:buSzPts val="1820"/>
              <a:buFont typeface="Lato"/>
              <a:buNone/>
            </a:pPr>
            <a:r>
              <a:rPr b="0" i="0" lang="en-US" sz="1820" u="none" cap="none" strike="noStrike">
                <a:solidFill>
                  <a:srgbClr val="FFC239"/>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33" name="Google Shape;433;g265ef280821_0_382"/>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239"/>
              </a:buClr>
              <a:buSzPts val="1820"/>
              <a:buFont typeface="Lato"/>
              <a:buNone/>
            </a:pPr>
            <a:r>
              <a:rPr b="0" i="0" lang="en-US" sz="1820" u="none" cap="none" strike="noStrike">
                <a:solidFill>
                  <a:srgbClr val="FFC239"/>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34" name="Google Shape;434;g265ef280821_0_382"/>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239"/>
              </a:buClr>
              <a:buSzPts val="1820"/>
              <a:buFont typeface="Lato"/>
              <a:buNone/>
            </a:pPr>
            <a:r>
              <a:rPr b="0" i="0" lang="en-US" sz="1820" u="none" cap="none" strike="noStrike">
                <a:solidFill>
                  <a:srgbClr val="FFC239"/>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35" name="Google Shape;435;g265ef280821_0_382"/>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239"/>
              </a:buClr>
              <a:buSzPts val="1820"/>
              <a:buFont typeface="Lato"/>
              <a:buNone/>
            </a:pPr>
            <a:r>
              <a:rPr b="0" i="0" lang="en-US" sz="1820" u="none" cap="none" strike="noStrike">
                <a:solidFill>
                  <a:srgbClr val="FFC239"/>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36" name="Google Shape;436;g265ef280821_0_382"/>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239"/>
              </a:buClr>
              <a:buSzPts val="1820"/>
              <a:buFont typeface="Lato"/>
              <a:buNone/>
            </a:pPr>
            <a:r>
              <a:rPr b="0" i="0" lang="en-US" sz="1820" u="none" cap="none" strike="noStrike">
                <a:solidFill>
                  <a:srgbClr val="FFC239"/>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37" name="Google Shape;437;g265ef280821_0_382"/>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239"/>
              </a:buClr>
              <a:buSzPts val="1820"/>
              <a:buFont typeface="Lato"/>
              <a:buNone/>
            </a:pPr>
            <a:r>
              <a:rPr b="0" i="0" lang="en-US" sz="1820" u="none" cap="none" strike="noStrike">
                <a:solidFill>
                  <a:srgbClr val="FFC239"/>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38" name="Google Shape;438;g265ef280821_0_382"/>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239"/>
              </a:buClr>
              <a:buSzPts val="1820"/>
              <a:buFont typeface="Lato"/>
              <a:buNone/>
            </a:pPr>
            <a:r>
              <a:rPr b="0" i="0" lang="en-US" sz="1820" u="none" cap="none" strike="noStrike">
                <a:solidFill>
                  <a:srgbClr val="FFC239"/>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39" name="Google Shape;439;g265ef280821_0_382"/>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440" name="Google Shape;440;g265ef280821_0_382"/>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41" name="Google Shape;441;g265ef280821_0_382"/>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42" name="Google Shape;442;g265ef280821_0_382"/>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43" name="Google Shape;443;g265ef280821_0_382"/>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44" name="Google Shape;444;g265ef280821_0_382"/>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45" name="Google Shape;445;g265ef280821_0_382"/>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46" name="Google Shape;446;g265ef280821_0_382"/>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47" name="Google Shape;447;g265ef280821_0_382"/>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448" name="Google Shape;448;g265ef280821_0_382"/>
          <p:cNvPicPr preferRelativeResize="0"/>
          <p:nvPr/>
        </p:nvPicPr>
        <p:blipFill rotWithShape="1">
          <a:blip r:embed="rId17">
            <a:alphaModFix/>
          </a:blip>
          <a:srcRect b="0" l="0" r="0" t="0"/>
          <a:stretch/>
        </p:blipFill>
        <p:spPr>
          <a:xfrm>
            <a:off x="3369143" y="6359525"/>
            <a:ext cx="8044030" cy="2268538"/>
          </a:xfrm>
          <a:prstGeom prst="rect">
            <a:avLst/>
          </a:prstGeom>
          <a:noFill/>
          <a:ln>
            <a:noFill/>
          </a:ln>
        </p:spPr>
      </p:pic>
      <p:pic>
        <p:nvPicPr>
          <p:cNvPr descr=" " id="449" name="Google Shape;449;g265ef280821_0_382"/>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50" name="Google Shape;450;g265ef280821_0_382"/>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51" name="Google Shape;451;g265ef280821_0_382"/>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52" name="Google Shape;452;g265ef280821_0_382"/>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53" name="Google Shape;453;g265ef280821_0_382"/>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54" name="Google Shape;454;g265ef280821_0_382"/>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55" name="Google Shape;455;g265ef280821_0_382"/>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56" name="Google Shape;456;g265ef280821_0_382"/>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57" name="Google Shape;457;g265ef280821_0_382"/>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58" name="Google Shape;458;g265ef280821_0_382"/>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59" name="Google Shape;459;g265ef280821_0_382"/>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60" name="Google Shape;460;g265ef280821_0_382"/>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61" name="Google Shape;461;g265ef280821_0_38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65ef280821_0_38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3" name="Google Shape;463;g265ef280821_0_382"/>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64" name="Google Shape;464;g265ef280821_0_382"/>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65" name="Google Shape;465;g265ef280821_0_382"/>
          <p:cNvSpPr/>
          <p:nvPr/>
        </p:nvSpPr>
        <p:spPr>
          <a:xfrm>
            <a:off x="15997649" y="6365379"/>
            <a:ext cx="24006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65ef280821_0_382"/>
          <p:cNvSpPr/>
          <p:nvPr/>
        </p:nvSpPr>
        <p:spPr>
          <a:xfrm>
            <a:off x="15997649" y="6248400"/>
            <a:ext cx="2603700" cy="113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34.574</a:t>
            </a:r>
            <a:endParaRPr b="0" i="0" sz="4800" u="none" cap="none" strike="noStrike">
              <a:solidFill>
                <a:schemeClr val="dk1"/>
              </a:solidFill>
              <a:latin typeface="Calibri"/>
              <a:ea typeface="Calibri"/>
              <a:cs typeface="Calibri"/>
              <a:sym typeface="Calibri"/>
            </a:endParaRPr>
          </a:p>
        </p:txBody>
      </p:sp>
      <p:sp>
        <p:nvSpPr>
          <p:cNvPr id="467" name="Google Shape;467;g265ef280821_0_382"/>
          <p:cNvSpPr/>
          <p:nvPr/>
        </p:nvSpPr>
        <p:spPr>
          <a:xfrm>
            <a:off x="16747043" y="717550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68" name="Google Shape;468;g265ef280821_0_382"/>
          <p:cNvSpPr/>
          <p:nvPr/>
        </p:nvSpPr>
        <p:spPr>
          <a:xfrm>
            <a:off x="13260457" y="10515600"/>
            <a:ext cx="78750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65ef280821_0_382"/>
          <p:cNvSpPr/>
          <p:nvPr/>
        </p:nvSpPr>
        <p:spPr>
          <a:xfrm>
            <a:off x="13260457" y="10515600"/>
            <a:ext cx="78750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65ef280821_0_382"/>
          <p:cNvSpPr/>
          <p:nvPr/>
        </p:nvSpPr>
        <p:spPr>
          <a:xfrm>
            <a:off x="13158845" y="10515600"/>
            <a:ext cx="8078100" cy="1130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Treasure Found</a:t>
            </a:r>
            <a:endParaRPr b="0" i="0" sz="4800" u="none" cap="none" strike="noStrike">
              <a:solidFill>
                <a:schemeClr val="dk1"/>
              </a:solidFill>
              <a:latin typeface="Calibri"/>
              <a:ea typeface="Calibri"/>
              <a:cs typeface="Calibri"/>
              <a:sym typeface="Calibri"/>
            </a:endParaRPr>
          </a:p>
        </p:txBody>
      </p:sp>
      <p:sp>
        <p:nvSpPr>
          <p:cNvPr id="471" name="Google Shape;471;g265ef280821_0_382"/>
          <p:cNvSpPr/>
          <p:nvPr/>
        </p:nvSpPr>
        <p:spPr>
          <a:xfrm>
            <a:off x="13192716" y="115443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72" name="Google Shape;472;g265ef280821_0_382"/>
          <p:cNvSpPr/>
          <p:nvPr/>
        </p:nvSpPr>
        <p:spPr>
          <a:xfrm>
            <a:off x="3251606" y="10515600"/>
            <a:ext cx="7875000" cy="30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65ef280821_0_382"/>
          <p:cNvSpPr/>
          <p:nvPr/>
        </p:nvSpPr>
        <p:spPr>
          <a:xfrm>
            <a:off x="3251606" y="10515600"/>
            <a:ext cx="7875000" cy="30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65ef280821_0_382"/>
          <p:cNvSpPr/>
          <p:nvPr/>
        </p:nvSpPr>
        <p:spPr>
          <a:xfrm>
            <a:off x="3149994" y="10515600"/>
            <a:ext cx="8078100" cy="205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Spellcasting Progress</a:t>
            </a:r>
            <a:endParaRPr b="0" i="0" sz="4800" u="none" cap="none" strike="noStrike">
              <a:solidFill>
                <a:schemeClr val="dk1"/>
              </a:solidFill>
              <a:latin typeface="Calibri"/>
              <a:ea typeface="Calibri"/>
              <a:cs typeface="Calibri"/>
              <a:sym typeface="Calibri"/>
            </a:endParaRPr>
          </a:p>
        </p:txBody>
      </p:sp>
      <p:sp>
        <p:nvSpPr>
          <p:cNvPr id="475" name="Google Shape;475;g265ef280821_0_382"/>
          <p:cNvSpPr/>
          <p:nvPr/>
        </p:nvSpPr>
        <p:spPr>
          <a:xfrm>
            <a:off x="3183865" y="124714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480" name="Shape 480"/>
        <p:cNvGrpSpPr/>
        <p:nvPr/>
      </p:nvGrpSpPr>
      <p:grpSpPr>
        <a:xfrm>
          <a:off x="0" y="0"/>
          <a:ext cx="0" cy="0"/>
          <a:chOff x="0" y="0"/>
          <a:chExt cx="0" cy="0"/>
        </a:xfrm>
      </p:grpSpPr>
      <p:pic>
        <p:nvPicPr>
          <p:cNvPr descr=" " id="481" name="Google Shape;481;g265ef280821_0_450"/>
          <p:cNvPicPr preferRelativeResize="0"/>
          <p:nvPr/>
        </p:nvPicPr>
        <p:blipFill rotWithShape="1">
          <a:blip r:embed="rId3">
            <a:alphaModFix/>
          </a:blip>
          <a:srcRect b="0" l="0" r="0" t="0"/>
          <a:stretch/>
        </p:blipFill>
        <p:spPr>
          <a:xfrm>
            <a:off x="8256032" y="10121900"/>
            <a:ext cx="16131016" cy="3594100"/>
          </a:xfrm>
          <a:prstGeom prst="rect">
            <a:avLst/>
          </a:prstGeom>
          <a:noFill/>
          <a:ln>
            <a:noFill/>
          </a:ln>
        </p:spPr>
      </p:pic>
      <p:pic>
        <p:nvPicPr>
          <p:cNvPr descr=" " id="482" name="Google Shape;482;g265ef280821_0_450"/>
          <p:cNvPicPr preferRelativeResize="0"/>
          <p:nvPr/>
        </p:nvPicPr>
        <p:blipFill rotWithShape="1">
          <a:blip r:embed="rId4">
            <a:alphaModFix/>
          </a:blip>
          <a:srcRect b="0" l="0" r="0" t="0"/>
          <a:stretch/>
        </p:blipFill>
        <p:spPr>
          <a:xfrm>
            <a:off x="25403" y="0"/>
            <a:ext cx="24361645" cy="3987800"/>
          </a:xfrm>
          <a:prstGeom prst="rect">
            <a:avLst/>
          </a:prstGeom>
          <a:noFill/>
          <a:ln>
            <a:noFill/>
          </a:ln>
        </p:spPr>
      </p:pic>
      <p:pic>
        <p:nvPicPr>
          <p:cNvPr descr=" " id="483" name="Google Shape;483;g265ef280821_0_450"/>
          <p:cNvPicPr preferRelativeResize="0"/>
          <p:nvPr/>
        </p:nvPicPr>
        <p:blipFill rotWithShape="1">
          <a:blip r:embed="rId5">
            <a:alphaModFix/>
          </a:blip>
          <a:srcRect b="0" l="0" r="0" t="0"/>
          <a:stretch/>
        </p:blipFill>
        <p:spPr>
          <a:xfrm>
            <a:off x="11494937" y="9994900"/>
            <a:ext cx="12892111" cy="3721100"/>
          </a:xfrm>
          <a:prstGeom prst="rect">
            <a:avLst/>
          </a:prstGeom>
          <a:noFill/>
          <a:ln>
            <a:noFill/>
          </a:ln>
        </p:spPr>
      </p:pic>
      <p:pic>
        <p:nvPicPr>
          <p:cNvPr descr=" " id="484" name="Google Shape;484;g265ef280821_0_450"/>
          <p:cNvPicPr preferRelativeResize="0"/>
          <p:nvPr/>
        </p:nvPicPr>
        <p:blipFill rotWithShape="1">
          <a:blip r:embed="rId6">
            <a:alphaModFix/>
          </a:blip>
          <a:srcRect b="0" l="0" r="0" t="0"/>
          <a:stretch/>
        </p:blipFill>
        <p:spPr>
          <a:xfrm>
            <a:off x="25403" y="8280400"/>
            <a:ext cx="9349072" cy="5331718"/>
          </a:xfrm>
          <a:prstGeom prst="rect">
            <a:avLst/>
          </a:prstGeom>
          <a:noFill/>
          <a:ln>
            <a:noFill/>
          </a:ln>
        </p:spPr>
      </p:pic>
      <p:sp>
        <p:nvSpPr>
          <p:cNvPr id="485" name="Google Shape;485;g265ef280821_0_4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6" name="Google Shape;486;g265ef280821_0_45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7" name="Google Shape;487;g265ef280821_0_450"/>
          <p:cNvSpPr/>
          <p:nvPr/>
        </p:nvSpPr>
        <p:spPr>
          <a:xfrm>
            <a:off x="13450981" y="6870700"/>
            <a:ext cx="87387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65ef280821_0_450"/>
          <p:cNvSpPr/>
          <p:nvPr/>
        </p:nvSpPr>
        <p:spPr>
          <a:xfrm>
            <a:off x="13450981" y="6870700"/>
            <a:ext cx="87387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65ef280821_0_450"/>
          <p:cNvSpPr/>
          <p:nvPr/>
        </p:nvSpPr>
        <p:spPr>
          <a:xfrm>
            <a:off x="13450981" y="6870700"/>
            <a:ext cx="8941800" cy="113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A web application</a:t>
            </a:r>
            <a:endParaRPr b="0" i="0" sz="4800" u="none" cap="none" strike="noStrike">
              <a:solidFill>
                <a:schemeClr val="dk1"/>
              </a:solidFill>
              <a:latin typeface="Calibri"/>
              <a:ea typeface="Calibri"/>
              <a:cs typeface="Calibri"/>
              <a:sym typeface="Calibri"/>
            </a:endParaRPr>
          </a:p>
        </p:txBody>
      </p:sp>
      <p:sp>
        <p:nvSpPr>
          <p:cNvPr id="490" name="Google Shape;490;g265ef280821_0_450"/>
          <p:cNvSpPr/>
          <p:nvPr/>
        </p:nvSpPr>
        <p:spPr>
          <a:xfrm>
            <a:off x="13450981" y="80010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91" name="Google Shape;491;g265ef280821_0_450"/>
          <p:cNvPicPr preferRelativeResize="0"/>
          <p:nvPr/>
        </p:nvPicPr>
        <p:blipFill rotWithShape="1">
          <a:blip r:embed="rId8">
            <a:alphaModFix/>
          </a:blip>
          <a:srcRect b="0" l="0" r="0" t="0"/>
          <a:stretch/>
        </p:blipFill>
        <p:spPr>
          <a:xfrm>
            <a:off x="254032" y="3251200"/>
            <a:ext cx="13768521" cy="8166100"/>
          </a:xfrm>
          <a:prstGeom prst="rect">
            <a:avLst/>
          </a:prstGeom>
          <a:noFill/>
          <a:ln>
            <a:noFill/>
          </a:ln>
        </p:spPr>
      </p:pic>
      <p:pic>
        <p:nvPicPr>
          <p:cNvPr descr=" " id="492" name="Google Shape;492;g265ef280821_0_450"/>
          <p:cNvPicPr preferRelativeResize="0"/>
          <p:nvPr/>
        </p:nvPicPr>
        <p:blipFill rotWithShape="1">
          <a:blip r:embed="rId9">
            <a:alphaModFix/>
          </a:blip>
          <a:srcRect b="0" l="0" r="0" t="0"/>
          <a:stretch/>
        </p:blipFill>
        <p:spPr>
          <a:xfrm>
            <a:off x="2184673" y="3594100"/>
            <a:ext cx="9894537" cy="6489700"/>
          </a:xfrm>
          <a:prstGeom prst="rect">
            <a:avLst/>
          </a:prstGeom>
          <a:noFill/>
          <a:ln>
            <a:noFill/>
          </a:ln>
        </p:spPr>
      </p:pic>
      <p:sp>
        <p:nvSpPr>
          <p:cNvPr id="493" name="Google Shape;493;g265ef280821_0_450"/>
          <p:cNvSpPr/>
          <p:nvPr/>
        </p:nvSpPr>
        <p:spPr>
          <a:xfrm>
            <a:off x="13374772" y="3251200"/>
            <a:ext cx="10690500" cy="343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owlby One SC"/>
              <a:buNone/>
            </a:pPr>
            <a:r>
              <a:rPr b="0" i="0" lang="en-US" sz="8000" u="none" cap="none" strike="noStrike">
                <a:solidFill>
                  <a:srgbClr val="272727"/>
                </a:solidFill>
                <a:latin typeface="Bowlby One SC"/>
                <a:ea typeface="Bowlby One SC"/>
                <a:cs typeface="Bowlby One SC"/>
                <a:sym typeface="Bowlby One SC"/>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498" name="Shape 498"/>
        <p:cNvGrpSpPr/>
        <p:nvPr/>
      </p:nvGrpSpPr>
      <p:grpSpPr>
        <a:xfrm>
          <a:off x="0" y="0"/>
          <a:ext cx="0" cy="0"/>
          <a:chOff x="0" y="0"/>
          <a:chExt cx="0" cy="0"/>
        </a:xfrm>
      </p:grpSpPr>
      <p:pic>
        <p:nvPicPr>
          <p:cNvPr descr=" " id="499" name="Google Shape;499;g265ef280821_0_467"/>
          <p:cNvPicPr preferRelativeResize="0"/>
          <p:nvPr/>
        </p:nvPicPr>
        <p:blipFill rotWithShape="1">
          <a:blip r:embed="rId3">
            <a:alphaModFix/>
          </a:blip>
          <a:srcRect b="0" l="0" r="0" t="0"/>
          <a:stretch/>
        </p:blipFill>
        <p:spPr>
          <a:xfrm>
            <a:off x="0" y="10007600"/>
            <a:ext cx="5378198" cy="3707383"/>
          </a:xfrm>
          <a:prstGeom prst="rect">
            <a:avLst/>
          </a:prstGeom>
          <a:noFill/>
          <a:ln>
            <a:noFill/>
          </a:ln>
        </p:spPr>
      </p:pic>
      <p:pic>
        <p:nvPicPr>
          <p:cNvPr descr=" " id="500" name="Google Shape;500;g265ef280821_0_467"/>
          <p:cNvPicPr preferRelativeResize="0"/>
          <p:nvPr/>
        </p:nvPicPr>
        <p:blipFill rotWithShape="1">
          <a:blip r:embed="rId4">
            <a:alphaModFix/>
          </a:blip>
          <a:srcRect b="0" l="0" r="0" t="0"/>
          <a:stretch/>
        </p:blipFill>
        <p:spPr>
          <a:xfrm>
            <a:off x="22977172" y="8648700"/>
            <a:ext cx="1409876" cy="5065316"/>
          </a:xfrm>
          <a:prstGeom prst="rect">
            <a:avLst/>
          </a:prstGeom>
          <a:noFill/>
          <a:ln>
            <a:noFill/>
          </a:ln>
        </p:spPr>
      </p:pic>
      <p:pic>
        <p:nvPicPr>
          <p:cNvPr descr=" " id="501" name="Google Shape;501;g265ef280821_0_467"/>
          <p:cNvPicPr preferRelativeResize="0"/>
          <p:nvPr/>
        </p:nvPicPr>
        <p:blipFill rotWithShape="1">
          <a:blip r:embed="rId5">
            <a:alphaModFix/>
          </a:blip>
          <a:srcRect b="0" l="0" r="0" t="0"/>
          <a:stretch/>
        </p:blipFill>
        <p:spPr>
          <a:xfrm>
            <a:off x="0" y="0"/>
            <a:ext cx="7938492" cy="6057900"/>
          </a:xfrm>
          <a:prstGeom prst="rect">
            <a:avLst/>
          </a:prstGeom>
          <a:noFill/>
          <a:ln>
            <a:noFill/>
          </a:ln>
        </p:spPr>
      </p:pic>
      <p:pic>
        <p:nvPicPr>
          <p:cNvPr descr=" " id="502" name="Google Shape;502;g265ef280821_0_467"/>
          <p:cNvPicPr preferRelativeResize="0"/>
          <p:nvPr/>
        </p:nvPicPr>
        <p:blipFill rotWithShape="1">
          <a:blip r:embed="rId6">
            <a:alphaModFix/>
          </a:blip>
          <a:srcRect b="0" l="0" r="0" t="0"/>
          <a:stretch/>
        </p:blipFill>
        <p:spPr>
          <a:xfrm>
            <a:off x="0" y="0"/>
            <a:ext cx="4039105" cy="1917700"/>
          </a:xfrm>
          <a:prstGeom prst="rect">
            <a:avLst/>
          </a:prstGeom>
          <a:noFill/>
          <a:ln>
            <a:noFill/>
          </a:ln>
        </p:spPr>
      </p:pic>
      <p:sp>
        <p:nvSpPr>
          <p:cNvPr id="503" name="Google Shape;503;g265ef280821_0_4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4" name="Google Shape;504;g265ef280821_0_46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05" name="Google Shape;505;g265ef280821_0_467"/>
          <p:cNvSpPr/>
          <p:nvPr/>
        </p:nvSpPr>
        <p:spPr>
          <a:xfrm>
            <a:off x="2946768" y="5549900"/>
            <a:ext cx="87387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65ef280821_0_467"/>
          <p:cNvSpPr/>
          <p:nvPr/>
        </p:nvSpPr>
        <p:spPr>
          <a:xfrm>
            <a:off x="2946768" y="5549900"/>
            <a:ext cx="87387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65ef280821_0_467"/>
          <p:cNvSpPr/>
          <p:nvPr/>
        </p:nvSpPr>
        <p:spPr>
          <a:xfrm>
            <a:off x="2946768" y="5549900"/>
            <a:ext cx="8941800" cy="113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An mobile app</a:t>
            </a:r>
            <a:endParaRPr b="0" i="0" sz="4800" u="none" cap="none" strike="noStrike">
              <a:solidFill>
                <a:schemeClr val="dk1"/>
              </a:solidFill>
              <a:latin typeface="Calibri"/>
              <a:ea typeface="Calibri"/>
              <a:cs typeface="Calibri"/>
              <a:sym typeface="Calibri"/>
            </a:endParaRPr>
          </a:p>
        </p:txBody>
      </p:sp>
      <p:sp>
        <p:nvSpPr>
          <p:cNvPr id="508" name="Google Shape;508;g265ef280821_0_467"/>
          <p:cNvSpPr/>
          <p:nvPr/>
        </p:nvSpPr>
        <p:spPr>
          <a:xfrm>
            <a:off x="2946768" y="66802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09" name="Google Shape;509;g265ef280821_0_467"/>
          <p:cNvSpPr/>
          <p:nvPr/>
        </p:nvSpPr>
        <p:spPr>
          <a:xfrm>
            <a:off x="2946768" y="82423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510" name="Google Shape;510;g265ef280821_0_467"/>
          <p:cNvSpPr/>
          <p:nvPr/>
        </p:nvSpPr>
        <p:spPr>
          <a:xfrm>
            <a:off x="2895962" y="1854200"/>
            <a:ext cx="12900600" cy="343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owlby One SC"/>
              <a:buNone/>
            </a:pPr>
            <a:r>
              <a:rPr b="0" i="0" lang="en-US" sz="8000" u="none" cap="none" strike="noStrike">
                <a:solidFill>
                  <a:srgbClr val="272727"/>
                </a:solidFill>
                <a:latin typeface="Bowlby One SC"/>
                <a:ea typeface="Bowlby One SC"/>
                <a:cs typeface="Bowlby One SC"/>
                <a:sym typeface="Bowlby One SC"/>
              </a:rPr>
              <a:t>The Future of Fantasy</a:t>
            </a:r>
            <a:endParaRPr b="0" i="0" sz="8000" u="none" cap="none" strike="noStrike">
              <a:solidFill>
                <a:schemeClr val="dk1"/>
              </a:solidFill>
              <a:latin typeface="Calibri"/>
              <a:ea typeface="Calibri"/>
              <a:cs typeface="Calibri"/>
              <a:sym typeface="Calibri"/>
            </a:endParaRPr>
          </a:p>
        </p:txBody>
      </p:sp>
      <p:pic>
        <p:nvPicPr>
          <p:cNvPr descr=" " id="511" name="Google Shape;511;g265ef280821_0_467"/>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512" name="Google Shape;512;g265ef280821_0_467"/>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517" name="Shape 517"/>
        <p:cNvGrpSpPr/>
        <p:nvPr/>
      </p:nvGrpSpPr>
      <p:grpSpPr>
        <a:xfrm>
          <a:off x="0" y="0"/>
          <a:ext cx="0" cy="0"/>
          <a:chOff x="0" y="0"/>
          <a:chExt cx="0" cy="0"/>
        </a:xfrm>
      </p:grpSpPr>
      <p:pic>
        <p:nvPicPr>
          <p:cNvPr descr=" " id="518" name="Google Shape;518;g265ef280821_0_485"/>
          <p:cNvPicPr preferRelativeResize="0"/>
          <p:nvPr/>
        </p:nvPicPr>
        <p:blipFill rotWithShape="1">
          <a:blip r:embed="rId3">
            <a:alphaModFix/>
          </a:blip>
          <a:srcRect b="0" l="0" r="0" t="0"/>
          <a:stretch/>
        </p:blipFill>
        <p:spPr>
          <a:xfrm>
            <a:off x="15534042" y="0"/>
            <a:ext cx="8848473" cy="6525592"/>
          </a:xfrm>
          <a:prstGeom prst="rect">
            <a:avLst/>
          </a:prstGeom>
          <a:noFill/>
          <a:ln>
            <a:noFill/>
          </a:ln>
        </p:spPr>
      </p:pic>
      <p:pic>
        <p:nvPicPr>
          <p:cNvPr descr=" " id="519" name="Google Shape;519;g265ef280821_0_485"/>
          <p:cNvPicPr preferRelativeResize="0"/>
          <p:nvPr/>
        </p:nvPicPr>
        <p:blipFill rotWithShape="1">
          <a:blip r:embed="rId4">
            <a:alphaModFix/>
          </a:blip>
          <a:srcRect b="0" l="0" r="0" t="0"/>
          <a:stretch/>
        </p:blipFill>
        <p:spPr>
          <a:xfrm>
            <a:off x="9081635" y="9232900"/>
            <a:ext cx="15305413" cy="4483100"/>
          </a:xfrm>
          <a:prstGeom prst="rect">
            <a:avLst/>
          </a:prstGeom>
          <a:noFill/>
          <a:ln>
            <a:noFill/>
          </a:ln>
        </p:spPr>
      </p:pic>
      <p:pic>
        <p:nvPicPr>
          <p:cNvPr descr=" " id="520" name="Google Shape;520;g265ef280821_0_485"/>
          <p:cNvPicPr preferRelativeResize="0"/>
          <p:nvPr/>
        </p:nvPicPr>
        <p:blipFill rotWithShape="1">
          <a:blip r:embed="rId5">
            <a:alphaModFix/>
          </a:blip>
          <a:srcRect b="0" l="0" r="0" t="0"/>
          <a:stretch/>
        </p:blipFill>
        <p:spPr>
          <a:xfrm>
            <a:off x="9469195" y="11993612"/>
            <a:ext cx="14917853" cy="1722388"/>
          </a:xfrm>
          <a:prstGeom prst="rect">
            <a:avLst/>
          </a:prstGeom>
          <a:noFill/>
          <a:ln>
            <a:noFill/>
          </a:ln>
        </p:spPr>
      </p:pic>
      <p:pic>
        <p:nvPicPr>
          <p:cNvPr descr=" " id="521" name="Google Shape;521;g265ef280821_0_485"/>
          <p:cNvPicPr preferRelativeResize="0"/>
          <p:nvPr/>
        </p:nvPicPr>
        <p:blipFill rotWithShape="1">
          <a:blip r:embed="rId6">
            <a:alphaModFix/>
          </a:blip>
          <a:srcRect b="0" l="0" r="0" t="0"/>
          <a:stretch/>
        </p:blipFill>
        <p:spPr>
          <a:xfrm>
            <a:off x="0" y="0"/>
            <a:ext cx="4485937" cy="4192687"/>
          </a:xfrm>
          <a:prstGeom prst="rect">
            <a:avLst/>
          </a:prstGeom>
          <a:noFill/>
          <a:ln>
            <a:noFill/>
          </a:ln>
        </p:spPr>
      </p:pic>
      <p:sp>
        <p:nvSpPr>
          <p:cNvPr id="522" name="Google Shape;522;g265ef280821_0_4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3" name="Google Shape;523;g265ef280821_0_48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24" name="Google Shape;524;g265ef280821_0_485"/>
          <p:cNvSpPr/>
          <p:nvPr/>
        </p:nvSpPr>
        <p:spPr>
          <a:xfrm>
            <a:off x="16880410" y="4025900"/>
            <a:ext cx="5715600" cy="365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65ef280821_0_485"/>
          <p:cNvSpPr/>
          <p:nvPr/>
        </p:nvSpPr>
        <p:spPr>
          <a:xfrm>
            <a:off x="16880410" y="4025900"/>
            <a:ext cx="5715600" cy="365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65ef280821_0_485"/>
          <p:cNvSpPr/>
          <p:nvPr/>
        </p:nvSpPr>
        <p:spPr>
          <a:xfrm>
            <a:off x="16880410" y="4025900"/>
            <a:ext cx="5919000" cy="205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A web application</a:t>
            </a:r>
            <a:endParaRPr b="0" i="0" sz="4800" u="none" cap="none" strike="noStrike">
              <a:solidFill>
                <a:schemeClr val="dk1"/>
              </a:solidFill>
              <a:latin typeface="Calibri"/>
              <a:ea typeface="Calibri"/>
              <a:cs typeface="Calibri"/>
              <a:sym typeface="Calibri"/>
            </a:endParaRPr>
          </a:p>
        </p:txBody>
      </p:sp>
      <p:sp>
        <p:nvSpPr>
          <p:cNvPr id="527" name="Google Shape;527;g265ef280821_0_485"/>
          <p:cNvSpPr/>
          <p:nvPr/>
        </p:nvSpPr>
        <p:spPr>
          <a:xfrm>
            <a:off x="16880410" y="60833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28" name="Google Shape;528;g265ef280821_0_485"/>
          <p:cNvSpPr/>
          <p:nvPr/>
        </p:nvSpPr>
        <p:spPr>
          <a:xfrm>
            <a:off x="825603" y="4064000"/>
            <a:ext cx="7007100" cy="808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owlby One SC"/>
              <a:buNone/>
            </a:pPr>
            <a:r>
              <a:rPr b="0" i="0" lang="en-US" sz="8000" u="none" cap="none" strike="noStrike">
                <a:solidFill>
                  <a:srgbClr val="272727"/>
                </a:solidFill>
                <a:latin typeface="Bowlby One SC"/>
                <a:ea typeface="Bowlby One SC"/>
                <a:cs typeface="Bowlby One SC"/>
                <a:sym typeface="Bowlby One SC"/>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29" name="Google Shape;529;g265ef280821_0_485"/>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30" name="Google Shape;530;g265ef280821_0_485"/>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531" name="Google Shape;531;g265ef280821_0_485"/>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536" name="Shape 536"/>
        <p:cNvGrpSpPr/>
        <p:nvPr/>
      </p:nvGrpSpPr>
      <p:grpSpPr>
        <a:xfrm>
          <a:off x="0" y="0"/>
          <a:ext cx="0" cy="0"/>
          <a:chOff x="0" y="0"/>
          <a:chExt cx="0" cy="0"/>
        </a:xfrm>
      </p:grpSpPr>
      <p:pic>
        <p:nvPicPr>
          <p:cNvPr descr=" " id="537" name="Google Shape;537;g265ef280821_0_50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38" name="Google Shape;538;g265ef280821_0_5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9" name="Google Shape;539;g265ef280821_0_50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40" name="Google Shape;540;g265ef280821_0_503"/>
          <p:cNvSpPr/>
          <p:nvPr/>
        </p:nvSpPr>
        <p:spPr>
          <a:xfrm>
            <a:off x="15690694" y="698500"/>
            <a:ext cx="7464300" cy="3437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Bowlby One SC"/>
              <a:buNone/>
            </a:pPr>
            <a:r>
              <a:rPr b="0" i="0" lang="en-US" sz="8000" u="none" cap="none" strike="noStrike">
                <a:solidFill>
                  <a:srgbClr val="FFFFFF"/>
                </a:solidFill>
                <a:latin typeface="Bowlby One SC"/>
                <a:ea typeface="Bowlby One SC"/>
                <a:cs typeface="Bowlby One SC"/>
                <a:sym typeface="Bowlby One SC"/>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29" name="Shape 29"/>
        <p:cNvGrpSpPr/>
        <p:nvPr/>
      </p:nvGrpSpPr>
      <p:grpSpPr>
        <a:xfrm>
          <a:off x="0" y="0"/>
          <a:ext cx="0" cy="0"/>
          <a:chOff x="0" y="0"/>
          <a:chExt cx="0" cy="0"/>
        </a:xfrm>
      </p:grpSpPr>
      <p:pic>
        <p:nvPicPr>
          <p:cNvPr descr=" " id="30" name="Google Shape;30;g265ef280821_0_1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1" name="Google Shape;31;g265ef280821_0_13"/>
          <p:cNvPicPr preferRelativeResize="0"/>
          <p:nvPr/>
        </p:nvPicPr>
        <p:blipFill rotWithShape="1">
          <a:blip r:embed="rId4">
            <a:alphaModFix/>
          </a:blip>
          <a:srcRect b="0" l="0" r="0" t="0"/>
          <a:stretch/>
        </p:blipFill>
        <p:spPr>
          <a:xfrm>
            <a:off x="0" y="0"/>
            <a:ext cx="9728711" cy="11802088"/>
          </a:xfrm>
          <a:prstGeom prst="rect">
            <a:avLst/>
          </a:prstGeom>
          <a:noFill/>
          <a:ln>
            <a:noFill/>
          </a:ln>
        </p:spPr>
      </p:pic>
      <p:pic>
        <p:nvPicPr>
          <p:cNvPr descr=" " id="32" name="Google Shape;32;g265ef280821_0_13"/>
          <p:cNvPicPr preferRelativeResize="0"/>
          <p:nvPr/>
        </p:nvPicPr>
        <p:blipFill rotWithShape="1">
          <a:blip r:embed="rId5">
            <a:alphaModFix/>
          </a:blip>
          <a:srcRect b="0" l="0" r="0" t="0"/>
          <a:stretch/>
        </p:blipFill>
        <p:spPr>
          <a:xfrm>
            <a:off x="12226698" y="0"/>
            <a:ext cx="3939384" cy="5669127"/>
          </a:xfrm>
          <a:prstGeom prst="rect">
            <a:avLst/>
          </a:prstGeom>
          <a:noFill/>
          <a:ln>
            <a:noFill/>
          </a:ln>
        </p:spPr>
      </p:pic>
      <p:pic>
        <p:nvPicPr>
          <p:cNvPr descr=" " id="33" name="Google Shape;33;g265ef280821_0_13"/>
          <p:cNvPicPr preferRelativeResize="0"/>
          <p:nvPr/>
        </p:nvPicPr>
        <p:blipFill rotWithShape="1">
          <a:blip r:embed="rId6">
            <a:alphaModFix/>
          </a:blip>
          <a:srcRect b="0" l="0" r="0" t="0"/>
          <a:stretch/>
        </p:blipFill>
        <p:spPr>
          <a:xfrm>
            <a:off x="9856432" y="9525000"/>
            <a:ext cx="14530616" cy="4191000"/>
          </a:xfrm>
          <a:prstGeom prst="rect">
            <a:avLst/>
          </a:prstGeom>
          <a:noFill/>
          <a:ln>
            <a:noFill/>
          </a:ln>
        </p:spPr>
      </p:pic>
      <p:pic>
        <p:nvPicPr>
          <p:cNvPr descr=" " id="34" name="Google Shape;34;g265ef280821_0_13"/>
          <p:cNvPicPr preferRelativeResize="0"/>
          <p:nvPr/>
        </p:nvPicPr>
        <p:blipFill rotWithShape="1">
          <a:blip r:embed="rId7">
            <a:alphaModFix/>
          </a:blip>
          <a:srcRect b="0" l="0" r="0" t="0"/>
          <a:stretch/>
        </p:blipFill>
        <p:spPr>
          <a:xfrm>
            <a:off x="1056105" y="890367"/>
            <a:ext cx="5387079" cy="1404568"/>
          </a:xfrm>
          <a:prstGeom prst="rect">
            <a:avLst/>
          </a:prstGeom>
          <a:noFill/>
          <a:ln>
            <a:noFill/>
          </a:ln>
        </p:spPr>
      </p:pic>
      <p:pic>
        <p:nvPicPr>
          <p:cNvPr descr=" " id="35" name="Google Shape;35;g265ef280821_0_13"/>
          <p:cNvPicPr preferRelativeResize="0"/>
          <p:nvPr/>
        </p:nvPicPr>
        <p:blipFill rotWithShape="1">
          <a:blip r:embed="rId8">
            <a:alphaModFix/>
          </a:blip>
          <a:srcRect b="0" l="0" r="0" t="0"/>
          <a:stretch/>
        </p:blipFill>
        <p:spPr>
          <a:xfrm>
            <a:off x="18137867" y="11620500"/>
            <a:ext cx="5387079" cy="1405375"/>
          </a:xfrm>
          <a:prstGeom prst="rect">
            <a:avLst/>
          </a:prstGeom>
          <a:noFill/>
          <a:ln>
            <a:noFill/>
          </a:ln>
        </p:spPr>
      </p:pic>
      <p:pic>
        <p:nvPicPr>
          <p:cNvPr descr=" " id="36" name="Google Shape;36;g265ef280821_0_13"/>
          <p:cNvPicPr preferRelativeResize="0"/>
          <p:nvPr/>
        </p:nvPicPr>
        <p:blipFill rotWithShape="1">
          <a:blip r:embed="rId9">
            <a:alphaModFix/>
          </a:blip>
          <a:srcRect b="0" l="0" r="0" t="0"/>
          <a:stretch/>
        </p:blipFill>
        <p:spPr>
          <a:xfrm>
            <a:off x="4216927" y="528266"/>
            <a:ext cx="15066128" cy="12671353"/>
          </a:xfrm>
          <a:prstGeom prst="rect">
            <a:avLst/>
          </a:prstGeom>
          <a:noFill/>
          <a:ln>
            <a:noFill/>
          </a:ln>
        </p:spPr>
      </p:pic>
      <p:sp>
        <p:nvSpPr>
          <p:cNvPr id="37" name="Google Shape;37;g265ef280821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 name="Google Shape;38;g265ef280821_0_13"/>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39" name="Google Shape;39;g265ef280821_0_13"/>
          <p:cNvSpPr/>
          <p:nvPr/>
        </p:nvSpPr>
        <p:spPr>
          <a:xfrm>
            <a:off x="7794541" y="4394200"/>
            <a:ext cx="8798100" cy="301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Bowlby One SC"/>
              <a:buNone/>
            </a:pPr>
            <a:r>
              <a:rPr b="0" i="0" lang="en-US" sz="12800" u="none" cap="none" strike="noStrike">
                <a:solidFill>
                  <a:srgbClr val="272727"/>
                </a:solidFill>
                <a:latin typeface="Bowlby One SC"/>
                <a:ea typeface="Bowlby One SC"/>
                <a:cs typeface="Bowlby One SC"/>
                <a:sym typeface="Bowlby One SC"/>
              </a:rPr>
              <a:t>Welcome</a:t>
            </a:r>
            <a:endParaRPr b="0" i="0" sz="12800" u="none" cap="none" strike="noStrike">
              <a:solidFill>
                <a:schemeClr val="dk1"/>
              </a:solidFill>
              <a:latin typeface="Calibri"/>
              <a:ea typeface="Calibri"/>
              <a:cs typeface="Calibri"/>
              <a:sym typeface="Calibri"/>
            </a:endParaRPr>
          </a:p>
        </p:txBody>
      </p:sp>
      <p:sp>
        <p:nvSpPr>
          <p:cNvPr id="40" name="Google Shape;40;g265ef280821_0_13"/>
          <p:cNvSpPr/>
          <p:nvPr/>
        </p:nvSpPr>
        <p:spPr>
          <a:xfrm>
            <a:off x="7070550" y="6921500"/>
            <a:ext cx="10245900" cy="280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545" name="Shape 545"/>
        <p:cNvGrpSpPr/>
        <p:nvPr/>
      </p:nvGrpSpPr>
      <p:grpSpPr>
        <a:xfrm>
          <a:off x="0" y="0"/>
          <a:ext cx="0" cy="0"/>
          <a:chOff x="0" y="0"/>
          <a:chExt cx="0" cy="0"/>
        </a:xfrm>
      </p:grpSpPr>
      <p:pic>
        <p:nvPicPr>
          <p:cNvPr descr=" " id="546" name="Google Shape;546;g265ef280821_0_511"/>
          <p:cNvPicPr preferRelativeResize="0"/>
          <p:nvPr/>
        </p:nvPicPr>
        <p:blipFill rotWithShape="1">
          <a:blip r:embed="rId3">
            <a:alphaModFix/>
          </a:blip>
          <a:srcRect b="0" l="0" r="0" t="0"/>
          <a:stretch/>
        </p:blipFill>
        <p:spPr>
          <a:xfrm>
            <a:off x="8256032" y="10121900"/>
            <a:ext cx="16131016" cy="3594100"/>
          </a:xfrm>
          <a:prstGeom prst="rect">
            <a:avLst/>
          </a:prstGeom>
          <a:noFill/>
          <a:ln>
            <a:noFill/>
          </a:ln>
        </p:spPr>
      </p:pic>
      <p:pic>
        <p:nvPicPr>
          <p:cNvPr descr=" " id="547" name="Google Shape;547;g265ef280821_0_511"/>
          <p:cNvPicPr preferRelativeResize="0"/>
          <p:nvPr/>
        </p:nvPicPr>
        <p:blipFill rotWithShape="1">
          <a:blip r:embed="rId4">
            <a:alphaModFix/>
          </a:blip>
          <a:srcRect b="0" l="0" r="0" t="0"/>
          <a:stretch/>
        </p:blipFill>
        <p:spPr>
          <a:xfrm>
            <a:off x="25403" y="0"/>
            <a:ext cx="24361645" cy="3987800"/>
          </a:xfrm>
          <a:prstGeom prst="rect">
            <a:avLst/>
          </a:prstGeom>
          <a:noFill/>
          <a:ln>
            <a:noFill/>
          </a:ln>
        </p:spPr>
      </p:pic>
      <p:pic>
        <p:nvPicPr>
          <p:cNvPr descr=" " id="548" name="Google Shape;548;g265ef280821_0_511"/>
          <p:cNvPicPr preferRelativeResize="0"/>
          <p:nvPr/>
        </p:nvPicPr>
        <p:blipFill rotWithShape="1">
          <a:blip r:embed="rId5">
            <a:alphaModFix/>
          </a:blip>
          <a:srcRect b="0" l="0" r="0" t="0"/>
          <a:stretch/>
        </p:blipFill>
        <p:spPr>
          <a:xfrm>
            <a:off x="11494937" y="9994900"/>
            <a:ext cx="12892111" cy="3721100"/>
          </a:xfrm>
          <a:prstGeom prst="rect">
            <a:avLst/>
          </a:prstGeom>
          <a:noFill/>
          <a:ln>
            <a:noFill/>
          </a:ln>
        </p:spPr>
      </p:pic>
      <p:pic>
        <p:nvPicPr>
          <p:cNvPr descr=" " id="549" name="Google Shape;549;g265ef280821_0_511"/>
          <p:cNvPicPr preferRelativeResize="0"/>
          <p:nvPr/>
        </p:nvPicPr>
        <p:blipFill rotWithShape="1">
          <a:blip r:embed="rId6">
            <a:alphaModFix/>
          </a:blip>
          <a:srcRect b="0" l="0" r="0" t="0"/>
          <a:stretch/>
        </p:blipFill>
        <p:spPr>
          <a:xfrm>
            <a:off x="25403" y="8280400"/>
            <a:ext cx="9349072" cy="5331718"/>
          </a:xfrm>
          <a:prstGeom prst="rect">
            <a:avLst/>
          </a:prstGeom>
          <a:noFill/>
          <a:ln>
            <a:noFill/>
          </a:ln>
        </p:spPr>
      </p:pic>
      <p:sp>
        <p:nvSpPr>
          <p:cNvPr id="550" name="Google Shape;550;g265ef280821_0_5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1" name="Google Shape;551;g265ef280821_0_51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52" name="Google Shape;552;g265ef280821_0_511"/>
          <p:cNvPicPr preferRelativeResize="0"/>
          <p:nvPr/>
        </p:nvPicPr>
        <p:blipFill rotWithShape="1">
          <a:blip r:embed="rId8">
            <a:alphaModFix/>
          </a:blip>
          <a:srcRect b="0" l="0" r="0" t="0"/>
          <a:stretch/>
        </p:blipFill>
        <p:spPr>
          <a:xfrm>
            <a:off x="1079635" y="698500"/>
            <a:ext cx="6566721" cy="5473700"/>
          </a:xfrm>
          <a:prstGeom prst="rect">
            <a:avLst/>
          </a:prstGeom>
          <a:noFill/>
          <a:ln>
            <a:noFill/>
          </a:ln>
        </p:spPr>
      </p:pic>
      <p:pic>
        <p:nvPicPr>
          <p:cNvPr descr=" " id="553" name="Google Shape;553;g265ef280821_0_511"/>
          <p:cNvPicPr preferRelativeResize="0"/>
          <p:nvPr/>
        </p:nvPicPr>
        <p:blipFill rotWithShape="1">
          <a:blip r:embed="rId9">
            <a:alphaModFix/>
          </a:blip>
          <a:srcRect b="0" l="0" r="0" t="0"/>
          <a:stretch/>
        </p:blipFill>
        <p:spPr>
          <a:xfrm>
            <a:off x="15991299" y="6756400"/>
            <a:ext cx="6566721" cy="5473700"/>
          </a:xfrm>
          <a:prstGeom prst="rect">
            <a:avLst/>
          </a:prstGeom>
          <a:noFill/>
          <a:ln>
            <a:noFill/>
          </a:ln>
        </p:spPr>
      </p:pic>
      <p:sp>
        <p:nvSpPr>
          <p:cNvPr id="554" name="Google Shape;554;g265ef280821_0_511"/>
          <p:cNvSpPr/>
          <p:nvPr/>
        </p:nvSpPr>
        <p:spPr>
          <a:xfrm>
            <a:off x="8675184" y="2171700"/>
            <a:ext cx="66048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65ef280821_0_511"/>
          <p:cNvSpPr/>
          <p:nvPr/>
        </p:nvSpPr>
        <p:spPr>
          <a:xfrm>
            <a:off x="8675184" y="2711450"/>
            <a:ext cx="12576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65ef280821_0_511"/>
          <p:cNvSpPr/>
          <p:nvPr/>
        </p:nvSpPr>
        <p:spPr>
          <a:xfrm>
            <a:off x="8675184" y="2711450"/>
            <a:ext cx="1799400" cy="301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owlby One SC"/>
              <a:buNone/>
            </a:pPr>
            <a:r>
              <a:rPr b="0" i="0" lang="en-US" sz="12800" u="none" cap="none" strike="noStrike">
                <a:solidFill>
                  <a:srgbClr val="272727"/>
                </a:solidFill>
                <a:latin typeface="Bowlby One SC"/>
                <a:ea typeface="Bowlby One SC"/>
                <a:cs typeface="Bowlby One SC"/>
                <a:sym typeface="Bowlby One SC"/>
              </a:rPr>
              <a:t>1</a:t>
            </a:r>
            <a:endParaRPr b="0" i="0" sz="12800" u="none" cap="none" strike="noStrike">
              <a:solidFill>
                <a:schemeClr val="dk1"/>
              </a:solidFill>
              <a:latin typeface="Calibri"/>
              <a:ea typeface="Calibri"/>
              <a:cs typeface="Calibri"/>
              <a:sym typeface="Calibri"/>
            </a:endParaRPr>
          </a:p>
        </p:txBody>
      </p:sp>
      <p:sp>
        <p:nvSpPr>
          <p:cNvPr id="557" name="Google Shape;557;g265ef280821_0_511"/>
          <p:cNvSpPr/>
          <p:nvPr/>
        </p:nvSpPr>
        <p:spPr>
          <a:xfrm>
            <a:off x="10135867" y="2171700"/>
            <a:ext cx="51441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65ef280821_0_511"/>
          <p:cNvSpPr/>
          <p:nvPr/>
        </p:nvSpPr>
        <p:spPr>
          <a:xfrm>
            <a:off x="10135867" y="2171700"/>
            <a:ext cx="5347500" cy="205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Discover the secrets</a:t>
            </a:r>
            <a:endParaRPr b="0" i="0" sz="4800" u="none" cap="none" strike="noStrike">
              <a:solidFill>
                <a:schemeClr val="dk1"/>
              </a:solidFill>
              <a:latin typeface="Calibri"/>
              <a:ea typeface="Calibri"/>
              <a:cs typeface="Calibri"/>
              <a:sym typeface="Calibri"/>
            </a:endParaRPr>
          </a:p>
        </p:txBody>
      </p:sp>
      <p:sp>
        <p:nvSpPr>
          <p:cNvPr id="559" name="Google Shape;559;g265ef280821_0_511"/>
          <p:cNvSpPr/>
          <p:nvPr/>
        </p:nvSpPr>
        <p:spPr>
          <a:xfrm>
            <a:off x="10135867" y="4127500"/>
            <a:ext cx="5279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60" name="Google Shape;560;g265ef280821_0_511"/>
          <p:cNvSpPr/>
          <p:nvPr/>
        </p:nvSpPr>
        <p:spPr>
          <a:xfrm>
            <a:off x="1079635" y="7962900"/>
            <a:ext cx="66048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65ef280821_0_511"/>
          <p:cNvSpPr/>
          <p:nvPr/>
        </p:nvSpPr>
        <p:spPr>
          <a:xfrm>
            <a:off x="1079635" y="8769350"/>
            <a:ext cx="11559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65ef280821_0_511"/>
          <p:cNvSpPr/>
          <p:nvPr/>
        </p:nvSpPr>
        <p:spPr>
          <a:xfrm>
            <a:off x="1079635" y="8769350"/>
            <a:ext cx="1697700" cy="301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owlby One SC"/>
              <a:buNone/>
            </a:pPr>
            <a:r>
              <a:rPr b="0" i="0" lang="en-US" sz="12800" u="none" cap="none" strike="noStrike">
                <a:solidFill>
                  <a:srgbClr val="272727"/>
                </a:solidFill>
                <a:latin typeface="Bowlby One SC"/>
                <a:ea typeface="Bowlby One SC"/>
                <a:cs typeface="Bowlby One SC"/>
                <a:sym typeface="Bowlby One SC"/>
              </a:rPr>
              <a:t>3</a:t>
            </a:r>
            <a:endParaRPr b="0" i="0" sz="12800" u="none" cap="none" strike="noStrike">
              <a:solidFill>
                <a:schemeClr val="dk1"/>
              </a:solidFill>
              <a:latin typeface="Calibri"/>
              <a:ea typeface="Calibri"/>
              <a:cs typeface="Calibri"/>
              <a:sym typeface="Calibri"/>
            </a:endParaRPr>
          </a:p>
        </p:txBody>
      </p:sp>
      <p:sp>
        <p:nvSpPr>
          <p:cNvPr id="563" name="Google Shape;563;g265ef280821_0_511"/>
          <p:cNvSpPr/>
          <p:nvPr/>
        </p:nvSpPr>
        <p:spPr>
          <a:xfrm>
            <a:off x="2438705" y="7962900"/>
            <a:ext cx="52458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65ef280821_0_511"/>
          <p:cNvSpPr/>
          <p:nvPr/>
        </p:nvSpPr>
        <p:spPr>
          <a:xfrm>
            <a:off x="2438705" y="7962900"/>
            <a:ext cx="5448900" cy="205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Meet the creatures</a:t>
            </a:r>
            <a:endParaRPr b="0" i="0" sz="4800" u="none" cap="none" strike="noStrike">
              <a:solidFill>
                <a:schemeClr val="dk1"/>
              </a:solidFill>
              <a:latin typeface="Calibri"/>
              <a:ea typeface="Calibri"/>
              <a:cs typeface="Calibri"/>
              <a:sym typeface="Calibri"/>
            </a:endParaRPr>
          </a:p>
        </p:txBody>
      </p:sp>
      <p:sp>
        <p:nvSpPr>
          <p:cNvPr id="565" name="Google Shape;565;g265ef280821_0_511"/>
          <p:cNvSpPr/>
          <p:nvPr/>
        </p:nvSpPr>
        <p:spPr>
          <a:xfrm>
            <a:off x="2438705" y="9918700"/>
            <a:ext cx="53811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66" name="Google Shape;566;g265ef280821_0_511"/>
          <p:cNvSpPr/>
          <p:nvPr/>
        </p:nvSpPr>
        <p:spPr>
          <a:xfrm>
            <a:off x="8586273" y="7962900"/>
            <a:ext cx="66048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65ef280821_0_511"/>
          <p:cNvSpPr/>
          <p:nvPr/>
        </p:nvSpPr>
        <p:spPr>
          <a:xfrm>
            <a:off x="8586273" y="8769350"/>
            <a:ext cx="11430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65ef280821_0_511"/>
          <p:cNvSpPr/>
          <p:nvPr/>
        </p:nvSpPr>
        <p:spPr>
          <a:xfrm>
            <a:off x="8586273" y="8769350"/>
            <a:ext cx="1685100" cy="301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owlby One SC"/>
              <a:buNone/>
            </a:pPr>
            <a:r>
              <a:rPr b="0" i="0" lang="en-US" sz="12800" u="none" cap="none" strike="noStrike">
                <a:solidFill>
                  <a:srgbClr val="272727"/>
                </a:solidFill>
                <a:latin typeface="Bowlby One SC"/>
                <a:ea typeface="Bowlby One SC"/>
                <a:cs typeface="Bowlby One SC"/>
                <a:sym typeface="Bowlby One SC"/>
              </a:rPr>
              <a:t>4</a:t>
            </a:r>
            <a:endParaRPr b="0" i="0" sz="12800" u="none" cap="none" strike="noStrike">
              <a:solidFill>
                <a:schemeClr val="dk1"/>
              </a:solidFill>
              <a:latin typeface="Calibri"/>
              <a:ea typeface="Calibri"/>
              <a:cs typeface="Calibri"/>
              <a:sym typeface="Calibri"/>
            </a:endParaRPr>
          </a:p>
        </p:txBody>
      </p:sp>
      <p:sp>
        <p:nvSpPr>
          <p:cNvPr id="569" name="Google Shape;569;g265ef280821_0_511"/>
          <p:cNvSpPr/>
          <p:nvPr/>
        </p:nvSpPr>
        <p:spPr>
          <a:xfrm>
            <a:off x="9932641" y="7962900"/>
            <a:ext cx="52584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65ef280821_0_511"/>
          <p:cNvSpPr/>
          <p:nvPr/>
        </p:nvSpPr>
        <p:spPr>
          <a:xfrm>
            <a:off x="9932641" y="7962900"/>
            <a:ext cx="5461800" cy="205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Uncover the magic</a:t>
            </a:r>
            <a:endParaRPr b="0" i="0" sz="4800" u="none" cap="none" strike="noStrike">
              <a:solidFill>
                <a:schemeClr val="dk1"/>
              </a:solidFill>
              <a:latin typeface="Calibri"/>
              <a:ea typeface="Calibri"/>
              <a:cs typeface="Calibri"/>
              <a:sym typeface="Calibri"/>
            </a:endParaRPr>
          </a:p>
        </p:txBody>
      </p:sp>
      <p:sp>
        <p:nvSpPr>
          <p:cNvPr id="571" name="Google Shape;571;g265ef280821_0_511"/>
          <p:cNvSpPr/>
          <p:nvPr/>
        </p:nvSpPr>
        <p:spPr>
          <a:xfrm>
            <a:off x="9932641" y="9918700"/>
            <a:ext cx="53940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72" name="Google Shape;572;g265ef280821_0_511"/>
          <p:cNvSpPr/>
          <p:nvPr/>
        </p:nvSpPr>
        <p:spPr>
          <a:xfrm>
            <a:off x="16181822" y="2171700"/>
            <a:ext cx="66048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65ef280821_0_511"/>
          <p:cNvSpPr/>
          <p:nvPr/>
        </p:nvSpPr>
        <p:spPr>
          <a:xfrm>
            <a:off x="16181822" y="2711450"/>
            <a:ext cx="11685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65ef280821_0_511"/>
          <p:cNvSpPr/>
          <p:nvPr/>
        </p:nvSpPr>
        <p:spPr>
          <a:xfrm>
            <a:off x="16181822" y="2711450"/>
            <a:ext cx="1710600" cy="301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owlby One SC"/>
              <a:buNone/>
            </a:pPr>
            <a:r>
              <a:rPr b="0" i="0" lang="en-US" sz="12800" u="none" cap="none" strike="noStrike">
                <a:solidFill>
                  <a:srgbClr val="272727"/>
                </a:solidFill>
                <a:latin typeface="Bowlby One SC"/>
                <a:ea typeface="Bowlby One SC"/>
                <a:cs typeface="Bowlby One SC"/>
                <a:sym typeface="Bowlby One SC"/>
              </a:rPr>
              <a:t>2</a:t>
            </a:r>
            <a:endParaRPr b="0" i="0" sz="12800" u="none" cap="none" strike="noStrike">
              <a:solidFill>
                <a:schemeClr val="dk1"/>
              </a:solidFill>
              <a:latin typeface="Calibri"/>
              <a:ea typeface="Calibri"/>
              <a:cs typeface="Calibri"/>
              <a:sym typeface="Calibri"/>
            </a:endParaRPr>
          </a:p>
        </p:txBody>
      </p:sp>
      <p:sp>
        <p:nvSpPr>
          <p:cNvPr id="575" name="Google Shape;575;g265ef280821_0_511"/>
          <p:cNvSpPr/>
          <p:nvPr/>
        </p:nvSpPr>
        <p:spPr>
          <a:xfrm>
            <a:off x="17553594" y="2171700"/>
            <a:ext cx="52332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65ef280821_0_511"/>
          <p:cNvSpPr/>
          <p:nvPr/>
        </p:nvSpPr>
        <p:spPr>
          <a:xfrm>
            <a:off x="17553594" y="2171700"/>
            <a:ext cx="5436300" cy="205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Find your own path</a:t>
            </a:r>
            <a:endParaRPr b="0" i="0" sz="4800" u="none" cap="none" strike="noStrike">
              <a:solidFill>
                <a:schemeClr val="dk1"/>
              </a:solidFill>
              <a:latin typeface="Calibri"/>
              <a:ea typeface="Calibri"/>
              <a:cs typeface="Calibri"/>
              <a:sym typeface="Calibri"/>
            </a:endParaRPr>
          </a:p>
        </p:txBody>
      </p:sp>
      <p:sp>
        <p:nvSpPr>
          <p:cNvPr id="577" name="Google Shape;577;g265ef280821_0_511"/>
          <p:cNvSpPr/>
          <p:nvPr/>
        </p:nvSpPr>
        <p:spPr>
          <a:xfrm>
            <a:off x="17553594" y="4127500"/>
            <a:ext cx="5368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582" name="Shape 582"/>
        <p:cNvGrpSpPr/>
        <p:nvPr/>
      </p:nvGrpSpPr>
      <p:grpSpPr>
        <a:xfrm>
          <a:off x="0" y="0"/>
          <a:ext cx="0" cy="0"/>
          <a:chOff x="0" y="0"/>
          <a:chExt cx="0" cy="0"/>
        </a:xfrm>
      </p:grpSpPr>
      <p:pic>
        <p:nvPicPr>
          <p:cNvPr descr=" " id="583" name="Google Shape;583;g265ef280821_0_547"/>
          <p:cNvPicPr preferRelativeResize="0"/>
          <p:nvPr/>
        </p:nvPicPr>
        <p:blipFill rotWithShape="1">
          <a:blip r:embed="rId3">
            <a:alphaModFix/>
          </a:blip>
          <a:srcRect b="0" l="0" r="0" t="0"/>
          <a:stretch/>
        </p:blipFill>
        <p:spPr>
          <a:xfrm>
            <a:off x="0" y="10007600"/>
            <a:ext cx="5378198" cy="3707383"/>
          </a:xfrm>
          <a:prstGeom prst="rect">
            <a:avLst/>
          </a:prstGeom>
          <a:noFill/>
          <a:ln>
            <a:noFill/>
          </a:ln>
        </p:spPr>
      </p:pic>
      <p:pic>
        <p:nvPicPr>
          <p:cNvPr descr=" " id="584" name="Google Shape;584;g265ef280821_0_547"/>
          <p:cNvPicPr preferRelativeResize="0"/>
          <p:nvPr/>
        </p:nvPicPr>
        <p:blipFill rotWithShape="1">
          <a:blip r:embed="rId4">
            <a:alphaModFix/>
          </a:blip>
          <a:srcRect b="0" l="0" r="0" t="0"/>
          <a:stretch/>
        </p:blipFill>
        <p:spPr>
          <a:xfrm>
            <a:off x="22977172" y="8648700"/>
            <a:ext cx="1409876" cy="5065316"/>
          </a:xfrm>
          <a:prstGeom prst="rect">
            <a:avLst/>
          </a:prstGeom>
          <a:noFill/>
          <a:ln>
            <a:noFill/>
          </a:ln>
        </p:spPr>
      </p:pic>
      <p:pic>
        <p:nvPicPr>
          <p:cNvPr descr=" " id="585" name="Google Shape;585;g265ef280821_0_547"/>
          <p:cNvPicPr preferRelativeResize="0"/>
          <p:nvPr/>
        </p:nvPicPr>
        <p:blipFill rotWithShape="1">
          <a:blip r:embed="rId5">
            <a:alphaModFix/>
          </a:blip>
          <a:srcRect b="0" l="0" r="0" t="0"/>
          <a:stretch/>
        </p:blipFill>
        <p:spPr>
          <a:xfrm>
            <a:off x="0" y="0"/>
            <a:ext cx="7938492" cy="6057900"/>
          </a:xfrm>
          <a:prstGeom prst="rect">
            <a:avLst/>
          </a:prstGeom>
          <a:noFill/>
          <a:ln>
            <a:noFill/>
          </a:ln>
        </p:spPr>
      </p:pic>
      <p:pic>
        <p:nvPicPr>
          <p:cNvPr descr=" " id="586" name="Google Shape;586;g265ef280821_0_547"/>
          <p:cNvPicPr preferRelativeResize="0"/>
          <p:nvPr/>
        </p:nvPicPr>
        <p:blipFill rotWithShape="1">
          <a:blip r:embed="rId6">
            <a:alphaModFix/>
          </a:blip>
          <a:srcRect b="0" l="0" r="0" t="0"/>
          <a:stretch/>
        </p:blipFill>
        <p:spPr>
          <a:xfrm>
            <a:off x="0" y="0"/>
            <a:ext cx="4039105" cy="1917700"/>
          </a:xfrm>
          <a:prstGeom prst="rect">
            <a:avLst/>
          </a:prstGeom>
          <a:noFill/>
          <a:ln>
            <a:noFill/>
          </a:ln>
        </p:spPr>
      </p:pic>
      <p:sp>
        <p:nvSpPr>
          <p:cNvPr id="587" name="Google Shape;587;g265ef280821_0_5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g265ef280821_0_54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89" name="Google Shape;589;g265ef280821_0_547"/>
          <p:cNvPicPr preferRelativeResize="0"/>
          <p:nvPr/>
        </p:nvPicPr>
        <p:blipFill rotWithShape="1">
          <a:blip r:embed="rId8">
            <a:alphaModFix/>
          </a:blip>
          <a:srcRect b="0" l="0" r="0" t="0"/>
          <a:stretch/>
        </p:blipFill>
        <p:spPr>
          <a:xfrm>
            <a:off x="9183248" y="3308102"/>
            <a:ext cx="14187673" cy="9964389"/>
          </a:xfrm>
          <a:prstGeom prst="rect">
            <a:avLst/>
          </a:prstGeom>
          <a:noFill/>
          <a:ln>
            <a:noFill/>
          </a:ln>
        </p:spPr>
      </p:pic>
      <p:pic>
        <p:nvPicPr>
          <p:cNvPr descr=" " id="590" name="Google Shape;590;g265ef280821_0_547"/>
          <p:cNvPicPr preferRelativeResize="0"/>
          <p:nvPr/>
        </p:nvPicPr>
        <p:blipFill rotWithShape="1">
          <a:blip r:embed="rId9">
            <a:alphaModFix/>
          </a:blip>
          <a:srcRect b="0" l="0" r="0" t="0"/>
          <a:stretch/>
        </p:blipFill>
        <p:spPr>
          <a:xfrm>
            <a:off x="9184901" y="3302943"/>
            <a:ext cx="5812751" cy="5001791"/>
          </a:xfrm>
          <a:prstGeom prst="rect">
            <a:avLst/>
          </a:prstGeom>
          <a:noFill/>
          <a:ln>
            <a:noFill/>
          </a:ln>
        </p:spPr>
      </p:pic>
      <p:pic>
        <p:nvPicPr>
          <p:cNvPr descr=" " id="591" name="Google Shape;591;g265ef280821_0_547"/>
          <p:cNvPicPr preferRelativeResize="0"/>
          <p:nvPr/>
        </p:nvPicPr>
        <p:blipFill rotWithShape="1">
          <a:blip r:embed="rId10">
            <a:alphaModFix/>
          </a:blip>
          <a:srcRect b="0" l="0" r="0" t="0"/>
          <a:stretch/>
        </p:blipFill>
        <p:spPr>
          <a:xfrm>
            <a:off x="18118399" y="8068816"/>
            <a:ext cx="1010217" cy="584870"/>
          </a:xfrm>
          <a:prstGeom prst="rect">
            <a:avLst/>
          </a:prstGeom>
          <a:noFill/>
          <a:ln>
            <a:noFill/>
          </a:ln>
        </p:spPr>
      </p:pic>
      <p:pic>
        <p:nvPicPr>
          <p:cNvPr descr=" " id="592" name="Google Shape;592;g265ef280821_0_547"/>
          <p:cNvPicPr preferRelativeResize="0"/>
          <p:nvPr/>
        </p:nvPicPr>
        <p:blipFill rotWithShape="1">
          <a:blip r:embed="rId11">
            <a:alphaModFix/>
          </a:blip>
          <a:srcRect b="0" l="0" r="0" t="0"/>
          <a:stretch/>
        </p:blipFill>
        <p:spPr>
          <a:xfrm>
            <a:off x="17334864" y="11361341"/>
            <a:ext cx="1130587" cy="652711"/>
          </a:xfrm>
          <a:prstGeom prst="rect">
            <a:avLst/>
          </a:prstGeom>
          <a:noFill/>
          <a:ln>
            <a:noFill/>
          </a:ln>
        </p:spPr>
      </p:pic>
      <p:pic>
        <p:nvPicPr>
          <p:cNvPr descr=" " id="593" name="Google Shape;593;g265ef280821_0_547"/>
          <p:cNvPicPr preferRelativeResize="0"/>
          <p:nvPr/>
        </p:nvPicPr>
        <p:blipFill rotWithShape="1">
          <a:blip r:embed="rId12">
            <a:alphaModFix/>
          </a:blip>
          <a:srcRect b="0" l="0" r="0" t="0"/>
          <a:stretch/>
        </p:blipFill>
        <p:spPr>
          <a:xfrm>
            <a:off x="10460300" y="6190878"/>
            <a:ext cx="1010217" cy="584870"/>
          </a:xfrm>
          <a:prstGeom prst="rect">
            <a:avLst/>
          </a:prstGeom>
          <a:noFill/>
          <a:ln>
            <a:noFill/>
          </a:ln>
        </p:spPr>
      </p:pic>
      <p:pic>
        <p:nvPicPr>
          <p:cNvPr descr=" " id="594" name="Google Shape;594;g265ef280821_0_547"/>
          <p:cNvPicPr preferRelativeResize="0"/>
          <p:nvPr/>
        </p:nvPicPr>
        <p:blipFill rotWithShape="1">
          <a:blip r:embed="rId13">
            <a:alphaModFix/>
          </a:blip>
          <a:srcRect b="0" l="0" r="0" t="0"/>
          <a:stretch/>
        </p:blipFill>
        <p:spPr>
          <a:xfrm>
            <a:off x="10979859" y="5328146"/>
            <a:ext cx="634593" cy="364827"/>
          </a:xfrm>
          <a:prstGeom prst="rect">
            <a:avLst/>
          </a:prstGeom>
          <a:noFill/>
          <a:ln>
            <a:noFill/>
          </a:ln>
        </p:spPr>
      </p:pic>
      <p:sp>
        <p:nvSpPr>
          <p:cNvPr id="595" name="Google Shape;595;g265ef280821_0_547"/>
          <p:cNvSpPr/>
          <p:nvPr/>
        </p:nvSpPr>
        <p:spPr>
          <a:xfrm>
            <a:off x="2421769" y="1104900"/>
            <a:ext cx="19543500" cy="188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owlby One SC"/>
              <a:buNone/>
            </a:pPr>
            <a:r>
              <a:rPr b="0" i="0" lang="en-US" sz="8000" u="none" cap="none" strike="noStrike">
                <a:solidFill>
                  <a:srgbClr val="272727"/>
                </a:solidFill>
                <a:latin typeface="Bowlby One SC"/>
                <a:ea typeface="Bowlby One SC"/>
                <a:cs typeface="Bowlby One SC"/>
                <a:sym typeface="Bowlby One SC"/>
              </a:rPr>
              <a:t>Fantasy Realm at a Glance</a:t>
            </a:r>
            <a:endParaRPr b="0" i="0" sz="8000" u="none" cap="none" strike="noStrike">
              <a:solidFill>
                <a:schemeClr val="dk1"/>
              </a:solidFill>
              <a:latin typeface="Calibri"/>
              <a:ea typeface="Calibri"/>
              <a:cs typeface="Calibri"/>
              <a:sym typeface="Calibri"/>
            </a:endParaRPr>
          </a:p>
        </p:txBody>
      </p:sp>
      <p:sp>
        <p:nvSpPr>
          <p:cNvPr id="596" name="Google Shape;596;g265ef280821_0_547"/>
          <p:cNvSpPr/>
          <p:nvPr/>
        </p:nvSpPr>
        <p:spPr>
          <a:xfrm>
            <a:off x="1714714" y="33464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65ef280821_0_547"/>
          <p:cNvSpPr/>
          <p:nvPr/>
        </p:nvSpPr>
        <p:spPr>
          <a:xfrm>
            <a:off x="1714714" y="33464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65ef280821_0_547"/>
          <p:cNvSpPr/>
          <p:nvPr/>
        </p:nvSpPr>
        <p:spPr>
          <a:xfrm>
            <a:off x="1714714" y="3346450"/>
            <a:ext cx="7138200" cy="113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The Forest</a:t>
            </a:r>
            <a:endParaRPr b="0" i="0" sz="4800" u="none" cap="none" strike="noStrike">
              <a:solidFill>
                <a:schemeClr val="dk1"/>
              </a:solidFill>
              <a:latin typeface="Calibri"/>
              <a:ea typeface="Calibri"/>
              <a:cs typeface="Calibri"/>
              <a:sym typeface="Calibri"/>
            </a:endParaRPr>
          </a:p>
        </p:txBody>
      </p:sp>
      <p:sp>
        <p:nvSpPr>
          <p:cNvPr id="599" name="Google Shape;599;g265ef280821_0_547"/>
          <p:cNvSpPr/>
          <p:nvPr/>
        </p:nvSpPr>
        <p:spPr>
          <a:xfrm>
            <a:off x="1714714" y="43751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600" name="Google Shape;600;g265ef280821_0_547"/>
          <p:cNvSpPr/>
          <p:nvPr/>
        </p:nvSpPr>
        <p:spPr>
          <a:xfrm>
            <a:off x="1714714" y="65087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65ef280821_0_547"/>
          <p:cNvSpPr/>
          <p:nvPr/>
        </p:nvSpPr>
        <p:spPr>
          <a:xfrm>
            <a:off x="1714714" y="65087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65ef280821_0_547"/>
          <p:cNvSpPr/>
          <p:nvPr/>
        </p:nvSpPr>
        <p:spPr>
          <a:xfrm>
            <a:off x="1714714" y="6508750"/>
            <a:ext cx="7138200" cy="113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The Crystal Caves</a:t>
            </a:r>
            <a:endParaRPr b="0" i="0" sz="4800" u="none" cap="none" strike="noStrike">
              <a:solidFill>
                <a:schemeClr val="dk1"/>
              </a:solidFill>
              <a:latin typeface="Calibri"/>
              <a:ea typeface="Calibri"/>
              <a:cs typeface="Calibri"/>
              <a:sym typeface="Calibri"/>
            </a:endParaRPr>
          </a:p>
        </p:txBody>
      </p:sp>
      <p:sp>
        <p:nvSpPr>
          <p:cNvPr id="603" name="Google Shape;603;g265ef280821_0_547"/>
          <p:cNvSpPr/>
          <p:nvPr/>
        </p:nvSpPr>
        <p:spPr>
          <a:xfrm>
            <a:off x="1714714" y="75374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604" name="Google Shape;604;g265ef280821_0_547"/>
          <p:cNvSpPr/>
          <p:nvPr/>
        </p:nvSpPr>
        <p:spPr>
          <a:xfrm>
            <a:off x="1714714" y="96710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65ef280821_0_547"/>
          <p:cNvSpPr/>
          <p:nvPr/>
        </p:nvSpPr>
        <p:spPr>
          <a:xfrm>
            <a:off x="1714714" y="96710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65ef280821_0_547"/>
          <p:cNvSpPr/>
          <p:nvPr/>
        </p:nvSpPr>
        <p:spPr>
          <a:xfrm>
            <a:off x="1714714" y="9671050"/>
            <a:ext cx="7138200" cy="113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The Dragon's Lair</a:t>
            </a:r>
            <a:endParaRPr b="0" i="0" sz="4800" u="none" cap="none" strike="noStrike">
              <a:solidFill>
                <a:schemeClr val="dk1"/>
              </a:solidFill>
              <a:latin typeface="Calibri"/>
              <a:ea typeface="Calibri"/>
              <a:cs typeface="Calibri"/>
              <a:sym typeface="Calibri"/>
            </a:endParaRPr>
          </a:p>
        </p:txBody>
      </p:sp>
      <p:sp>
        <p:nvSpPr>
          <p:cNvPr id="607" name="Google Shape;607;g265ef280821_0_547"/>
          <p:cNvSpPr/>
          <p:nvPr/>
        </p:nvSpPr>
        <p:spPr>
          <a:xfrm>
            <a:off x="1714714" y="106997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612" name="Shape 612"/>
        <p:cNvGrpSpPr/>
        <p:nvPr/>
      </p:nvGrpSpPr>
      <p:grpSpPr>
        <a:xfrm>
          <a:off x="0" y="0"/>
          <a:ext cx="0" cy="0"/>
          <a:chOff x="0" y="0"/>
          <a:chExt cx="0" cy="0"/>
        </a:xfrm>
      </p:grpSpPr>
      <p:pic>
        <p:nvPicPr>
          <p:cNvPr descr=" " id="613" name="Google Shape;613;g265ef280821_0_576"/>
          <p:cNvPicPr preferRelativeResize="0"/>
          <p:nvPr/>
        </p:nvPicPr>
        <p:blipFill rotWithShape="1">
          <a:blip r:embed="rId3">
            <a:alphaModFix/>
          </a:blip>
          <a:srcRect b="0" l="0" r="0" t="0"/>
          <a:stretch/>
        </p:blipFill>
        <p:spPr>
          <a:xfrm>
            <a:off x="15534042" y="0"/>
            <a:ext cx="8848473" cy="6525592"/>
          </a:xfrm>
          <a:prstGeom prst="rect">
            <a:avLst/>
          </a:prstGeom>
          <a:noFill/>
          <a:ln>
            <a:noFill/>
          </a:ln>
        </p:spPr>
      </p:pic>
      <p:pic>
        <p:nvPicPr>
          <p:cNvPr descr=" " id="614" name="Google Shape;614;g265ef280821_0_576"/>
          <p:cNvPicPr preferRelativeResize="0"/>
          <p:nvPr/>
        </p:nvPicPr>
        <p:blipFill rotWithShape="1">
          <a:blip r:embed="rId4">
            <a:alphaModFix/>
          </a:blip>
          <a:srcRect b="0" l="0" r="0" t="0"/>
          <a:stretch/>
        </p:blipFill>
        <p:spPr>
          <a:xfrm>
            <a:off x="9081635" y="9232900"/>
            <a:ext cx="15305413" cy="4483100"/>
          </a:xfrm>
          <a:prstGeom prst="rect">
            <a:avLst/>
          </a:prstGeom>
          <a:noFill/>
          <a:ln>
            <a:noFill/>
          </a:ln>
        </p:spPr>
      </p:pic>
      <p:pic>
        <p:nvPicPr>
          <p:cNvPr descr=" " id="615" name="Google Shape;615;g265ef280821_0_576"/>
          <p:cNvPicPr preferRelativeResize="0"/>
          <p:nvPr/>
        </p:nvPicPr>
        <p:blipFill rotWithShape="1">
          <a:blip r:embed="rId5">
            <a:alphaModFix/>
          </a:blip>
          <a:srcRect b="0" l="0" r="0" t="0"/>
          <a:stretch/>
        </p:blipFill>
        <p:spPr>
          <a:xfrm>
            <a:off x="9469195" y="11993612"/>
            <a:ext cx="14917853" cy="1722388"/>
          </a:xfrm>
          <a:prstGeom prst="rect">
            <a:avLst/>
          </a:prstGeom>
          <a:noFill/>
          <a:ln>
            <a:noFill/>
          </a:ln>
        </p:spPr>
      </p:pic>
      <p:pic>
        <p:nvPicPr>
          <p:cNvPr descr=" " id="616" name="Google Shape;616;g265ef280821_0_576"/>
          <p:cNvPicPr preferRelativeResize="0"/>
          <p:nvPr/>
        </p:nvPicPr>
        <p:blipFill rotWithShape="1">
          <a:blip r:embed="rId6">
            <a:alphaModFix/>
          </a:blip>
          <a:srcRect b="0" l="0" r="0" t="0"/>
          <a:stretch/>
        </p:blipFill>
        <p:spPr>
          <a:xfrm>
            <a:off x="0" y="0"/>
            <a:ext cx="4485937" cy="4192687"/>
          </a:xfrm>
          <a:prstGeom prst="rect">
            <a:avLst/>
          </a:prstGeom>
          <a:noFill/>
          <a:ln>
            <a:noFill/>
          </a:ln>
        </p:spPr>
      </p:pic>
      <p:sp>
        <p:nvSpPr>
          <p:cNvPr id="617" name="Google Shape;617;g265ef280821_0_5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8" name="Google Shape;618;g265ef280821_0_57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19" name="Google Shape;619;g265ef280821_0_576"/>
          <p:cNvSpPr/>
          <p:nvPr/>
        </p:nvSpPr>
        <p:spPr>
          <a:xfrm>
            <a:off x="6054423" y="1104900"/>
            <a:ext cx="12278100" cy="188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owlby One SC"/>
              <a:buNone/>
            </a:pPr>
            <a:r>
              <a:rPr b="0" i="0" lang="en-US" sz="8000" u="none" cap="none" strike="noStrike">
                <a:solidFill>
                  <a:srgbClr val="272727"/>
                </a:solidFill>
                <a:latin typeface="Bowlby One SC"/>
                <a:ea typeface="Bowlby One SC"/>
                <a:cs typeface="Bowlby One SC"/>
                <a:sym typeface="Bowlby One SC"/>
              </a:rPr>
              <a:t>The Timeline</a:t>
            </a:r>
            <a:endParaRPr b="0" i="0" sz="8000" u="none" cap="none" strike="noStrike">
              <a:solidFill>
                <a:schemeClr val="dk1"/>
              </a:solidFill>
              <a:latin typeface="Calibri"/>
              <a:ea typeface="Calibri"/>
              <a:cs typeface="Calibri"/>
              <a:sym typeface="Calibri"/>
            </a:endParaRPr>
          </a:p>
        </p:txBody>
      </p:sp>
      <p:sp>
        <p:nvSpPr>
          <p:cNvPr id="620" name="Google Shape;620;g265ef280821_0_576"/>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65ef280821_0_576"/>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265ef280821_0_576"/>
          <p:cNvPicPr preferRelativeResize="0"/>
          <p:nvPr/>
        </p:nvPicPr>
        <p:blipFill rotWithShape="1">
          <a:blip r:embed="rId8">
            <a:alphaModFix/>
          </a:blip>
          <a:srcRect b="0" l="0" r="0" t="0"/>
          <a:stretch/>
        </p:blipFill>
        <p:spPr>
          <a:xfrm>
            <a:off x="0" y="7912100"/>
            <a:ext cx="24387048" cy="12700"/>
          </a:xfrm>
          <a:prstGeom prst="rect">
            <a:avLst/>
          </a:prstGeom>
          <a:noFill/>
          <a:ln>
            <a:noFill/>
          </a:ln>
        </p:spPr>
      </p:pic>
      <p:pic>
        <p:nvPicPr>
          <p:cNvPr descr=" " id="623" name="Google Shape;623;g265ef280821_0_576"/>
          <p:cNvPicPr preferRelativeResize="0"/>
          <p:nvPr/>
        </p:nvPicPr>
        <p:blipFill rotWithShape="1">
          <a:blip r:embed="rId9">
            <a:alphaModFix/>
          </a:blip>
          <a:srcRect b="0" l="0" r="0" t="0"/>
          <a:stretch/>
        </p:blipFill>
        <p:spPr>
          <a:xfrm>
            <a:off x="1244756" y="5016500"/>
            <a:ext cx="190524" cy="2908300"/>
          </a:xfrm>
          <a:prstGeom prst="rect">
            <a:avLst/>
          </a:prstGeom>
          <a:noFill/>
          <a:ln>
            <a:noFill/>
          </a:ln>
        </p:spPr>
      </p:pic>
      <p:pic>
        <p:nvPicPr>
          <p:cNvPr descr=" " id="624" name="Google Shape;624;g265ef280821_0_576"/>
          <p:cNvPicPr preferRelativeResize="0"/>
          <p:nvPr/>
        </p:nvPicPr>
        <p:blipFill rotWithShape="1">
          <a:blip r:embed="rId10">
            <a:alphaModFix/>
          </a:blip>
          <a:srcRect b="0" l="0" r="0" t="0"/>
          <a:stretch/>
        </p:blipFill>
        <p:spPr>
          <a:xfrm>
            <a:off x="12561870" y="3505200"/>
            <a:ext cx="190524" cy="4419600"/>
          </a:xfrm>
          <a:prstGeom prst="rect">
            <a:avLst/>
          </a:prstGeom>
          <a:noFill/>
          <a:ln>
            <a:noFill/>
          </a:ln>
        </p:spPr>
      </p:pic>
      <p:pic>
        <p:nvPicPr>
          <p:cNvPr descr=" " id="625" name="Google Shape;625;g265ef280821_0_576"/>
          <p:cNvPicPr preferRelativeResize="0"/>
          <p:nvPr/>
        </p:nvPicPr>
        <p:blipFill rotWithShape="1">
          <a:blip r:embed="rId11">
            <a:alphaModFix/>
          </a:blip>
          <a:srcRect b="0" l="0" r="0" t="0"/>
          <a:stretch/>
        </p:blipFill>
        <p:spPr>
          <a:xfrm>
            <a:off x="6884260" y="7924800"/>
            <a:ext cx="190524" cy="5029200"/>
          </a:xfrm>
          <a:prstGeom prst="rect">
            <a:avLst/>
          </a:prstGeom>
          <a:noFill/>
          <a:ln>
            <a:noFill/>
          </a:ln>
        </p:spPr>
      </p:pic>
      <p:pic>
        <p:nvPicPr>
          <p:cNvPr descr=" " id="626" name="Google Shape;626;g265ef280821_0_576"/>
          <p:cNvPicPr preferRelativeResize="0"/>
          <p:nvPr/>
        </p:nvPicPr>
        <p:blipFill rotWithShape="1">
          <a:blip r:embed="rId12">
            <a:alphaModFix/>
          </a:blip>
          <a:srcRect b="0" l="0" r="0" t="0"/>
          <a:stretch/>
        </p:blipFill>
        <p:spPr>
          <a:xfrm>
            <a:off x="18214076" y="7924800"/>
            <a:ext cx="190524" cy="3048000"/>
          </a:xfrm>
          <a:prstGeom prst="rect">
            <a:avLst/>
          </a:prstGeom>
          <a:noFill/>
          <a:ln>
            <a:noFill/>
          </a:ln>
        </p:spPr>
      </p:pic>
      <p:sp>
        <p:nvSpPr>
          <p:cNvPr id="627" name="Google Shape;627;g265ef280821_0_576"/>
          <p:cNvSpPr/>
          <p:nvPr/>
        </p:nvSpPr>
        <p:spPr>
          <a:xfrm>
            <a:off x="1740117" y="4775200"/>
            <a:ext cx="4572600" cy="29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265ef280821_0_576"/>
          <p:cNvSpPr/>
          <p:nvPr/>
        </p:nvSpPr>
        <p:spPr>
          <a:xfrm>
            <a:off x="1740117" y="4775200"/>
            <a:ext cx="4572600" cy="29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65ef280821_0_576"/>
          <p:cNvSpPr/>
          <p:nvPr/>
        </p:nvSpPr>
        <p:spPr>
          <a:xfrm>
            <a:off x="1740117" y="4775200"/>
            <a:ext cx="4725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War</a:t>
            </a:r>
            <a:endParaRPr b="0" i="0" sz="3600" u="none" cap="none" strike="noStrike">
              <a:solidFill>
                <a:schemeClr val="dk1"/>
              </a:solidFill>
              <a:latin typeface="Calibri"/>
              <a:ea typeface="Calibri"/>
              <a:cs typeface="Calibri"/>
              <a:sym typeface="Calibri"/>
            </a:endParaRPr>
          </a:p>
        </p:txBody>
      </p:sp>
      <p:sp>
        <p:nvSpPr>
          <p:cNvPr id="630" name="Google Shape;630;g265ef280821_0_576"/>
          <p:cNvSpPr/>
          <p:nvPr/>
        </p:nvSpPr>
        <p:spPr>
          <a:xfrm>
            <a:off x="1740117" y="56769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631" name="Google Shape;631;g265ef280821_0_576"/>
          <p:cNvSpPr/>
          <p:nvPr/>
        </p:nvSpPr>
        <p:spPr>
          <a:xfrm>
            <a:off x="13069934" y="3289300"/>
            <a:ext cx="4572600" cy="450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265ef280821_0_576"/>
          <p:cNvSpPr/>
          <p:nvPr/>
        </p:nvSpPr>
        <p:spPr>
          <a:xfrm>
            <a:off x="13069934" y="3289300"/>
            <a:ext cx="4572600" cy="450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265ef280821_0_576"/>
          <p:cNvSpPr/>
          <p:nvPr/>
        </p:nvSpPr>
        <p:spPr>
          <a:xfrm>
            <a:off x="13069934" y="3289300"/>
            <a:ext cx="4725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Transformation</a:t>
            </a:r>
            <a:endParaRPr b="0" i="0" sz="3600" u="none" cap="none" strike="noStrike">
              <a:solidFill>
                <a:schemeClr val="dk1"/>
              </a:solidFill>
              <a:latin typeface="Calibri"/>
              <a:ea typeface="Calibri"/>
              <a:cs typeface="Calibri"/>
              <a:sym typeface="Calibri"/>
            </a:endParaRPr>
          </a:p>
        </p:txBody>
      </p:sp>
      <p:sp>
        <p:nvSpPr>
          <p:cNvPr id="634" name="Google Shape;634;g265ef280821_0_576"/>
          <p:cNvSpPr/>
          <p:nvPr/>
        </p:nvSpPr>
        <p:spPr>
          <a:xfrm>
            <a:off x="13069934" y="41910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635" name="Google Shape;635;g265ef280821_0_576"/>
          <p:cNvSpPr/>
          <p:nvPr/>
        </p:nvSpPr>
        <p:spPr>
          <a:xfrm>
            <a:off x="7417727" y="8432800"/>
            <a:ext cx="4572600" cy="450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65ef280821_0_576"/>
          <p:cNvSpPr/>
          <p:nvPr/>
        </p:nvSpPr>
        <p:spPr>
          <a:xfrm>
            <a:off x="7417727" y="8432800"/>
            <a:ext cx="4572600" cy="450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265ef280821_0_576"/>
          <p:cNvSpPr/>
          <p:nvPr/>
        </p:nvSpPr>
        <p:spPr>
          <a:xfrm>
            <a:off x="7417727" y="8432800"/>
            <a:ext cx="4725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Rise</a:t>
            </a:r>
            <a:endParaRPr b="0" i="0" sz="3600" u="none" cap="none" strike="noStrike">
              <a:solidFill>
                <a:schemeClr val="dk1"/>
              </a:solidFill>
              <a:latin typeface="Calibri"/>
              <a:ea typeface="Calibri"/>
              <a:cs typeface="Calibri"/>
              <a:sym typeface="Calibri"/>
            </a:endParaRPr>
          </a:p>
        </p:txBody>
      </p:sp>
      <p:sp>
        <p:nvSpPr>
          <p:cNvPr id="638" name="Google Shape;638;g265ef280821_0_576"/>
          <p:cNvSpPr/>
          <p:nvPr/>
        </p:nvSpPr>
        <p:spPr>
          <a:xfrm>
            <a:off x="7417727" y="93345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639" name="Google Shape;639;g265ef280821_0_576"/>
          <p:cNvSpPr/>
          <p:nvPr/>
        </p:nvSpPr>
        <p:spPr>
          <a:xfrm>
            <a:off x="18747543" y="8432800"/>
            <a:ext cx="4572600" cy="29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265ef280821_0_576"/>
          <p:cNvSpPr/>
          <p:nvPr/>
        </p:nvSpPr>
        <p:spPr>
          <a:xfrm>
            <a:off x="18747543" y="8432800"/>
            <a:ext cx="4572600" cy="29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65ef280821_0_576"/>
          <p:cNvSpPr/>
          <p:nvPr/>
        </p:nvSpPr>
        <p:spPr>
          <a:xfrm>
            <a:off x="18747543" y="8432800"/>
            <a:ext cx="4725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Invasion</a:t>
            </a:r>
            <a:endParaRPr b="0" i="0" sz="3600" u="none" cap="none" strike="noStrike">
              <a:solidFill>
                <a:schemeClr val="dk1"/>
              </a:solidFill>
              <a:latin typeface="Calibri"/>
              <a:ea typeface="Calibri"/>
              <a:cs typeface="Calibri"/>
              <a:sym typeface="Calibri"/>
            </a:endParaRPr>
          </a:p>
        </p:txBody>
      </p:sp>
      <p:sp>
        <p:nvSpPr>
          <p:cNvPr id="642" name="Google Shape;642;g265ef280821_0_576"/>
          <p:cNvSpPr/>
          <p:nvPr/>
        </p:nvSpPr>
        <p:spPr>
          <a:xfrm>
            <a:off x="18747543" y="93345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643" name="Google Shape;643;g265ef280821_0_576"/>
          <p:cNvSpPr/>
          <p:nvPr/>
        </p:nvSpPr>
        <p:spPr>
          <a:xfrm rot="-5400000">
            <a:off x="766725" y="8344339"/>
            <a:ext cx="14607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owlby One SC"/>
              <a:buNone/>
            </a:pPr>
            <a:r>
              <a:rPr b="0" i="0" lang="en-US" sz="3600" u="none" cap="none" strike="noStrike">
                <a:solidFill>
                  <a:srgbClr val="000000"/>
                </a:solidFill>
                <a:latin typeface="Bowlby One SC"/>
                <a:ea typeface="Bowlby One SC"/>
                <a:cs typeface="Bowlby One SC"/>
                <a:sym typeface="Bowlby One SC"/>
              </a:rPr>
              <a:t>2020</a:t>
            </a:r>
            <a:endParaRPr b="0" i="0" sz="3600" u="none" cap="none" strike="noStrike">
              <a:solidFill>
                <a:schemeClr val="dk1"/>
              </a:solidFill>
              <a:latin typeface="Calibri"/>
              <a:ea typeface="Calibri"/>
              <a:cs typeface="Calibri"/>
              <a:sym typeface="Calibri"/>
            </a:endParaRPr>
          </a:p>
        </p:txBody>
      </p:sp>
      <p:sp>
        <p:nvSpPr>
          <p:cNvPr id="644" name="Google Shape;644;g265ef280821_0_576"/>
          <p:cNvSpPr/>
          <p:nvPr/>
        </p:nvSpPr>
        <p:spPr>
          <a:xfrm rot="-5400000">
            <a:off x="12083840" y="8344785"/>
            <a:ext cx="14607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owlby One SC"/>
              <a:buNone/>
            </a:pPr>
            <a:r>
              <a:rPr b="0" i="0" lang="en-US" sz="3600" u="none" cap="none" strike="noStrike">
                <a:solidFill>
                  <a:srgbClr val="000000"/>
                </a:solidFill>
                <a:latin typeface="Bowlby One SC"/>
                <a:ea typeface="Bowlby One SC"/>
                <a:cs typeface="Bowlby One SC"/>
                <a:sym typeface="Bowlby One SC"/>
              </a:rPr>
              <a:t>2022</a:t>
            </a:r>
            <a:endParaRPr b="0" i="0" sz="3600" u="none" cap="none" strike="noStrike">
              <a:solidFill>
                <a:schemeClr val="dk1"/>
              </a:solidFill>
              <a:latin typeface="Calibri"/>
              <a:ea typeface="Calibri"/>
              <a:cs typeface="Calibri"/>
              <a:sym typeface="Calibri"/>
            </a:endParaRPr>
          </a:p>
        </p:txBody>
      </p:sp>
      <p:sp>
        <p:nvSpPr>
          <p:cNvPr id="645" name="Google Shape;645;g265ef280821_0_576"/>
          <p:cNvSpPr/>
          <p:nvPr/>
        </p:nvSpPr>
        <p:spPr>
          <a:xfrm rot="-5400000">
            <a:off x="6393480" y="6447153"/>
            <a:ext cx="14862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owlby One SC"/>
              <a:buNone/>
            </a:pPr>
            <a:r>
              <a:rPr b="0" i="0" lang="en-US" sz="3600" u="none" cap="none" strike="noStrike">
                <a:solidFill>
                  <a:srgbClr val="000000"/>
                </a:solidFill>
                <a:latin typeface="Bowlby One SC"/>
                <a:ea typeface="Bowlby One SC"/>
                <a:cs typeface="Bowlby One SC"/>
                <a:sym typeface="Bowlby One SC"/>
              </a:rPr>
              <a:t>2021</a:t>
            </a:r>
            <a:endParaRPr b="0" i="0" sz="3600" u="none" cap="none" strike="noStrike">
              <a:solidFill>
                <a:schemeClr val="dk1"/>
              </a:solidFill>
              <a:latin typeface="Calibri"/>
              <a:ea typeface="Calibri"/>
              <a:cs typeface="Calibri"/>
              <a:sym typeface="Calibri"/>
            </a:endParaRPr>
          </a:p>
        </p:txBody>
      </p:sp>
      <p:sp>
        <p:nvSpPr>
          <p:cNvPr id="646" name="Google Shape;646;g265ef280821_0_576"/>
          <p:cNvSpPr/>
          <p:nvPr/>
        </p:nvSpPr>
        <p:spPr>
          <a:xfrm rot="-5400000">
            <a:off x="17736047" y="6414385"/>
            <a:ext cx="14607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owlby One SC"/>
              <a:buNone/>
            </a:pPr>
            <a:r>
              <a:rPr b="0" i="0" lang="en-US" sz="3600" u="none" cap="none" strike="noStrike">
                <a:solidFill>
                  <a:srgbClr val="000000"/>
                </a:solidFill>
                <a:latin typeface="Bowlby One SC"/>
                <a:ea typeface="Bowlby One SC"/>
                <a:cs typeface="Bowlby One SC"/>
                <a:sym typeface="Bowlby One SC"/>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651" name="Shape 651"/>
        <p:cNvGrpSpPr/>
        <p:nvPr/>
      </p:nvGrpSpPr>
      <p:grpSpPr>
        <a:xfrm>
          <a:off x="0" y="0"/>
          <a:ext cx="0" cy="0"/>
          <a:chOff x="0" y="0"/>
          <a:chExt cx="0" cy="0"/>
        </a:xfrm>
      </p:grpSpPr>
      <p:pic>
        <p:nvPicPr>
          <p:cNvPr descr=" " id="652" name="Google Shape;652;g265ef280821_0_614"/>
          <p:cNvPicPr preferRelativeResize="0"/>
          <p:nvPr/>
        </p:nvPicPr>
        <p:blipFill rotWithShape="1">
          <a:blip r:embed="rId3">
            <a:alphaModFix/>
          </a:blip>
          <a:srcRect b="0" l="0" r="0" t="0"/>
          <a:stretch/>
        </p:blipFill>
        <p:spPr>
          <a:xfrm>
            <a:off x="8256032" y="10121900"/>
            <a:ext cx="16131016" cy="3594100"/>
          </a:xfrm>
          <a:prstGeom prst="rect">
            <a:avLst/>
          </a:prstGeom>
          <a:noFill/>
          <a:ln>
            <a:noFill/>
          </a:ln>
        </p:spPr>
      </p:pic>
      <p:pic>
        <p:nvPicPr>
          <p:cNvPr descr=" " id="653" name="Google Shape;653;g265ef280821_0_614"/>
          <p:cNvPicPr preferRelativeResize="0"/>
          <p:nvPr/>
        </p:nvPicPr>
        <p:blipFill rotWithShape="1">
          <a:blip r:embed="rId4">
            <a:alphaModFix/>
          </a:blip>
          <a:srcRect b="0" l="0" r="0" t="0"/>
          <a:stretch/>
        </p:blipFill>
        <p:spPr>
          <a:xfrm>
            <a:off x="25403" y="0"/>
            <a:ext cx="24361645" cy="3987800"/>
          </a:xfrm>
          <a:prstGeom prst="rect">
            <a:avLst/>
          </a:prstGeom>
          <a:noFill/>
          <a:ln>
            <a:noFill/>
          </a:ln>
        </p:spPr>
      </p:pic>
      <p:pic>
        <p:nvPicPr>
          <p:cNvPr descr=" " id="654" name="Google Shape;654;g265ef280821_0_614"/>
          <p:cNvPicPr preferRelativeResize="0"/>
          <p:nvPr/>
        </p:nvPicPr>
        <p:blipFill rotWithShape="1">
          <a:blip r:embed="rId5">
            <a:alphaModFix/>
          </a:blip>
          <a:srcRect b="0" l="0" r="0" t="0"/>
          <a:stretch/>
        </p:blipFill>
        <p:spPr>
          <a:xfrm>
            <a:off x="11494937" y="9994900"/>
            <a:ext cx="12892111" cy="3721100"/>
          </a:xfrm>
          <a:prstGeom prst="rect">
            <a:avLst/>
          </a:prstGeom>
          <a:noFill/>
          <a:ln>
            <a:noFill/>
          </a:ln>
        </p:spPr>
      </p:pic>
      <p:pic>
        <p:nvPicPr>
          <p:cNvPr descr=" " id="655" name="Google Shape;655;g265ef280821_0_614"/>
          <p:cNvPicPr preferRelativeResize="0"/>
          <p:nvPr/>
        </p:nvPicPr>
        <p:blipFill rotWithShape="1">
          <a:blip r:embed="rId6">
            <a:alphaModFix/>
          </a:blip>
          <a:srcRect b="0" l="0" r="0" t="0"/>
          <a:stretch/>
        </p:blipFill>
        <p:spPr>
          <a:xfrm>
            <a:off x="25403" y="8280400"/>
            <a:ext cx="9349072" cy="5331718"/>
          </a:xfrm>
          <a:prstGeom prst="rect">
            <a:avLst/>
          </a:prstGeom>
          <a:noFill/>
          <a:ln>
            <a:noFill/>
          </a:ln>
        </p:spPr>
      </p:pic>
      <p:sp>
        <p:nvSpPr>
          <p:cNvPr id="656" name="Google Shape;656;g265ef280821_0_6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7" name="Google Shape;657;g265ef280821_0_6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58" name="Google Shape;658;g265ef280821_0_614"/>
          <p:cNvSpPr/>
          <p:nvPr/>
        </p:nvSpPr>
        <p:spPr>
          <a:xfrm>
            <a:off x="9267925" y="711200"/>
            <a:ext cx="5851200" cy="188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owlby One SC"/>
              <a:buNone/>
            </a:pPr>
            <a:r>
              <a:rPr b="0" i="0" lang="en-US" sz="8000" u="none" cap="none" strike="noStrike">
                <a:solidFill>
                  <a:srgbClr val="272727"/>
                </a:solidFill>
                <a:latin typeface="Bowlby One SC"/>
                <a:ea typeface="Bowlby One SC"/>
                <a:cs typeface="Bowlby One SC"/>
                <a:sym typeface="Bowlby One SC"/>
              </a:rPr>
              <a:t>Our Team</a:t>
            </a:r>
            <a:endParaRPr b="0" i="0" sz="8000" u="none" cap="none" strike="noStrike">
              <a:solidFill>
                <a:schemeClr val="dk1"/>
              </a:solidFill>
              <a:latin typeface="Calibri"/>
              <a:ea typeface="Calibri"/>
              <a:cs typeface="Calibri"/>
              <a:sym typeface="Calibri"/>
            </a:endParaRPr>
          </a:p>
        </p:txBody>
      </p:sp>
      <p:sp>
        <p:nvSpPr>
          <p:cNvPr id="659" name="Google Shape;659;g265ef280821_0_614"/>
          <p:cNvSpPr/>
          <p:nvPr/>
        </p:nvSpPr>
        <p:spPr>
          <a:xfrm>
            <a:off x="2553019" y="2901950"/>
            <a:ext cx="6096900" cy="791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0" name="Google Shape;660;g265ef280821_0_614"/>
          <p:cNvPicPr preferRelativeResize="0"/>
          <p:nvPr/>
        </p:nvPicPr>
        <p:blipFill rotWithShape="1">
          <a:blip r:embed="rId8">
            <a:alphaModFix/>
          </a:blip>
          <a:srcRect b="0" l="0" r="0" t="0"/>
          <a:stretch/>
        </p:blipFill>
        <p:spPr>
          <a:xfrm>
            <a:off x="2553019" y="2901950"/>
            <a:ext cx="6096762" cy="6096000"/>
          </a:xfrm>
          <a:prstGeom prst="rect">
            <a:avLst/>
          </a:prstGeom>
          <a:noFill/>
          <a:ln>
            <a:noFill/>
          </a:ln>
        </p:spPr>
      </p:pic>
      <p:sp>
        <p:nvSpPr>
          <p:cNvPr id="661" name="Google Shape;661;g265ef280821_0_614"/>
          <p:cNvSpPr/>
          <p:nvPr/>
        </p:nvSpPr>
        <p:spPr>
          <a:xfrm>
            <a:off x="2553019" y="9201150"/>
            <a:ext cx="60969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265ef280821_0_614"/>
          <p:cNvSpPr/>
          <p:nvPr/>
        </p:nvSpPr>
        <p:spPr>
          <a:xfrm>
            <a:off x="2553019" y="9201150"/>
            <a:ext cx="60969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265ef280821_0_614"/>
          <p:cNvSpPr/>
          <p:nvPr/>
        </p:nvSpPr>
        <p:spPr>
          <a:xfrm>
            <a:off x="2451406" y="9201150"/>
            <a:ext cx="6300000" cy="1130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Eldruin</a:t>
            </a:r>
            <a:endParaRPr b="0" i="0" sz="4800" u="none" cap="none" strike="noStrike">
              <a:solidFill>
                <a:schemeClr val="dk1"/>
              </a:solidFill>
              <a:latin typeface="Calibri"/>
              <a:ea typeface="Calibri"/>
              <a:cs typeface="Calibri"/>
              <a:sym typeface="Calibri"/>
            </a:endParaRPr>
          </a:p>
        </p:txBody>
      </p:sp>
      <p:sp>
        <p:nvSpPr>
          <p:cNvPr id="664" name="Google Shape;664;g265ef280821_0_614"/>
          <p:cNvSpPr/>
          <p:nvPr/>
        </p:nvSpPr>
        <p:spPr>
          <a:xfrm>
            <a:off x="2485277" y="102806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65" name="Google Shape;665;g265ef280821_0_614"/>
          <p:cNvSpPr/>
          <p:nvPr/>
        </p:nvSpPr>
        <p:spPr>
          <a:xfrm>
            <a:off x="9513489" y="5340350"/>
            <a:ext cx="6096900" cy="791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6" name="Google Shape;666;g265ef280821_0_614"/>
          <p:cNvPicPr preferRelativeResize="0"/>
          <p:nvPr/>
        </p:nvPicPr>
        <p:blipFill rotWithShape="1">
          <a:blip r:embed="rId9">
            <a:alphaModFix/>
          </a:blip>
          <a:srcRect b="0" l="0" r="0" t="0"/>
          <a:stretch/>
        </p:blipFill>
        <p:spPr>
          <a:xfrm>
            <a:off x="9513489" y="5340350"/>
            <a:ext cx="6096762" cy="6096000"/>
          </a:xfrm>
          <a:prstGeom prst="rect">
            <a:avLst/>
          </a:prstGeom>
          <a:noFill/>
          <a:ln>
            <a:noFill/>
          </a:ln>
        </p:spPr>
      </p:pic>
      <p:sp>
        <p:nvSpPr>
          <p:cNvPr id="667" name="Google Shape;667;g265ef280821_0_614"/>
          <p:cNvSpPr/>
          <p:nvPr/>
        </p:nvSpPr>
        <p:spPr>
          <a:xfrm>
            <a:off x="9513489" y="11639550"/>
            <a:ext cx="60969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65ef280821_0_614"/>
          <p:cNvSpPr/>
          <p:nvPr/>
        </p:nvSpPr>
        <p:spPr>
          <a:xfrm>
            <a:off x="9513489" y="11639550"/>
            <a:ext cx="60969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265ef280821_0_614"/>
          <p:cNvSpPr/>
          <p:nvPr/>
        </p:nvSpPr>
        <p:spPr>
          <a:xfrm>
            <a:off x="9411876" y="11639550"/>
            <a:ext cx="6300000" cy="1130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Elementalen</a:t>
            </a:r>
            <a:endParaRPr b="0" i="0" sz="4800" u="none" cap="none" strike="noStrike">
              <a:solidFill>
                <a:schemeClr val="dk1"/>
              </a:solidFill>
              <a:latin typeface="Calibri"/>
              <a:ea typeface="Calibri"/>
              <a:cs typeface="Calibri"/>
              <a:sym typeface="Calibri"/>
            </a:endParaRPr>
          </a:p>
        </p:txBody>
      </p:sp>
      <p:sp>
        <p:nvSpPr>
          <p:cNvPr id="670" name="Google Shape;670;g265ef280821_0_614"/>
          <p:cNvSpPr/>
          <p:nvPr/>
        </p:nvSpPr>
        <p:spPr>
          <a:xfrm>
            <a:off x="9445747" y="127190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71" name="Google Shape;671;g265ef280821_0_614"/>
          <p:cNvSpPr/>
          <p:nvPr/>
        </p:nvSpPr>
        <p:spPr>
          <a:xfrm>
            <a:off x="16473959" y="2901950"/>
            <a:ext cx="6096900" cy="791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2" name="Google Shape;672;g265ef280821_0_614"/>
          <p:cNvPicPr preferRelativeResize="0"/>
          <p:nvPr/>
        </p:nvPicPr>
        <p:blipFill rotWithShape="1">
          <a:blip r:embed="rId10">
            <a:alphaModFix/>
          </a:blip>
          <a:srcRect b="0" l="0" r="0" t="0"/>
          <a:stretch/>
        </p:blipFill>
        <p:spPr>
          <a:xfrm>
            <a:off x="16473959" y="2901950"/>
            <a:ext cx="6096762" cy="6096000"/>
          </a:xfrm>
          <a:prstGeom prst="rect">
            <a:avLst/>
          </a:prstGeom>
          <a:noFill/>
          <a:ln>
            <a:noFill/>
          </a:ln>
        </p:spPr>
      </p:pic>
      <p:sp>
        <p:nvSpPr>
          <p:cNvPr id="673" name="Google Shape;673;g265ef280821_0_614"/>
          <p:cNvSpPr/>
          <p:nvPr/>
        </p:nvSpPr>
        <p:spPr>
          <a:xfrm>
            <a:off x="16473959" y="9201150"/>
            <a:ext cx="60969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265ef280821_0_614"/>
          <p:cNvSpPr/>
          <p:nvPr/>
        </p:nvSpPr>
        <p:spPr>
          <a:xfrm>
            <a:off x="16473959" y="9201150"/>
            <a:ext cx="60969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265ef280821_0_614"/>
          <p:cNvSpPr/>
          <p:nvPr/>
        </p:nvSpPr>
        <p:spPr>
          <a:xfrm>
            <a:off x="16372346" y="9201150"/>
            <a:ext cx="6300000" cy="1130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Lunaria</a:t>
            </a:r>
            <a:endParaRPr b="0" i="0" sz="4800" u="none" cap="none" strike="noStrike">
              <a:solidFill>
                <a:schemeClr val="dk1"/>
              </a:solidFill>
              <a:latin typeface="Calibri"/>
              <a:ea typeface="Calibri"/>
              <a:cs typeface="Calibri"/>
              <a:sym typeface="Calibri"/>
            </a:endParaRPr>
          </a:p>
        </p:txBody>
      </p:sp>
      <p:sp>
        <p:nvSpPr>
          <p:cNvPr id="676" name="Google Shape;676;g265ef280821_0_614"/>
          <p:cNvSpPr/>
          <p:nvPr/>
        </p:nvSpPr>
        <p:spPr>
          <a:xfrm>
            <a:off x="16406217" y="102806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681" name="Shape 681"/>
        <p:cNvGrpSpPr/>
        <p:nvPr/>
      </p:nvGrpSpPr>
      <p:grpSpPr>
        <a:xfrm>
          <a:off x="0" y="0"/>
          <a:ext cx="0" cy="0"/>
          <a:chOff x="0" y="0"/>
          <a:chExt cx="0" cy="0"/>
        </a:xfrm>
      </p:grpSpPr>
      <p:pic>
        <p:nvPicPr>
          <p:cNvPr descr=" " id="682" name="Google Shape;682;g265ef280821_0_643"/>
          <p:cNvPicPr preferRelativeResize="0"/>
          <p:nvPr/>
        </p:nvPicPr>
        <p:blipFill rotWithShape="1">
          <a:blip r:embed="rId3">
            <a:alphaModFix/>
          </a:blip>
          <a:srcRect b="0" l="0" r="0" t="0"/>
          <a:stretch/>
        </p:blipFill>
        <p:spPr>
          <a:xfrm>
            <a:off x="8256032" y="10121900"/>
            <a:ext cx="16131016" cy="3594100"/>
          </a:xfrm>
          <a:prstGeom prst="rect">
            <a:avLst/>
          </a:prstGeom>
          <a:noFill/>
          <a:ln>
            <a:noFill/>
          </a:ln>
        </p:spPr>
      </p:pic>
      <p:pic>
        <p:nvPicPr>
          <p:cNvPr descr=" " id="683" name="Google Shape;683;g265ef280821_0_643"/>
          <p:cNvPicPr preferRelativeResize="0"/>
          <p:nvPr/>
        </p:nvPicPr>
        <p:blipFill rotWithShape="1">
          <a:blip r:embed="rId4">
            <a:alphaModFix/>
          </a:blip>
          <a:srcRect b="0" l="0" r="0" t="0"/>
          <a:stretch/>
        </p:blipFill>
        <p:spPr>
          <a:xfrm>
            <a:off x="25403" y="0"/>
            <a:ext cx="24361645" cy="3987800"/>
          </a:xfrm>
          <a:prstGeom prst="rect">
            <a:avLst/>
          </a:prstGeom>
          <a:noFill/>
          <a:ln>
            <a:noFill/>
          </a:ln>
        </p:spPr>
      </p:pic>
      <p:pic>
        <p:nvPicPr>
          <p:cNvPr descr=" " id="684" name="Google Shape;684;g265ef280821_0_643"/>
          <p:cNvPicPr preferRelativeResize="0"/>
          <p:nvPr/>
        </p:nvPicPr>
        <p:blipFill rotWithShape="1">
          <a:blip r:embed="rId5">
            <a:alphaModFix/>
          </a:blip>
          <a:srcRect b="0" l="0" r="0" t="0"/>
          <a:stretch/>
        </p:blipFill>
        <p:spPr>
          <a:xfrm>
            <a:off x="11494937" y="9994900"/>
            <a:ext cx="12892111" cy="3721100"/>
          </a:xfrm>
          <a:prstGeom prst="rect">
            <a:avLst/>
          </a:prstGeom>
          <a:noFill/>
          <a:ln>
            <a:noFill/>
          </a:ln>
        </p:spPr>
      </p:pic>
      <p:pic>
        <p:nvPicPr>
          <p:cNvPr descr=" " id="685" name="Google Shape;685;g265ef280821_0_643"/>
          <p:cNvPicPr preferRelativeResize="0"/>
          <p:nvPr/>
        </p:nvPicPr>
        <p:blipFill rotWithShape="1">
          <a:blip r:embed="rId6">
            <a:alphaModFix/>
          </a:blip>
          <a:srcRect b="0" l="0" r="0" t="0"/>
          <a:stretch/>
        </p:blipFill>
        <p:spPr>
          <a:xfrm>
            <a:off x="25403" y="8280400"/>
            <a:ext cx="9349072" cy="5331718"/>
          </a:xfrm>
          <a:prstGeom prst="rect">
            <a:avLst/>
          </a:prstGeom>
          <a:noFill/>
          <a:ln>
            <a:noFill/>
          </a:ln>
        </p:spPr>
      </p:pic>
      <p:sp>
        <p:nvSpPr>
          <p:cNvPr id="686" name="Google Shape;686;g265ef280821_0_6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7" name="Google Shape;687;g265ef280821_0_64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88" name="Google Shape;688;g265ef280821_0_643"/>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g265ef280821_0_643"/>
          <p:cNvSpPr/>
          <p:nvPr/>
        </p:nvSpPr>
        <p:spPr>
          <a:xfrm>
            <a:off x="10618527" y="571500"/>
            <a:ext cx="4166100" cy="3568800"/>
          </a:xfrm>
          <a:prstGeom prst="roundRect">
            <a:avLst>
              <a:gd fmla="val 15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0" name="Google Shape;690;g265ef280821_0_643"/>
          <p:cNvPicPr preferRelativeResize="0"/>
          <p:nvPr/>
        </p:nvPicPr>
        <p:blipFill rotWithShape="1">
          <a:blip r:embed="rId8">
            <a:alphaModFix/>
          </a:blip>
          <a:srcRect b="0" l="0" r="0" t="0"/>
          <a:stretch/>
        </p:blipFill>
        <p:spPr>
          <a:xfrm>
            <a:off x="11685461" y="571500"/>
            <a:ext cx="2032254" cy="2032000"/>
          </a:xfrm>
          <a:prstGeom prst="rect">
            <a:avLst/>
          </a:prstGeom>
          <a:noFill/>
          <a:ln>
            <a:noFill/>
          </a:ln>
        </p:spPr>
      </p:pic>
      <p:sp>
        <p:nvSpPr>
          <p:cNvPr id="691" name="Google Shape;691;g265ef280821_0_643"/>
          <p:cNvSpPr/>
          <p:nvPr/>
        </p:nvSpPr>
        <p:spPr>
          <a:xfrm>
            <a:off x="10923365" y="28067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g265ef280821_0_643"/>
          <p:cNvSpPr/>
          <p:nvPr/>
        </p:nvSpPr>
        <p:spPr>
          <a:xfrm>
            <a:off x="10847156" y="2806700"/>
            <a:ext cx="37089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Chloe Ng</a:t>
            </a:r>
            <a:endParaRPr b="0" i="0" sz="3600" u="none" cap="none" strike="noStrike">
              <a:solidFill>
                <a:schemeClr val="dk1"/>
              </a:solidFill>
              <a:latin typeface="Calibri"/>
              <a:ea typeface="Calibri"/>
              <a:cs typeface="Calibri"/>
              <a:sym typeface="Calibri"/>
            </a:endParaRPr>
          </a:p>
        </p:txBody>
      </p:sp>
      <p:sp>
        <p:nvSpPr>
          <p:cNvPr id="693" name="Google Shape;693;g265ef280821_0_643"/>
          <p:cNvSpPr/>
          <p:nvPr/>
        </p:nvSpPr>
        <p:spPr>
          <a:xfrm>
            <a:off x="10855623" y="3606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94" name="Google Shape;694;g265ef280821_0_643"/>
          <p:cNvSpPr/>
          <p:nvPr/>
        </p:nvSpPr>
        <p:spPr>
          <a:xfrm>
            <a:off x="2032254" y="8839200"/>
            <a:ext cx="4166100" cy="3568800"/>
          </a:xfrm>
          <a:prstGeom prst="roundRect">
            <a:avLst>
              <a:gd fmla="val 15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5" name="Google Shape;695;g265ef280821_0_643"/>
          <p:cNvPicPr preferRelativeResize="0"/>
          <p:nvPr/>
        </p:nvPicPr>
        <p:blipFill rotWithShape="1">
          <a:blip r:embed="rId9">
            <a:alphaModFix/>
          </a:blip>
          <a:srcRect b="0" l="0" r="0" t="0"/>
          <a:stretch/>
        </p:blipFill>
        <p:spPr>
          <a:xfrm>
            <a:off x="3099187" y="8839200"/>
            <a:ext cx="2032254" cy="2032000"/>
          </a:xfrm>
          <a:prstGeom prst="rect">
            <a:avLst/>
          </a:prstGeom>
          <a:noFill/>
          <a:ln>
            <a:noFill/>
          </a:ln>
        </p:spPr>
      </p:pic>
      <p:sp>
        <p:nvSpPr>
          <p:cNvPr id="696" name="Google Shape;696;g265ef280821_0_643"/>
          <p:cNvSpPr/>
          <p:nvPr/>
        </p:nvSpPr>
        <p:spPr>
          <a:xfrm>
            <a:off x="2337092" y="110744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g265ef280821_0_643"/>
          <p:cNvSpPr/>
          <p:nvPr/>
        </p:nvSpPr>
        <p:spPr>
          <a:xfrm>
            <a:off x="2260883" y="11074400"/>
            <a:ext cx="37089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Lyrisa</a:t>
            </a:r>
            <a:endParaRPr b="0" i="0" sz="3600" u="none" cap="none" strike="noStrike">
              <a:solidFill>
                <a:schemeClr val="dk1"/>
              </a:solidFill>
              <a:latin typeface="Calibri"/>
              <a:ea typeface="Calibri"/>
              <a:cs typeface="Calibri"/>
              <a:sym typeface="Calibri"/>
            </a:endParaRPr>
          </a:p>
        </p:txBody>
      </p:sp>
      <p:sp>
        <p:nvSpPr>
          <p:cNvPr id="698" name="Google Shape;698;g265ef280821_0_643"/>
          <p:cNvSpPr/>
          <p:nvPr/>
        </p:nvSpPr>
        <p:spPr>
          <a:xfrm>
            <a:off x="2269350" y="11874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699" name="Google Shape;699;g265ef280821_0_643"/>
          <p:cNvSpPr/>
          <p:nvPr/>
        </p:nvSpPr>
        <p:spPr>
          <a:xfrm>
            <a:off x="6325391" y="8839200"/>
            <a:ext cx="4166100" cy="3568800"/>
          </a:xfrm>
          <a:prstGeom prst="roundRect">
            <a:avLst>
              <a:gd fmla="val 15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0" name="Google Shape;700;g265ef280821_0_643"/>
          <p:cNvPicPr preferRelativeResize="0"/>
          <p:nvPr/>
        </p:nvPicPr>
        <p:blipFill rotWithShape="1">
          <a:blip r:embed="rId10">
            <a:alphaModFix/>
          </a:blip>
          <a:srcRect b="0" l="0" r="0" t="0"/>
          <a:stretch/>
        </p:blipFill>
        <p:spPr>
          <a:xfrm>
            <a:off x="7392324" y="8839200"/>
            <a:ext cx="2032254" cy="2032000"/>
          </a:xfrm>
          <a:prstGeom prst="rect">
            <a:avLst/>
          </a:prstGeom>
          <a:noFill/>
          <a:ln>
            <a:noFill/>
          </a:ln>
        </p:spPr>
      </p:pic>
      <p:sp>
        <p:nvSpPr>
          <p:cNvPr id="701" name="Google Shape;701;g265ef280821_0_643"/>
          <p:cNvSpPr/>
          <p:nvPr/>
        </p:nvSpPr>
        <p:spPr>
          <a:xfrm>
            <a:off x="6630229" y="110744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g265ef280821_0_643"/>
          <p:cNvSpPr/>
          <p:nvPr/>
        </p:nvSpPr>
        <p:spPr>
          <a:xfrm>
            <a:off x="6554019" y="11074400"/>
            <a:ext cx="37089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Lucian</a:t>
            </a:r>
            <a:endParaRPr b="0" i="0" sz="3600" u="none" cap="none" strike="noStrike">
              <a:solidFill>
                <a:schemeClr val="dk1"/>
              </a:solidFill>
              <a:latin typeface="Calibri"/>
              <a:ea typeface="Calibri"/>
              <a:cs typeface="Calibri"/>
              <a:sym typeface="Calibri"/>
            </a:endParaRPr>
          </a:p>
        </p:txBody>
      </p:sp>
      <p:sp>
        <p:nvSpPr>
          <p:cNvPr id="703" name="Google Shape;703;g265ef280821_0_643"/>
          <p:cNvSpPr/>
          <p:nvPr/>
        </p:nvSpPr>
        <p:spPr>
          <a:xfrm>
            <a:off x="6562487" y="11874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704" name="Google Shape;704;g265ef280821_0_643"/>
          <p:cNvSpPr/>
          <p:nvPr/>
        </p:nvSpPr>
        <p:spPr>
          <a:xfrm>
            <a:off x="10618527" y="8839200"/>
            <a:ext cx="4166100" cy="3568800"/>
          </a:xfrm>
          <a:prstGeom prst="roundRect">
            <a:avLst>
              <a:gd fmla="val 15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5" name="Google Shape;705;g265ef280821_0_643"/>
          <p:cNvPicPr preferRelativeResize="0"/>
          <p:nvPr/>
        </p:nvPicPr>
        <p:blipFill rotWithShape="1">
          <a:blip r:embed="rId11">
            <a:alphaModFix/>
          </a:blip>
          <a:srcRect b="0" l="0" r="0" t="0"/>
          <a:stretch/>
        </p:blipFill>
        <p:spPr>
          <a:xfrm>
            <a:off x="11685461" y="8839200"/>
            <a:ext cx="2032254" cy="2032000"/>
          </a:xfrm>
          <a:prstGeom prst="rect">
            <a:avLst/>
          </a:prstGeom>
          <a:noFill/>
          <a:ln>
            <a:noFill/>
          </a:ln>
        </p:spPr>
      </p:pic>
      <p:sp>
        <p:nvSpPr>
          <p:cNvPr id="706" name="Google Shape;706;g265ef280821_0_643"/>
          <p:cNvSpPr/>
          <p:nvPr/>
        </p:nvSpPr>
        <p:spPr>
          <a:xfrm>
            <a:off x="10923365" y="110744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g265ef280821_0_643"/>
          <p:cNvSpPr/>
          <p:nvPr/>
        </p:nvSpPr>
        <p:spPr>
          <a:xfrm>
            <a:off x="10847156" y="11074400"/>
            <a:ext cx="37089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Elvina</a:t>
            </a:r>
            <a:endParaRPr b="0" i="0" sz="3600" u="none" cap="none" strike="noStrike">
              <a:solidFill>
                <a:schemeClr val="dk1"/>
              </a:solidFill>
              <a:latin typeface="Calibri"/>
              <a:ea typeface="Calibri"/>
              <a:cs typeface="Calibri"/>
              <a:sym typeface="Calibri"/>
            </a:endParaRPr>
          </a:p>
        </p:txBody>
      </p:sp>
      <p:sp>
        <p:nvSpPr>
          <p:cNvPr id="708" name="Google Shape;708;g265ef280821_0_643"/>
          <p:cNvSpPr/>
          <p:nvPr/>
        </p:nvSpPr>
        <p:spPr>
          <a:xfrm>
            <a:off x="10855623" y="11874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709" name="Google Shape;709;g265ef280821_0_643"/>
          <p:cNvSpPr/>
          <p:nvPr/>
        </p:nvSpPr>
        <p:spPr>
          <a:xfrm>
            <a:off x="14911664" y="8839200"/>
            <a:ext cx="4166100" cy="3568800"/>
          </a:xfrm>
          <a:prstGeom prst="roundRect">
            <a:avLst>
              <a:gd fmla="val 15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0" name="Google Shape;710;g265ef280821_0_643"/>
          <p:cNvPicPr preferRelativeResize="0"/>
          <p:nvPr/>
        </p:nvPicPr>
        <p:blipFill rotWithShape="1">
          <a:blip r:embed="rId12">
            <a:alphaModFix/>
          </a:blip>
          <a:srcRect b="0" l="0" r="0" t="0"/>
          <a:stretch/>
        </p:blipFill>
        <p:spPr>
          <a:xfrm>
            <a:off x="15978597" y="8839200"/>
            <a:ext cx="2032254" cy="2032000"/>
          </a:xfrm>
          <a:prstGeom prst="rect">
            <a:avLst/>
          </a:prstGeom>
          <a:noFill/>
          <a:ln>
            <a:noFill/>
          </a:ln>
        </p:spPr>
      </p:pic>
      <p:sp>
        <p:nvSpPr>
          <p:cNvPr id="711" name="Google Shape;711;g265ef280821_0_643"/>
          <p:cNvSpPr/>
          <p:nvPr/>
        </p:nvSpPr>
        <p:spPr>
          <a:xfrm>
            <a:off x="15216502" y="110744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g265ef280821_0_643"/>
          <p:cNvSpPr/>
          <p:nvPr/>
        </p:nvSpPr>
        <p:spPr>
          <a:xfrm>
            <a:off x="15140292" y="11074400"/>
            <a:ext cx="37089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Seraphina</a:t>
            </a:r>
            <a:endParaRPr b="0" i="0" sz="3600" u="none" cap="none" strike="noStrike">
              <a:solidFill>
                <a:schemeClr val="dk1"/>
              </a:solidFill>
              <a:latin typeface="Calibri"/>
              <a:ea typeface="Calibri"/>
              <a:cs typeface="Calibri"/>
              <a:sym typeface="Calibri"/>
            </a:endParaRPr>
          </a:p>
        </p:txBody>
      </p:sp>
      <p:sp>
        <p:nvSpPr>
          <p:cNvPr id="713" name="Google Shape;713;g265ef280821_0_643"/>
          <p:cNvSpPr/>
          <p:nvPr/>
        </p:nvSpPr>
        <p:spPr>
          <a:xfrm>
            <a:off x="15148760" y="11874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714" name="Google Shape;714;g265ef280821_0_643"/>
          <p:cNvSpPr/>
          <p:nvPr/>
        </p:nvSpPr>
        <p:spPr>
          <a:xfrm>
            <a:off x="19204800" y="8839200"/>
            <a:ext cx="4166100" cy="3568800"/>
          </a:xfrm>
          <a:prstGeom prst="roundRect">
            <a:avLst>
              <a:gd fmla="val 15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5" name="Google Shape;715;g265ef280821_0_643"/>
          <p:cNvPicPr preferRelativeResize="0"/>
          <p:nvPr/>
        </p:nvPicPr>
        <p:blipFill rotWithShape="1">
          <a:blip r:embed="rId13">
            <a:alphaModFix/>
          </a:blip>
          <a:srcRect b="0" l="0" r="0" t="0"/>
          <a:stretch/>
        </p:blipFill>
        <p:spPr>
          <a:xfrm>
            <a:off x="20271734" y="8839200"/>
            <a:ext cx="2032254" cy="2032000"/>
          </a:xfrm>
          <a:prstGeom prst="rect">
            <a:avLst/>
          </a:prstGeom>
          <a:noFill/>
          <a:ln>
            <a:noFill/>
          </a:ln>
        </p:spPr>
      </p:pic>
      <p:sp>
        <p:nvSpPr>
          <p:cNvPr id="716" name="Google Shape;716;g265ef280821_0_643"/>
          <p:cNvSpPr/>
          <p:nvPr/>
        </p:nvSpPr>
        <p:spPr>
          <a:xfrm>
            <a:off x="19509638" y="110744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g265ef280821_0_643"/>
          <p:cNvSpPr/>
          <p:nvPr/>
        </p:nvSpPr>
        <p:spPr>
          <a:xfrm>
            <a:off x="19433429" y="11074400"/>
            <a:ext cx="37089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Kaelen</a:t>
            </a:r>
            <a:endParaRPr b="0" i="0" sz="3600" u="none" cap="none" strike="noStrike">
              <a:solidFill>
                <a:schemeClr val="dk1"/>
              </a:solidFill>
              <a:latin typeface="Calibri"/>
              <a:ea typeface="Calibri"/>
              <a:cs typeface="Calibri"/>
              <a:sym typeface="Calibri"/>
            </a:endParaRPr>
          </a:p>
        </p:txBody>
      </p:sp>
      <p:sp>
        <p:nvSpPr>
          <p:cNvPr id="718" name="Google Shape;718;g265ef280821_0_643"/>
          <p:cNvSpPr/>
          <p:nvPr/>
        </p:nvSpPr>
        <p:spPr>
          <a:xfrm>
            <a:off x="19441897" y="11874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719" name="Google Shape;719;g265ef280821_0_643"/>
          <p:cNvSpPr/>
          <p:nvPr/>
        </p:nvSpPr>
        <p:spPr>
          <a:xfrm>
            <a:off x="4267733" y="4762500"/>
            <a:ext cx="4166100" cy="3568800"/>
          </a:xfrm>
          <a:prstGeom prst="roundRect">
            <a:avLst>
              <a:gd fmla="val 15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0" name="Google Shape;720;g265ef280821_0_643"/>
          <p:cNvPicPr preferRelativeResize="0"/>
          <p:nvPr/>
        </p:nvPicPr>
        <p:blipFill rotWithShape="1">
          <a:blip r:embed="rId14">
            <a:alphaModFix/>
          </a:blip>
          <a:srcRect b="0" l="0" r="0" t="0"/>
          <a:stretch/>
        </p:blipFill>
        <p:spPr>
          <a:xfrm>
            <a:off x="5334667" y="4762500"/>
            <a:ext cx="2032254" cy="2032000"/>
          </a:xfrm>
          <a:prstGeom prst="rect">
            <a:avLst/>
          </a:prstGeom>
          <a:noFill/>
          <a:ln>
            <a:noFill/>
          </a:ln>
        </p:spPr>
      </p:pic>
      <p:sp>
        <p:nvSpPr>
          <p:cNvPr id="721" name="Google Shape;721;g265ef280821_0_643"/>
          <p:cNvSpPr/>
          <p:nvPr/>
        </p:nvSpPr>
        <p:spPr>
          <a:xfrm>
            <a:off x="4572572" y="69977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g265ef280821_0_643"/>
          <p:cNvSpPr/>
          <p:nvPr/>
        </p:nvSpPr>
        <p:spPr>
          <a:xfrm>
            <a:off x="4496362" y="6997700"/>
            <a:ext cx="37089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Aurielle</a:t>
            </a:r>
            <a:endParaRPr b="0" i="0" sz="3600" u="none" cap="none" strike="noStrike">
              <a:solidFill>
                <a:schemeClr val="dk1"/>
              </a:solidFill>
              <a:latin typeface="Calibri"/>
              <a:ea typeface="Calibri"/>
              <a:cs typeface="Calibri"/>
              <a:sym typeface="Calibri"/>
            </a:endParaRPr>
          </a:p>
        </p:txBody>
      </p:sp>
      <p:sp>
        <p:nvSpPr>
          <p:cNvPr id="723" name="Google Shape;723;g265ef280821_0_643"/>
          <p:cNvSpPr/>
          <p:nvPr/>
        </p:nvSpPr>
        <p:spPr>
          <a:xfrm>
            <a:off x="4504830" y="7797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724" name="Google Shape;724;g265ef280821_0_643"/>
          <p:cNvSpPr/>
          <p:nvPr/>
        </p:nvSpPr>
        <p:spPr>
          <a:xfrm>
            <a:off x="17121740" y="4762500"/>
            <a:ext cx="4166100" cy="3568800"/>
          </a:xfrm>
          <a:prstGeom prst="roundRect">
            <a:avLst>
              <a:gd fmla="val 15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5" name="Google Shape;725;g265ef280821_0_643"/>
          <p:cNvPicPr preferRelativeResize="0"/>
          <p:nvPr/>
        </p:nvPicPr>
        <p:blipFill rotWithShape="1">
          <a:blip r:embed="rId15">
            <a:alphaModFix/>
          </a:blip>
          <a:srcRect b="0" l="0" r="0" t="0"/>
          <a:stretch/>
        </p:blipFill>
        <p:spPr>
          <a:xfrm>
            <a:off x="18188673" y="4762500"/>
            <a:ext cx="2032254" cy="2032000"/>
          </a:xfrm>
          <a:prstGeom prst="rect">
            <a:avLst/>
          </a:prstGeom>
          <a:noFill/>
          <a:ln>
            <a:noFill/>
          </a:ln>
        </p:spPr>
      </p:pic>
      <p:sp>
        <p:nvSpPr>
          <p:cNvPr id="726" name="Google Shape;726;g265ef280821_0_643"/>
          <p:cNvSpPr/>
          <p:nvPr/>
        </p:nvSpPr>
        <p:spPr>
          <a:xfrm>
            <a:off x="17426578" y="69977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g265ef280821_0_643"/>
          <p:cNvSpPr/>
          <p:nvPr/>
        </p:nvSpPr>
        <p:spPr>
          <a:xfrm>
            <a:off x="17350369" y="6997700"/>
            <a:ext cx="37089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Dariana</a:t>
            </a:r>
            <a:endParaRPr b="0" i="0" sz="3600" u="none" cap="none" strike="noStrike">
              <a:solidFill>
                <a:schemeClr val="dk1"/>
              </a:solidFill>
              <a:latin typeface="Calibri"/>
              <a:ea typeface="Calibri"/>
              <a:cs typeface="Calibri"/>
              <a:sym typeface="Calibri"/>
            </a:endParaRPr>
          </a:p>
        </p:txBody>
      </p:sp>
      <p:sp>
        <p:nvSpPr>
          <p:cNvPr id="728" name="Google Shape;728;g265ef280821_0_643"/>
          <p:cNvSpPr/>
          <p:nvPr/>
        </p:nvSpPr>
        <p:spPr>
          <a:xfrm>
            <a:off x="17358836" y="7797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729" name="Google Shape;729;g265ef280821_0_643"/>
          <p:cNvSpPr/>
          <p:nvPr/>
        </p:nvSpPr>
        <p:spPr>
          <a:xfrm>
            <a:off x="10618527" y="4762500"/>
            <a:ext cx="4166100" cy="3568800"/>
          </a:xfrm>
          <a:prstGeom prst="roundRect">
            <a:avLst>
              <a:gd fmla="val 15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0" name="Google Shape;730;g265ef280821_0_643"/>
          <p:cNvPicPr preferRelativeResize="0"/>
          <p:nvPr/>
        </p:nvPicPr>
        <p:blipFill rotWithShape="1">
          <a:blip r:embed="rId16">
            <a:alphaModFix/>
          </a:blip>
          <a:srcRect b="0" l="0" r="0" t="0"/>
          <a:stretch/>
        </p:blipFill>
        <p:spPr>
          <a:xfrm>
            <a:off x="11685461" y="4762500"/>
            <a:ext cx="2032254" cy="2032000"/>
          </a:xfrm>
          <a:prstGeom prst="rect">
            <a:avLst/>
          </a:prstGeom>
          <a:noFill/>
          <a:ln>
            <a:noFill/>
          </a:ln>
        </p:spPr>
      </p:pic>
      <p:sp>
        <p:nvSpPr>
          <p:cNvPr id="731" name="Google Shape;731;g265ef280821_0_643"/>
          <p:cNvSpPr/>
          <p:nvPr/>
        </p:nvSpPr>
        <p:spPr>
          <a:xfrm>
            <a:off x="10923365" y="69977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g265ef280821_0_643"/>
          <p:cNvSpPr/>
          <p:nvPr/>
        </p:nvSpPr>
        <p:spPr>
          <a:xfrm>
            <a:off x="10847156" y="6997700"/>
            <a:ext cx="37089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Theronis</a:t>
            </a:r>
            <a:endParaRPr b="0" i="0" sz="3600" u="none" cap="none" strike="noStrike">
              <a:solidFill>
                <a:schemeClr val="dk1"/>
              </a:solidFill>
              <a:latin typeface="Calibri"/>
              <a:ea typeface="Calibri"/>
              <a:cs typeface="Calibri"/>
              <a:sym typeface="Calibri"/>
            </a:endParaRPr>
          </a:p>
        </p:txBody>
      </p:sp>
      <p:sp>
        <p:nvSpPr>
          <p:cNvPr id="733" name="Google Shape;733;g265ef280821_0_643"/>
          <p:cNvSpPr/>
          <p:nvPr/>
        </p:nvSpPr>
        <p:spPr>
          <a:xfrm>
            <a:off x="10855623" y="7797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734" name="Google Shape;734;g265ef280821_0_643"/>
          <p:cNvPicPr preferRelativeResize="0"/>
          <p:nvPr/>
        </p:nvPicPr>
        <p:blipFill rotWithShape="1">
          <a:blip r:embed="rId17">
            <a:alphaModFix/>
          </a:blip>
          <a:srcRect b="0" l="0" r="0" t="0"/>
          <a:stretch/>
        </p:blipFill>
        <p:spPr>
          <a:xfrm>
            <a:off x="12688886" y="8140700"/>
            <a:ext cx="12702" cy="812800"/>
          </a:xfrm>
          <a:prstGeom prst="rect">
            <a:avLst/>
          </a:prstGeom>
          <a:noFill/>
          <a:ln>
            <a:noFill/>
          </a:ln>
        </p:spPr>
      </p:pic>
      <p:pic>
        <p:nvPicPr>
          <p:cNvPr descr=" " id="735" name="Google Shape;735;g265ef280821_0_643"/>
          <p:cNvPicPr preferRelativeResize="0"/>
          <p:nvPr/>
        </p:nvPicPr>
        <p:blipFill rotWithShape="1">
          <a:blip r:embed="rId17">
            <a:alphaModFix/>
          </a:blip>
          <a:srcRect b="0" l="0" r="0" t="0"/>
          <a:stretch/>
        </p:blipFill>
        <p:spPr>
          <a:xfrm>
            <a:off x="12688886" y="3949700"/>
            <a:ext cx="12702" cy="812800"/>
          </a:xfrm>
          <a:prstGeom prst="rect">
            <a:avLst/>
          </a:prstGeom>
          <a:noFill/>
          <a:ln>
            <a:noFill/>
          </a:ln>
        </p:spPr>
      </p:pic>
      <p:pic>
        <p:nvPicPr>
          <p:cNvPr descr=" " id="736" name="Google Shape;736;g265ef280821_0_643"/>
          <p:cNvPicPr preferRelativeResize="0"/>
          <p:nvPr/>
        </p:nvPicPr>
        <p:blipFill rotWithShape="1">
          <a:blip r:embed="rId18">
            <a:alphaModFix/>
          </a:blip>
          <a:srcRect b="0" l="0" r="0" t="0"/>
          <a:stretch/>
        </p:blipFill>
        <p:spPr>
          <a:xfrm>
            <a:off x="6349054" y="3937124"/>
            <a:ext cx="5882575" cy="825376"/>
          </a:xfrm>
          <a:prstGeom prst="rect">
            <a:avLst/>
          </a:prstGeom>
          <a:noFill/>
          <a:ln>
            <a:noFill/>
          </a:ln>
        </p:spPr>
      </p:pic>
      <p:pic>
        <p:nvPicPr>
          <p:cNvPr descr=" " id="737" name="Google Shape;737;g265ef280821_0_643"/>
          <p:cNvPicPr preferRelativeResize="0"/>
          <p:nvPr/>
        </p:nvPicPr>
        <p:blipFill rotWithShape="1">
          <a:blip r:embed="rId19">
            <a:alphaModFix/>
          </a:blip>
          <a:srcRect b="0" l="0" r="0" t="0"/>
          <a:stretch/>
        </p:blipFill>
        <p:spPr>
          <a:xfrm>
            <a:off x="4110505" y="8027343"/>
            <a:ext cx="1960854" cy="811857"/>
          </a:xfrm>
          <a:prstGeom prst="rect">
            <a:avLst/>
          </a:prstGeom>
          <a:noFill/>
          <a:ln>
            <a:noFill/>
          </a:ln>
        </p:spPr>
      </p:pic>
      <p:pic>
        <p:nvPicPr>
          <p:cNvPr descr=" " id="738" name="Google Shape;738;g265ef280821_0_643"/>
          <p:cNvPicPr preferRelativeResize="0"/>
          <p:nvPr/>
        </p:nvPicPr>
        <p:blipFill rotWithShape="1">
          <a:blip r:embed="rId19">
            <a:alphaModFix/>
          </a:blip>
          <a:srcRect b="0" l="0" r="0" t="0"/>
          <a:stretch/>
        </p:blipFill>
        <p:spPr>
          <a:xfrm>
            <a:off x="17053422" y="8027343"/>
            <a:ext cx="1960854" cy="811857"/>
          </a:xfrm>
          <a:prstGeom prst="rect">
            <a:avLst/>
          </a:prstGeom>
          <a:noFill/>
          <a:ln>
            <a:noFill/>
          </a:ln>
        </p:spPr>
      </p:pic>
      <p:pic>
        <p:nvPicPr>
          <p:cNvPr descr=" " id="739" name="Google Shape;739;g265ef280821_0_643"/>
          <p:cNvPicPr preferRelativeResize="0"/>
          <p:nvPr/>
        </p:nvPicPr>
        <p:blipFill rotWithShape="1">
          <a:blip r:embed="rId20">
            <a:alphaModFix/>
          </a:blip>
          <a:srcRect b="0" l="0" r="0" t="0"/>
          <a:stretch/>
        </p:blipFill>
        <p:spPr>
          <a:xfrm>
            <a:off x="6452406" y="8027343"/>
            <a:ext cx="1960854" cy="811857"/>
          </a:xfrm>
          <a:prstGeom prst="rect">
            <a:avLst/>
          </a:prstGeom>
          <a:noFill/>
          <a:ln>
            <a:noFill/>
          </a:ln>
        </p:spPr>
      </p:pic>
      <p:pic>
        <p:nvPicPr>
          <p:cNvPr descr=" " id="740" name="Google Shape;740;g265ef280821_0_643"/>
          <p:cNvPicPr preferRelativeResize="0"/>
          <p:nvPr/>
        </p:nvPicPr>
        <p:blipFill rotWithShape="1">
          <a:blip r:embed="rId20">
            <a:alphaModFix/>
          </a:blip>
          <a:srcRect b="0" l="0" r="0" t="0"/>
          <a:stretch/>
        </p:blipFill>
        <p:spPr>
          <a:xfrm>
            <a:off x="19395324" y="8027343"/>
            <a:ext cx="1960854" cy="811857"/>
          </a:xfrm>
          <a:prstGeom prst="rect">
            <a:avLst/>
          </a:prstGeom>
          <a:noFill/>
          <a:ln>
            <a:noFill/>
          </a:ln>
        </p:spPr>
      </p:pic>
      <p:pic>
        <p:nvPicPr>
          <p:cNvPr descr=" " id="741" name="Google Shape;741;g265ef280821_0_643"/>
          <p:cNvPicPr preferRelativeResize="0"/>
          <p:nvPr/>
        </p:nvPicPr>
        <p:blipFill rotWithShape="1">
          <a:blip r:embed="rId21">
            <a:alphaModFix/>
          </a:blip>
          <a:srcRect b="0" l="0" r="0" t="0"/>
          <a:stretch/>
        </p:blipFill>
        <p:spPr>
          <a:xfrm>
            <a:off x="13323965" y="3937124"/>
            <a:ext cx="5882575" cy="825376"/>
          </a:xfrm>
          <a:prstGeom prst="rect">
            <a:avLst/>
          </a:prstGeom>
          <a:noFill/>
          <a:ln>
            <a:noFill/>
          </a:ln>
        </p:spPr>
      </p:pic>
      <p:sp>
        <p:nvSpPr>
          <p:cNvPr id="742" name="Google Shape;742;g265ef280821_0_643"/>
          <p:cNvSpPr/>
          <p:nvPr/>
        </p:nvSpPr>
        <p:spPr>
          <a:xfrm>
            <a:off x="7747968" y="12801600"/>
            <a:ext cx="8480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To download more editable chart, </a:t>
            </a:r>
            <a:r>
              <a:rPr b="0" i="0" lang="en-US" sz="3200" u="sng" cap="none" strike="noStrike">
                <a:solidFill>
                  <a:srgbClr val="000000"/>
                </a:solidFill>
                <a:latin typeface="Montserrat"/>
                <a:ea typeface="Montserrat"/>
                <a:cs typeface="Montserrat"/>
                <a:sym typeface="Montserrat"/>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43" name="Google Shape;743;g265ef280821_0_643"/>
          <p:cNvSpPr/>
          <p:nvPr/>
        </p:nvSpPr>
        <p:spPr>
          <a:xfrm rot="-5400000">
            <a:off x="-4329268" y="6002078"/>
            <a:ext cx="10754100" cy="1888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Bowlby One SC"/>
              <a:buNone/>
            </a:pPr>
            <a:r>
              <a:rPr b="0" i="0" lang="en-US" sz="8000" u="none" cap="none" strike="noStrike">
                <a:solidFill>
                  <a:srgbClr val="272727"/>
                </a:solidFill>
                <a:latin typeface="Bowlby One SC"/>
                <a:ea typeface="Bowlby One SC"/>
                <a:cs typeface="Bowlby One SC"/>
                <a:sym typeface="Bowlby One SC"/>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748" name="Shape 748"/>
        <p:cNvGrpSpPr/>
        <p:nvPr/>
      </p:nvGrpSpPr>
      <p:grpSpPr>
        <a:xfrm>
          <a:off x="0" y="0"/>
          <a:ext cx="0" cy="0"/>
          <a:chOff x="0" y="0"/>
          <a:chExt cx="0" cy="0"/>
        </a:xfrm>
      </p:grpSpPr>
      <p:pic>
        <p:nvPicPr>
          <p:cNvPr descr=" " id="749" name="Google Shape;749;g265ef280821_0_70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750" name="Google Shape;750;g265ef280821_0_709"/>
          <p:cNvPicPr preferRelativeResize="0"/>
          <p:nvPr/>
        </p:nvPicPr>
        <p:blipFill rotWithShape="1">
          <a:blip r:embed="rId4">
            <a:alphaModFix/>
          </a:blip>
          <a:srcRect b="0" l="0" r="0" t="0"/>
          <a:stretch/>
        </p:blipFill>
        <p:spPr>
          <a:xfrm>
            <a:off x="0" y="0"/>
            <a:ext cx="9728711" cy="11802095"/>
          </a:xfrm>
          <a:prstGeom prst="rect">
            <a:avLst/>
          </a:prstGeom>
          <a:noFill/>
          <a:ln>
            <a:noFill/>
          </a:ln>
        </p:spPr>
      </p:pic>
      <p:pic>
        <p:nvPicPr>
          <p:cNvPr descr=" " id="751" name="Google Shape;751;g265ef280821_0_709"/>
          <p:cNvPicPr preferRelativeResize="0"/>
          <p:nvPr/>
        </p:nvPicPr>
        <p:blipFill rotWithShape="1">
          <a:blip r:embed="rId5">
            <a:alphaModFix/>
          </a:blip>
          <a:srcRect b="0" l="0" r="0" t="0"/>
          <a:stretch/>
        </p:blipFill>
        <p:spPr>
          <a:xfrm>
            <a:off x="12226698" y="0"/>
            <a:ext cx="3939384" cy="5669136"/>
          </a:xfrm>
          <a:prstGeom prst="rect">
            <a:avLst/>
          </a:prstGeom>
          <a:noFill/>
          <a:ln>
            <a:noFill/>
          </a:ln>
        </p:spPr>
      </p:pic>
      <p:pic>
        <p:nvPicPr>
          <p:cNvPr descr=" " id="752" name="Google Shape;752;g265ef280821_0_709"/>
          <p:cNvPicPr preferRelativeResize="0"/>
          <p:nvPr/>
        </p:nvPicPr>
        <p:blipFill rotWithShape="1">
          <a:blip r:embed="rId6">
            <a:alphaModFix/>
          </a:blip>
          <a:srcRect b="0" l="0" r="0" t="0"/>
          <a:stretch/>
        </p:blipFill>
        <p:spPr>
          <a:xfrm>
            <a:off x="9856432" y="9525000"/>
            <a:ext cx="14530616" cy="4191000"/>
          </a:xfrm>
          <a:prstGeom prst="rect">
            <a:avLst/>
          </a:prstGeom>
          <a:noFill/>
          <a:ln>
            <a:noFill/>
          </a:ln>
        </p:spPr>
      </p:pic>
      <p:pic>
        <p:nvPicPr>
          <p:cNvPr descr=" " id="753" name="Google Shape;753;g265ef280821_0_709"/>
          <p:cNvPicPr preferRelativeResize="0"/>
          <p:nvPr/>
        </p:nvPicPr>
        <p:blipFill rotWithShape="1">
          <a:blip r:embed="rId7">
            <a:alphaModFix/>
          </a:blip>
          <a:srcRect b="0" l="0" r="0" t="0"/>
          <a:stretch/>
        </p:blipFill>
        <p:spPr>
          <a:xfrm>
            <a:off x="1056105" y="890364"/>
            <a:ext cx="5387079" cy="1404565"/>
          </a:xfrm>
          <a:prstGeom prst="rect">
            <a:avLst/>
          </a:prstGeom>
          <a:noFill/>
          <a:ln>
            <a:noFill/>
          </a:ln>
        </p:spPr>
      </p:pic>
      <p:pic>
        <p:nvPicPr>
          <p:cNvPr descr=" " id="754" name="Google Shape;754;g265ef280821_0_709"/>
          <p:cNvPicPr preferRelativeResize="0"/>
          <p:nvPr/>
        </p:nvPicPr>
        <p:blipFill rotWithShape="1">
          <a:blip r:embed="rId8">
            <a:alphaModFix/>
          </a:blip>
          <a:srcRect b="0" l="0" r="0" t="0"/>
          <a:stretch/>
        </p:blipFill>
        <p:spPr>
          <a:xfrm>
            <a:off x="18137867" y="11620500"/>
            <a:ext cx="5387079" cy="1405384"/>
          </a:xfrm>
          <a:prstGeom prst="rect">
            <a:avLst/>
          </a:prstGeom>
          <a:noFill/>
          <a:ln>
            <a:noFill/>
          </a:ln>
        </p:spPr>
      </p:pic>
      <p:pic>
        <p:nvPicPr>
          <p:cNvPr descr=" " id="755" name="Google Shape;755;g265ef280821_0_709"/>
          <p:cNvPicPr preferRelativeResize="0"/>
          <p:nvPr/>
        </p:nvPicPr>
        <p:blipFill rotWithShape="1">
          <a:blip r:embed="rId9">
            <a:alphaModFix/>
          </a:blip>
          <a:srcRect b="0" l="0" r="0" t="0"/>
          <a:stretch/>
        </p:blipFill>
        <p:spPr>
          <a:xfrm>
            <a:off x="25403" y="528290"/>
            <a:ext cx="15066128" cy="12671351"/>
          </a:xfrm>
          <a:prstGeom prst="rect">
            <a:avLst/>
          </a:prstGeom>
          <a:noFill/>
          <a:ln>
            <a:noFill/>
          </a:ln>
        </p:spPr>
      </p:pic>
      <p:sp>
        <p:nvSpPr>
          <p:cNvPr id="756" name="Google Shape;756;g265ef280821_0_7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7" name="Google Shape;757;g265ef280821_0_709"/>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758" name="Google Shape;758;g265ef280821_0_709"/>
          <p:cNvSpPr/>
          <p:nvPr/>
        </p:nvSpPr>
        <p:spPr>
          <a:xfrm>
            <a:off x="1333667" y="1295400"/>
            <a:ext cx="10860000" cy="11125200"/>
          </a:xfrm>
          <a:prstGeom prst="roundRect">
            <a:avLst>
              <a:gd fmla="val 1170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g265ef280821_0_709"/>
          <p:cNvSpPr/>
          <p:nvPr/>
        </p:nvSpPr>
        <p:spPr>
          <a:xfrm>
            <a:off x="2146568" y="2108200"/>
            <a:ext cx="9572700" cy="498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owlby One SC"/>
              <a:buNone/>
            </a:pPr>
            <a:r>
              <a:rPr b="0" i="0" lang="en-US" sz="8000" u="none" cap="none" strike="noStrike">
                <a:solidFill>
                  <a:srgbClr val="272727"/>
                </a:solidFill>
                <a:latin typeface="Bowlby One SC"/>
                <a:ea typeface="Bowlby One SC"/>
                <a:cs typeface="Bowlby One SC"/>
                <a:sym typeface="Bowlby One SC"/>
              </a:rPr>
              <a:t>Thank you for choosing EaTemp</a:t>
            </a:r>
            <a:endParaRPr b="0" i="0" sz="8000" u="none" cap="none" strike="noStrike">
              <a:solidFill>
                <a:schemeClr val="dk1"/>
              </a:solidFill>
              <a:latin typeface="Calibri"/>
              <a:ea typeface="Calibri"/>
              <a:cs typeface="Calibri"/>
              <a:sym typeface="Calibri"/>
            </a:endParaRPr>
          </a:p>
        </p:txBody>
      </p:sp>
      <p:sp>
        <p:nvSpPr>
          <p:cNvPr id="760" name="Google Shape;760;g265ef280821_0_709"/>
          <p:cNvSpPr/>
          <p:nvPr/>
        </p:nvSpPr>
        <p:spPr>
          <a:xfrm>
            <a:off x="2146568" y="73660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61" name="Google Shape;761;g265ef280821_0_709"/>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1">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62" name="Google Shape;762;g265ef280821_0_709"/>
          <p:cNvPicPr preferRelativeResize="0"/>
          <p:nvPr/>
        </p:nvPicPr>
        <p:blipFill rotWithShape="1">
          <a:blip r:embed="rId12">
            <a:alphaModFix/>
          </a:blip>
          <a:srcRect b="0" l="0" r="0" t="0"/>
          <a:stretch/>
        </p:blipFill>
        <p:spPr>
          <a:xfrm>
            <a:off x="11418727" y="3162300"/>
            <a:ext cx="11955617" cy="945482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45" name="Shape 45"/>
        <p:cNvGrpSpPr/>
        <p:nvPr/>
      </p:nvGrpSpPr>
      <p:grpSpPr>
        <a:xfrm>
          <a:off x="0" y="0"/>
          <a:ext cx="0" cy="0"/>
          <a:chOff x="0" y="0"/>
          <a:chExt cx="0" cy="0"/>
        </a:xfrm>
      </p:grpSpPr>
      <p:pic>
        <p:nvPicPr>
          <p:cNvPr descr=" " id="46" name="Google Shape;46;g265ef280821_0_28"/>
          <p:cNvPicPr preferRelativeResize="0"/>
          <p:nvPr/>
        </p:nvPicPr>
        <p:blipFill rotWithShape="1">
          <a:blip r:embed="rId3">
            <a:alphaModFix/>
          </a:blip>
          <a:srcRect b="0" l="0" r="0" t="0"/>
          <a:stretch/>
        </p:blipFill>
        <p:spPr>
          <a:xfrm>
            <a:off x="0" y="10007600"/>
            <a:ext cx="5378198" cy="3707386"/>
          </a:xfrm>
          <a:prstGeom prst="rect">
            <a:avLst/>
          </a:prstGeom>
          <a:noFill/>
          <a:ln>
            <a:noFill/>
          </a:ln>
        </p:spPr>
      </p:pic>
      <p:pic>
        <p:nvPicPr>
          <p:cNvPr descr=" " id="47" name="Google Shape;47;g265ef280821_0_28"/>
          <p:cNvPicPr preferRelativeResize="0"/>
          <p:nvPr/>
        </p:nvPicPr>
        <p:blipFill rotWithShape="1">
          <a:blip r:embed="rId4">
            <a:alphaModFix/>
          </a:blip>
          <a:srcRect b="0" l="0" r="0" t="0"/>
          <a:stretch/>
        </p:blipFill>
        <p:spPr>
          <a:xfrm>
            <a:off x="22977172" y="8648700"/>
            <a:ext cx="1409876" cy="5065322"/>
          </a:xfrm>
          <a:prstGeom prst="rect">
            <a:avLst/>
          </a:prstGeom>
          <a:noFill/>
          <a:ln>
            <a:noFill/>
          </a:ln>
        </p:spPr>
      </p:pic>
      <p:pic>
        <p:nvPicPr>
          <p:cNvPr descr=" " id="48" name="Google Shape;48;g265ef280821_0_28"/>
          <p:cNvPicPr preferRelativeResize="0"/>
          <p:nvPr/>
        </p:nvPicPr>
        <p:blipFill rotWithShape="1">
          <a:blip r:embed="rId5">
            <a:alphaModFix/>
          </a:blip>
          <a:srcRect b="0" l="0" r="0" t="0"/>
          <a:stretch/>
        </p:blipFill>
        <p:spPr>
          <a:xfrm>
            <a:off x="0" y="0"/>
            <a:ext cx="7938492" cy="6057900"/>
          </a:xfrm>
          <a:prstGeom prst="rect">
            <a:avLst/>
          </a:prstGeom>
          <a:noFill/>
          <a:ln>
            <a:noFill/>
          </a:ln>
        </p:spPr>
      </p:pic>
      <p:pic>
        <p:nvPicPr>
          <p:cNvPr descr=" " id="49" name="Google Shape;49;g265ef280821_0_28"/>
          <p:cNvPicPr preferRelativeResize="0"/>
          <p:nvPr/>
        </p:nvPicPr>
        <p:blipFill rotWithShape="1">
          <a:blip r:embed="rId6">
            <a:alphaModFix/>
          </a:blip>
          <a:srcRect b="0" l="0" r="0" t="0"/>
          <a:stretch/>
        </p:blipFill>
        <p:spPr>
          <a:xfrm>
            <a:off x="0" y="0"/>
            <a:ext cx="4039105" cy="1917700"/>
          </a:xfrm>
          <a:prstGeom prst="rect">
            <a:avLst/>
          </a:prstGeom>
          <a:noFill/>
          <a:ln>
            <a:noFill/>
          </a:ln>
        </p:spPr>
      </p:pic>
      <p:sp>
        <p:nvSpPr>
          <p:cNvPr id="50" name="Google Shape;50;g265ef280821_0_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 name="Google Shape;51;g265ef280821_0_2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2" name="Google Shape;52;g265ef280821_0_28"/>
          <p:cNvSpPr/>
          <p:nvPr/>
        </p:nvSpPr>
        <p:spPr>
          <a:xfrm>
            <a:off x="3823178" y="1320800"/>
            <a:ext cx="17295300" cy="301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owlby One SC"/>
              <a:buNone/>
            </a:pPr>
            <a:r>
              <a:rPr b="0" i="0" lang="en-US" sz="12800" u="none" cap="none" strike="noStrike">
                <a:solidFill>
                  <a:srgbClr val="272727"/>
                </a:solidFill>
                <a:latin typeface="Bowlby One SC"/>
                <a:ea typeface="Bowlby One SC"/>
                <a:cs typeface="Bowlby One SC"/>
                <a:sym typeface="Bowlby One SC"/>
              </a:rPr>
              <a:t>Table of Contents</a:t>
            </a:r>
            <a:endParaRPr b="0" i="0" sz="12800" u="none" cap="none" strike="noStrike">
              <a:solidFill>
                <a:schemeClr val="dk1"/>
              </a:solidFill>
              <a:latin typeface="Calibri"/>
              <a:ea typeface="Calibri"/>
              <a:cs typeface="Calibri"/>
              <a:sym typeface="Calibri"/>
            </a:endParaRPr>
          </a:p>
        </p:txBody>
      </p:sp>
      <p:sp>
        <p:nvSpPr>
          <p:cNvPr id="53" name="Google Shape;53;g265ef280821_0_28"/>
          <p:cNvSpPr/>
          <p:nvPr/>
        </p:nvSpPr>
        <p:spPr>
          <a:xfrm>
            <a:off x="7087486"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65ef280821_0_28"/>
          <p:cNvSpPr/>
          <p:nvPr/>
        </p:nvSpPr>
        <p:spPr>
          <a:xfrm>
            <a:off x="7087486" y="4552950"/>
            <a:ext cx="5931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65ef280821_0_28"/>
          <p:cNvSpPr/>
          <p:nvPr/>
        </p:nvSpPr>
        <p:spPr>
          <a:xfrm>
            <a:off x="6884260" y="4552950"/>
            <a:ext cx="6135000" cy="1130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Introduction</a:t>
            </a:r>
            <a:endParaRPr b="0" i="0" sz="4800" u="none" cap="none" strike="noStrike">
              <a:solidFill>
                <a:schemeClr val="dk1"/>
              </a:solidFill>
              <a:latin typeface="Calibri"/>
              <a:ea typeface="Calibri"/>
              <a:cs typeface="Calibri"/>
              <a:sym typeface="Calibri"/>
            </a:endParaRPr>
          </a:p>
        </p:txBody>
      </p:sp>
      <p:sp>
        <p:nvSpPr>
          <p:cNvPr id="56" name="Google Shape;56;g265ef280821_0_28"/>
          <p:cNvSpPr/>
          <p:nvPr/>
        </p:nvSpPr>
        <p:spPr>
          <a:xfrm>
            <a:off x="6952002" y="55816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57" name="Google Shape;57;g265ef280821_0_28"/>
          <p:cNvPicPr preferRelativeResize="0"/>
          <p:nvPr/>
        </p:nvPicPr>
        <p:blipFill rotWithShape="1">
          <a:blip r:embed="rId8">
            <a:alphaModFix/>
          </a:blip>
          <a:srcRect b="0" l="0" r="0" t="0"/>
          <a:stretch/>
        </p:blipFill>
        <p:spPr>
          <a:xfrm>
            <a:off x="13222353" y="4521200"/>
            <a:ext cx="1625803" cy="1625600"/>
          </a:xfrm>
          <a:prstGeom prst="rect">
            <a:avLst/>
          </a:prstGeom>
          <a:noFill/>
          <a:ln>
            <a:noFill/>
          </a:ln>
        </p:spPr>
      </p:pic>
      <p:sp>
        <p:nvSpPr>
          <p:cNvPr id="58" name="Google Shape;58;g265ef280821_0_28"/>
          <p:cNvSpPr/>
          <p:nvPr/>
        </p:nvSpPr>
        <p:spPr>
          <a:xfrm>
            <a:off x="13222353" y="4521200"/>
            <a:ext cx="1625700" cy="1625700"/>
          </a:xfrm>
          <a:prstGeom prst="roundRect">
            <a:avLst>
              <a:gd fmla="val 781313" name="adj"/>
            </a:avLst>
          </a:prstGeom>
          <a:noFill/>
          <a:ln cap="flat" cmpd="sng" w="50800">
            <a:solidFill>
              <a:srgbClr val="FE7B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65ef280821_0_28"/>
          <p:cNvSpPr/>
          <p:nvPr/>
        </p:nvSpPr>
        <p:spPr>
          <a:xfrm>
            <a:off x="13476384" y="4768850"/>
            <a:ext cx="1117800" cy="1130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7B76"/>
              </a:buClr>
              <a:buSzPts val="4800"/>
              <a:buFont typeface="Bowlby One SC"/>
              <a:buNone/>
            </a:pPr>
            <a:r>
              <a:rPr b="0" i="0" lang="en-US" sz="4800" u="none" cap="none" strike="noStrike">
                <a:solidFill>
                  <a:srgbClr val="FE7B76"/>
                </a:solidFill>
                <a:latin typeface="Bowlby One SC"/>
                <a:ea typeface="Bowlby One SC"/>
                <a:cs typeface="Bowlby One SC"/>
                <a:sym typeface="Bowlby One SC"/>
              </a:rPr>
              <a:t>01</a:t>
            </a:r>
            <a:endParaRPr b="0" i="0" sz="4800" u="none" cap="none" strike="noStrike">
              <a:solidFill>
                <a:schemeClr val="dk1"/>
              </a:solidFill>
              <a:latin typeface="Calibri"/>
              <a:ea typeface="Calibri"/>
              <a:cs typeface="Calibri"/>
              <a:sym typeface="Calibri"/>
            </a:endParaRPr>
          </a:p>
        </p:txBody>
      </p:sp>
      <p:sp>
        <p:nvSpPr>
          <p:cNvPr id="60" name="Google Shape;60;g265ef280821_0_28"/>
          <p:cNvSpPr/>
          <p:nvPr/>
        </p:nvSpPr>
        <p:spPr>
          <a:xfrm>
            <a:off x="15610251"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 name="Google Shape;61;g265ef280821_0_28"/>
          <p:cNvPicPr preferRelativeResize="0"/>
          <p:nvPr/>
        </p:nvPicPr>
        <p:blipFill rotWithShape="1">
          <a:blip r:embed="rId8">
            <a:alphaModFix/>
          </a:blip>
          <a:srcRect b="0" l="0" r="0" t="0"/>
          <a:stretch/>
        </p:blipFill>
        <p:spPr>
          <a:xfrm>
            <a:off x="15610251" y="4521200"/>
            <a:ext cx="1625803" cy="1625600"/>
          </a:xfrm>
          <a:prstGeom prst="rect">
            <a:avLst/>
          </a:prstGeom>
          <a:noFill/>
          <a:ln>
            <a:noFill/>
          </a:ln>
        </p:spPr>
      </p:pic>
      <p:sp>
        <p:nvSpPr>
          <p:cNvPr id="62" name="Google Shape;62;g265ef280821_0_28"/>
          <p:cNvSpPr/>
          <p:nvPr/>
        </p:nvSpPr>
        <p:spPr>
          <a:xfrm>
            <a:off x="15610251" y="4521200"/>
            <a:ext cx="1625700" cy="1625700"/>
          </a:xfrm>
          <a:prstGeom prst="roundRect">
            <a:avLst>
              <a:gd fmla="val 781313" name="adj"/>
            </a:avLst>
          </a:prstGeom>
          <a:noFill/>
          <a:ln cap="flat" cmpd="sng" w="50800">
            <a:solidFill>
              <a:srgbClr val="FE7B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65ef280821_0_28"/>
          <p:cNvSpPr/>
          <p:nvPr/>
        </p:nvSpPr>
        <p:spPr>
          <a:xfrm>
            <a:off x="15883335" y="4768850"/>
            <a:ext cx="1079700" cy="1130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7B76"/>
              </a:buClr>
              <a:buSzPts val="4800"/>
              <a:buFont typeface="Bowlby One SC"/>
              <a:buNone/>
            </a:pPr>
            <a:r>
              <a:rPr b="0" i="0" lang="en-US" sz="4800" u="none" cap="none" strike="noStrike">
                <a:solidFill>
                  <a:srgbClr val="FE7B76"/>
                </a:solidFill>
                <a:latin typeface="Bowlby One SC"/>
                <a:ea typeface="Bowlby One SC"/>
                <a:cs typeface="Bowlby One SC"/>
                <a:sym typeface="Bowlby One SC"/>
              </a:rPr>
              <a:t>02</a:t>
            </a:r>
            <a:endParaRPr b="0" i="0" sz="4800" u="none" cap="none" strike="noStrike">
              <a:solidFill>
                <a:schemeClr val="dk1"/>
              </a:solidFill>
              <a:latin typeface="Calibri"/>
              <a:ea typeface="Calibri"/>
              <a:cs typeface="Calibri"/>
              <a:sym typeface="Calibri"/>
            </a:endParaRPr>
          </a:p>
        </p:txBody>
      </p:sp>
      <p:sp>
        <p:nvSpPr>
          <p:cNvPr id="64" name="Google Shape;64;g265ef280821_0_28"/>
          <p:cNvSpPr/>
          <p:nvPr/>
        </p:nvSpPr>
        <p:spPr>
          <a:xfrm>
            <a:off x="17439280" y="4552950"/>
            <a:ext cx="5931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65ef280821_0_28"/>
          <p:cNvSpPr/>
          <p:nvPr/>
        </p:nvSpPr>
        <p:spPr>
          <a:xfrm>
            <a:off x="17439280" y="4552950"/>
            <a:ext cx="6135000" cy="113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Encounters</a:t>
            </a:r>
            <a:endParaRPr b="0" i="0" sz="4800" u="none" cap="none" strike="noStrike">
              <a:solidFill>
                <a:schemeClr val="dk1"/>
              </a:solidFill>
              <a:latin typeface="Calibri"/>
              <a:ea typeface="Calibri"/>
              <a:cs typeface="Calibri"/>
              <a:sym typeface="Calibri"/>
            </a:endParaRPr>
          </a:p>
        </p:txBody>
      </p:sp>
      <p:sp>
        <p:nvSpPr>
          <p:cNvPr id="66" name="Google Shape;66;g265ef280821_0_28"/>
          <p:cNvSpPr/>
          <p:nvPr/>
        </p:nvSpPr>
        <p:spPr>
          <a:xfrm>
            <a:off x="17439280" y="55816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67" name="Google Shape;67;g265ef280821_0_28"/>
          <p:cNvSpPr/>
          <p:nvPr/>
        </p:nvSpPr>
        <p:spPr>
          <a:xfrm>
            <a:off x="7087486"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65ef280821_0_28"/>
          <p:cNvSpPr/>
          <p:nvPr/>
        </p:nvSpPr>
        <p:spPr>
          <a:xfrm>
            <a:off x="7087486" y="7537450"/>
            <a:ext cx="5931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65ef280821_0_28"/>
          <p:cNvSpPr/>
          <p:nvPr/>
        </p:nvSpPr>
        <p:spPr>
          <a:xfrm>
            <a:off x="6884260" y="7537450"/>
            <a:ext cx="6135000" cy="1130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Wonders</a:t>
            </a:r>
            <a:endParaRPr b="0" i="0" sz="4800" u="none" cap="none" strike="noStrike">
              <a:solidFill>
                <a:schemeClr val="dk1"/>
              </a:solidFill>
              <a:latin typeface="Calibri"/>
              <a:ea typeface="Calibri"/>
              <a:cs typeface="Calibri"/>
              <a:sym typeface="Calibri"/>
            </a:endParaRPr>
          </a:p>
        </p:txBody>
      </p:sp>
      <p:sp>
        <p:nvSpPr>
          <p:cNvPr id="70" name="Google Shape;70;g265ef280821_0_28"/>
          <p:cNvSpPr/>
          <p:nvPr/>
        </p:nvSpPr>
        <p:spPr>
          <a:xfrm>
            <a:off x="6952002" y="85661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71" name="Google Shape;71;g265ef280821_0_28"/>
          <p:cNvPicPr preferRelativeResize="0"/>
          <p:nvPr/>
        </p:nvPicPr>
        <p:blipFill rotWithShape="1">
          <a:blip r:embed="rId8">
            <a:alphaModFix/>
          </a:blip>
          <a:srcRect b="0" l="0" r="0" t="0"/>
          <a:stretch/>
        </p:blipFill>
        <p:spPr>
          <a:xfrm>
            <a:off x="13222353" y="7505700"/>
            <a:ext cx="1625803" cy="1625600"/>
          </a:xfrm>
          <a:prstGeom prst="rect">
            <a:avLst/>
          </a:prstGeom>
          <a:noFill/>
          <a:ln>
            <a:noFill/>
          </a:ln>
        </p:spPr>
      </p:pic>
      <p:sp>
        <p:nvSpPr>
          <p:cNvPr id="72" name="Google Shape;72;g265ef280821_0_28"/>
          <p:cNvSpPr/>
          <p:nvPr/>
        </p:nvSpPr>
        <p:spPr>
          <a:xfrm>
            <a:off x="13222353" y="7505700"/>
            <a:ext cx="1625700" cy="1625700"/>
          </a:xfrm>
          <a:prstGeom prst="roundRect">
            <a:avLst>
              <a:gd fmla="val 781313" name="adj"/>
            </a:avLst>
          </a:prstGeom>
          <a:noFill/>
          <a:ln cap="flat" cmpd="sng" w="50800">
            <a:solidFill>
              <a:srgbClr val="FE7B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65ef280821_0_28"/>
          <p:cNvSpPr/>
          <p:nvPr/>
        </p:nvSpPr>
        <p:spPr>
          <a:xfrm>
            <a:off x="13495437" y="7753350"/>
            <a:ext cx="1079700" cy="1130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7B76"/>
              </a:buClr>
              <a:buSzPts val="4800"/>
              <a:buFont typeface="Bowlby One SC"/>
              <a:buNone/>
            </a:pPr>
            <a:r>
              <a:rPr b="0" i="0" lang="en-US" sz="4800" u="none" cap="none" strike="noStrike">
                <a:solidFill>
                  <a:srgbClr val="FE7B76"/>
                </a:solidFill>
                <a:latin typeface="Bowlby One SC"/>
                <a:ea typeface="Bowlby One SC"/>
                <a:cs typeface="Bowlby One SC"/>
                <a:sym typeface="Bowlby One SC"/>
              </a:rPr>
              <a:t>03</a:t>
            </a:r>
            <a:endParaRPr b="0" i="0" sz="4800" u="none" cap="none" strike="noStrike">
              <a:solidFill>
                <a:schemeClr val="dk1"/>
              </a:solidFill>
              <a:latin typeface="Calibri"/>
              <a:ea typeface="Calibri"/>
              <a:cs typeface="Calibri"/>
              <a:sym typeface="Calibri"/>
            </a:endParaRPr>
          </a:p>
        </p:txBody>
      </p:sp>
      <p:sp>
        <p:nvSpPr>
          <p:cNvPr id="74" name="Google Shape;74;g265ef280821_0_28"/>
          <p:cNvSpPr/>
          <p:nvPr/>
        </p:nvSpPr>
        <p:spPr>
          <a:xfrm>
            <a:off x="15610251"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 name="Google Shape;75;g265ef280821_0_28"/>
          <p:cNvPicPr preferRelativeResize="0"/>
          <p:nvPr/>
        </p:nvPicPr>
        <p:blipFill rotWithShape="1">
          <a:blip r:embed="rId8">
            <a:alphaModFix/>
          </a:blip>
          <a:srcRect b="0" l="0" r="0" t="0"/>
          <a:stretch/>
        </p:blipFill>
        <p:spPr>
          <a:xfrm>
            <a:off x="15610251" y="7505700"/>
            <a:ext cx="1625803" cy="1625600"/>
          </a:xfrm>
          <a:prstGeom prst="rect">
            <a:avLst/>
          </a:prstGeom>
          <a:noFill/>
          <a:ln>
            <a:noFill/>
          </a:ln>
        </p:spPr>
      </p:pic>
      <p:sp>
        <p:nvSpPr>
          <p:cNvPr id="76" name="Google Shape;76;g265ef280821_0_28"/>
          <p:cNvSpPr/>
          <p:nvPr/>
        </p:nvSpPr>
        <p:spPr>
          <a:xfrm>
            <a:off x="15610251" y="7505700"/>
            <a:ext cx="1625700" cy="1625700"/>
          </a:xfrm>
          <a:prstGeom prst="roundRect">
            <a:avLst>
              <a:gd fmla="val 781313" name="adj"/>
            </a:avLst>
          </a:prstGeom>
          <a:noFill/>
          <a:ln cap="flat" cmpd="sng" w="50800">
            <a:solidFill>
              <a:srgbClr val="FE7B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65ef280821_0_28"/>
          <p:cNvSpPr/>
          <p:nvPr/>
        </p:nvSpPr>
        <p:spPr>
          <a:xfrm>
            <a:off x="15889686" y="7753350"/>
            <a:ext cx="1066800" cy="1130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7B76"/>
              </a:buClr>
              <a:buSzPts val="4800"/>
              <a:buFont typeface="Bowlby One SC"/>
              <a:buNone/>
            </a:pPr>
            <a:r>
              <a:rPr b="0" i="0" lang="en-US" sz="4800" u="none" cap="none" strike="noStrike">
                <a:solidFill>
                  <a:srgbClr val="FE7B76"/>
                </a:solidFill>
                <a:latin typeface="Bowlby One SC"/>
                <a:ea typeface="Bowlby One SC"/>
                <a:cs typeface="Bowlby One SC"/>
                <a:sym typeface="Bowlby One SC"/>
              </a:rPr>
              <a:t>04</a:t>
            </a:r>
            <a:endParaRPr b="0" i="0" sz="4800" u="none" cap="none" strike="noStrike">
              <a:solidFill>
                <a:schemeClr val="dk1"/>
              </a:solidFill>
              <a:latin typeface="Calibri"/>
              <a:ea typeface="Calibri"/>
              <a:cs typeface="Calibri"/>
              <a:sym typeface="Calibri"/>
            </a:endParaRPr>
          </a:p>
        </p:txBody>
      </p:sp>
      <p:sp>
        <p:nvSpPr>
          <p:cNvPr id="78" name="Google Shape;78;g265ef280821_0_28"/>
          <p:cNvSpPr/>
          <p:nvPr/>
        </p:nvSpPr>
        <p:spPr>
          <a:xfrm>
            <a:off x="17439280" y="7537450"/>
            <a:ext cx="5931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65ef280821_0_28"/>
          <p:cNvSpPr/>
          <p:nvPr/>
        </p:nvSpPr>
        <p:spPr>
          <a:xfrm>
            <a:off x="17439280" y="7537450"/>
            <a:ext cx="6135000" cy="113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Magic</a:t>
            </a:r>
            <a:endParaRPr b="0" i="0" sz="4800" u="none" cap="none" strike="noStrike">
              <a:solidFill>
                <a:schemeClr val="dk1"/>
              </a:solidFill>
              <a:latin typeface="Calibri"/>
              <a:ea typeface="Calibri"/>
              <a:cs typeface="Calibri"/>
              <a:sym typeface="Calibri"/>
            </a:endParaRPr>
          </a:p>
        </p:txBody>
      </p:sp>
      <p:sp>
        <p:nvSpPr>
          <p:cNvPr id="80" name="Google Shape;80;g265ef280821_0_28"/>
          <p:cNvSpPr/>
          <p:nvPr/>
        </p:nvSpPr>
        <p:spPr>
          <a:xfrm>
            <a:off x="17439280" y="85661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81" name="Google Shape;81;g265ef280821_0_28"/>
          <p:cNvSpPr/>
          <p:nvPr/>
        </p:nvSpPr>
        <p:spPr>
          <a:xfrm>
            <a:off x="7087486"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65ef280821_0_28"/>
          <p:cNvSpPr/>
          <p:nvPr/>
        </p:nvSpPr>
        <p:spPr>
          <a:xfrm>
            <a:off x="7087486" y="10521950"/>
            <a:ext cx="5931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65ef280821_0_28"/>
          <p:cNvSpPr/>
          <p:nvPr/>
        </p:nvSpPr>
        <p:spPr>
          <a:xfrm>
            <a:off x="6884260" y="10521950"/>
            <a:ext cx="6135000" cy="1130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Adventure</a:t>
            </a:r>
            <a:endParaRPr b="0" i="0" sz="4800" u="none" cap="none" strike="noStrike">
              <a:solidFill>
                <a:schemeClr val="dk1"/>
              </a:solidFill>
              <a:latin typeface="Calibri"/>
              <a:ea typeface="Calibri"/>
              <a:cs typeface="Calibri"/>
              <a:sym typeface="Calibri"/>
            </a:endParaRPr>
          </a:p>
        </p:txBody>
      </p:sp>
      <p:sp>
        <p:nvSpPr>
          <p:cNvPr id="84" name="Google Shape;84;g265ef280821_0_28"/>
          <p:cNvSpPr/>
          <p:nvPr/>
        </p:nvSpPr>
        <p:spPr>
          <a:xfrm>
            <a:off x="6952002" y="115506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85" name="Google Shape;85;g265ef280821_0_28"/>
          <p:cNvPicPr preferRelativeResize="0"/>
          <p:nvPr/>
        </p:nvPicPr>
        <p:blipFill rotWithShape="1">
          <a:blip r:embed="rId8">
            <a:alphaModFix/>
          </a:blip>
          <a:srcRect b="0" l="0" r="0" t="0"/>
          <a:stretch/>
        </p:blipFill>
        <p:spPr>
          <a:xfrm>
            <a:off x="13222353" y="10490200"/>
            <a:ext cx="1625803" cy="1625600"/>
          </a:xfrm>
          <a:prstGeom prst="rect">
            <a:avLst/>
          </a:prstGeom>
          <a:noFill/>
          <a:ln>
            <a:noFill/>
          </a:ln>
        </p:spPr>
      </p:pic>
      <p:sp>
        <p:nvSpPr>
          <p:cNvPr id="86" name="Google Shape;86;g265ef280821_0_28"/>
          <p:cNvSpPr/>
          <p:nvPr/>
        </p:nvSpPr>
        <p:spPr>
          <a:xfrm>
            <a:off x="13222353" y="10490200"/>
            <a:ext cx="1625700" cy="1625700"/>
          </a:xfrm>
          <a:prstGeom prst="roundRect">
            <a:avLst>
              <a:gd fmla="val 781313" name="adj"/>
            </a:avLst>
          </a:prstGeom>
          <a:noFill/>
          <a:ln cap="flat" cmpd="sng" w="50800">
            <a:solidFill>
              <a:srgbClr val="FE7B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65ef280821_0_28"/>
          <p:cNvSpPr/>
          <p:nvPr/>
        </p:nvSpPr>
        <p:spPr>
          <a:xfrm>
            <a:off x="13495437" y="10737850"/>
            <a:ext cx="1079700" cy="1130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7B76"/>
              </a:buClr>
              <a:buSzPts val="4800"/>
              <a:buFont typeface="Bowlby One SC"/>
              <a:buNone/>
            </a:pPr>
            <a:r>
              <a:rPr b="0" i="0" lang="en-US" sz="4800" u="none" cap="none" strike="noStrike">
                <a:solidFill>
                  <a:srgbClr val="FE7B76"/>
                </a:solidFill>
                <a:latin typeface="Bowlby One SC"/>
                <a:ea typeface="Bowlby One SC"/>
                <a:cs typeface="Bowlby One SC"/>
                <a:sym typeface="Bowlby One SC"/>
              </a:rPr>
              <a:t>05</a:t>
            </a:r>
            <a:endParaRPr b="0" i="0" sz="4800" u="none" cap="none" strike="noStrike">
              <a:solidFill>
                <a:schemeClr val="dk1"/>
              </a:solidFill>
              <a:latin typeface="Calibri"/>
              <a:ea typeface="Calibri"/>
              <a:cs typeface="Calibri"/>
              <a:sym typeface="Calibri"/>
            </a:endParaRPr>
          </a:p>
        </p:txBody>
      </p:sp>
      <p:sp>
        <p:nvSpPr>
          <p:cNvPr id="88" name="Google Shape;88;g265ef280821_0_28"/>
          <p:cNvSpPr/>
          <p:nvPr/>
        </p:nvSpPr>
        <p:spPr>
          <a:xfrm>
            <a:off x="15610251"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g265ef280821_0_28"/>
          <p:cNvPicPr preferRelativeResize="0"/>
          <p:nvPr/>
        </p:nvPicPr>
        <p:blipFill rotWithShape="1">
          <a:blip r:embed="rId8">
            <a:alphaModFix/>
          </a:blip>
          <a:srcRect b="0" l="0" r="0" t="0"/>
          <a:stretch/>
        </p:blipFill>
        <p:spPr>
          <a:xfrm>
            <a:off x="15610251" y="10490200"/>
            <a:ext cx="1625803" cy="1625600"/>
          </a:xfrm>
          <a:prstGeom prst="rect">
            <a:avLst/>
          </a:prstGeom>
          <a:noFill/>
          <a:ln>
            <a:noFill/>
          </a:ln>
        </p:spPr>
      </p:pic>
      <p:sp>
        <p:nvSpPr>
          <p:cNvPr id="90" name="Google Shape;90;g265ef280821_0_28"/>
          <p:cNvSpPr/>
          <p:nvPr/>
        </p:nvSpPr>
        <p:spPr>
          <a:xfrm>
            <a:off x="15610251" y="10490200"/>
            <a:ext cx="1625700" cy="1625700"/>
          </a:xfrm>
          <a:prstGeom prst="roundRect">
            <a:avLst>
              <a:gd fmla="val 781313" name="adj"/>
            </a:avLst>
          </a:prstGeom>
          <a:noFill/>
          <a:ln cap="flat" cmpd="sng" w="50800">
            <a:solidFill>
              <a:srgbClr val="FE7B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65ef280821_0_28"/>
          <p:cNvSpPr/>
          <p:nvPr/>
        </p:nvSpPr>
        <p:spPr>
          <a:xfrm>
            <a:off x="15883335" y="10737850"/>
            <a:ext cx="1079700" cy="1130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7B76"/>
              </a:buClr>
              <a:buSzPts val="4800"/>
              <a:buFont typeface="Bowlby One SC"/>
              <a:buNone/>
            </a:pPr>
            <a:r>
              <a:rPr b="0" i="0" lang="en-US" sz="4800" u="none" cap="none" strike="noStrike">
                <a:solidFill>
                  <a:srgbClr val="FE7B76"/>
                </a:solidFill>
                <a:latin typeface="Bowlby One SC"/>
                <a:ea typeface="Bowlby One SC"/>
                <a:cs typeface="Bowlby One SC"/>
                <a:sym typeface="Bowlby One SC"/>
              </a:rPr>
              <a:t>06</a:t>
            </a:r>
            <a:endParaRPr b="0" i="0" sz="4800" u="none" cap="none" strike="noStrike">
              <a:solidFill>
                <a:schemeClr val="dk1"/>
              </a:solidFill>
              <a:latin typeface="Calibri"/>
              <a:ea typeface="Calibri"/>
              <a:cs typeface="Calibri"/>
              <a:sym typeface="Calibri"/>
            </a:endParaRPr>
          </a:p>
        </p:txBody>
      </p:sp>
      <p:sp>
        <p:nvSpPr>
          <p:cNvPr id="92" name="Google Shape;92;g265ef280821_0_28"/>
          <p:cNvSpPr/>
          <p:nvPr/>
        </p:nvSpPr>
        <p:spPr>
          <a:xfrm>
            <a:off x="17439280" y="10521950"/>
            <a:ext cx="5931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265ef280821_0_28"/>
          <p:cNvSpPr/>
          <p:nvPr/>
        </p:nvSpPr>
        <p:spPr>
          <a:xfrm>
            <a:off x="17439280" y="10521950"/>
            <a:ext cx="6135000" cy="113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Conclusion</a:t>
            </a:r>
            <a:endParaRPr b="0" i="0" sz="4800" u="none" cap="none" strike="noStrike">
              <a:solidFill>
                <a:schemeClr val="dk1"/>
              </a:solidFill>
              <a:latin typeface="Calibri"/>
              <a:ea typeface="Calibri"/>
              <a:cs typeface="Calibri"/>
              <a:sym typeface="Calibri"/>
            </a:endParaRPr>
          </a:p>
        </p:txBody>
      </p:sp>
      <p:sp>
        <p:nvSpPr>
          <p:cNvPr id="94" name="Google Shape;94;g265ef280821_0_28"/>
          <p:cNvSpPr/>
          <p:nvPr/>
        </p:nvSpPr>
        <p:spPr>
          <a:xfrm>
            <a:off x="17439280" y="115506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95" name="Google Shape;95;g265ef280821_0_28"/>
          <p:cNvPicPr preferRelativeResize="0"/>
          <p:nvPr/>
        </p:nvPicPr>
        <p:blipFill rotWithShape="1">
          <a:blip r:embed="rId9">
            <a:alphaModFix/>
          </a:blip>
          <a:srcRect b="0" l="0" r="0" t="0"/>
          <a:stretch/>
        </p:blipFill>
        <p:spPr>
          <a:xfrm>
            <a:off x="876410" y="4241800"/>
            <a:ext cx="7289179" cy="81628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100" name="Shape 100"/>
        <p:cNvGrpSpPr/>
        <p:nvPr/>
      </p:nvGrpSpPr>
      <p:grpSpPr>
        <a:xfrm>
          <a:off x="0" y="0"/>
          <a:ext cx="0" cy="0"/>
          <a:chOff x="0" y="0"/>
          <a:chExt cx="0" cy="0"/>
        </a:xfrm>
      </p:grpSpPr>
      <p:pic>
        <p:nvPicPr>
          <p:cNvPr descr=" " id="101" name="Google Shape;101;g265ef280821_0_82"/>
          <p:cNvPicPr preferRelativeResize="0"/>
          <p:nvPr/>
        </p:nvPicPr>
        <p:blipFill rotWithShape="1">
          <a:blip r:embed="rId3">
            <a:alphaModFix/>
          </a:blip>
          <a:srcRect b="0" l="0" r="0" t="0"/>
          <a:stretch/>
        </p:blipFill>
        <p:spPr>
          <a:xfrm>
            <a:off x="4535" y="7190411"/>
            <a:ext cx="8848471" cy="6525589"/>
          </a:xfrm>
          <a:prstGeom prst="rect">
            <a:avLst/>
          </a:prstGeom>
          <a:noFill/>
          <a:ln>
            <a:noFill/>
          </a:ln>
        </p:spPr>
      </p:pic>
      <p:pic>
        <p:nvPicPr>
          <p:cNvPr descr=" " id="102" name="Google Shape;102;g265ef280821_0_82"/>
          <p:cNvPicPr preferRelativeResize="0"/>
          <p:nvPr/>
        </p:nvPicPr>
        <p:blipFill rotWithShape="1">
          <a:blip r:embed="rId4">
            <a:alphaModFix/>
          </a:blip>
          <a:srcRect b="0" l="0" r="0" t="0"/>
          <a:stretch/>
        </p:blipFill>
        <p:spPr>
          <a:xfrm>
            <a:off x="0" y="0"/>
            <a:ext cx="15305413" cy="4483100"/>
          </a:xfrm>
          <a:prstGeom prst="rect">
            <a:avLst/>
          </a:prstGeom>
          <a:noFill/>
          <a:ln>
            <a:noFill/>
          </a:ln>
        </p:spPr>
      </p:pic>
      <p:pic>
        <p:nvPicPr>
          <p:cNvPr descr=" " id="103" name="Google Shape;103;g265ef280821_0_82"/>
          <p:cNvPicPr preferRelativeResize="0"/>
          <p:nvPr/>
        </p:nvPicPr>
        <p:blipFill rotWithShape="1">
          <a:blip r:embed="rId5">
            <a:alphaModFix/>
          </a:blip>
          <a:srcRect b="0" l="0" r="0" t="0"/>
          <a:stretch/>
        </p:blipFill>
        <p:spPr>
          <a:xfrm>
            <a:off x="0" y="0"/>
            <a:ext cx="14917853" cy="1722375"/>
          </a:xfrm>
          <a:prstGeom prst="rect">
            <a:avLst/>
          </a:prstGeom>
          <a:noFill/>
          <a:ln>
            <a:noFill/>
          </a:ln>
        </p:spPr>
      </p:pic>
      <p:pic>
        <p:nvPicPr>
          <p:cNvPr descr=" " id="104" name="Google Shape;104;g265ef280821_0_82"/>
          <p:cNvPicPr preferRelativeResize="0"/>
          <p:nvPr/>
        </p:nvPicPr>
        <p:blipFill rotWithShape="1">
          <a:blip r:embed="rId6">
            <a:alphaModFix/>
          </a:blip>
          <a:srcRect b="0" l="0" r="0" t="0"/>
          <a:stretch/>
        </p:blipFill>
        <p:spPr>
          <a:xfrm>
            <a:off x="19901111" y="9523313"/>
            <a:ext cx="4485937" cy="4192687"/>
          </a:xfrm>
          <a:prstGeom prst="rect">
            <a:avLst/>
          </a:prstGeom>
          <a:noFill/>
          <a:ln>
            <a:noFill/>
          </a:ln>
        </p:spPr>
      </p:pic>
      <p:sp>
        <p:nvSpPr>
          <p:cNvPr id="105" name="Google Shape;105;g265ef280821_0_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265ef280821_0_8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07" name="Google Shape;107;g265ef280821_0_82"/>
          <p:cNvSpPr/>
          <p:nvPr/>
        </p:nvSpPr>
        <p:spPr>
          <a:xfrm>
            <a:off x="2959470" y="2743200"/>
            <a:ext cx="19086300" cy="188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owlby One SC"/>
              <a:buNone/>
            </a:pPr>
            <a:r>
              <a:rPr b="0" i="0" lang="en-US" sz="8000" u="none" cap="none" strike="noStrike">
                <a:solidFill>
                  <a:srgbClr val="272727"/>
                </a:solidFill>
                <a:latin typeface="Bowlby One SC"/>
                <a:ea typeface="Bowlby One SC"/>
                <a:cs typeface="Bowlby One SC"/>
                <a:sym typeface="Bowlby One SC"/>
              </a:rPr>
              <a:t>The Realm of the Extraordinary</a:t>
            </a:r>
            <a:endParaRPr b="0" i="0" sz="8000" u="none" cap="none" strike="noStrike">
              <a:solidFill>
                <a:schemeClr val="dk1"/>
              </a:solidFill>
              <a:latin typeface="Calibri"/>
              <a:ea typeface="Calibri"/>
              <a:cs typeface="Calibri"/>
              <a:sym typeface="Calibri"/>
            </a:endParaRPr>
          </a:p>
        </p:txBody>
      </p:sp>
      <p:sp>
        <p:nvSpPr>
          <p:cNvPr id="108" name="Google Shape;108;g265ef280821_0_82"/>
          <p:cNvSpPr/>
          <p:nvPr/>
        </p:nvSpPr>
        <p:spPr>
          <a:xfrm>
            <a:off x="2959470" y="56896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9" name="Google Shape;109;g265ef280821_0_82"/>
          <p:cNvSpPr/>
          <p:nvPr/>
        </p:nvSpPr>
        <p:spPr>
          <a:xfrm>
            <a:off x="12701588" y="56896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114" name="Shape 114"/>
        <p:cNvGrpSpPr/>
        <p:nvPr/>
      </p:nvGrpSpPr>
      <p:grpSpPr>
        <a:xfrm>
          <a:off x="0" y="0"/>
          <a:ext cx="0" cy="0"/>
          <a:chOff x="0" y="0"/>
          <a:chExt cx="0" cy="0"/>
        </a:xfrm>
      </p:grpSpPr>
      <p:pic>
        <p:nvPicPr>
          <p:cNvPr descr=" " id="115" name="Google Shape;115;g265ef280821_0_95"/>
          <p:cNvPicPr preferRelativeResize="0"/>
          <p:nvPr/>
        </p:nvPicPr>
        <p:blipFill rotWithShape="1">
          <a:blip r:embed="rId3">
            <a:alphaModFix/>
          </a:blip>
          <a:srcRect b="0" l="0" r="0" t="0"/>
          <a:stretch/>
        </p:blipFill>
        <p:spPr>
          <a:xfrm>
            <a:off x="0" y="10121900"/>
            <a:ext cx="16131016" cy="3594100"/>
          </a:xfrm>
          <a:prstGeom prst="rect">
            <a:avLst/>
          </a:prstGeom>
          <a:noFill/>
          <a:ln>
            <a:noFill/>
          </a:ln>
        </p:spPr>
      </p:pic>
      <p:pic>
        <p:nvPicPr>
          <p:cNvPr descr=" " id="116" name="Google Shape;116;g265ef280821_0_95"/>
          <p:cNvPicPr preferRelativeResize="0"/>
          <p:nvPr/>
        </p:nvPicPr>
        <p:blipFill rotWithShape="1">
          <a:blip r:embed="rId4">
            <a:alphaModFix/>
          </a:blip>
          <a:srcRect b="0" l="0" r="0" t="0"/>
          <a:stretch/>
        </p:blipFill>
        <p:spPr>
          <a:xfrm>
            <a:off x="0" y="0"/>
            <a:ext cx="24361645" cy="3987800"/>
          </a:xfrm>
          <a:prstGeom prst="rect">
            <a:avLst/>
          </a:prstGeom>
          <a:noFill/>
          <a:ln>
            <a:noFill/>
          </a:ln>
        </p:spPr>
      </p:pic>
      <p:pic>
        <p:nvPicPr>
          <p:cNvPr descr=" " id="117" name="Google Shape;117;g265ef280821_0_95"/>
          <p:cNvPicPr preferRelativeResize="0"/>
          <p:nvPr/>
        </p:nvPicPr>
        <p:blipFill rotWithShape="1">
          <a:blip r:embed="rId5">
            <a:alphaModFix/>
          </a:blip>
          <a:srcRect b="0" l="0" r="0" t="0"/>
          <a:stretch/>
        </p:blipFill>
        <p:spPr>
          <a:xfrm>
            <a:off x="0" y="9994900"/>
            <a:ext cx="12892111" cy="3721100"/>
          </a:xfrm>
          <a:prstGeom prst="rect">
            <a:avLst/>
          </a:prstGeom>
          <a:noFill/>
          <a:ln>
            <a:noFill/>
          </a:ln>
        </p:spPr>
      </p:pic>
      <p:pic>
        <p:nvPicPr>
          <p:cNvPr descr=" " id="118" name="Google Shape;118;g265ef280821_0_95"/>
          <p:cNvPicPr preferRelativeResize="0"/>
          <p:nvPr/>
        </p:nvPicPr>
        <p:blipFill rotWithShape="1">
          <a:blip r:embed="rId6">
            <a:alphaModFix/>
          </a:blip>
          <a:srcRect b="0" l="0" r="0" t="0"/>
          <a:stretch/>
        </p:blipFill>
        <p:spPr>
          <a:xfrm>
            <a:off x="15012573" y="8280400"/>
            <a:ext cx="9349072" cy="5331706"/>
          </a:xfrm>
          <a:prstGeom prst="rect">
            <a:avLst/>
          </a:prstGeom>
          <a:noFill/>
          <a:ln>
            <a:noFill/>
          </a:ln>
        </p:spPr>
      </p:pic>
      <p:sp>
        <p:nvSpPr>
          <p:cNvPr id="119" name="Google Shape;119;g265ef280821_0_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g265ef280821_0_9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21" name="Google Shape;121;g265ef280821_0_95"/>
          <p:cNvPicPr preferRelativeResize="0"/>
          <p:nvPr/>
        </p:nvPicPr>
        <p:blipFill rotWithShape="1">
          <a:blip r:embed="rId8">
            <a:alphaModFix/>
          </a:blip>
          <a:srcRect b="0" l="0" r="0" t="0"/>
          <a:stretch/>
        </p:blipFill>
        <p:spPr>
          <a:xfrm>
            <a:off x="0" y="0"/>
            <a:ext cx="24387048" cy="8305800"/>
          </a:xfrm>
          <a:prstGeom prst="rect">
            <a:avLst/>
          </a:prstGeom>
          <a:noFill/>
          <a:ln>
            <a:noFill/>
          </a:ln>
        </p:spPr>
      </p:pic>
      <p:sp>
        <p:nvSpPr>
          <p:cNvPr id="122" name="Google Shape;122;g265ef280821_0_95"/>
          <p:cNvSpPr/>
          <p:nvPr/>
        </p:nvSpPr>
        <p:spPr>
          <a:xfrm>
            <a:off x="1816327" y="9499600"/>
            <a:ext cx="99072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65ef280821_0_95"/>
          <p:cNvPicPr preferRelativeResize="0"/>
          <p:nvPr/>
        </p:nvPicPr>
        <p:blipFill rotWithShape="1">
          <a:blip r:embed="rId9">
            <a:alphaModFix/>
          </a:blip>
          <a:srcRect b="0" l="0" r="0" t="0"/>
          <a:stretch/>
        </p:blipFill>
        <p:spPr>
          <a:xfrm>
            <a:off x="1816327" y="10052050"/>
            <a:ext cx="1547299" cy="1625600"/>
          </a:xfrm>
          <a:prstGeom prst="rect">
            <a:avLst/>
          </a:prstGeom>
          <a:noFill/>
          <a:ln>
            <a:noFill/>
          </a:ln>
        </p:spPr>
      </p:pic>
      <p:sp>
        <p:nvSpPr>
          <p:cNvPr id="124" name="Google Shape;124;g265ef280821_0_95"/>
          <p:cNvSpPr/>
          <p:nvPr/>
        </p:nvSpPr>
        <p:spPr>
          <a:xfrm>
            <a:off x="3770080" y="9499600"/>
            <a:ext cx="79536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65ef280821_0_95"/>
          <p:cNvSpPr/>
          <p:nvPr/>
        </p:nvSpPr>
        <p:spPr>
          <a:xfrm>
            <a:off x="3770080" y="9499600"/>
            <a:ext cx="8156700" cy="113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Unicorn Sightings</a:t>
            </a:r>
            <a:endParaRPr b="0" i="0" sz="4800" u="none" cap="none" strike="noStrike">
              <a:solidFill>
                <a:schemeClr val="dk1"/>
              </a:solidFill>
              <a:latin typeface="Calibri"/>
              <a:ea typeface="Calibri"/>
              <a:cs typeface="Calibri"/>
              <a:sym typeface="Calibri"/>
            </a:endParaRPr>
          </a:p>
        </p:txBody>
      </p:sp>
      <p:sp>
        <p:nvSpPr>
          <p:cNvPr id="126" name="Google Shape;126;g265ef280821_0_95"/>
          <p:cNvSpPr/>
          <p:nvPr/>
        </p:nvSpPr>
        <p:spPr>
          <a:xfrm>
            <a:off x="3770080" y="10629900"/>
            <a:ext cx="80889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7" name="Google Shape;127;g265ef280821_0_95"/>
          <p:cNvSpPr/>
          <p:nvPr/>
        </p:nvSpPr>
        <p:spPr>
          <a:xfrm>
            <a:off x="12676184" y="9499600"/>
            <a:ext cx="99072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g265ef280821_0_95"/>
          <p:cNvPicPr preferRelativeResize="0"/>
          <p:nvPr/>
        </p:nvPicPr>
        <p:blipFill rotWithShape="1">
          <a:blip r:embed="rId10">
            <a:alphaModFix/>
          </a:blip>
          <a:srcRect b="0" l="0" r="0" t="0"/>
          <a:stretch/>
        </p:blipFill>
        <p:spPr>
          <a:xfrm>
            <a:off x="12676184" y="10052050"/>
            <a:ext cx="1629819" cy="1625600"/>
          </a:xfrm>
          <a:prstGeom prst="rect">
            <a:avLst/>
          </a:prstGeom>
          <a:noFill/>
          <a:ln>
            <a:noFill/>
          </a:ln>
        </p:spPr>
      </p:pic>
      <p:sp>
        <p:nvSpPr>
          <p:cNvPr id="129" name="Google Shape;129;g265ef280821_0_95"/>
          <p:cNvSpPr/>
          <p:nvPr/>
        </p:nvSpPr>
        <p:spPr>
          <a:xfrm>
            <a:off x="14712454" y="9499600"/>
            <a:ext cx="78711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65ef280821_0_95"/>
          <p:cNvSpPr/>
          <p:nvPr/>
        </p:nvSpPr>
        <p:spPr>
          <a:xfrm>
            <a:off x="14712454" y="9499600"/>
            <a:ext cx="8074200" cy="113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Dragon Taming</a:t>
            </a:r>
            <a:endParaRPr b="0" i="0" sz="4800" u="none" cap="none" strike="noStrike">
              <a:solidFill>
                <a:schemeClr val="dk1"/>
              </a:solidFill>
              <a:latin typeface="Calibri"/>
              <a:ea typeface="Calibri"/>
              <a:cs typeface="Calibri"/>
              <a:sym typeface="Calibri"/>
            </a:endParaRPr>
          </a:p>
        </p:txBody>
      </p:sp>
      <p:sp>
        <p:nvSpPr>
          <p:cNvPr id="131" name="Google Shape;131;g265ef280821_0_95"/>
          <p:cNvSpPr/>
          <p:nvPr/>
        </p:nvSpPr>
        <p:spPr>
          <a:xfrm>
            <a:off x="14712454" y="10629900"/>
            <a:ext cx="80064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136" name="Shape 136"/>
        <p:cNvGrpSpPr/>
        <p:nvPr/>
      </p:nvGrpSpPr>
      <p:grpSpPr>
        <a:xfrm>
          <a:off x="0" y="0"/>
          <a:ext cx="0" cy="0"/>
          <a:chOff x="0" y="0"/>
          <a:chExt cx="0" cy="0"/>
        </a:xfrm>
      </p:grpSpPr>
      <p:pic>
        <p:nvPicPr>
          <p:cNvPr descr=" " id="137" name="Google Shape;137;g265ef280821_0_116"/>
          <p:cNvPicPr preferRelativeResize="0"/>
          <p:nvPr/>
        </p:nvPicPr>
        <p:blipFill rotWithShape="1">
          <a:blip r:embed="rId3">
            <a:alphaModFix/>
          </a:blip>
          <a:srcRect b="0" l="0" r="0" t="0"/>
          <a:stretch/>
        </p:blipFill>
        <p:spPr>
          <a:xfrm>
            <a:off x="0" y="10007600"/>
            <a:ext cx="5378198" cy="3707389"/>
          </a:xfrm>
          <a:prstGeom prst="rect">
            <a:avLst/>
          </a:prstGeom>
          <a:noFill/>
          <a:ln>
            <a:noFill/>
          </a:ln>
        </p:spPr>
      </p:pic>
      <p:pic>
        <p:nvPicPr>
          <p:cNvPr descr=" " id="138" name="Google Shape;138;g265ef280821_0_116"/>
          <p:cNvPicPr preferRelativeResize="0"/>
          <p:nvPr/>
        </p:nvPicPr>
        <p:blipFill rotWithShape="1">
          <a:blip r:embed="rId4">
            <a:alphaModFix/>
          </a:blip>
          <a:srcRect b="0" l="0" r="0" t="0"/>
          <a:stretch/>
        </p:blipFill>
        <p:spPr>
          <a:xfrm>
            <a:off x="22977172" y="8648700"/>
            <a:ext cx="1409876" cy="5065322"/>
          </a:xfrm>
          <a:prstGeom prst="rect">
            <a:avLst/>
          </a:prstGeom>
          <a:noFill/>
          <a:ln>
            <a:noFill/>
          </a:ln>
        </p:spPr>
      </p:pic>
      <p:pic>
        <p:nvPicPr>
          <p:cNvPr descr=" " id="139" name="Google Shape;139;g265ef280821_0_116"/>
          <p:cNvPicPr preferRelativeResize="0"/>
          <p:nvPr/>
        </p:nvPicPr>
        <p:blipFill rotWithShape="1">
          <a:blip r:embed="rId5">
            <a:alphaModFix/>
          </a:blip>
          <a:srcRect b="0" l="0" r="0" t="0"/>
          <a:stretch/>
        </p:blipFill>
        <p:spPr>
          <a:xfrm>
            <a:off x="0" y="0"/>
            <a:ext cx="7938492" cy="6057900"/>
          </a:xfrm>
          <a:prstGeom prst="rect">
            <a:avLst/>
          </a:prstGeom>
          <a:noFill/>
          <a:ln>
            <a:noFill/>
          </a:ln>
        </p:spPr>
      </p:pic>
      <p:pic>
        <p:nvPicPr>
          <p:cNvPr descr=" " id="140" name="Google Shape;140;g265ef280821_0_116"/>
          <p:cNvPicPr preferRelativeResize="0"/>
          <p:nvPr/>
        </p:nvPicPr>
        <p:blipFill rotWithShape="1">
          <a:blip r:embed="rId6">
            <a:alphaModFix/>
          </a:blip>
          <a:srcRect b="0" l="0" r="0" t="0"/>
          <a:stretch/>
        </p:blipFill>
        <p:spPr>
          <a:xfrm>
            <a:off x="0" y="0"/>
            <a:ext cx="4039105" cy="1917700"/>
          </a:xfrm>
          <a:prstGeom prst="rect">
            <a:avLst/>
          </a:prstGeom>
          <a:noFill/>
          <a:ln>
            <a:noFill/>
          </a:ln>
        </p:spPr>
      </p:pic>
      <p:sp>
        <p:nvSpPr>
          <p:cNvPr id="141" name="Google Shape;141;g265ef280821_0_1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2" name="Google Shape;142;g265ef280821_0_11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43" name="Google Shape;143;g265ef280821_0_116"/>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65ef280821_0_116"/>
          <p:cNvSpPr/>
          <p:nvPr/>
        </p:nvSpPr>
        <p:spPr>
          <a:xfrm>
            <a:off x="914514" y="3492500"/>
            <a:ext cx="6503100" cy="92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65ef280821_0_116"/>
          <p:cNvSpPr/>
          <p:nvPr/>
        </p:nvSpPr>
        <p:spPr>
          <a:xfrm>
            <a:off x="914514" y="3492500"/>
            <a:ext cx="6706500" cy="113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Unicorn Sightings</a:t>
            </a:r>
            <a:endParaRPr b="0" i="0" sz="4800" u="none" cap="none" strike="noStrike">
              <a:solidFill>
                <a:schemeClr val="dk1"/>
              </a:solidFill>
              <a:latin typeface="Calibri"/>
              <a:ea typeface="Calibri"/>
              <a:cs typeface="Calibri"/>
              <a:sym typeface="Calibri"/>
            </a:endParaRPr>
          </a:p>
        </p:txBody>
      </p:sp>
      <p:sp>
        <p:nvSpPr>
          <p:cNvPr id="146" name="Google Shape;146;g265ef280821_0_116"/>
          <p:cNvSpPr/>
          <p:nvPr/>
        </p:nvSpPr>
        <p:spPr>
          <a:xfrm>
            <a:off x="914514" y="50292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65ef280821_0_116"/>
          <p:cNvSpPr/>
          <p:nvPr/>
        </p:nvSpPr>
        <p:spPr>
          <a:xfrm>
            <a:off x="914514" y="50292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8" name="Google Shape;148;g265ef280821_0_116"/>
          <p:cNvPicPr preferRelativeResize="0"/>
          <p:nvPr/>
        </p:nvPicPr>
        <p:blipFill rotWithShape="1">
          <a:blip r:embed="rId8">
            <a:alphaModFix/>
          </a:blip>
          <a:srcRect b="0" l="0" r="0" t="0"/>
          <a:stretch/>
        </p:blipFill>
        <p:spPr>
          <a:xfrm>
            <a:off x="914514" y="7239000"/>
            <a:ext cx="7023978" cy="5016500"/>
          </a:xfrm>
          <a:prstGeom prst="rect">
            <a:avLst/>
          </a:prstGeom>
          <a:noFill/>
          <a:ln>
            <a:noFill/>
          </a:ln>
        </p:spPr>
      </p:pic>
      <p:sp>
        <p:nvSpPr>
          <p:cNvPr id="149" name="Google Shape;149;g265ef280821_0_116"/>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65ef280821_0_116"/>
          <p:cNvSpPr/>
          <p:nvPr/>
        </p:nvSpPr>
        <p:spPr>
          <a:xfrm>
            <a:off x="15826178" y="3492500"/>
            <a:ext cx="6503100" cy="92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65ef280821_0_116"/>
          <p:cNvSpPr/>
          <p:nvPr/>
        </p:nvSpPr>
        <p:spPr>
          <a:xfrm>
            <a:off x="15826178" y="3492500"/>
            <a:ext cx="6706500" cy="113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Unicorn Sightings</a:t>
            </a:r>
            <a:endParaRPr b="0" i="0" sz="4800" u="none" cap="none" strike="noStrike">
              <a:solidFill>
                <a:schemeClr val="dk1"/>
              </a:solidFill>
              <a:latin typeface="Calibri"/>
              <a:ea typeface="Calibri"/>
              <a:cs typeface="Calibri"/>
              <a:sym typeface="Calibri"/>
            </a:endParaRPr>
          </a:p>
        </p:txBody>
      </p:sp>
      <p:sp>
        <p:nvSpPr>
          <p:cNvPr id="152" name="Google Shape;152;g265ef280821_0_116"/>
          <p:cNvSpPr/>
          <p:nvPr/>
        </p:nvSpPr>
        <p:spPr>
          <a:xfrm>
            <a:off x="15826178" y="50292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65ef280821_0_116"/>
          <p:cNvSpPr/>
          <p:nvPr/>
        </p:nvSpPr>
        <p:spPr>
          <a:xfrm>
            <a:off x="15826178" y="50292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4" name="Google Shape;154;g265ef280821_0_116"/>
          <p:cNvPicPr preferRelativeResize="0"/>
          <p:nvPr/>
        </p:nvPicPr>
        <p:blipFill rotWithShape="1">
          <a:blip r:embed="rId9">
            <a:alphaModFix/>
          </a:blip>
          <a:srcRect b="0" l="0" r="0" t="0"/>
          <a:stretch/>
        </p:blipFill>
        <p:spPr>
          <a:xfrm>
            <a:off x="15826178" y="7239000"/>
            <a:ext cx="7023978" cy="5016500"/>
          </a:xfrm>
          <a:prstGeom prst="rect">
            <a:avLst/>
          </a:prstGeom>
          <a:noFill/>
          <a:ln>
            <a:noFill/>
          </a:ln>
        </p:spPr>
      </p:pic>
      <p:sp>
        <p:nvSpPr>
          <p:cNvPr id="155" name="Google Shape;155;g265ef280821_0_116"/>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65ef280821_0_116"/>
          <p:cNvSpPr/>
          <p:nvPr/>
        </p:nvSpPr>
        <p:spPr>
          <a:xfrm>
            <a:off x="8370346" y="1498600"/>
            <a:ext cx="5385600" cy="92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65ef280821_0_116"/>
          <p:cNvSpPr/>
          <p:nvPr/>
        </p:nvSpPr>
        <p:spPr>
          <a:xfrm>
            <a:off x="8370346" y="1498600"/>
            <a:ext cx="5588700" cy="113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Dragon Taming</a:t>
            </a:r>
            <a:endParaRPr b="0" i="0" sz="4800" u="none" cap="none" strike="noStrike">
              <a:solidFill>
                <a:schemeClr val="dk1"/>
              </a:solidFill>
              <a:latin typeface="Calibri"/>
              <a:ea typeface="Calibri"/>
              <a:cs typeface="Calibri"/>
              <a:sym typeface="Calibri"/>
            </a:endParaRPr>
          </a:p>
        </p:txBody>
      </p:sp>
      <p:sp>
        <p:nvSpPr>
          <p:cNvPr id="158" name="Google Shape;158;g265ef280821_0_116"/>
          <p:cNvSpPr/>
          <p:nvPr/>
        </p:nvSpPr>
        <p:spPr>
          <a:xfrm>
            <a:off x="8370346" y="30353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65ef280821_0_116"/>
          <p:cNvSpPr/>
          <p:nvPr/>
        </p:nvSpPr>
        <p:spPr>
          <a:xfrm>
            <a:off x="8370346" y="30353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60" name="Google Shape;160;g265ef280821_0_116"/>
          <p:cNvPicPr preferRelativeResize="0"/>
          <p:nvPr/>
        </p:nvPicPr>
        <p:blipFill rotWithShape="1">
          <a:blip r:embed="rId10">
            <a:alphaModFix/>
          </a:blip>
          <a:srcRect b="0" l="0" r="0" t="0"/>
          <a:stretch/>
        </p:blipFill>
        <p:spPr>
          <a:xfrm>
            <a:off x="8370346" y="5245100"/>
            <a:ext cx="7023978" cy="5016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165" name="Shape 165"/>
        <p:cNvGrpSpPr/>
        <p:nvPr/>
      </p:nvGrpSpPr>
      <p:grpSpPr>
        <a:xfrm>
          <a:off x="0" y="0"/>
          <a:ext cx="0" cy="0"/>
          <a:chOff x="0" y="0"/>
          <a:chExt cx="0" cy="0"/>
        </a:xfrm>
      </p:grpSpPr>
      <p:pic>
        <p:nvPicPr>
          <p:cNvPr descr=" " id="166" name="Google Shape;166;g265ef280821_0_14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67" name="Google Shape;167;g265ef280821_0_144"/>
          <p:cNvPicPr preferRelativeResize="0"/>
          <p:nvPr/>
        </p:nvPicPr>
        <p:blipFill rotWithShape="1">
          <a:blip r:embed="rId4">
            <a:alphaModFix/>
          </a:blip>
          <a:srcRect b="0" l="0" r="0" t="0"/>
          <a:stretch/>
        </p:blipFill>
        <p:spPr>
          <a:xfrm>
            <a:off x="0" y="0"/>
            <a:ext cx="9728711" cy="11802095"/>
          </a:xfrm>
          <a:prstGeom prst="rect">
            <a:avLst/>
          </a:prstGeom>
          <a:noFill/>
          <a:ln>
            <a:noFill/>
          </a:ln>
        </p:spPr>
      </p:pic>
      <p:pic>
        <p:nvPicPr>
          <p:cNvPr descr=" " id="168" name="Google Shape;168;g265ef280821_0_144"/>
          <p:cNvPicPr preferRelativeResize="0"/>
          <p:nvPr/>
        </p:nvPicPr>
        <p:blipFill rotWithShape="1">
          <a:blip r:embed="rId5">
            <a:alphaModFix/>
          </a:blip>
          <a:srcRect b="0" l="0" r="0" t="0"/>
          <a:stretch/>
        </p:blipFill>
        <p:spPr>
          <a:xfrm>
            <a:off x="12226698" y="0"/>
            <a:ext cx="3939384" cy="5669124"/>
          </a:xfrm>
          <a:prstGeom prst="rect">
            <a:avLst/>
          </a:prstGeom>
          <a:noFill/>
          <a:ln>
            <a:noFill/>
          </a:ln>
        </p:spPr>
      </p:pic>
      <p:pic>
        <p:nvPicPr>
          <p:cNvPr descr=" " id="169" name="Google Shape;169;g265ef280821_0_144"/>
          <p:cNvPicPr preferRelativeResize="0"/>
          <p:nvPr/>
        </p:nvPicPr>
        <p:blipFill rotWithShape="1">
          <a:blip r:embed="rId6">
            <a:alphaModFix/>
          </a:blip>
          <a:srcRect b="0" l="0" r="0" t="0"/>
          <a:stretch/>
        </p:blipFill>
        <p:spPr>
          <a:xfrm>
            <a:off x="9856432" y="9525000"/>
            <a:ext cx="14530616" cy="4191000"/>
          </a:xfrm>
          <a:prstGeom prst="rect">
            <a:avLst/>
          </a:prstGeom>
          <a:noFill/>
          <a:ln>
            <a:noFill/>
          </a:ln>
        </p:spPr>
      </p:pic>
      <p:pic>
        <p:nvPicPr>
          <p:cNvPr descr=" " id="170" name="Google Shape;170;g265ef280821_0_144"/>
          <p:cNvPicPr preferRelativeResize="0"/>
          <p:nvPr/>
        </p:nvPicPr>
        <p:blipFill rotWithShape="1">
          <a:blip r:embed="rId7">
            <a:alphaModFix/>
          </a:blip>
          <a:srcRect b="0" l="0" r="0" t="0"/>
          <a:stretch/>
        </p:blipFill>
        <p:spPr>
          <a:xfrm>
            <a:off x="1056105" y="890364"/>
            <a:ext cx="5387079" cy="1404565"/>
          </a:xfrm>
          <a:prstGeom prst="rect">
            <a:avLst/>
          </a:prstGeom>
          <a:noFill/>
          <a:ln>
            <a:noFill/>
          </a:ln>
        </p:spPr>
      </p:pic>
      <p:pic>
        <p:nvPicPr>
          <p:cNvPr descr=" " id="171" name="Google Shape;171;g265ef280821_0_144"/>
          <p:cNvPicPr preferRelativeResize="0"/>
          <p:nvPr/>
        </p:nvPicPr>
        <p:blipFill rotWithShape="1">
          <a:blip r:embed="rId8">
            <a:alphaModFix/>
          </a:blip>
          <a:srcRect b="0" l="0" r="0" t="0"/>
          <a:stretch/>
        </p:blipFill>
        <p:spPr>
          <a:xfrm>
            <a:off x="18137867" y="11620500"/>
            <a:ext cx="5387079" cy="1405372"/>
          </a:xfrm>
          <a:prstGeom prst="rect">
            <a:avLst/>
          </a:prstGeom>
          <a:noFill/>
          <a:ln>
            <a:noFill/>
          </a:ln>
        </p:spPr>
      </p:pic>
      <p:pic>
        <p:nvPicPr>
          <p:cNvPr descr=" " id="172" name="Google Shape;172;g265ef280821_0_144"/>
          <p:cNvPicPr preferRelativeResize="0"/>
          <p:nvPr/>
        </p:nvPicPr>
        <p:blipFill rotWithShape="1">
          <a:blip r:embed="rId9">
            <a:alphaModFix/>
          </a:blip>
          <a:srcRect b="0" l="0" r="0" t="0"/>
          <a:stretch/>
        </p:blipFill>
        <p:spPr>
          <a:xfrm>
            <a:off x="4216927" y="528265"/>
            <a:ext cx="15066128" cy="12671351"/>
          </a:xfrm>
          <a:prstGeom prst="rect">
            <a:avLst/>
          </a:prstGeom>
          <a:noFill/>
          <a:ln>
            <a:noFill/>
          </a:ln>
        </p:spPr>
      </p:pic>
      <p:sp>
        <p:nvSpPr>
          <p:cNvPr id="173" name="Google Shape;173;g265ef280821_0_1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4" name="Google Shape;174;g265ef280821_0_144"/>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175" name="Google Shape;175;g265ef280821_0_144"/>
          <p:cNvPicPr preferRelativeResize="0"/>
          <p:nvPr/>
        </p:nvPicPr>
        <p:blipFill rotWithShape="1">
          <a:blip r:embed="rId11">
            <a:alphaModFix/>
          </a:blip>
          <a:srcRect b="0" l="0" r="0" t="0"/>
          <a:stretch/>
        </p:blipFill>
        <p:spPr>
          <a:xfrm>
            <a:off x="0" y="1384300"/>
            <a:ext cx="5458634" cy="4437887"/>
          </a:xfrm>
          <a:prstGeom prst="rect">
            <a:avLst/>
          </a:prstGeom>
          <a:noFill/>
          <a:ln>
            <a:noFill/>
          </a:ln>
        </p:spPr>
      </p:pic>
      <p:sp>
        <p:nvSpPr>
          <p:cNvPr id="176" name="Google Shape;176;g265ef280821_0_144"/>
          <p:cNvSpPr/>
          <p:nvPr/>
        </p:nvSpPr>
        <p:spPr>
          <a:xfrm>
            <a:off x="6084060" y="3200400"/>
            <a:ext cx="11317200" cy="842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65ef280821_0_144"/>
          <p:cNvSpPr/>
          <p:nvPr/>
        </p:nvSpPr>
        <p:spPr>
          <a:xfrm>
            <a:off x="6084060" y="3200400"/>
            <a:ext cx="11520300" cy="762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8" name="Google Shape;178;g265ef280821_0_144"/>
          <p:cNvSpPr/>
          <p:nvPr/>
        </p:nvSpPr>
        <p:spPr>
          <a:xfrm>
            <a:off x="12574572" y="10922000"/>
            <a:ext cx="49791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183" name="Shape 183"/>
        <p:cNvGrpSpPr/>
        <p:nvPr/>
      </p:nvGrpSpPr>
      <p:grpSpPr>
        <a:xfrm>
          <a:off x="0" y="0"/>
          <a:ext cx="0" cy="0"/>
          <a:chOff x="0" y="0"/>
          <a:chExt cx="0" cy="0"/>
        </a:xfrm>
      </p:grpSpPr>
      <p:pic>
        <p:nvPicPr>
          <p:cNvPr descr=" " id="184" name="Google Shape;184;g265ef280821_0_161"/>
          <p:cNvPicPr preferRelativeResize="0"/>
          <p:nvPr/>
        </p:nvPicPr>
        <p:blipFill rotWithShape="1">
          <a:blip r:embed="rId3">
            <a:alphaModFix/>
          </a:blip>
          <a:srcRect b="0" l="0" r="0" t="0"/>
          <a:stretch/>
        </p:blipFill>
        <p:spPr>
          <a:xfrm>
            <a:off x="15534042" y="0"/>
            <a:ext cx="8848473" cy="6525592"/>
          </a:xfrm>
          <a:prstGeom prst="rect">
            <a:avLst/>
          </a:prstGeom>
          <a:noFill/>
          <a:ln>
            <a:noFill/>
          </a:ln>
        </p:spPr>
      </p:pic>
      <p:pic>
        <p:nvPicPr>
          <p:cNvPr descr=" " id="185" name="Google Shape;185;g265ef280821_0_161"/>
          <p:cNvPicPr preferRelativeResize="0"/>
          <p:nvPr/>
        </p:nvPicPr>
        <p:blipFill rotWithShape="1">
          <a:blip r:embed="rId4">
            <a:alphaModFix/>
          </a:blip>
          <a:srcRect b="0" l="0" r="0" t="0"/>
          <a:stretch/>
        </p:blipFill>
        <p:spPr>
          <a:xfrm>
            <a:off x="9081635" y="9232900"/>
            <a:ext cx="15305413" cy="4483100"/>
          </a:xfrm>
          <a:prstGeom prst="rect">
            <a:avLst/>
          </a:prstGeom>
          <a:noFill/>
          <a:ln>
            <a:noFill/>
          </a:ln>
        </p:spPr>
      </p:pic>
      <p:pic>
        <p:nvPicPr>
          <p:cNvPr descr=" " id="186" name="Google Shape;186;g265ef280821_0_161"/>
          <p:cNvPicPr preferRelativeResize="0"/>
          <p:nvPr/>
        </p:nvPicPr>
        <p:blipFill rotWithShape="1">
          <a:blip r:embed="rId5">
            <a:alphaModFix/>
          </a:blip>
          <a:srcRect b="0" l="0" r="0" t="0"/>
          <a:stretch/>
        </p:blipFill>
        <p:spPr>
          <a:xfrm>
            <a:off x="9469195" y="11993625"/>
            <a:ext cx="14917853" cy="1722375"/>
          </a:xfrm>
          <a:prstGeom prst="rect">
            <a:avLst/>
          </a:prstGeom>
          <a:noFill/>
          <a:ln>
            <a:noFill/>
          </a:ln>
        </p:spPr>
      </p:pic>
      <p:pic>
        <p:nvPicPr>
          <p:cNvPr descr=" " id="187" name="Google Shape;187;g265ef280821_0_161"/>
          <p:cNvPicPr preferRelativeResize="0"/>
          <p:nvPr/>
        </p:nvPicPr>
        <p:blipFill rotWithShape="1">
          <a:blip r:embed="rId6">
            <a:alphaModFix/>
          </a:blip>
          <a:srcRect b="0" l="0" r="0" t="0"/>
          <a:stretch/>
        </p:blipFill>
        <p:spPr>
          <a:xfrm>
            <a:off x="0" y="0"/>
            <a:ext cx="4485937" cy="4192687"/>
          </a:xfrm>
          <a:prstGeom prst="rect">
            <a:avLst/>
          </a:prstGeom>
          <a:noFill/>
          <a:ln>
            <a:noFill/>
          </a:ln>
        </p:spPr>
      </p:pic>
      <p:sp>
        <p:nvSpPr>
          <p:cNvPr id="188" name="Google Shape;188;g265ef280821_0_1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g265ef280821_0_16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90" name="Google Shape;190;g265ef280821_0_161"/>
          <p:cNvPicPr preferRelativeResize="0"/>
          <p:nvPr/>
        </p:nvPicPr>
        <p:blipFill rotWithShape="1">
          <a:blip r:embed="rId8">
            <a:alphaModFix/>
          </a:blip>
          <a:srcRect b="0" l="0" r="0" t="0"/>
          <a:stretch/>
        </p:blipFill>
        <p:spPr>
          <a:xfrm>
            <a:off x="1270159" y="1866900"/>
            <a:ext cx="13806720" cy="10837416"/>
          </a:xfrm>
          <a:prstGeom prst="rect">
            <a:avLst/>
          </a:prstGeom>
          <a:noFill/>
          <a:ln>
            <a:noFill/>
          </a:ln>
        </p:spPr>
      </p:pic>
      <p:sp>
        <p:nvSpPr>
          <p:cNvPr id="191" name="Google Shape;191;g265ef280821_0_161"/>
          <p:cNvSpPr/>
          <p:nvPr/>
        </p:nvSpPr>
        <p:spPr>
          <a:xfrm>
            <a:off x="16004000" y="3111500"/>
            <a:ext cx="71637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65ef280821_0_161"/>
          <p:cNvSpPr/>
          <p:nvPr/>
        </p:nvSpPr>
        <p:spPr>
          <a:xfrm>
            <a:off x="16004000" y="3111500"/>
            <a:ext cx="7366800" cy="205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Dragon Taming Technique</a:t>
            </a:r>
            <a:endParaRPr b="0" i="0" sz="4800" u="none" cap="none" strike="noStrike">
              <a:solidFill>
                <a:schemeClr val="dk1"/>
              </a:solidFill>
              <a:latin typeface="Calibri"/>
              <a:ea typeface="Calibri"/>
              <a:cs typeface="Calibri"/>
              <a:sym typeface="Calibri"/>
            </a:endParaRPr>
          </a:p>
        </p:txBody>
      </p:sp>
      <p:sp>
        <p:nvSpPr>
          <p:cNvPr id="193" name="Google Shape;193;g265ef280821_0_161"/>
          <p:cNvSpPr/>
          <p:nvPr/>
        </p:nvSpPr>
        <p:spPr>
          <a:xfrm>
            <a:off x="16004000" y="52705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4" name="Google Shape;194;g265ef280821_0_161"/>
          <p:cNvSpPr/>
          <p:nvPr/>
        </p:nvSpPr>
        <p:spPr>
          <a:xfrm>
            <a:off x="16004000" y="7594600"/>
            <a:ext cx="71637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65ef280821_0_161"/>
          <p:cNvSpPr/>
          <p:nvPr/>
        </p:nvSpPr>
        <p:spPr>
          <a:xfrm>
            <a:off x="16004000" y="7594600"/>
            <a:ext cx="7366800" cy="205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The Art of Unicorn Sighting</a:t>
            </a:r>
            <a:endParaRPr b="0" i="0" sz="4800" u="none" cap="none" strike="noStrike">
              <a:solidFill>
                <a:schemeClr val="dk1"/>
              </a:solidFill>
              <a:latin typeface="Calibri"/>
              <a:ea typeface="Calibri"/>
              <a:cs typeface="Calibri"/>
              <a:sym typeface="Calibri"/>
            </a:endParaRPr>
          </a:p>
        </p:txBody>
      </p:sp>
      <p:sp>
        <p:nvSpPr>
          <p:cNvPr id="196" name="Google Shape;196;g265ef280821_0_161"/>
          <p:cNvSpPr/>
          <p:nvPr/>
        </p:nvSpPr>
        <p:spPr>
          <a:xfrm>
            <a:off x="16004000" y="97536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DDF"/>
        </a:solidFill>
      </p:bgPr>
    </p:bg>
    <p:spTree>
      <p:nvGrpSpPr>
        <p:cNvPr id="201" name="Shape 201"/>
        <p:cNvGrpSpPr/>
        <p:nvPr/>
      </p:nvGrpSpPr>
      <p:grpSpPr>
        <a:xfrm>
          <a:off x="0" y="0"/>
          <a:ext cx="0" cy="0"/>
          <a:chOff x="0" y="0"/>
          <a:chExt cx="0" cy="0"/>
        </a:xfrm>
      </p:grpSpPr>
      <p:pic>
        <p:nvPicPr>
          <p:cNvPr descr=" " id="202" name="Google Shape;202;g265ef280821_0_178"/>
          <p:cNvPicPr preferRelativeResize="0"/>
          <p:nvPr/>
        </p:nvPicPr>
        <p:blipFill rotWithShape="1">
          <a:blip r:embed="rId3">
            <a:alphaModFix/>
          </a:blip>
          <a:srcRect b="0" l="0" r="0" t="0"/>
          <a:stretch/>
        </p:blipFill>
        <p:spPr>
          <a:xfrm>
            <a:off x="8256032" y="10121900"/>
            <a:ext cx="16131016" cy="3594100"/>
          </a:xfrm>
          <a:prstGeom prst="rect">
            <a:avLst/>
          </a:prstGeom>
          <a:noFill/>
          <a:ln>
            <a:noFill/>
          </a:ln>
        </p:spPr>
      </p:pic>
      <p:pic>
        <p:nvPicPr>
          <p:cNvPr descr=" " id="203" name="Google Shape;203;g265ef280821_0_178"/>
          <p:cNvPicPr preferRelativeResize="0"/>
          <p:nvPr/>
        </p:nvPicPr>
        <p:blipFill rotWithShape="1">
          <a:blip r:embed="rId4">
            <a:alphaModFix/>
          </a:blip>
          <a:srcRect b="0" l="0" r="0" t="0"/>
          <a:stretch/>
        </p:blipFill>
        <p:spPr>
          <a:xfrm>
            <a:off x="25403" y="0"/>
            <a:ext cx="24361645" cy="3987800"/>
          </a:xfrm>
          <a:prstGeom prst="rect">
            <a:avLst/>
          </a:prstGeom>
          <a:noFill/>
          <a:ln>
            <a:noFill/>
          </a:ln>
        </p:spPr>
      </p:pic>
      <p:pic>
        <p:nvPicPr>
          <p:cNvPr descr=" " id="204" name="Google Shape;204;g265ef280821_0_178"/>
          <p:cNvPicPr preferRelativeResize="0"/>
          <p:nvPr/>
        </p:nvPicPr>
        <p:blipFill rotWithShape="1">
          <a:blip r:embed="rId5">
            <a:alphaModFix/>
          </a:blip>
          <a:srcRect b="0" l="0" r="0" t="0"/>
          <a:stretch/>
        </p:blipFill>
        <p:spPr>
          <a:xfrm>
            <a:off x="11494937" y="9994900"/>
            <a:ext cx="12892111" cy="3721100"/>
          </a:xfrm>
          <a:prstGeom prst="rect">
            <a:avLst/>
          </a:prstGeom>
          <a:noFill/>
          <a:ln>
            <a:noFill/>
          </a:ln>
        </p:spPr>
      </p:pic>
      <p:pic>
        <p:nvPicPr>
          <p:cNvPr descr=" " id="205" name="Google Shape;205;g265ef280821_0_178"/>
          <p:cNvPicPr preferRelativeResize="0"/>
          <p:nvPr/>
        </p:nvPicPr>
        <p:blipFill rotWithShape="1">
          <a:blip r:embed="rId6">
            <a:alphaModFix/>
          </a:blip>
          <a:srcRect b="0" l="0" r="0" t="0"/>
          <a:stretch/>
        </p:blipFill>
        <p:spPr>
          <a:xfrm>
            <a:off x="25403" y="8280400"/>
            <a:ext cx="9349072" cy="5331706"/>
          </a:xfrm>
          <a:prstGeom prst="rect">
            <a:avLst/>
          </a:prstGeom>
          <a:noFill/>
          <a:ln>
            <a:noFill/>
          </a:ln>
        </p:spPr>
      </p:pic>
      <p:sp>
        <p:nvSpPr>
          <p:cNvPr id="206" name="Google Shape;206;g265ef280821_0_178"/>
          <p:cNvSpPr/>
          <p:nvPr/>
        </p:nvSpPr>
        <p:spPr>
          <a:xfrm>
            <a:off x="2091528" y="1574800"/>
            <a:ext cx="20216700" cy="188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owlby One SC"/>
              <a:buNone/>
            </a:pPr>
            <a:r>
              <a:rPr b="0" i="0" lang="en-US" sz="8000" u="none" cap="none" strike="noStrike">
                <a:solidFill>
                  <a:srgbClr val="272727"/>
                </a:solidFill>
                <a:latin typeface="Bowlby One SC"/>
                <a:ea typeface="Bowlby One SC"/>
                <a:cs typeface="Bowlby One SC"/>
                <a:sym typeface="Bowlby One SC"/>
              </a:rPr>
              <a:t>The Magic of Dragons</a:t>
            </a:r>
            <a:endParaRPr b="0" i="0" sz="8000" u="none" cap="none" strike="noStrike">
              <a:solidFill>
                <a:schemeClr val="dk1"/>
              </a:solidFill>
              <a:latin typeface="Calibri"/>
              <a:ea typeface="Calibri"/>
              <a:cs typeface="Calibri"/>
              <a:sym typeface="Calibri"/>
            </a:endParaRPr>
          </a:p>
        </p:txBody>
      </p:sp>
      <p:sp>
        <p:nvSpPr>
          <p:cNvPr id="207" name="Google Shape;207;g265ef280821_0_178"/>
          <p:cNvSpPr/>
          <p:nvPr/>
        </p:nvSpPr>
        <p:spPr>
          <a:xfrm>
            <a:off x="14352794" y="4025900"/>
            <a:ext cx="6642900" cy="787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65ef280821_0_178"/>
          <p:cNvSpPr/>
          <p:nvPr/>
        </p:nvSpPr>
        <p:spPr>
          <a:xfrm>
            <a:off x="14879910" y="4025900"/>
            <a:ext cx="5588700" cy="1130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Dragon Taming</a:t>
            </a:r>
            <a:endParaRPr b="0" i="0" sz="4800" u="none" cap="none" strike="noStrike">
              <a:solidFill>
                <a:schemeClr val="dk1"/>
              </a:solidFill>
              <a:latin typeface="Calibri"/>
              <a:ea typeface="Calibri"/>
              <a:cs typeface="Calibri"/>
              <a:sym typeface="Calibri"/>
            </a:endParaRPr>
          </a:p>
        </p:txBody>
      </p:sp>
      <p:sp>
        <p:nvSpPr>
          <p:cNvPr id="209" name="Google Shape;209;g265ef280821_0_178"/>
          <p:cNvSpPr/>
          <p:nvPr/>
        </p:nvSpPr>
        <p:spPr>
          <a:xfrm>
            <a:off x="14352794" y="52578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0" name="Google Shape;210;g265ef280821_0_178"/>
          <p:cNvPicPr preferRelativeResize="0"/>
          <p:nvPr/>
        </p:nvPicPr>
        <p:blipFill rotWithShape="1">
          <a:blip r:embed="rId7">
            <a:alphaModFix/>
          </a:blip>
          <a:srcRect b="0" l="0" r="0" t="0"/>
          <a:stretch/>
        </p:blipFill>
        <p:spPr>
          <a:xfrm>
            <a:off x="14352794" y="5257800"/>
            <a:ext cx="6642930" cy="6642100"/>
          </a:xfrm>
          <a:prstGeom prst="rect">
            <a:avLst/>
          </a:prstGeom>
          <a:noFill/>
          <a:ln>
            <a:noFill/>
          </a:ln>
        </p:spPr>
      </p:pic>
      <p:pic>
        <p:nvPicPr>
          <p:cNvPr descr=" " id="211" name="Google Shape;211;g265ef280821_0_178"/>
          <p:cNvPicPr preferRelativeResize="0"/>
          <p:nvPr/>
        </p:nvPicPr>
        <p:blipFill rotWithShape="1">
          <a:blip r:embed="rId8">
            <a:alphaModFix/>
          </a:blip>
          <a:srcRect b="0" l="0" r="0" t="0"/>
          <a:stretch/>
        </p:blipFill>
        <p:spPr>
          <a:xfrm>
            <a:off x="14352791" y="5257800"/>
            <a:ext cx="6642933" cy="6642100"/>
          </a:xfrm>
          <a:prstGeom prst="rect">
            <a:avLst/>
          </a:prstGeom>
          <a:noFill/>
          <a:ln>
            <a:noFill/>
          </a:ln>
        </p:spPr>
      </p:pic>
      <p:sp>
        <p:nvSpPr>
          <p:cNvPr id="212" name="Google Shape;212;g265ef280821_0_178"/>
          <p:cNvSpPr/>
          <p:nvPr/>
        </p:nvSpPr>
        <p:spPr>
          <a:xfrm>
            <a:off x="15762670" y="6654800"/>
            <a:ext cx="3835800" cy="3835500"/>
          </a:xfrm>
          <a:prstGeom prst="roundRect">
            <a:avLst>
              <a:gd fmla="val 331128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3" name="Google Shape;213;g265ef280821_0_178"/>
          <p:cNvPicPr preferRelativeResize="0"/>
          <p:nvPr/>
        </p:nvPicPr>
        <p:blipFill rotWithShape="1">
          <a:blip r:embed="rId9">
            <a:alphaModFix/>
          </a:blip>
          <a:srcRect b="0" l="0" r="0" t="0"/>
          <a:stretch/>
        </p:blipFill>
        <p:spPr>
          <a:xfrm>
            <a:off x="16730363" y="7143750"/>
            <a:ext cx="1900494" cy="1625600"/>
          </a:xfrm>
          <a:prstGeom prst="rect">
            <a:avLst/>
          </a:prstGeom>
          <a:noFill/>
          <a:ln>
            <a:noFill/>
          </a:ln>
        </p:spPr>
      </p:pic>
      <p:sp>
        <p:nvSpPr>
          <p:cNvPr id="214" name="Google Shape;214;g265ef280821_0_178"/>
          <p:cNvSpPr/>
          <p:nvPr/>
        </p:nvSpPr>
        <p:spPr>
          <a:xfrm>
            <a:off x="15915089" y="9074150"/>
            <a:ext cx="3531000" cy="92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65ef280821_0_178"/>
          <p:cNvSpPr/>
          <p:nvPr/>
        </p:nvSpPr>
        <p:spPr>
          <a:xfrm>
            <a:off x="15813476" y="9074150"/>
            <a:ext cx="3734400" cy="1130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Unicorn </a:t>
            </a:r>
            <a:endParaRPr b="0" i="0" sz="4800" u="none" cap="none" strike="noStrike">
              <a:solidFill>
                <a:schemeClr val="dk1"/>
              </a:solidFill>
              <a:latin typeface="Calibri"/>
              <a:ea typeface="Calibri"/>
              <a:cs typeface="Calibri"/>
              <a:sym typeface="Calibri"/>
            </a:endParaRPr>
          </a:p>
        </p:txBody>
      </p:sp>
      <p:sp>
        <p:nvSpPr>
          <p:cNvPr id="216" name="Google Shape;216;g265ef280821_0_1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65ef280821_0_178"/>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18" name="Google Shape;218;g265ef280821_0_178"/>
          <p:cNvSpPr/>
          <p:nvPr/>
        </p:nvSpPr>
        <p:spPr>
          <a:xfrm>
            <a:off x="3149994" y="4318000"/>
            <a:ext cx="3620100" cy="32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65ef280821_0_178"/>
          <p:cNvSpPr/>
          <p:nvPr/>
        </p:nvSpPr>
        <p:spPr>
          <a:xfrm>
            <a:off x="3149994" y="4318000"/>
            <a:ext cx="3620100" cy="32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65ef280821_0_178"/>
          <p:cNvSpPr/>
          <p:nvPr/>
        </p:nvSpPr>
        <p:spPr>
          <a:xfrm>
            <a:off x="3149994" y="4318000"/>
            <a:ext cx="3823200" cy="113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Archery</a:t>
            </a:r>
            <a:endParaRPr b="0" i="0" sz="4800" u="none" cap="none" strike="noStrike">
              <a:solidFill>
                <a:schemeClr val="dk1"/>
              </a:solidFill>
              <a:latin typeface="Calibri"/>
              <a:ea typeface="Calibri"/>
              <a:cs typeface="Calibri"/>
              <a:sym typeface="Calibri"/>
            </a:endParaRPr>
          </a:p>
        </p:txBody>
      </p:sp>
      <p:sp>
        <p:nvSpPr>
          <p:cNvPr id="221" name="Google Shape;221;g265ef280821_0_178"/>
          <p:cNvSpPr/>
          <p:nvPr/>
        </p:nvSpPr>
        <p:spPr>
          <a:xfrm>
            <a:off x="3149994" y="5448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2" name="Google Shape;222;g265ef280821_0_178"/>
          <p:cNvSpPr/>
          <p:nvPr/>
        </p:nvSpPr>
        <p:spPr>
          <a:xfrm>
            <a:off x="8370346" y="8547100"/>
            <a:ext cx="3620100" cy="32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65ef280821_0_178"/>
          <p:cNvSpPr/>
          <p:nvPr/>
        </p:nvSpPr>
        <p:spPr>
          <a:xfrm>
            <a:off x="8370346" y="8547100"/>
            <a:ext cx="3620100" cy="32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65ef280821_0_178"/>
          <p:cNvSpPr/>
          <p:nvPr/>
        </p:nvSpPr>
        <p:spPr>
          <a:xfrm>
            <a:off x="8370346" y="8547100"/>
            <a:ext cx="3823200" cy="113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Unicorn</a:t>
            </a:r>
            <a:endParaRPr b="0" i="0" sz="4800" u="none" cap="none" strike="noStrike">
              <a:solidFill>
                <a:schemeClr val="dk1"/>
              </a:solidFill>
              <a:latin typeface="Calibri"/>
              <a:ea typeface="Calibri"/>
              <a:cs typeface="Calibri"/>
              <a:sym typeface="Calibri"/>
            </a:endParaRPr>
          </a:p>
        </p:txBody>
      </p:sp>
      <p:sp>
        <p:nvSpPr>
          <p:cNvPr id="225" name="Google Shape;225;g265ef280821_0_178"/>
          <p:cNvSpPr/>
          <p:nvPr/>
        </p:nvSpPr>
        <p:spPr>
          <a:xfrm>
            <a:off x="8370346" y="96774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6" name="Google Shape;226;g265ef280821_0_178"/>
          <p:cNvSpPr/>
          <p:nvPr/>
        </p:nvSpPr>
        <p:spPr>
          <a:xfrm>
            <a:off x="8370346" y="4318000"/>
            <a:ext cx="3620100" cy="32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65ef280821_0_178"/>
          <p:cNvSpPr/>
          <p:nvPr/>
        </p:nvSpPr>
        <p:spPr>
          <a:xfrm>
            <a:off x="8370346" y="4318000"/>
            <a:ext cx="3620100" cy="32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65ef280821_0_178"/>
          <p:cNvSpPr/>
          <p:nvPr/>
        </p:nvSpPr>
        <p:spPr>
          <a:xfrm>
            <a:off x="8370346" y="4318000"/>
            <a:ext cx="3823200" cy="113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Music</a:t>
            </a:r>
            <a:endParaRPr b="0" i="0" sz="4800" u="none" cap="none" strike="noStrike">
              <a:solidFill>
                <a:schemeClr val="dk1"/>
              </a:solidFill>
              <a:latin typeface="Calibri"/>
              <a:ea typeface="Calibri"/>
              <a:cs typeface="Calibri"/>
              <a:sym typeface="Calibri"/>
            </a:endParaRPr>
          </a:p>
        </p:txBody>
      </p:sp>
      <p:sp>
        <p:nvSpPr>
          <p:cNvPr id="229" name="Google Shape;229;g265ef280821_0_178"/>
          <p:cNvSpPr/>
          <p:nvPr/>
        </p:nvSpPr>
        <p:spPr>
          <a:xfrm>
            <a:off x="8370346" y="5448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30" name="Google Shape;230;g265ef280821_0_178"/>
          <p:cNvSpPr/>
          <p:nvPr/>
        </p:nvSpPr>
        <p:spPr>
          <a:xfrm>
            <a:off x="3149994" y="8547100"/>
            <a:ext cx="3620100" cy="32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65ef280821_0_178"/>
          <p:cNvSpPr/>
          <p:nvPr/>
        </p:nvSpPr>
        <p:spPr>
          <a:xfrm>
            <a:off x="3149994" y="8547100"/>
            <a:ext cx="3620100" cy="32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65ef280821_0_178"/>
          <p:cNvSpPr/>
          <p:nvPr/>
        </p:nvSpPr>
        <p:spPr>
          <a:xfrm>
            <a:off x="3149994" y="8547100"/>
            <a:ext cx="3823200" cy="113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Life</a:t>
            </a:r>
            <a:endParaRPr b="0" i="0" sz="4800" u="none" cap="none" strike="noStrike">
              <a:solidFill>
                <a:schemeClr val="dk1"/>
              </a:solidFill>
              <a:latin typeface="Calibri"/>
              <a:ea typeface="Calibri"/>
              <a:cs typeface="Calibri"/>
              <a:sym typeface="Calibri"/>
            </a:endParaRPr>
          </a:p>
        </p:txBody>
      </p:sp>
      <p:sp>
        <p:nvSpPr>
          <p:cNvPr id="233" name="Google Shape;233;g265ef280821_0_178"/>
          <p:cNvSpPr/>
          <p:nvPr/>
        </p:nvSpPr>
        <p:spPr>
          <a:xfrm>
            <a:off x="3149994" y="96774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2023-09-20T04:49:02Z</dcterms:created>
  <dc:creator>PptxGenJS</dc:creator>
</cp:coreProperties>
</file>