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73" r:id="rId3"/>
    <p:sldId id="317" r:id="rId4"/>
    <p:sldId id="308" r:id="rId5"/>
    <p:sldId id="319" r:id="rId6"/>
    <p:sldId id="306" r:id="rId7"/>
    <p:sldId id="32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52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2F3A7E2-C490-4ACC-B7EB-7F2BE849CD08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6343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465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128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79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2F3A7E2-C490-4ACC-B7EB-7F2BE849CD08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9468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44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616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158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083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7326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2F3A7E2-C490-4ACC-B7EB-7F2BE849CD08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52827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2F3A7E2-C490-4ACC-B7EB-7F2BE849CD08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318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HƯỚNG VỀ QUÊ TRỜI</a:t>
            </a:r>
          </a:p>
        </p:txBody>
      </p:sp>
    </p:spTree>
    <p:extLst>
      <p:ext uri="{BB962C8B-B14F-4D97-AF65-F5344CB8AC3E}">
        <p14:creationId xmlns:p14="http://schemas.microsoft.com/office/powerpoint/2010/main" val="4036686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785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61914" y="642594"/>
            <a:ext cx="11268168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5500" b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500" b="1">
                <a:latin typeface="Arial" panose="020B0604020202020204" pitchFamily="34" charset="0"/>
                <a:cs typeface="Arial" panose="020B0604020202020204" pitchFamily="34" charset="0"/>
              </a:rPr>
              <a:t>Phù </a:t>
            </a:r>
            <a:r>
              <a:rPr lang="en-US" sz="5500" b="1" dirty="0">
                <a:latin typeface="Arial" panose="020B0604020202020204" pitchFamily="34" charset="0"/>
                <a:cs typeface="Arial" panose="020B0604020202020204" pitchFamily="34" charset="0"/>
              </a:rPr>
              <a:t>vân tất cả chỉ là phù vân. Phù vân tất cả chỉ là phù vân. Anh em phải coi chừng hãy giữ mình khỏi mọi tham lam</a:t>
            </a:r>
            <a:r>
              <a:rPr lang="en-US" sz="5500" b="1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5500" b="1">
                <a:latin typeface="Arial" panose="020B0604020202020204" pitchFamily="34" charset="0"/>
                <a:cs typeface="Arial" panose="020B0604020202020204" pitchFamily="34" charset="0"/>
              </a:rPr>
              <a:t>Vì không phải sang giầu mà mạng sống được đảm bảo đâu.</a:t>
            </a:r>
            <a:endParaRPr lang="vi-VN" sz="55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31131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785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8" y="642594"/>
            <a:ext cx="1143559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5500" b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500" b="1">
                <a:latin typeface="Arial" panose="020B0604020202020204" pitchFamily="34" charset="0"/>
                <a:cs typeface="Arial" panose="020B0604020202020204" pitchFamily="34" charset="0"/>
              </a:rPr>
              <a:t>Nguyện </a:t>
            </a:r>
            <a:r>
              <a:rPr lang="en-US" sz="5500" b="1" dirty="0">
                <a:latin typeface="Arial" panose="020B0604020202020204" pitchFamily="34" charset="0"/>
                <a:cs typeface="Arial" panose="020B0604020202020204" pitchFamily="34" charset="0"/>
              </a:rPr>
              <a:t>đời con luôn tìm kiếm những điều trên trời, là nơi Đức Ki-tô đang ngự bên hữu Chúa Cha. Xin cho con vươn lòng trí hướng về quê trời, không bận lòng kiếm tìm điều phù vân trên nơi dương trần.</a:t>
            </a:r>
            <a:endParaRPr lang="vi-VN" sz="55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87610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785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8" y="528034"/>
            <a:ext cx="11268168" cy="60170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5500" b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500" b="1">
                <a:latin typeface="Arial" panose="020B0604020202020204" pitchFamily="34" charset="0"/>
                <a:cs typeface="Arial" panose="020B0604020202020204" pitchFamily="34" charset="0"/>
              </a:rPr>
              <a:t>Người </a:t>
            </a:r>
            <a:r>
              <a:rPr lang="en-US" sz="5500" b="1" dirty="0">
                <a:latin typeface="Arial" panose="020B0604020202020204" pitchFamily="34" charset="0"/>
                <a:cs typeface="Arial" panose="020B0604020202020204" pitchFamily="34" charset="0"/>
              </a:rPr>
              <a:t>kia thóc thừa hoa lợi đầy kho. Chỉ lo sống đời hưởng thụ thảnh thơi. Nhưng ông chẳng xem thời nếu có người đòi mạng đêm nay</a:t>
            </a:r>
            <a:r>
              <a:rPr lang="en-US" sz="5500" b="1">
                <a:latin typeface="Arial" panose="020B0604020202020204" pitchFamily="34" charset="0"/>
                <a:cs typeface="Arial" panose="020B0604020202020204" pitchFamily="34" charset="0"/>
              </a:rPr>
              <a:t>. Thì những của bao ngày phải từ giã lại thuộc về ai?</a:t>
            </a:r>
            <a:endParaRPr lang="vi-VN" sz="55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36975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431B4E-61D8-C4A0-AF80-FEB705D350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01DD1-E15C-A48A-A509-2136F73490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E1D666A-79EC-C3F2-CD75-371065921D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785" y="0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4E574E56-E6E9-23CF-A0B3-69BBDD6656A6}"/>
              </a:ext>
            </a:extLst>
          </p:cNvPr>
          <p:cNvSpPr/>
          <p:nvPr/>
        </p:nvSpPr>
        <p:spPr>
          <a:xfrm>
            <a:off x="438728" y="642594"/>
            <a:ext cx="1143559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5500" b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500" b="1">
                <a:latin typeface="Arial" panose="020B0604020202020204" pitchFamily="34" charset="0"/>
                <a:cs typeface="Arial" panose="020B0604020202020204" pitchFamily="34" charset="0"/>
              </a:rPr>
              <a:t>Nguyện </a:t>
            </a:r>
            <a:r>
              <a:rPr lang="en-US" sz="5500" b="1" dirty="0">
                <a:latin typeface="Arial" panose="020B0604020202020204" pitchFamily="34" charset="0"/>
                <a:cs typeface="Arial" panose="020B0604020202020204" pitchFamily="34" charset="0"/>
              </a:rPr>
              <a:t>đời con luôn tìm kiếm những điều trên trời, là nơi Đức Ki-tô đang ngự bên hữu Chúa Cha. Xin cho con vươn lòng trí hướng về quê trời, không bận lòng kiếm tìm điều phù vân trên nơi dương trần.</a:t>
            </a:r>
            <a:endParaRPr lang="vi-VN" sz="55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49638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785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82871" y="568447"/>
            <a:ext cx="11319683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5500" b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500" b="1">
                <a:latin typeface="Arial" panose="020B0604020202020204" pitchFamily="34" charset="0"/>
                <a:cs typeface="Arial" panose="020B0604020202020204" pitchFamily="34" charset="0"/>
              </a:rPr>
              <a:t>Từ </a:t>
            </a:r>
            <a:r>
              <a:rPr lang="en-US" sz="5500" b="1" dirty="0">
                <a:latin typeface="Arial" panose="020B0604020202020204" pitchFamily="34" charset="0"/>
                <a:cs typeface="Arial" panose="020B0604020202020204" pitchFamily="34" charset="0"/>
              </a:rPr>
              <a:t>nay hãy bỏ con người hạ giới. Mặc lấy dáng hình đã được đổi mới. Anh em phải xa rời những thói đời thuộc về gian mê</a:t>
            </a:r>
            <a:r>
              <a:rPr lang="vi-VN" sz="5500" b="1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500" b="1">
                <a:latin typeface="Arial" panose="020B0604020202020204" pitchFamily="34" charset="0"/>
                <a:cs typeface="Arial" panose="020B0604020202020204" pitchFamily="34" charset="0"/>
              </a:rPr>
              <a:t>Để khi chủ đi về còn tỉnh thức cùng Người hưởng vinh.</a:t>
            </a:r>
            <a:endParaRPr lang="vi-VN" sz="55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11751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21FF5F-7BC1-7371-783D-E1A82E33D6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9BA2C9-2BD1-8A53-CD3A-75A0D902F3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C59221A-03A7-ACF2-B643-8CDE9DD21E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785" y="0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19211D6-43AF-A770-A561-433665D2DBF2}"/>
              </a:ext>
            </a:extLst>
          </p:cNvPr>
          <p:cNvSpPr/>
          <p:nvPr/>
        </p:nvSpPr>
        <p:spPr>
          <a:xfrm>
            <a:off x="438728" y="642594"/>
            <a:ext cx="1143559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5500" b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500" b="1">
                <a:latin typeface="Arial" panose="020B0604020202020204" pitchFamily="34" charset="0"/>
                <a:cs typeface="Arial" panose="020B0604020202020204" pitchFamily="34" charset="0"/>
              </a:rPr>
              <a:t>Nguyện </a:t>
            </a:r>
            <a:r>
              <a:rPr lang="en-US" sz="5500" b="1" dirty="0">
                <a:latin typeface="Arial" panose="020B0604020202020204" pitchFamily="34" charset="0"/>
                <a:cs typeface="Arial" panose="020B0604020202020204" pitchFamily="34" charset="0"/>
              </a:rPr>
              <a:t>đời con luôn tìm kiếm những điều trên trời, là nơi Đức Ki-tô đang ngự bên hữu Chúa Cha. Xin cho con vươn lòng trí hướng về quê trời, không bận lòng kiếm tìm điều phù vân trên nơi dương trần.</a:t>
            </a:r>
            <a:endParaRPr lang="vi-VN" sz="55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861475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351</TotalTime>
  <Words>286</Words>
  <Application>Microsoft Office PowerPoint</Application>
  <PresentationFormat>Widescreen</PresentationFormat>
  <Paragraphs>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Garamond</vt:lpstr>
      <vt:lpstr>Savon</vt:lpstr>
      <vt:lpstr>HƯỚNG VỀ QUÊ TRỜI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Phúc Đinh</cp:lastModifiedBy>
  <cp:revision>58</cp:revision>
  <dcterms:created xsi:type="dcterms:W3CDTF">2024-12-09T02:06:03Z</dcterms:created>
  <dcterms:modified xsi:type="dcterms:W3CDTF">2025-07-16T09:52:46Z</dcterms:modified>
</cp:coreProperties>
</file>