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8" r:id="rId3"/>
    <p:sldId id="279" r:id="rId4"/>
    <p:sldId id="280" r:id="rId5"/>
    <p:sldId id="282" r:id="rId6"/>
    <p:sldId id="281" r:id="rId7"/>
    <p:sldId id="28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4" d="100"/>
          <a:sy n="124" d="100"/>
        </p:scale>
        <p:origin x="427" y="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9/1/2025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9/1/2025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9/1/2025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9/1/2025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9/1/2025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9/1/2025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9/1/2025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9/1/2025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9/1/2025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9/1/2025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9/1/2025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9/1/2025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a:solidFill>
                  <a:srgbClr val="FF0000"/>
                </a:solidFill>
                <a:latin typeface="Arial" panose="020B0604020202020204" pitchFamily="34" charset="0"/>
                <a:cs typeface="Arial" panose="020B0604020202020204" pitchFamily="34" charset="0"/>
              </a:rPr>
              <a:t>Tình con yêu Chúa</a:t>
            </a:r>
            <a:endParaRPr lang="en-US" sz="4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017032"/>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1. </a:t>
            </a:r>
            <a:r>
              <a:rPr lang="vi-VN" sz="5500" b="1">
                <a:latin typeface="Arial" panose="020B0604020202020204" pitchFamily="34" charset="0"/>
                <a:cs typeface="Arial" panose="020B0604020202020204" pitchFamily="34" charset="0"/>
              </a:rPr>
              <a:t>Chúa ơi! Con còn hát mãi dù trăm gai con vẫn hái hoa hồng. Gai càng dài tiếng hát con càng trong, gai càng nhọn lời ca càng thánh thót. Vì tình yêu con dâng trọn một đời. Lời con ca thêm muôn phần thiết tha.</a:t>
            </a:r>
            <a:endParaRPr lang="vi-VN" sz="5500" b="1" dirty="0"/>
          </a:p>
        </p:txBody>
      </p:sp>
    </p:spTree>
    <p:extLst>
      <p:ext uri="{BB962C8B-B14F-4D97-AF65-F5344CB8AC3E}">
        <p14:creationId xmlns:p14="http://schemas.microsoft.com/office/powerpoint/2010/main" val="4096665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017032"/>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ĐK: </a:t>
            </a:r>
            <a:r>
              <a:rPr lang="vi-VN" sz="5500" b="1">
                <a:latin typeface="Arial" panose="020B0604020202020204" pitchFamily="34" charset="0"/>
                <a:cs typeface="Arial" panose="020B0604020202020204" pitchFamily="34" charset="0"/>
              </a:rPr>
              <a:t>Chúa chính là Tình Yêu, cho đời con mỹ miều. Đường tin yêu lạ quá, tô đẹp muôn khúc tình ca, Chúa dòng sông êm ả cho thuyền tình xuôi dòng. Đời qua bến đục trong khơi động sự sống muôn đời.</a:t>
            </a:r>
            <a:endParaRPr lang="vi-VN" sz="5500" b="1" dirty="0"/>
          </a:p>
        </p:txBody>
      </p:sp>
    </p:spTree>
    <p:extLst>
      <p:ext uri="{BB962C8B-B14F-4D97-AF65-F5344CB8AC3E}">
        <p14:creationId xmlns:p14="http://schemas.microsoft.com/office/powerpoint/2010/main" val="642693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017032"/>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2. </a:t>
            </a:r>
            <a:r>
              <a:rPr lang="vi-VN" sz="5500" b="1">
                <a:latin typeface="Arial" panose="020B0604020202020204" pitchFamily="34" charset="0"/>
                <a:cs typeface="Arial" panose="020B0604020202020204" pitchFamily="34" charset="0"/>
              </a:rPr>
              <a:t>Chúa ơi! Con hằng mong mỏi được yêu thương một mình Chúa muôn đời. Ôi tuyệt vời tình Chúa là nguồn vui, ôi đẹp ngời đời con là của Chúa. Để từ đây con ca ngợi tình Ngài lời con ca Chúa là hạnh phúc con. </a:t>
            </a:r>
            <a:endParaRPr lang="vi-VN" sz="5500" b="1" dirty="0"/>
          </a:p>
        </p:txBody>
      </p:sp>
    </p:spTree>
    <p:extLst>
      <p:ext uri="{BB962C8B-B14F-4D97-AF65-F5344CB8AC3E}">
        <p14:creationId xmlns:p14="http://schemas.microsoft.com/office/powerpoint/2010/main" val="3189288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017032"/>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ĐK: </a:t>
            </a:r>
            <a:r>
              <a:rPr lang="vi-VN" sz="5500" b="1">
                <a:latin typeface="Arial" panose="020B0604020202020204" pitchFamily="34" charset="0"/>
                <a:cs typeface="Arial" panose="020B0604020202020204" pitchFamily="34" charset="0"/>
              </a:rPr>
              <a:t>Chúa chính là Tình Yêu, cho đời con mỹ miều. Đường tin yêu lạ quá, tô đẹp muôn khúc tình ca, Chúa dòng sông êm ả cho thuyền tình xuôi dòng. Đời qua bến đục trong khơi động sự sống muôn đời.</a:t>
            </a:r>
            <a:endParaRPr lang="vi-VN" sz="5500" b="1" dirty="0"/>
          </a:p>
        </p:txBody>
      </p:sp>
    </p:spTree>
    <p:extLst>
      <p:ext uri="{BB962C8B-B14F-4D97-AF65-F5344CB8AC3E}">
        <p14:creationId xmlns:p14="http://schemas.microsoft.com/office/powerpoint/2010/main" val="375280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017032"/>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3. </a:t>
            </a:r>
            <a:r>
              <a:rPr lang="vi-VN" sz="5500" b="1">
                <a:latin typeface="Arial" panose="020B0604020202020204" pitchFamily="34" charset="0"/>
                <a:cs typeface="Arial" panose="020B0604020202020204" pitchFamily="34" charset="0"/>
              </a:rPr>
              <a:t>Chúa ơi! Thật là hoan hỉ đời con đây nay đã hiến dâng Ngài. Ân tình này đã kết giao từ đây, tim hồng này ngàn năm là của Chúa. Đời buồn vui với Chúa luôn trọn niềm chờ Đông qua Xuân ân tình nở hoa.</a:t>
            </a:r>
            <a:endParaRPr lang="vi-VN" sz="5500" b="1" dirty="0"/>
          </a:p>
        </p:txBody>
      </p:sp>
    </p:spTree>
    <p:extLst>
      <p:ext uri="{BB962C8B-B14F-4D97-AF65-F5344CB8AC3E}">
        <p14:creationId xmlns:p14="http://schemas.microsoft.com/office/powerpoint/2010/main" val="2486005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017032"/>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ĐK: </a:t>
            </a:r>
            <a:r>
              <a:rPr lang="vi-VN" sz="5500" b="1">
                <a:latin typeface="Arial" panose="020B0604020202020204" pitchFamily="34" charset="0"/>
                <a:cs typeface="Arial" panose="020B0604020202020204" pitchFamily="34" charset="0"/>
              </a:rPr>
              <a:t>Chúa chính là Tình Yêu, cho đời con mỹ miều. Đường tin yêu lạ quá, tô đẹp muôn khúc tình ca, Chúa dòng sông êm ả cho thuyền tình xuôi dòng. Đời qua bến đục trong khơi động sự sống muôn đời.</a:t>
            </a:r>
            <a:endParaRPr lang="vi-VN" sz="5500" b="1" dirty="0"/>
          </a:p>
        </p:txBody>
      </p:sp>
    </p:spTree>
    <p:extLst>
      <p:ext uri="{BB962C8B-B14F-4D97-AF65-F5344CB8AC3E}">
        <p14:creationId xmlns:p14="http://schemas.microsoft.com/office/powerpoint/2010/main" val="34965024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187</TotalTime>
  <Words>314</Words>
  <Application>Microsoft Office PowerPoint</Application>
  <PresentationFormat>Widescreen</PresentationFormat>
  <Paragraphs>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Century Gothic</vt:lpstr>
      <vt:lpstr>Garamond</vt:lpstr>
      <vt:lpstr>Verdana</vt:lpstr>
      <vt:lpstr>Savon</vt:lpstr>
      <vt:lpstr>Tình con yêu Chúa</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DINH GIA</cp:lastModifiedBy>
  <cp:revision>38</cp:revision>
  <dcterms:created xsi:type="dcterms:W3CDTF">2024-12-09T09:23:25Z</dcterms:created>
  <dcterms:modified xsi:type="dcterms:W3CDTF">2025-09-01T06:37:51Z</dcterms:modified>
</cp:coreProperties>
</file>