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 EMMANUEL LÊ VĂN PHỤNG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5796" y="3872602"/>
            <a:ext cx="3852472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22828"/>
            <a:ext cx="11308415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3.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nay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đang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giữa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Khấn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chở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che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chỉ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lối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Nhìn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Thiên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cung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ước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mong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Ngày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đêm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ngóng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trông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tim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nở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hoa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khắp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chúc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khen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Phụng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chốn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thiên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cung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tưng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bừng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bài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ca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thắng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Trọn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cuộc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dưới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thế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hằng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say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mê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niềm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tin,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Giê-su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tung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hô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tán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Phụng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Vững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hiên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ngang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pháp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trường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chi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rướm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chịu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đau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tuyên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xưng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312762"/>
            <a:ext cx="11308415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khắp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chúc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khen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Phụng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chốn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thiên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cung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tưng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bừng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bài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ca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thắng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Trọn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cuộc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dưới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thế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hằng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say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mê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niềm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tin,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Giê-su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tung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hô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tán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Phụng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Vững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hiên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ngang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pháp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trường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chi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rướm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chịu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đau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tuyên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xưng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Suốt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tìm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Nước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Giữ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năm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rạng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chói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thịt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xương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tan,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phải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phơi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thây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giữa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niềm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phúc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cao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khắp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chúc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khen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Phụng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chốn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thiên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cung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tưng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bừng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bài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ca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thắng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Trọn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cuộc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dưới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thế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hằng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say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mê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niềm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tin,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Giê-su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tung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hô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tán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Phụng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Vững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hiên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ngang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pháp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trường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chi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rướm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chịu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đau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tuyên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xưng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2282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Giữa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pháp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trường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anh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dũng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kiên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cường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lấy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hồng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minh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chứng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cậy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Giờ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thưởng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ban.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Hưởng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quang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chứa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chan.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hộ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58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khắp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chúc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khen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Phụng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chốn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thiên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cung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tưng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bừng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bài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ca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thắng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Trọn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cuộc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dưới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thế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hằng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say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mê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niềm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tin,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Giê-su</a:t>
            </a:r>
            <a:r>
              <a:rPr lang="en-US" sz="56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tung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hô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tán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Phụng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Vững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hiên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ngang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pháp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trường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chi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rướm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chịu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đau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tuyên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xưng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506</TotalTime>
  <Words>468</Words>
  <Application>Microsoft Office PowerPoint</Application>
  <PresentationFormat>Widescreen</PresentationFormat>
  <Paragraphs>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Garamond</vt:lpstr>
      <vt:lpstr>Savon</vt:lpstr>
      <vt:lpstr>THÁNH  EMMANUEL LÊ VĂN PHỤNG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107</cp:revision>
  <dcterms:created xsi:type="dcterms:W3CDTF">2024-12-09T09:39:37Z</dcterms:created>
  <dcterms:modified xsi:type="dcterms:W3CDTF">2025-10-07T15:13:39Z</dcterms:modified>
</cp:coreProperties>
</file>