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9" r:id="rId4"/>
  </p:sldMasterIdLst>
  <p:notesMasterIdLst>
    <p:notesMasterId r:id="rId5"/>
  </p:notesMasterIdLst>
  <p:sldIdLst>
    <p:sldId id="256" r:id="rId6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999">
          <p15:clr>
            <a:srgbClr val="A4A3A4"/>
          </p15:clr>
        </p15:guide>
        <p15:guide id="2" pos="3840">
          <p15:clr>
            <a:srgbClr val="A4A3A4"/>
          </p15:clr>
        </p15:guide>
        <p15:guide id="3" pos="6903">
          <p15:clr>
            <a:srgbClr val="9AA0A6"/>
          </p15:clr>
        </p15:guide>
        <p15:guide id="4" pos="777">
          <p15:clr>
            <a:srgbClr val="9AA0A6"/>
          </p15:clr>
        </p15:guide>
        <p15:guide id="5" orient="horz" pos="321">
          <p15:clr>
            <a:srgbClr val="9AA0A6"/>
          </p15:clr>
        </p15:guide>
        <p15:guide id="6" orient="horz" pos="1548">
          <p15:clr>
            <a:srgbClr val="9AA0A6"/>
          </p15:clr>
        </p15:guide>
        <p15:guide id="7" orient="horz" pos="2780">
          <p15:clr>
            <a:srgbClr val="9AA0A6"/>
          </p15:clr>
        </p15:guide>
        <p15:guide id="8" pos="5362">
          <p15:clr>
            <a:srgbClr val="9AA0A6"/>
          </p15:clr>
        </p15:guide>
        <p15:guide id="9" pos="2313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999" orient="horz"/>
        <p:guide pos="3840"/>
        <p:guide pos="6903"/>
        <p:guide pos="777"/>
        <p:guide pos="321" orient="horz"/>
        <p:guide pos="1548" orient="horz"/>
        <p:guide pos="2780" orient="horz"/>
        <p:guide pos="5362"/>
        <p:guide pos="2313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d027c7e02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" name="Google Shape;11;gd027c7e02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7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Google Shape;8;p2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noFill/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oogle Shape;13;p3"/>
          <p:cNvGrpSpPr/>
          <p:nvPr/>
        </p:nvGrpSpPr>
        <p:grpSpPr>
          <a:xfrm>
            <a:off x="3902641" y="2728142"/>
            <a:ext cx="2011182" cy="1381283"/>
            <a:chOff x="4916607" y="4302849"/>
            <a:chExt cx="1195993" cy="821410"/>
          </a:xfrm>
        </p:grpSpPr>
        <p:grpSp>
          <p:nvGrpSpPr>
            <p:cNvPr id="14" name="Google Shape;14;p3"/>
            <p:cNvGrpSpPr/>
            <p:nvPr/>
          </p:nvGrpSpPr>
          <p:grpSpPr>
            <a:xfrm>
              <a:off x="5511660" y="4302849"/>
              <a:ext cx="600940" cy="551376"/>
              <a:chOff x="5511660" y="4302849"/>
              <a:chExt cx="600940" cy="551376"/>
            </a:xfrm>
          </p:grpSpPr>
          <p:sp>
            <p:nvSpPr>
              <p:cNvPr id="15" name="Google Shape;15;p3"/>
              <p:cNvSpPr/>
              <p:nvPr/>
            </p:nvSpPr>
            <p:spPr>
              <a:xfrm>
                <a:off x="5525928" y="4317043"/>
                <a:ext cx="572424" cy="522894"/>
              </a:xfrm>
              <a:custGeom>
                <a:rect b="b" l="l" r="r" t="t"/>
                <a:pathLst>
                  <a:path extrusionOk="0" h="522894" w="572424">
                    <a:moveTo>
                      <a:pt x="176213" y="522894"/>
                    </a:moveTo>
                    <a:lnTo>
                      <a:pt x="0" y="153134"/>
                    </a:lnTo>
                    <a:lnTo>
                      <a:pt x="279464" y="19974"/>
                    </a:lnTo>
                    <a:cubicBezTo>
                      <a:pt x="381572" y="-28698"/>
                      <a:pt x="503777" y="14640"/>
                      <a:pt x="552450" y="116748"/>
                    </a:cubicBezTo>
                    <a:lnTo>
                      <a:pt x="552450" y="116748"/>
                    </a:lnTo>
                    <a:cubicBezTo>
                      <a:pt x="601123" y="218856"/>
                      <a:pt x="557784" y="341062"/>
                      <a:pt x="455676" y="389735"/>
                    </a:cubicBezTo>
                    <a:lnTo>
                      <a:pt x="176213" y="522894"/>
                    </a:lnTo>
                    <a:close/>
                  </a:path>
                </a:pathLst>
              </a:custGeom>
              <a:solidFill>
                <a:srgbClr val="CD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6" name="Google Shape;16;p3"/>
              <p:cNvSpPr/>
              <p:nvPr/>
            </p:nvSpPr>
            <p:spPr>
              <a:xfrm>
                <a:off x="5511660" y="4302849"/>
                <a:ext cx="600940" cy="551376"/>
              </a:xfrm>
              <a:custGeom>
                <a:rect b="b" l="l" r="r" t="t"/>
                <a:pathLst>
                  <a:path extrusionOk="0" h="551376" w="600940">
                    <a:moveTo>
                      <a:pt x="190480" y="551377"/>
                    </a:moveTo>
                    <a:cubicBezTo>
                      <a:pt x="185146" y="551377"/>
                      <a:pt x="180003" y="548328"/>
                      <a:pt x="177622" y="543280"/>
                    </a:cubicBezTo>
                    <a:lnTo>
                      <a:pt x="1409" y="173520"/>
                    </a:lnTo>
                    <a:cubicBezTo>
                      <a:pt x="-2020" y="166376"/>
                      <a:pt x="1028" y="157899"/>
                      <a:pt x="8172" y="154470"/>
                    </a:cubicBezTo>
                    <a:lnTo>
                      <a:pt x="287636" y="21310"/>
                    </a:lnTo>
                    <a:cubicBezTo>
                      <a:pt x="396697" y="-30696"/>
                      <a:pt x="527666" y="15786"/>
                      <a:pt x="579672" y="124847"/>
                    </a:cubicBezTo>
                    <a:cubicBezTo>
                      <a:pt x="631583" y="233908"/>
                      <a:pt x="585196" y="364877"/>
                      <a:pt x="476135" y="416884"/>
                    </a:cubicBezTo>
                    <a:lnTo>
                      <a:pt x="196672" y="550043"/>
                    </a:lnTo>
                    <a:cubicBezTo>
                      <a:pt x="194671" y="550900"/>
                      <a:pt x="192576" y="551377"/>
                      <a:pt x="190480" y="551377"/>
                    </a:cubicBezTo>
                    <a:close/>
                    <a:moveTo>
                      <a:pt x="33413" y="174091"/>
                    </a:moveTo>
                    <a:lnTo>
                      <a:pt x="197243" y="518039"/>
                    </a:lnTo>
                    <a:lnTo>
                      <a:pt x="463848" y="391071"/>
                    </a:lnTo>
                    <a:cubicBezTo>
                      <a:pt x="558717" y="345922"/>
                      <a:pt x="599103" y="232003"/>
                      <a:pt x="553859" y="137134"/>
                    </a:cubicBezTo>
                    <a:cubicBezTo>
                      <a:pt x="508711" y="42265"/>
                      <a:pt x="394792" y="1879"/>
                      <a:pt x="299923" y="47123"/>
                    </a:cubicBezTo>
                    <a:lnTo>
                      <a:pt x="33413" y="174091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7" name="Google Shape;17;p3"/>
            <p:cNvGrpSpPr/>
            <p:nvPr/>
          </p:nvGrpSpPr>
          <p:grpSpPr>
            <a:xfrm>
              <a:off x="5487341" y="4451849"/>
              <a:ext cx="253488" cy="406509"/>
              <a:chOff x="5487341" y="4451849"/>
              <a:chExt cx="253488" cy="406509"/>
            </a:xfrm>
          </p:grpSpPr>
          <p:sp>
            <p:nvSpPr>
              <p:cNvPr id="18" name="Google Shape;18;p3"/>
              <p:cNvSpPr/>
              <p:nvPr/>
            </p:nvSpPr>
            <p:spPr>
              <a:xfrm rot="-1528540">
                <a:off x="5571235" y="4450374"/>
                <a:ext cx="85701" cy="409459"/>
              </a:xfrm>
              <a:custGeom>
                <a:rect b="b" l="l" r="r" t="t"/>
                <a:pathLst>
                  <a:path extrusionOk="0" h="409581" w="85726">
                    <a:moveTo>
                      <a:pt x="85726" y="204791"/>
                    </a:moveTo>
                    <a:cubicBezTo>
                      <a:pt x="85726" y="317894"/>
                      <a:pt x="66536" y="409582"/>
                      <a:pt x="42863" y="409582"/>
                    </a:cubicBezTo>
                    <a:cubicBezTo>
                      <a:pt x="19191" y="409582"/>
                      <a:pt x="0" y="317894"/>
                      <a:pt x="0" y="204791"/>
                    </a:cubicBezTo>
                    <a:cubicBezTo>
                      <a:pt x="0" y="91688"/>
                      <a:pt x="19191" y="0"/>
                      <a:pt x="42863" y="0"/>
                    </a:cubicBezTo>
                    <a:cubicBezTo>
                      <a:pt x="66536" y="0"/>
                      <a:pt x="85726" y="91688"/>
                      <a:pt x="85726" y="204791"/>
                    </a:cubicBezTo>
                    <a:close/>
                  </a:path>
                </a:pathLst>
              </a:custGeom>
              <a:solidFill>
                <a:srgbClr val="ED3F37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" name="Google Shape;19;p3"/>
              <p:cNvSpPr/>
              <p:nvPr/>
            </p:nvSpPr>
            <p:spPr>
              <a:xfrm>
                <a:off x="5503605" y="4455027"/>
                <a:ext cx="221049" cy="400246"/>
              </a:xfrm>
              <a:custGeom>
                <a:rect b="b" l="l" r="r" t="t"/>
                <a:pathLst>
                  <a:path extrusionOk="0" h="400246" w="221049">
                    <a:moveTo>
                      <a:pt x="194154" y="400246"/>
                    </a:moveTo>
                    <a:cubicBezTo>
                      <a:pt x="178057" y="400246"/>
                      <a:pt x="158531" y="384720"/>
                      <a:pt x="134052" y="352526"/>
                    </a:cubicBezTo>
                    <a:cubicBezTo>
                      <a:pt x="109572" y="320331"/>
                      <a:pt x="82807" y="274897"/>
                      <a:pt x="58899" y="224700"/>
                    </a:cubicBezTo>
                    <a:cubicBezTo>
                      <a:pt x="34991" y="174408"/>
                      <a:pt x="16513" y="125164"/>
                      <a:pt x="6988" y="85826"/>
                    </a:cubicBezTo>
                    <a:cubicBezTo>
                      <a:pt x="-4728" y="37534"/>
                      <a:pt x="-1775" y="10959"/>
                      <a:pt x="16323" y="2387"/>
                    </a:cubicBezTo>
                    <a:cubicBezTo>
                      <a:pt x="34420" y="-6186"/>
                      <a:pt x="56899" y="8197"/>
                      <a:pt x="86998" y="47726"/>
                    </a:cubicBezTo>
                    <a:cubicBezTo>
                      <a:pt x="111477" y="79920"/>
                      <a:pt x="138243" y="125355"/>
                      <a:pt x="162150" y="175551"/>
                    </a:cubicBezTo>
                    <a:cubicBezTo>
                      <a:pt x="186058" y="225843"/>
                      <a:pt x="204537" y="275088"/>
                      <a:pt x="214062" y="314426"/>
                    </a:cubicBezTo>
                    <a:cubicBezTo>
                      <a:pt x="225777" y="362718"/>
                      <a:pt x="222825" y="389292"/>
                      <a:pt x="204727" y="397865"/>
                    </a:cubicBezTo>
                    <a:cubicBezTo>
                      <a:pt x="201393" y="399389"/>
                      <a:pt x="197869" y="400246"/>
                      <a:pt x="194154" y="400246"/>
                    </a:cubicBezTo>
                    <a:close/>
                    <a:moveTo>
                      <a:pt x="29086" y="29247"/>
                    </a:moveTo>
                    <a:cubicBezTo>
                      <a:pt x="24800" y="45154"/>
                      <a:pt x="36135" y="110400"/>
                      <a:pt x="84617" y="212318"/>
                    </a:cubicBezTo>
                    <a:cubicBezTo>
                      <a:pt x="133194" y="314140"/>
                      <a:pt x="176724" y="364051"/>
                      <a:pt x="191773" y="370814"/>
                    </a:cubicBezTo>
                    <a:cubicBezTo>
                      <a:pt x="196059" y="354907"/>
                      <a:pt x="184725" y="289661"/>
                      <a:pt x="136242" y="187743"/>
                    </a:cubicBezTo>
                    <a:cubicBezTo>
                      <a:pt x="87760" y="85921"/>
                      <a:pt x="44231" y="36010"/>
                      <a:pt x="29086" y="29247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0" name="Google Shape;20;p3"/>
            <p:cNvGrpSpPr/>
            <p:nvPr/>
          </p:nvGrpSpPr>
          <p:grpSpPr>
            <a:xfrm>
              <a:off x="4916607" y="4324783"/>
              <a:ext cx="596451" cy="597641"/>
              <a:chOff x="4916607" y="4324783"/>
              <a:chExt cx="596451" cy="597641"/>
            </a:xfrm>
          </p:grpSpPr>
          <p:sp>
            <p:nvSpPr>
              <p:cNvPr id="21" name="Google Shape;21;p3"/>
              <p:cNvSpPr/>
              <p:nvPr/>
            </p:nvSpPr>
            <p:spPr>
              <a:xfrm>
                <a:off x="4930847" y="4339154"/>
                <a:ext cx="567839" cy="569077"/>
              </a:xfrm>
              <a:custGeom>
                <a:rect b="b" l="l" r="r" t="t"/>
                <a:pathLst>
                  <a:path extrusionOk="0" h="569077" w="567839">
                    <a:moveTo>
                      <a:pt x="567840" y="281804"/>
                    </a:moveTo>
                    <a:lnTo>
                      <a:pt x="275899" y="569078"/>
                    </a:lnTo>
                    <a:lnTo>
                      <a:pt x="58824" y="348384"/>
                    </a:lnTo>
                    <a:cubicBezTo>
                      <a:pt x="-20519" y="267802"/>
                      <a:pt x="-19472" y="138072"/>
                      <a:pt x="61205" y="58824"/>
                    </a:cubicBezTo>
                    <a:lnTo>
                      <a:pt x="61205" y="58824"/>
                    </a:lnTo>
                    <a:cubicBezTo>
                      <a:pt x="141787" y="-20520"/>
                      <a:pt x="271517" y="-19472"/>
                      <a:pt x="350765" y="61205"/>
                    </a:cubicBezTo>
                    <a:lnTo>
                      <a:pt x="567840" y="281804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2" name="Google Shape;22;p3"/>
              <p:cNvSpPr/>
              <p:nvPr/>
            </p:nvSpPr>
            <p:spPr>
              <a:xfrm>
                <a:off x="4916607" y="4324783"/>
                <a:ext cx="596451" cy="597641"/>
              </a:xfrm>
              <a:custGeom>
                <a:rect b="b" l="l" r="r" t="t"/>
                <a:pathLst>
                  <a:path extrusionOk="0" h="597641" w="596451">
                    <a:moveTo>
                      <a:pt x="290139" y="597641"/>
                    </a:moveTo>
                    <a:cubicBezTo>
                      <a:pt x="290139" y="597641"/>
                      <a:pt x="290044" y="597641"/>
                      <a:pt x="290044" y="597641"/>
                    </a:cubicBezTo>
                    <a:cubicBezTo>
                      <a:pt x="286234" y="597641"/>
                      <a:pt x="282614" y="596117"/>
                      <a:pt x="279947" y="593355"/>
                    </a:cubicBezTo>
                    <a:lnTo>
                      <a:pt x="62872" y="372661"/>
                    </a:lnTo>
                    <a:cubicBezTo>
                      <a:pt x="21820" y="330941"/>
                      <a:pt x="-469" y="275791"/>
                      <a:pt x="7" y="217213"/>
                    </a:cubicBezTo>
                    <a:cubicBezTo>
                      <a:pt x="484" y="158729"/>
                      <a:pt x="23725" y="103865"/>
                      <a:pt x="65444" y="62812"/>
                    </a:cubicBezTo>
                    <a:cubicBezTo>
                      <a:pt x="151550" y="-21865"/>
                      <a:pt x="290520" y="-20817"/>
                      <a:pt x="375293" y="65289"/>
                    </a:cubicBezTo>
                    <a:lnTo>
                      <a:pt x="592367" y="285983"/>
                    </a:lnTo>
                    <a:cubicBezTo>
                      <a:pt x="597892" y="291603"/>
                      <a:pt x="597797" y="300651"/>
                      <a:pt x="592177" y="306176"/>
                    </a:cubicBezTo>
                    <a:lnTo>
                      <a:pt x="300235" y="593450"/>
                    </a:lnTo>
                    <a:cubicBezTo>
                      <a:pt x="297473" y="596212"/>
                      <a:pt x="293854" y="597641"/>
                      <a:pt x="290139" y="597641"/>
                    </a:cubicBezTo>
                    <a:close/>
                    <a:moveTo>
                      <a:pt x="218987" y="28713"/>
                    </a:moveTo>
                    <a:cubicBezTo>
                      <a:pt x="170696" y="28713"/>
                      <a:pt x="122404" y="46906"/>
                      <a:pt x="85351" y="83291"/>
                    </a:cubicBezTo>
                    <a:cubicBezTo>
                      <a:pt x="10485" y="156919"/>
                      <a:pt x="9532" y="277792"/>
                      <a:pt x="83161" y="352658"/>
                    </a:cubicBezTo>
                    <a:lnTo>
                      <a:pt x="290234" y="563161"/>
                    </a:lnTo>
                    <a:lnTo>
                      <a:pt x="561792" y="295889"/>
                    </a:lnTo>
                    <a:lnTo>
                      <a:pt x="354718" y="85387"/>
                    </a:lnTo>
                    <a:cubicBezTo>
                      <a:pt x="317571" y="47667"/>
                      <a:pt x="268327" y="28713"/>
                      <a:pt x="218987" y="28713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23" name="Google Shape;23;p3"/>
            <p:cNvGrpSpPr/>
            <p:nvPr/>
          </p:nvGrpSpPr>
          <p:grpSpPr>
            <a:xfrm>
              <a:off x="5176790" y="4589876"/>
              <a:ext cx="352051" cy="348813"/>
              <a:chOff x="5176790" y="4589876"/>
              <a:chExt cx="352051" cy="348813"/>
            </a:xfrm>
          </p:grpSpPr>
          <p:sp>
            <p:nvSpPr>
              <p:cNvPr id="24" name="Google Shape;24;p3"/>
              <p:cNvSpPr/>
              <p:nvPr/>
            </p:nvSpPr>
            <p:spPr>
              <a:xfrm rot="-2675705">
                <a:off x="5147905" y="4721395"/>
                <a:ext cx="409822" cy="85776"/>
              </a:xfrm>
              <a:custGeom>
                <a:rect b="b" l="l" r="r" t="t"/>
                <a:pathLst>
                  <a:path extrusionOk="0" h="85726" w="409584">
                    <a:moveTo>
                      <a:pt x="409584" y="42863"/>
                    </a:moveTo>
                    <a:cubicBezTo>
                      <a:pt x="409584" y="66536"/>
                      <a:pt x="317896" y="85727"/>
                      <a:pt x="204792" y="85727"/>
                    </a:cubicBezTo>
                    <a:cubicBezTo>
                      <a:pt x="91689" y="85727"/>
                      <a:pt x="0" y="66536"/>
                      <a:pt x="0" y="42863"/>
                    </a:cubicBezTo>
                    <a:cubicBezTo>
                      <a:pt x="0" y="19191"/>
                      <a:pt x="91689" y="0"/>
                      <a:pt x="204792" y="0"/>
                    </a:cubicBezTo>
                    <a:cubicBezTo>
                      <a:pt x="317896" y="0"/>
                      <a:pt x="409584" y="19191"/>
                      <a:pt x="409584" y="42863"/>
                    </a:cubicBezTo>
                    <a:close/>
                  </a:path>
                </a:pathLst>
              </a:custGeom>
              <a:solidFill>
                <a:srgbClr val="EDEDE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25" name="Google Shape;25;p3"/>
              <p:cNvSpPr/>
              <p:nvPr/>
            </p:nvSpPr>
            <p:spPr>
              <a:xfrm>
                <a:off x="5189698" y="4603785"/>
                <a:ext cx="326431" cy="321972"/>
              </a:xfrm>
              <a:custGeom>
                <a:rect b="b" l="l" r="r" t="t"/>
                <a:pathLst>
                  <a:path extrusionOk="0" h="321972" w="326431">
                    <a:moveTo>
                      <a:pt x="26287" y="321973"/>
                    </a:moveTo>
                    <a:cubicBezTo>
                      <a:pt x="18191" y="321973"/>
                      <a:pt x="11809" y="319401"/>
                      <a:pt x="6856" y="314448"/>
                    </a:cubicBezTo>
                    <a:cubicBezTo>
                      <a:pt x="-32101" y="274824"/>
                      <a:pt x="106964" y="135759"/>
                      <a:pt x="122966" y="120043"/>
                    </a:cubicBezTo>
                    <a:cubicBezTo>
                      <a:pt x="138968" y="104326"/>
                      <a:pt x="280319" y="-32453"/>
                      <a:pt x="319181" y="7171"/>
                    </a:cubicBezTo>
                    <a:cubicBezTo>
                      <a:pt x="333278" y="21459"/>
                      <a:pt x="326896" y="47367"/>
                      <a:pt x="299369" y="88801"/>
                    </a:cubicBezTo>
                    <a:cubicBezTo>
                      <a:pt x="276985" y="122519"/>
                      <a:pt x="242790" y="162524"/>
                      <a:pt x="203071" y="201577"/>
                    </a:cubicBezTo>
                    <a:cubicBezTo>
                      <a:pt x="163352" y="240629"/>
                      <a:pt x="122775" y="274157"/>
                      <a:pt x="88771" y="296065"/>
                    </a:cubicBezTo>
                    <a:cubicBezTo>
                      <a:pt x="61625" y="313400"/>
                      <a:pt x="41146" y="321973"/>
                      <a:pt x="26287" y="321973"/>
                    </a:cubicBezTo>
                    <a:close/>
                    <a:moveTo>
                      <a:pt x="297845" y="28126"/>
                    </a:moveTo>
                    <a:cubicBezTo>
                      <a:pt x="281367" y="29269"/>
                      <a:pt x="223359" y="61273"/>
                      <a:pt x="142968" y="140426"/>
                    </a:cubicBezTo>
                    <a:cubicBezTo>
                      <a:pt x="62577" y="219579"/>
                      <a:pt x="29621" y="277015"/>
                      <a:pt x="28192" y="293493"/>
                    </a:cubicBezTo>
                    <a:cubicBezTo>
                      <a:pt x="44670" y="292350"/>
                      <a:pt x="102678" y="260346"/>
                      <a:pt x="183069" y="181193"/>
                    </a:cubicBezTo>
                    <a:cubicBezTo>
                      <a:pt x="263459" y="102040"/>
                      <a:pt x="296416" y="44509"/>
                      <a:pt x="297845" y="28126"/>
                    </a:cubicBezTo>
                    <a:close/>
                    <a:moveTo>
                      <a:pt x="300512" y="28221"/>
                    </a:moveTo>
                    <a:lnTo>
                      <a:pt x="300512" y="28221"/>
                    </a:lnTo>
                    <a:lnTo>
                      <a:pt x="300512" y="28221"/>
                    </a:ln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26" name="Google Shape;26;p3"/>
            <p:cNvSpPr/>
            <p:nvPr/>
          </p:nvSpPr>
          <p:spPr>
            <a:xfrm>
              <a:off x="5340869" y="4844700"/>
              <a:ext cx="55221" cy="57150"/>
            </a:xfrm>
            <a:custGeom>
              <a:rect b="b" l="l" r="r" t="t"/>
              <a:pathLst>
                <a:path extrusionOk="0" h="57150" w="55221">
                  <a:moveTo>
                    <a:pt x="27611" y="57150"/>
                  </a:moveTo>
                  <a:cubicBezTo>
                    <a:pt x="64377" y="57150"/>
                    <a:pt x="64472" y="0"/>
                    <a:pt x="27611" y="0"/>
                  </a:cubicBezTo>
                  <a:cubicBezTo>
                    <a:pt x="-9156" y="0"/>
                    <a:pt x="-9251" y="57150"/>
                    <a:pt x="27611" y="57150"/>
                  </a:cubicBezTo>
                  <a:lnTo>
                    <a:pt x="27611" y="57150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7" name="Google Shape;27;p3"/>
            <p:cNvSpPr/>
            <p:nvPr/>
          </p:nvSpPr>
          <p:spPr>
            <a:xfrm>
              <a:off x="5467933" y="4852701"/>
              <a:ext cx="55221" cy="57150"/>
            </a:xfrm>
            <a:custGeom>
              <a:rect b="b" l="l" r="r" t="t"/>
              <a:pathLst>
                <a:path extrusionOk="0" h="57150" w="55221">
                  <a:moveTo>
                    <a:pt x="27611" y="57150"/>
                  </a:moveTo>
                  <a:cubicBezTo>
                    <a:pt x="64377" y="57150"/>
                    <a:pt x="64472" y="0"/>
                    <a:pt x="27611" y="0"/>
                  </a:cubicBezTo>
                  <a:cubicBezTo>
                    <a:pt x="-9156" y="0"/>
                    <a:pt x="-9251" y="57150"/>
                    <a:pt x="27611" y="57150"/>
                  </a:cubicBezTo>
                  <a:lnTo>
                    <a:pt x="27611" y="57150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8" name="Google Shape;28;p3"/>
            <p:cNvSpPr/>
            <p:nvPr/>
          </p:nvSpPr>
          <p:spPr>
            <a:xfrm>
              <a:off x="5428214" y="4955952"/>
              <a:ext cx="55221" cy="57150"/>
            </a:xfrm>
            <a:custGeom>
              <a:rect b="b" l="l" r="r" t="t"/>
              <a:pathLst>
                <a:path extrusionOk="0" h="57150" w="55221">
                  <a:moveTo>
                    <a:pt x="27611" y="57150"/>
                  </a:moveTo>
                  <a:cubicBezTo>
                    <a:pt x="64377" y="57150"/>
                    <a:pt x="64472" y="0"/>
                    <a:pt x="27611" y="0"/>
                  </a:cubicBezTo>
                  <a:cubicBezTo>
                    <a:pt x="-9156" y="0"/>
                    <a:pt x="-9251" y="57150"/>
                    <a:pt x="27611" y="57150"/>
                  </a:cubicBezTo>
                  <a:lnTo>
                    <a:pt x="27611" y="57150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" name="Google Shape;29;p3"/>
            <p:cNvSpPr/>
            <p:nvPr/>
          </p:nvSpPr>
          <p:spPr>
            <a:xfrm>
              <a:off x="5348775" y="5067109"/>
              <a:ext cx="55221" cy="57150"/>
            </a:xfrm>
            <a:custGeom>
              <a:rect b="b" l="l" r="r" t="t"/>
              <a:pathLst>
                <a:path extrusionOk="0" h="57150" w="55221">
                  <a:moveTo>
                    <a:pt x="27611" y="57150"/>
                  </a:moveTo>
                  <a:cubicBezTo>
                    <a:pt x="64377" y="57150"/>
                    <a:pt x="64472" y="0"/>
                    <a:pt x="27611" y="0"/>
                  </a:cubicBezTo>
                  <a:cubicBezTo>
                    <a:pt x="-9156" y="0"/>
                    <a:pt x="-9251" y="57150"/>
                    <a:pt x="27611" y="57150"/>
                  </a:cubicBezTo>
                  <a:lnTo>
                    <a:pt x="27611" y="57150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" name="Google Shape;30;p3"/>
            <p:cNvSpPr/>
            <p:nvPr/>
          </p:nvSpPr>
          <p:spPr>
            <a:xfrm>
              <a:off x="5507652" y="5035391"/>
              <a:ext cx="55221" cy="57150"/>
            </a:xfrm>
            <a:custGeom>
              <a:rect b="b" l="l" r="r" t="t"/>
              <a:pathLst>
                <a:path extrusionOk="0" h="57150" w="55221">
                  <a:moveTo>
                    <a:pt x="27611" y="57150"/>
                  </a:moveTo>
                  <a:cubicBezTo>
                    <a:pt x="64377" y="57150"/>
                    <a:pt x="64472" y="0"/>
                    <a:pt x="27611" y="0"/>
                  </a:cubicBezTo>
                  <a:cubicBezTo>
                    <a:pt x="-9156" y="0"/>
                    <a:pt x="-9251" y="57150"/>
                    <a:pt x="27611" y="57150"/>
                  </a:cubicBezTo>
                  <a:lnTo>
                    <a:pt x="27611" y="57150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1" name="Google Shape;31;p3"/>
            <p:cNvGrpSpPr/>
            <p:nvPr/>
          </p:nvGrpSpPr>
          <p:grpSpPr>
            <a:xfrm>
              <a:off x="4971918" y="4576917"/>
              <a:ext cx="233434" cy="231398"/>
              <a:chOff x="4971918" y="4576917"/>
              <a:chExt cx="233434" cy="231398"/>
            </a:xfrm>
          </p:grpSpPr>
          <p:sp>
            <p:nvSpPr>
              <p:cNvPr id="32" name="Google Shape;32;p3"/>
              <p:cNvSpPr/>
              <p:nvPr/>
            </p:nvSpPr>
            <p:spPr>
              <a:xfrm>
                <a:off x="4986337" y="4591145"/>
                <a:ext cx="204787" cy="202882"/>
              </a:xfrm>
              <a:custGeom>
                <a:rect b="b" l="l" r="r" t="t"/>
                <a:pathLst>
                  <a:path extrusionOk="0" h="202882" w="204787">
                    <a:moveTo>
                      <a:pt x="0" y="0"/>
                    </a:moveTo>
                    <a:lnTo>
                      <a:pt x="204788" y="202882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3" name="Google Shape;33;p3"/>
              <p:cNvSpPr/>
              <p:nvPr/>
            </p:nvSpPr>
            <p:spPr>
              <a:xfrm>
                <a:off x="4971918" y="4576917"/>
                <a:ext cx="233434" cy="231398"/>
              </a:xfrm>
              <a:custGeom>
                <a:rect b="b" l="l" r="r" t="t"/>
                <a:pathLst>
                  <a:path extrusionOk="0" h="231398" w="233434">
                    <a:moveTo>
                      <a:pt x="219206" y="231398"/>
                    </a:moveTo>
                    <a:cubicBezTo>
                      <a:pt x="215587" y="231398"/>
                      <a:pt x="211967" y="230065"/>
                      <a:pt x="209110" y="227302"/>
                    </a:cubicBezTo>
                    <a:lnTo>
                      <a:pt x="4227" y="24420"/>
                    </a:lnTo>
                    <a:cubicBezTo>
                      <a:pt x="-1393" y="18895"/>
                      <a:pt x="-1393" y="9846"/>
                      <a:pt x="4132" y="4227"/>
                    </a:cubicBezTo>
                    <a:cubicBezTo>
                      <a:pt x="9656" y="-1393"/>
                      <a:pt x="18705" y="-1393"/>
                      <a:pt x="24325" y="4132"/>
                    </a:cubicBezTo>
                    <a:lnTo>
                      <a:pt x="229207" y="207014"/>
                    </a:lnTo>
                    <a:cubicBezTo>
                      <a:pt x="234827" y="212538"/>
                      <a:pt x="234827" y="221587"/>
                      <a:pt x="229303" y="227207"/>
                    </a:cubicBezTo>
                    <a:cubicBezTo>
                      <a:pt x="226636" y="229969"/>
                      <a:pt x="222921" y="231398"/>
                      <a:pt x="219206" y="231398"/>
                    </a:cubicBezTo>
                    <a:close/>
                  </a:path>
                </a:pathLst>
              </a:custGeom>
              <a:solidFill>
                <a:srgbClr val="EDEDED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34" name="Google Shape;34;p3"/>
            <p:cNvGrpSpPr/>
            <p:nvPr/>
          </p:nvGrpSpPr>
          <p:grpSpPr>
            <a:xfrm>
              <a:off x="5739303" y="4580777"/>
              <a:ext cx="286292" cy="157814"/>
              <a:chOff x="5739303" y="4580777"/>
              <a:chExt cx="286292" cy="157814"/>
            </a:xfrm>
          </p:grpSpPr>
          <p:sp>
            <p:nvSpPr>
              <p:cNvPr id="35" name="Google Shape;35;p3"/>
              <p:cNvSpPr/>
              <p:nvPr/>
            </p:nvSpPr>
            <p:spPr>
              <a:xfrm>
                <a:off x="5753576" y="4595050"/>
                <a:ext cx="257746" cy="129254"/>
              </a:xfrm>
              <a:custGeom>
                <a:rect b="b" l="l" r="r" t="t"/>
                <a:pathLst>
                  <a:path extrusionOk="0" h="129254" w="257746">
                    <a:moveTo>
                      <a:pt x="257747" y="0"/>
                    </a:moveTo>
                    <a:lnTo>
                      <a:pt x="0" y="129254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36" name="Google Shape;36;p3"/>
              <p:cNvSpPr/>
              <p:nvPr/>
            </p:nvSpPr>
            <p:spPr>
              <a:xfrm>
                <a:off x="5739303" y="4580777"/>
                <a:ext cx="286292" cy="157814"/>
              </a:xfrm>
              <a:custGeom>
                <a:rect b="b" l="l" r="r" t="t"/>
                <a:pathLst>
                  <a:path extrusionOk="0" h="157814" w="286292">
                    <a:moveTo>
                      <a:pt x="14273" y="157815"/>
                    </a:moveTo>
                    <a:cubicBezTo>
                      <a:pt x="9034" y="157815"/>
                      <a:pt x="3986" y="154957"/>
                      <a:pt x="1509" y="149909"/>
                    </a:cubicBezTo>
                    <a:cubicBezTo>
                      <a:pt x="-2015" y="142861"/>
                      <a:pt x="843" y="134288"/>
                      <a:pt x="7891" y="130764"/>
                    </a:cubicBezTo>
                    <a:lnTo>
                      <a:pt x="265638" y="1509"/>
                    </a:lnTo>
                    <a:cubicBezTo>
                      <a:pt x="272686" y="-2015"/>
                      <a:pt x="281259" y="843"/>
                      <a:pt x="284783" y="7891"/>
                    </a:cubicBezTo>
                    <a:cubicBezTo>
                      <a:pt x="288307" y="14940"/>
                      <a:pt x="285450" y="23512"/>
                      <a:pt x="278401" y="27037"/>
                    </a:cubicBezTo>
                    <a:lnTo>
                      <a:pt x="20655" y="156291"/>
                    </a:lnTo>
                    <a:cubicBezTo>
                      <a:pt x="18654" y="157339"/>
                      <a:pt x="16464" y="157815"/>
                      <a:pt x="14273" y="157815"/>
                    </a:cubicBezTo>
                    <a:close/>
                  </a:path>
                </a:pathLst>
              </a:custGeom>
              <a:solidFill>
                <a:srgbClr val="ED3F37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37" name="Google Shape;37;p3"/>
          <p:cNvGrpSpPr/>
          <p:nvPr/>
        </p:nvGrpSpPr>
        <p:grpSpPr>
          <a:xfrm rot="868007">
            <a:off x="9104290" y="4856312"/>
            <a:ext cx="1095108" cy="1240341"/>
            <a:chOff x="3967020" y="4177713"/>
            <a:chExt cx="651222" cy="737587"/>
          </a:xfrm>
        </p:grpSpPr>
        <p:sp>
          <p:nvSpPr>
            <p:cNvPr id="38" name="Google Shape;38;p3"/>
            <p:cNvSpPr/>
            <p:nvPr/>
          </p:nvSpPr>
          <p:spPr>
            <a:xfrm>
              <a:off x="3982213" y="4191001"/>
              <a:ext cx="622361" cy="708726"/>
            </a:xfrm>
            <a:custGeom>
              <a:rect b="b" l="l" r="r" t="t"/>
              <a:pathLst>
                <a:path extrusionOk="0" h="708726" w="622361">
                  <a:moveTo>
                    <a:pt x="82866" y="671130"/>
                  </a:moveTo>
                  <a:lnTo>
                    <a:pt x="82866" y="671130"/>
                  </a:lnTo>
                  <a:cubicBezTo>
                    <a:pt x="-6383" y="606837"/>
                    <a:pt x="-26766" y="481107"/>
                    <a:pt x="37527" y="391858"/>
                  </a:cubicBezTo>
                  <a:lnTo>
                    <a:pt x="148875" y="237362"/>
                  </a:lnTo>
                  <a:lnTo>
                    <a:pt x="260222" y="82867"/>
                  </a:lnTo>
                  <a:cubicBezTo>
                    <a:pt x="324516" y="-6383"/>
                    <a:pt x="450246" y="-26766"/>
                    <a:pt x="539495" y="37527"/>
                  </a:cubicBezTo>
                  <a:lnTo>
                    <a:pt x="539495" y="37527"/>
                  </a:lnTo>
                  <a:cubicBezTo>
                    <a:pt x="628744" y="101821"/>
                    <a:pt x="649128" y="227551"/>
                    <a:pt x="584834" y="316801"/>
                  </a:cubicBezTo>
                  <a:lnTo>
                    <a:pt x="473487" y="471296"/>
                  </a:lnTo>
                  <a:lnTo>
                    <a:pt x="362139" y="625792"/>
                  </a:lnTo>
                  <a:cubicBezTo>
                    <a:pt x="297750" y="715136"/>
                    <a:pt x="172116" y="735519"/>
                    <a:pt x="82866" y="671130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39" name="Google Shape;39;p3"/>
            <p:cNvGrpSpPr/>
            <p:nvPr/>
          </p:nvGrpSpPr>
          <p:grpSpPr>
            <a:xfrm>
              <a:off x="4135367" y="4429213"/>
              <a:ext cx="314433" cy="234613"/>
              <a:chOff x="4135367" y="4429213"/>
              <a:chExt cx="314433" cy="234613"/>
            </a:xfrm>
          </p:grpSpPr>
          <p:sp>
            <p:nvSpPr>
              <p:cNvPr id="40" name="Google Shape;40;p3"/>
              <p:cNvSpPr/>
              <p:nvPr/>
            </p:nvSpPr>
            <p:spPr>
              <a:xfrm>
                <a:off x="4149661" y="4443507"/>
                <a:ext cx="285845" cy="206025"/>
              </a:xfrm>
              <a:custGeom>
                <a:rect b="b" l="l" r="r" t="t"/>
                <a:pathLst>
                  <a:path extrusionOk="0" h="206025" w="285845">
                    <a:moveTo>
                      <a:pt x="0" y="0"/>
                    </a:moveTo>
                    <a:lnTo>
                      <a:pt x="285845" y="206026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1" name="Google Shape;41;p3"/>
              <p:cNvSpPr/>
              <p:nvPr/>
            </p:nvSpPr>
            <p:spPr>
              <a:xfrm>
                <a:off x="4135367" y="4429213"/>
                <a:ext cx="314433" cy="234613"/>
              </a:xfrm>
              <a:custGeom>
                <a:rect b="b" l="l" r="r" t="t"/>
                <a:pathLst>
                  <a:path extrusionOk="0" h="234613" w="314433">
                    <a:moveTo>
                      <a:pt x="291853" y="231940"/>
                    </a:moveTo>
                    <a:lnTo>
                      <a:pt x="5912" y="25819"/>
                    </a:lnTo>
                    <a:cubicBezTo>
                      <a:pt x="-470" y="21247"/>
                      <a:pt x="-1898" y="12294"/>
                      <a:pt x="2674" y="5912"/>
                    </a:cubicBezTo>
                    <a:cubicBezTo>
                      <a:pt x="7246" y="-470"/>
                      <a:pt x="16199" y="-1898"/>
                      <a:pt x="22581" y="2674"/>
                    </a:cubicBezTo>
                    <a:lnTo>
                      <a:pt x="308521" y="208795"/>
                    </a:lnTo>
                    <a:cubicBezTo>
                      <a:pt x="314903" y="213367"/>
                      <a:pt x="316332" y="222320"/>
                      <a:pt x="311760" y="228702"/>
                    </a:cubicBezTo>
                    <a:cubicBezTo>
                      <a:pt x="307188" y="235084"/>
                      <a:pt x="298234" y="236512"/>
                      <a:pt x="291853" y="231940"/>
                    </a:cubicBezTo>
                    <a:close/>
                  </a:path>
                </a:pathLst>
              </a:custGeom>
              <a:solidFill>
                <a:srgbClr val="DBDBDB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42" name="Google Shape;42;p3"/>
            <p:cNvSpPr/>
            <p:nvPr/>
          </p:nvSpPr>
          <p:spPr>
            <a:xfrm>
              <a:off x="3967020" y="4177713"/>
              <a:ext cx="651222" cy="737587"/>
            </a:xfrm>
            <a:custGeom>
              <a:rect b="b" l="l" r="r" t="t"/>
              <a:pathLst>
                <a:path extrusionOk="0" h="737587" w="651222">
                  <a:moveTo>
                    <a:pt x="88915" y="697181"/>
                  </a:moveTo>
                  <a:cubicBezTo>
                    <a:pt x="-6906" y="628125"/>
                    <a:pt x="-28719" y="493918"/>
                    <a:pt x="40337" y="398001"/>
                  </a:cubicBezTo>
                  <a:lnTo>
                    <a:pt x="263127" y="88915"/>
                  </a:lnTo>
                  <a:cubicBezTo>
                    <a:pt x="332184" y="-6906"/>
                    <a:pt x="466391" y="-28719"/>
                    <a:pt x="562308" y="40337"/>
                  </a:cubicBezTo>
                  <a:cubicBezTo>
                    <a:pt x="658129" y="109394"/>
                    <a:pt x="679941" y="243601"/>
                    <a:pt x="610885" y="339518"/>
                  </a:cubicBezTo>
                  <a:lnTo>
                    <a:pt x="388095" y="648604"/>
                  </a:lnTo>
                  <a:cubicBezTo>
                    <a:pt x="318944" y="744521"/>
                    <a:pt x="184737" y="766333"/>
                    <a:pt x="88915" y="697181"/>
                  </a:cubicBezTo>
                  <a:close/>
                  <a:moveTo>
                    <a:pt x="545544" y="63579"/>
                  </a:moveTo>
                  <a:cubicBezTo>
                    <a:pt x="462486" y="3666"/>
                    <a:pt x="346185" y="22526"/>
                    <a:pt x="286273" y="105679"/>
                  </a:cubicBezTo>
                  <a:lnTo>
                    <a:pt x="63483" y="414765"/>
                  </a:lnTo>
                  <a:cubicBezTo>
                    <a:pt x="3571" y="497823"/>
                    <a:pt x="22431" y="614123"/>
                    <a:pt x="105584" y="674036"/>
                  </a:cubicBezTo>
                  <a:cubicBezTo>
                    <a:pt x="188642" y="733948"/>
                    <a:pt x="304942" y="715088"/>
                    <a:pt x="364854" y="631935"/>
                  </a:cubicBezTo>
                  <a:lnTo>
                    <a:pt x="587644" y="322849"/>
                  </a:lnTo>
                  <a:cubicBezTo>
                    <a:pt x="647556" y="239791"/>
                    <a:pt x="628697" y="123491"/>
                    <a:pt x="545544" y="63579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43" name="Google Shape;43;p3"/>
            <p:cNvSpPr/>
            <p:nvPr/>
          </p:nvSpPr>
          <p:spPr>
            <a:xfrm>
              <a:off x="4244993" y="4239623"/>
              <a:ext cx="273101" cy="121073"/>
            </a:xfrm>
            <a:custGeom>
              <a:rect b="b" l="l" r="r" t="t"/>
              <a:pathLst>
                <a:path extrusionOk="0" h="121073" w="273101">
                  <a:moveTo>
                    <a:pt x="5919" y="118350"/>
                  </a:moveTo>
                  <a:cubicBezTo>
                    <a:pt x="585" y="114540"/>
                    <a:pt x="-1511" y="107301"/>
                    <a:pt x="1156" y="101014"/>
                  </a:cubicBezTo>
                  <a:cubicBezTo>
                    <a:pt x="2585" y="97776"/>
                    <a:pt x="36780" y="21671"/>
                    <a:pt x="116123" y="4050"/>
                  </a:cubicBezTo>
                  <a:cubicBezTo>
                    <a:pt x="166034" y="-6999"/>
                    <a:pt x="235566" y="3192"/>
                    <a:pt x="270428" y="51675"/>
                  </a:cubicBezTo>
                  <a:cubicBezTo>
                    <a:pt x="275000" y="58057"/>
                    <a:pt x="273571" y="67010"/>
                    <a:pt x="267189" y="71582"/>
                  </a:cubicBezTo>
                  <a:cubicBezTo>
                    <a:pt x="260808" y="76154"/>
                    <a:pt x="251854" y="74725"/>
                    <a:pt x="247282" y="68343"/>
                  </a:cubicBezTo>
                  <a:cubicBezTo>
                    <a:pt x="219945" y="30339"/>
                    <a:pt x="163367" y="22909"/>
                    <a:pt x="122409" y="31958"/>
                  </a:cubicBezTo>
                  <a:cubicBezTo>
                    <a:pt x="57068" y="46436"/>
                    <a:pt x="28588" y="109777"/>
                    <a:pt x="27445" y="112540"/>
                  </a:cubicBezTo>
                  <a:cubicBezTo>
                    <a:pt x="24302" y="119778"/>
                    <a:pt x="15825" y="123017"/>
                    <a:pt x="8586" y="119874"/>
                  </a:cubicBezTo>
                  <a:cubicBezTo>
                    <a:pt x="7633" y="119398"/>
                    <a:pt x="6681" y="118921"/>
                    <a:pt x="5919" y="118350"/>
                  </a:cubicBezTo>
                  <a:close/>
                </a:path>
              </a:pathLst>
            </a:custGeom>
            <a:solidFill>
              <a:srgbClr val="DBDBD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44" name="Google Shape;44;p3"/>
          <p:cNvGrpSpPr/>
          <p:nvPr/>
        </p:nvGrpSpPr>
        <p:grpSpPr>
          <a:xfrm>
            <a:off x="6616221" y="4719698"/>
            <a:ext cx="1554315" cy="1471985"/>
            <a:chOff x="4920899" y="1977198"/>
            <a:chExt cx="924307" cy="875348"/>
          </a:xfrm>
        </p:grpSpPr>
        <p:sp>
          <p:nvSpPr>
            <p:cNvPr id="45" name="Google Shape;45;p3"/>
            <p:cNvSpPr/>
            <p:nvPr/>
          </p:nvSpPr>
          <p:spPr>
            <a:xfrm>
              <a:off x="4934557" y="2275141"/>
              <a:ext cx="583751" cy="569464"/>
            </a:xfrm>
            <a:custGeom>
              <a:rect b="b" l="l" r="r" t="t"/>
              <a:pathLst>
                <a:path extrusionOk="0" h="569464" w="583751">
                  <a:moveTo>
                    <a:pt x="583752" y="254603"/>
                  </a:moveTo>
                  <a:lnTo>
                    <a:pt x="288191" y="524447"/>
                  </a:lnTo>
                  <a:cubicBezTo>
                    <a:pt x="217992" y="588550"/>
                    <a:pt x="109121" y="583597"/>
                    <a:pt x="45018" y="513398"/>
                  </a:cubicBezTo>
                  <a:cubicBezTo>
                    <a:pt x="-19086" y="443198"/>
                    <a:pt x="-14133" y="334328"/>
                    <a:pt x="56067" y="270224"/>
                  </a:cubicBezTo>
                  <a:lnTo>
                    <a:pt x="352104" y="0"/>
                  </a:lnTo>
                  <a:cubicBezTo>
                    <a:pt x="373916" y="49244"/>
                    <a:pt x="404110" y="96393"/>
                    <a:pt x="440400" y="137827"/>
                  </a:cubicBezTo>
                  <a:cubicBezTo>
                    <a:pt x="490026" y="194310"/>
                    <a:pt x="542508" y="231458"/>
                    <a:pt x="583752" y="254603"/>
                  </a:cubicBez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6" name="Google Shape;46;p3"/>
            <p:cNvGrpSpPr/>
            <p:nvPr/>
          </p:nvGrpSpPr>
          <p:grpSpPr>
            <a:xfrm>
              <a:off x="5286660" y="1991236"/>
              <a:ext cx="549865" cy="538508"/>
              <a:chOff x="5286660" y="1991236"/>
              <a:chExt cx="549865" cy="538508"/>
            </a:xfrm>
          </p:grpSpPr>
          <p:sp>
            <p:nvSpPr>
              <p:cNvPr id="47" name="Google Shape;47;p3"/>
              <p:cNvSpPr/>
              <p:nvPr/>
            </p:nvSpPr>
            <p:spPr>
              <a:xfrm>
                <a:off x="5286660" y="2275141"/>
                <a:ext cx="231648" cy="254603"/>
              </a:xfrm>
              <a:custGeom>
                <a:rect b="b" l="l" r="r" t="t"/>
                <a:pathLst>
                  <a:path extrusionOk="0" h="254603" w="231648">
                    <a:moveTo>
                      <a:pt x="231648" y="254603"/>
                    </a:moveTo>
                    <a:cubicBezTo>
                      <a:pt x="190405" y="231458"/>
                      <a:pt x="137922" y="194310"/>
                      <a:pt x="88297" y="137827"/>
                    </a:cubicBezTo>
                    <a:cubicBezTo>
                      <a:pt x="52007" y="96393"/>
                      <a:pt x="21812" y="49149"/>
                      <a:pt x="0" y="0"/>
                    </a:cubicBezTo>
                  </a:path>
                </a:pathLst>
              </a:custGeom>
              <a:solidFill>
                <a:srgbClr val="CC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8" name="Google Shape;48;p3"/>
              <p:cNvSpPr/>
              <p:nvPr/>
            </p:nvSpPr>
            <p:spPr>
              <a:xfrm>
                <a:off x="5286660" y="1991236"/>
                <a:ext cx="549865" cy="538412"/>
              </a:xfrm>
              <a:custGeom>
                <a:rect b="b" l="l" r="r" t="t"/>
                <a:pathLst>
                  <a:path extrusionOk="0" h="538412" w="549865">
                    <a:moveTo>
                      <a:pt x="0" y="283905"/>
                    </a:moveTo>
                    <a:lnTo>
                      <a:pt x="261652" y="45018"/>
                    </a:lnTo>
                    <a:cubicBezTo>
                      <a:pt x="331851" y="-19086"/>
                      <a:pt x="440722" y="-14133"/>
                      <a:pt x="504825" y="56067"/>
                    </a:cubicBezTo>
                    <a:cubicBezTo>
                      <a:pt x="536829" y="91214"/>
                      <a:pt x="551688" y="135981"/>
                      <a:pt x="549688" y="179892"/>
                    </a:cubicBezTo>
                    <a:cubicBezTo>
                      <a:pt x="547688" y="223897"/>
                      <a:pt x="528828" y="267141"/>
                      <a:pt x="493776" y="299145"/>
                    </a:cubicBezTo>
                    <a:lnTo>
                      <a:pt x="231648" y="538413"/>
                    </a:lnTo>
                  </a:path>
                </a:pathLst>
              </a:custGeom>
              <a:solidFill>
                <a:srgbClr val="CC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49" name="Google Shape;49;p3"/>
            <p:cNvSpPr/>
            <p:nvPr/>
          </p:nvSpPr>
          <p:spPr>
            <a:xfrm>
              <a:off x="5501220" y="2081015"/>
              <a:ext cx="298526" cy="401357"/>
            </a:xfrm>
            <a:custGeom>
              <a:rect b="b" l="l" r="r" t="t"/>
              <a:pathLst>
                <a:path extrusionOk="0" h="401357" w="298526">
                  <a:moveTo>
                    <a:pt x="3753" y="396723"/>
                  </a:moveTo>
                  <a:cubicBezTo>
                    <a:pt x="-1581" y="390913"/>
                    <a:pt x="-1200" y="381864"/>
                    <a:pt x="4706" y="376530"/>
                  </a:cubicBezTo>
                  <a:lnTo>
                    <a:pt x="173679" y="222225"/>
                  </a:lnTo>
                  <a:cubicBezTo>
                    <a:pt x="179585" y="216796"/>
                    <a:pt x="185586" y="211557"/>
                    <a:pt x="191682" y="206223"/>
                  </a:cubicBezTo>
                  <a:cubicBezTo>
                    <a:pt x="230353" y="172123"/>
                    <a:pt x="266929" y="139929"/>
                    <a:pt x="269882" y="88399"/>
                  </a:cubicBezTo>
                  <a:cubicBezTo>
                    <a:pt x="271597" y="58966"/>
                    <a:pt x="262643" y="35535"/>
                    <a:pt x="254737" y="21057"/>
                  </a:cubicBezTo>
                  <a:cubicBezTo>
                    <a:pt x="251022" y="14104"/>
                    <a:pt x="253594" y="5436"/>
                    <a:pt x="260452" y="1721"/>
                  </a:cubicBezTo>
                  <a:cubicBezTo>
                    <a:pt x="267405" y="-1994"/>
                    <a:pt x="276073" y="483"/>
                    <a:pt x="279788" y="7436"/>
                  </a:cubicBezTo>
                  <a:cubicBezTo>
                    <a:pt x="289408" y="25153"/>
                    <a:pt x="300362" y="53823"/>
                    <a:pt x="298266" y="90018"/>
                  </a:cubicBezTo>
                  <a:cubicBezTo>
                    <a:pt x="294647" y="153454"/>
                    <a:pt x="251784" y="191173"/>
                    <a:pt x="210446" y="227654"/>
                  </a:cubicBezTo>
                  <a:cubicBezTo>
                    <a:pt x="204540" y="232893"/>
                    <a:pt x="198635" y="238036"/>
                    <a:pt x="192825" y="243370"/>
                  </a:cubicBezTo>
                  <a:lnTo>
                    <a:pt x="23851" y="397675"/>
                  </a:lnTo>
                  <a:cubicBezTo>
                    <a:pt x="18136" y="402914"/>
                    <a:pt x="9087" y="402533"/>
                    <a:pt x="3753" y="396723"/>
                  </a:cubicBezTo>
                  <a:close/>
                </a:path>
              </a:pathLst>
            </a:custGeom>
            <a:solidFill>
              <a:srgbClr val="ED3F37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0" name="Google Shape;50;p3"/>
            <p:cNvSpPr/>
            <p:nvPr/>
          </p:nvSpPr>
          <p:spPr>
            <a:xfrm>
              <a:off x="5024997" y="2528729"/>
              <a:ext cx="422841" cy="270272"/>
            </a:xfrm>
            <a:custGeom>
              <a:rect b="b" l="l" r="r" t="t"/>
              <a:pathLst>
                <a:path extrusionOk="0" h="270272" w="422841">
                  <a:moveTo>
                    <a:pt x="419112" y="4635"/>
                  </a:moveTo>
                  <a:cubicBezTo>
                    <a:pt x="413778" y="-1176"/>
                    <a:pt x="404729" y="-1557"/>
                    <a:pt x="398919" y="3682"/>
                  </a:cubicBezTo>
                  <a:lnTo>
                    <a:pt x="229945" y="157987"/>
                  </a:lnTo>
                  <a:cubicBezTo>
                    <a:pt x="224040" y="163416"/>
                    <a:pt x="218230" y="168941"/>
                    <a:pt x="212324" y="174465"/>
                  </a:cubicBezTo>
                  <a:cubicBezTo>
                    <a:pt x="174891" y="209898"/>
                    <a:pt x="139458" y="243331"/>
                    <a:pt x="87832" y="241617"/>
                  </a:cubicBezTo>
                  <a:cubicBezTo>
                    <a:pt x="58400" y="240664"/>
                    <a:pt x="35826" y="229520"/>
                    <a:pt x="22205" y="220471"/>
                  </a:cubicBezTo>
                  <a:cubicBezTo>
                    <a:pt x="15633" y="216090"/>
                    <a:pt x="6775" y="217899"/>
                    <a:pt x="2393" y="224472"/>
                  </a:cubicBezTo>
                  <a:cubicBezTo>
                    <a:pt x="-1988" y="231044"/>
                    <a:pt x="-179" y="239902"/>
                    <a:pt x="6394" y="244284"/>
                  </a:cubicBezTo>
                  <a:cubicBezTo>
                    <a:pt x="23158" y="255428"/>
                    <a:pt x="50780" y="269049"/>
                    <a:pt x="86975" y="270192"/>
                  </a:cubicBezTo>
                  <a:cubicBezTo>
                    <a:pt x="150507" y="272287"/>
                    <a:pt x="191941" y="233139"/>
                    <a:pt x="232041" y="195230"/>
                  </a:cubicBezTo>
                  <a:cubicBezTo>
                    <a:pt x="237756" y="189801"/>
                    <a:pt x="243471" y="184371"/>
                    <a:pt x="249281" y="179133"/>
                  </a:cubicBezTo>
                  <a:lnTo>
                    <a:pt x="418255" y="24828"/>
                  </a:lnTo>
                  <a:cubicBezTo>
                    <a:pt x="423970" y="19494"/>
                    <a:pt x="424446" y="10445"/>
                    <a:pt x="419112" y="4635"/>
                  </a:cubicBezTo>
                  <a:close/>
                </a:path>
              </a:pathLst>
            </a:custGeom>
            <a:solidFill>
              <a:srgbClr val="EEEEE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1" name="Google Shape;51;p3"/>
            <p:cNvSpPr/>
            <p:nvPr/>
          </p:nvSpPr>
          <p:spPr>
            <a:xfrm>
              <a:off x="4920899" y="1977198"/>
              <a:ext cx="924307" cy="875348"/>
            </a:xfrm>
            <a:custGeom>
              <a:rect b="b" l="l" r="r" t="t"/>
              <a:pathLst>
                <a:path extrusionOk="0" h="875348" w="924307">
                  <a:moveTo>
                    <a:pt x="181071" y="875349"/>
                  </a:moveTo>
                  <a:cubicBezTo>
                    <a:pt x="178214" y="875349"/>
                    <a:pt x="175451" y="875253"/>
                    <a:pt x="172594" y="875158"/>
                  </a:cubicBezTo>
                  <a:cubicBezTo>
                    <a:pt x="124207" y="872967"/>
                    <a:pt x="79630" y="852107"/>
                    <a:pt x="47150" y="816579"/>
                  </a:cubicBezTo>
                  <a:lnTo>
                    <a:pt x="47150" y="816579"/>
                  </a:lnTo>
                  <a:cubicBezTo>
                    <a:pt x="14669" y="781051"/>
                    <a:pt x="-1999" y="734760"/>
                    <a:pt x="191" y="686372"/>
                  </a:cubicBezTo>
                  <a:cubicBezTo>
                    <a:pt x="2382" y="637985"/>
                    <a:pt x="23242" y="593408"/>
                    <a:pt x="58770" y="560928"/>
                  </a:cubicBezTo>
                  <a:lnTo>
                    <a:pt x="621507" y="47150"/>
                  </a:lnTo>
                  <a:cubicBezTo>
                    <a:pt x="657035" y="14669"/>
                    <a:pt x="703327" y="-1999"/>
                    <a:pt x="751714" y="191"/>
                  </a:cubicBezTo>
                  <a:cubicBezTo>
                    <a:pt x="800101" y="2382"/>
                    <a:pt x="844678" y="23147"/>
                    <a:pt x="877158" y="58770"/>
                  </a:cubicBezTo>
                  <a:cubicBezTo>
                    <a:pt x="909639" y="94298"/>
                    <a:pt x="926307" y="140590"/>
                    <a:pt x="924116" y="188977"/>
                  </a:cubicBezTo>
                  <a:cubicBezTo>
                    <a:pt x="921926" y="237364"/>
                    <a:pt x="901066" y="281941"/>
                    <a:pt x="865538" y="314421"/>
                  </a:cubicBezTo>
                  <a:lnTo>
                    <a:pt x="302801" y="828200"/>
                  </a:lnTo>
                  <a:cubicBezTo>
                    <a:pt x="269368" y="858775"/>
                    <a:pt x="226410" y="875349"/>
                    <a:pt x="181071" y="875349"/>
                  </a:cubicBezTo>
                  <a:close/>
                  <a:moveTo>
                    <a:pt x="743332" y="28576"/>
                  </a:moveTo>
                  <a:cubicBezTo>
                    <a:pt x="705137" y="28576"/>
                    <a:pt x="669037" y="42482"/>
                    <a:pt x="640843" y="68200"/>
                  </a:cubicBezTo>
                  <a:lnTo>
                    <a:pt x="78106" y="581978"/>
                  </a:lnTo>
                  <a:cubicBezTo>
                    <a:pt x="48197" y="609315"/>
                    <a:pt x="30671" y="646844"/>
                    <a:pt x="28862" y="687611"/>
                  </a:cubicBezTo>
                  <a:cubicBezTo>
                    <a:pt x="26957" y="728378"/>
                    <a:pt x="41054" y="767335"/>
                    <a:pt x="68390" y="797243"/>
                  </a:cubicBezTo>
                  <a:lnTo>
                    <a:pt x="68390" y="797243"/>
                  </a:lnTo>
                  <a:cubicBezTo>
                    <a:pt x="95727" y="827152"/>
                    <a:pt x="133256" y="844678"/>
                    <a:pt x="174023" y="846488"/>
                  </a:cubicBezTo>
                  <a:cubicBezTo>
                    <a:pt x="214790" y="848488"/>
                    <a:pt x="253747" y="834296"/>
                    <a:pt x="283656" y="806959"/>
                  </a:cubicBezTo>
                  <a:lnTo>
                    <a:pt x="846393" y="293180"/>
                  </a:lnTo>
                  <a:cubicBezTo>
                    <a:pt x="876301" y="265844"/>
                    <a:pt x="893827" y="228315"/>
                    <a:pt x="895637" y="187548"/>
                  </a:cubicBezTo>
                  <a:cubicBezTo>
                    <a:pt x="897542" y="146781"/>
                    <a:pt x="883445" y="107824"/>
                    <a:pt x="856108" y="77915"/>
                  </a:cubicBezTo>
                  <a:cubicBezTo>
                    <a:pt x="828771" y="48007"/>
                    <a:pt x="791243" y="30481"/>
                    <a:pt x="750476" y="28671"/>
                  </a:cubicBezTo>
                  <a:cubicBezTo>
                    <a:pt x="748094" y="28671"/>
                    <a:pt x="745713" y="28576"/>
                    <a:pt x="743332" y="28576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52" name="Google Shape;52;p3"/>
          <p:cNvGrpSpPr/>
          <p:nvPr/>
        </p:nvGrpSpPr>
        <p:grpSpPr>
          <a:xfrm>
            <a:off x="3869723" y="4415193"/>
            <a:ext cx="1858171" cy="1793800"/>
            <a:chOff x="6154292" y="1821257"/>
            <a:chExt cx="1105002" cy="1066722"/>
          </a:xfrm>
        </p:grpSpPr>
        <p:sp>
          <p:nvSpPr>
            <p:cNvPr id="53" name="Google Shape;53;p3"/>
            <p:cNvSpPr/>
            <p:nvPr/>
          </p:nvSpPr>
          <p:spPr>
            <a:xfrm>
              <a:off x="6884193" y="2509837"/>
              <a:ext cx="357473" cy="354710"/>
            </a:xfrm>
            <a:custGeom>
              <a:rect b="b" l="l" r="r" t="t"/>
              <a:pathLst>
                <a:path extrusionOk="0" h="354710" w="357473">
                  <a:moveTo>
                    <a:pt x="86392" y="0"/>
                  </a:moveTo>
                  <a:lnTo>
                    <a:pt x="167735" y="106966"/>
                  </a:lnTo>
                  <a:lnTo>
                    <a:pt x="162020" y="144685"/>
                  </a:lnTo>
                  <a:lnTo>
                    <a:pt x="357473" y="332518"/>
                  </a:lnTo>
                  <a:lnTo>
                    <a:pt x="336137" y="354711"/>
                  </a:lnTo>
                  <a:lnTo>
                    <a:pt x="130207" y="156781"/>
                  </a:lnTo>
                  <a:lnTo>
                    <a:pt x="95726" y="181832"/>
                  </a:lnTo>
                  <a:lnTo>
                    <a:pt x="0" y="89821"/>
                  </a:lnTo>
                  <a:close/>
                </a:path>
              </a:pathLst>
            </a:custGeom>
            <a:solidFill>
              <a:srgbClr val="BFC1C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4" name="Google Shape;54;p3"/>
            <p:cNvSpPr/>
            <p:nvPr/>
          </p:nvSpPr>
          <p:spPr>
            <a:xfrm>
              <a:off x="6191793" y="1849440"/>
              <a:ext cx="500405" cy="517264"/>
            </a:xfrm>
            <a:custGeom>
              <a:rect b="b" l="l" r="r" t="t"/>
              <a:pathLst>
                <a:path extrusionOk="0" h="517264" w="500405">
                  <a:moveTo>
                    <a:pt x="25365" y="510664"/>
                  </a:moveTo>
                  <a:lnTo>
                    <a:pt x="7267" y="493328"/>
                  </a:lnTo>
                  <a:cubicBezTo>
                    <a:pt x="-2162" y="484279"/>
                    <a:pt x="-2448" y="469135"/>
                    <a:pt x="6601" y="459705"/>
                  </a:cubicBezTo>
                  <a:lnTo>
                    <a:pt x="441417" y="7267"/>
                  </a:lnTo>
                  <a:cubicBezTo>
                    <a:pt x="450466" y="-2162"/>
                    <a:pt x="465610" y="-2448"/>
                    <a:pt x="475040" y="6601"/>
                  </a:cubicBezTo>
                  <a:lnTo>
                    <a:pt x="493138" y="23936"/>
                  </a:lnTo>
                  <a:cubicBezTo>
                    <a:pt x="502567" y="32985"/>
                    <a:pt x="502853" y="48130"/>
                    <a:pt x="493804" y="57559"/>
                  </a:cubicBezTo>
                  <a:lnTo>
                    <a:pt x="58988" y="509997"/>
                  </a:lnTo>
                  <a:cubicBezTo>
                    <a:pt x="49939" y="519427"/>
                    <a:pt x="34795" y="519712"/>
                    <a:pt x="25365" y="510664"/>
                  </a:cubicBezTo>
                  <a:close/>
                </a:path>
              </a:pathLst>
            </a:custGeom>
            <a:solidFill>
              <a:srgbClr val="C5C5C5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5" name="Google Shape;55;p3"/>
            <p:cNvSpPr/>
            <p:nvPr/>
          </p:nvSpPr>
          <p:spPr>
            <a:xfrm>
              <a:off x="6304311" y="1958816"/>
              <a:ext cx="697420" cy="688371"/>
            </a:xfrm>
            <a:custGeom>
              <a:rect b="b" l="l" r="r" t="t"/>
              <a:pathLst>
                <a:path extrusionOk="0" h="688371" w="697420">
                  <a:moveTo>
                    <a:pt x="302800" y="0"/>
                  </a:moveTo>
                  <a:lnTo>
                    <a:pt x="697421" y="379190"/>
                  </a:lnTo>
                  <a:lnTo>
                    <a:pt x="666845" y="580358"/>
                  </a:lnTo>
                  <a:lnTo>
                    <a:pt x="597884" y="652082"/>
                  </a:lnTo>
                  <a:lnTo>
                    <a:pt x="404622" y="688372"/>
                  </a:lnTo>
                  <a:lnTo>
                    <a:pt x="0" y="314992"/>
                  </a:lnTo>
                  <a:close/>
                </a:path>
              </a:pathLst>
            </a:custGeom>
            <a:solidFill>
              <a:srgbClr val="DEDED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6" name="Google Shape;56;p3"/>
            <p:cNvSpPr/>
            <p:nvPr/>
          </p:nvSpPr>
          <p:spPr>
            <a:xfrm>
              <a:off x="6171168" y="1837865"/>
              <a:ext cx="294480" cy="302957"/>
            </a:xfrm>
            <a:custGeom>
              <a:rect b="b" l="l" r="r" t="t"/>
              <a:pathLst>
                <a:path extrusionOk="0" h="302957" w="294480">
                  <a:moveTo>
                    <a:pt x="16652" y="292401"/>
                  </a:moveTo>
                  <a:lnTo>
                    <a:pt x="11604" y="287543"/>
                  </a:lnTo>
                  <a:cubicBezTo>
                    <a:pt x="-3445" y="273065"/>
                    <a:pt x="-3922" y="248872"/>
                    <a:pt x="10556" y="233822"/>
                  </a:cubicBezTo>
                  <a:lnTo>
                    <a:pt x="224107" y="11604"/>
                  </a:lnTo>
                  <a:cubicBezTo>
                    <a:pt x="238585" y="-3445"/>
                    <a:pt x="262778" y="-3922"/>
                    <a:pt x="277828" y="10556"/>
                  </a:cubicBezTo>
                  <a:lnTo>
                    <a:pt x="282876" y="15414"/>
                  </a:lnTo>
                  <a:cubicBezTo>
                    <a:pt x="297926" y="29892"/>
                    <a:pt x="298402" y="54086"/>
                    <a:pt x="283924" y="69135"/>
                  </a:cubicBezTo>
                  <a:lnTo>
                    <a:pt x="70373" y="291353"/>
                  </a:lnTo>
                  <a:cubicBezTo>
                    <a:pt x="55991" y="306403"/>
                    <a:pt x="31797" y="306879"/>
                    <a:pt x="16652" y="292401"/>
                  </a:cubicBezTo>
                  <a:close/>
                </a:path>
              </a:pathLst>
            </a:custGeom>
            <a:solidFill>
              <a:srgbClr val="C3C3C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7" name="Google Shape;57;p3"/>
            <p:cNvSpPr/>
            <p:nvPr/>
          </p:nvSpPr>
          <p:spPr>
            <a:xfrm rot="-2766921">
              <a:off x="6254229" y="1987258"/>
              <a:ext cx="238637" cy="114084"/>
            </a:xfrm>
            <a:custGeom>
              <a:rect b="b" l="l" r="r" t="t"/>
              <a:pathLst>
                <a:path extrusionOk="0" h="114201" w="238881">
                  <a:moveTo>
                    <a:pt x="0" y="0"/>
                  </a:moveTo>
                  <a:lnTo>
                    <a:pt x="238881" y="0"/>
                  </a:lnTo>
                  <a:lnTo>
                    <a:pt x="238881" y="114202"/>
                  </a:lnTo>
                  <a:lnTo>
                    <a:pt x="0" y="114202"/>
                  </a:lnTo>
                  <a:close/>
                </a:path>
              </a:pathLst>
            </a:custGeom>
            <a:solidFill>
              <a:srgbClr val="AAAAA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8" name="Google Shape;58;p3"/>
            <p:cNvSpPr/>
            <p:nvPr/>
          </p:nvSpPr>
          <p:spPr>
            <a:xfrm>
              <a:off x="6154292" y="1821257"/>
              <a:ext cx="1105002" cy="1066722"/>
            </a:xfrm>
            <a:custGeom>
              <a:rect b="b" l="l" r="r" t="t"/>
              <a:pathLst>
                <a:path extrusionOk="0" h="1066722" w="1105002">
                  <a:moveTo>
                    <a:pt x="1070039" y="1066533"/>
                  </a:moveTo>
                  <a:cubicBezTo>
                    <a:pt x="1060895" y="1066533"/>
                    <a:pt x="1052322" y="1063103"/>
                    <a:pt x="1045750" y="1056722"/>
                  </a:cubicBezTo>
                  <a:lnTo>
                    <a:pt x="853821" y="872318"/>
                  </a:lnTo>
                  <a:lnTo>
                    <a:pt x="848773" y="877556"/>
                  </a:lnTo>
                  <a:cubicBezTo>
                    <a:pt x="844011" y="882605"/>
                    <a:pt x="836200" y="883367"/>
                    <a:pt x="830485" y="879461"/>
                  </a:cubicBezTo>
                  <a:lnTo>
                    <a:pt x="732378" y="812882"/>
                  </a:lnTo>
                  <a:lnTo>
                    <a:pt x="547116" y="858506"/>
                  </a:lnTo>
                  <a:cubicBezTo>
                    <a:pt x="540925" y="860030"/>
                    <a:pt x="534543" y="857268"/>
                    <a:pt x="531305" y="851744"/>
                  </a:cubicBezTo>
                  <a:cubicBezTo>
                    <a:pt x="530829" y="850982"/>
                    <a:pt x="530448" y="850124"/>
                    <a:pt x="530162" y="849267"/>
                  </a:cubicBezTo>
                  <a:lnTo>
                    <a:pt x="155734" y="489508"/>
                  </a:lnTo>
                  <a:lnTo>
                    <a:pt x="115253" y="531608"/>
                  </a:lnTo>
                  <a:cubicBezTo>
                    <a:pt x="104966" y="542372"/>
                    <a:pt x="91059" y="548372"/>
                    <a:pt x="76105" y="548658"/>
                  </a:cubicBezTo>
                  <a:cubicBezTo>
                    <a:pt x="75724" y="548658"/>
                    <a:pt x="75343" y="548658"/>
                    <a:pt x="74962" y="548658"/>
                  </a:cubicBezTo>
                  <a:cubicBezTo>
                    <a:pt x="60484" y="548658"/>
                    <a:pt x="46768" y="543134"/>
                    <a:pt x="36291" y="533132"/>
                  </a:cubicBezTo>
                  <a:cubicBezTo>
                    <a:pt x="14097" y="511796"/>
                    <a:pt x="13431" y="476363"/>
                    <a:pt x="34671" y="454170"/>
                  </a:cubicBezTo>
                  <a:lnTo>
                    <a:pt x="147162" y="337203"/>
                  </a:lnTo>
                  <a:lnTo>
                    <a:pt x="107823" y="299389"/>
                  </a:lnTo>
                  <a:lnTo>
                    <a:pt x="96108" y="311581"/>
                  </a:lnTo>
                  <a:cubicBezTo>
                    <a:pt x="74772" y="333774"/>
                    <a:pt x="39339" y="334536"/>
                    <a:pt x="17145" y="313200"/>
                  </a:cubicBezTo>
                  <a:cubicBezTo>
                    <a:pt x="-5048" y="291864"/>
                    <a:pt x="-5810" y="256431"/>
                    <a:pt x="15526" y="234238"/>
                  </a:cubicBezTo>
                  <a:lnTo>
                    <a:pt x="224219" y="17068"/>
                  </a:lnTo>
                  <a:cubicBezTo>
                    <a:pt x="234506" y="6305"/>
                    <a:pt x="248412" y="304"/>
                    <a:pt x="263367" y="18"/>
                  </a:cubicBezTo>
                  <a:cubicBezTo>
                    <a:pt x="278130" y="-363"/>
                    <a:pt x="292418" y="5257"/>
                    <a:pt x="303181" y="15544"/>
                  </a:cubicBezTo>
                  <a:cubicBezTo>
                    <a:pt x="313944" y="25831"/>
                    <a:pt x="319945" y="39737"/>
                    <a:pt x="320231" y="54692"/>
                  </a:cubicBezTo>
                  <a:cubicBezTo>
                    <a:pt x="320517" y="69646"/>
                    <a:pt x="314992" y="83743"/>
                    <a:pt x="304705" y="94506"/>
                  </a:cubicBezTo>
                  <a:lnTo>
                    <a:pt x="292989" y="106698"/>
                  </a:lnTo>
                  <a:lnTo>
                    <a:pt x="332328" y="144512"/>
                  </a:lnTo>
                  <a:lnTo>
                    <a:pt x="444818" y="27545"/>
                  </a:lnTo>
                  <a:cubicBezTo>
                    <a:pt x="455105" y="16782"/>
                    <a:pt x="469011" y="10781"/>
                    <a:pt x="483966" y="10496"/>
                  </a:cubicBezTo>
                  <a:cubicBezTo>
                    <a:pt x="499110" y="10115"/>
                    <a:pt x="513017" y="15734"/>
                    <a:pt x="523780" y="26021"/>
                  </a:cubicBezTo>
                  <a:cubicBezTo>
                    <a:pt x="545973" y="47357"/>
                    <a:pt x="546640" y="82790"/>
                    <a:pt x="525304" y="104984"/>
                  </a:cubicBezTo>
                  <a:lnTo>
                    <a:pt x="492062" y="139655"/>
                  </a:lnTo>
                  <a:lnTo>
                    <a:pt x="866490" y="499509"/>
                  </a:lnTo>
                  <a:cubicBezTo>
                    <a:pt x="867347" y="499795"/>
                    <a:pt x="868204" y="500081"/>
                    <a:pt x="869061" y="500557"/>
                  </a:cubicBezTo>
                  <a:cubicBezTo>
                    <a:pt x="874681" y="503510"/>
                    <a:pt x="877729" y="509796"/>
                    <a:pt x="876396" y="516083"/>
                  </a:cubicBezTo>
                  <a:lnTo>
                    <a:pt x="840105" y="693248"/>
                  </a:lnTo>
                  <a:lnTo>
                    <a:pt x="915067" y="791260"/>
                  </a:lnTo>
                  <a:cubicBezTo>
                    <a:pt x="919354" y="796880"/>
                    <a:pt x="918877" y="804785"/>
                    <a:pt x="914019" y="809834"/>
                  </a:cubicBezTo>
                  <a:lnTo>
                    <a:pt x="902304" y="822026"/>
                  </a:lnTo>
                  <a:lnTo>
                    <a:pt x="1094232" y="1006430"/>
                  </a:lnTo>
                  <a:lnTo>
                    <a:pt x="1094232" y="1006430"/>
                  </a:lnTo>
                  <a:cubicBezTo>
                    <a:pt x="1100995" y="1012907"/>
                    <a:pt x="1104805" y="1021670"/>
                    <a:pt x="1104996" y="1031004"/>
                  </a:cubicBezTo>
                  <a:cubicBezTo>
                    <a:pt x="1105186" y="1040339"/>
                    <a:pt x="1101662" y="1049292"/>
                    <a:pt x="1095185" y="1055960"/>
                  </a:cubicBezTo>
                  <a:cubicBezTo>
                    <a:pt x="1088708" y="1062722"/>
                    <a:pt x="1079945" y="1066533"/>
                    <a:pt x="1070610" y="1066723"/>
                  </a:cubicBezTo>
                  <a:cubicBezTo>
                    <a:pt x="1070610" y="1066533"/>
                    <a:pt x="1070325" y="1066533"/>
                    <a:pt x="1070039" y="1066533"/>
                  </a:cubicBezTo>
                  <a:close/>
                  <a:moveTo>
                    <a:pt x="853536" y="837932"/>
                  </a:moveTo>
                  <a:cubicBezTo>
                    <a:pt x="857060" y="837932"/>
                    <a:pt x="860679" y="839266"/>
                    <a:pt x="863442" y="841933"/>
                  </a:cubicBezTo>
                  <a:lnTo>
                    <a:pt x="1065657" y="1036243"/>
                  </a:lnTo>
                  <a:cubicBezTo>
                    <a:pt x="1068229" y="1038719"/>
                    <a:pt x="1072325" y="1038624"/>
                    <a:pt x="1074801" y="1036052"/>
                  </a:cubicBezTo>
                  <a:cubicBezTo>
                    <a:pt x="1077278" y="1033481"/>
                    <a:pt x="1077183" y="1029385"/>
                    <a:pt x="1074611" y="1026908"/>
                  </a:cubicBezTo>
                  <a:lnTo>
                    <a:pt x="872395" y="832598"/>
                  </a:lnTo>
                  <a:cubicBezTo>
                    <a:pt x="869633" y="829931"/>
                    <a:pt x="868109" y="826407"/>
                    <a:pt x="868014" y="822597"/>
                  </a:cubicBezTo>
                  <a:cubicBezTo>
                    <a:pt x="867918" y="818787"/>
                    <a:pt x="869347" y="815168"/>
                    <a:pt x="872014" y="812405"/>
                  </a:cubicBezTo>
                  <a:lnTo>
                    <a:pt x="885063" y="798785"/>
                  </a:lnTo>
                  <a:lnTo>
                    <a:pt x="813626" y="705344"/>
                  </a:lnTo>
                  <a:cubicBezTo>
                    <a:pt x="811149" y="702106"/>
                    <a:pt x="810102" y="697820"/>
                    <a:pt x="810959" y="693819"/>
                  </a:cubicBezTo>
                  <a:lnTo>
                    <a:pt x="846582" y="519797"/>
                  </a:lnTo>
                  <a:lnTo>
                    <a:pt x="462153" y="150323"/>
                  </a:lnTo>
                  <a:cubicBezTo>
                    <a:pt x="456438" y="144893"/>
                    <a:pt x="456248" y="135845"/>
                    <a:pt x="461772" y="130130"/>
                  </a:cubicBezTo>
                  <a:lnTo>
                    <a:pt x="504921" y="85172"/>
                  </a:lnTo>
                  <a:cubicBezTo>
                    <a:pt x="515303" y="74313"/>
                    <a:pt x="515017" y="57073"/>
                    <a:pt x="504158" y="46595"/>
                  </a:cubicBezTo>
                  <a:cubicBezTo>
                    <a:pt x="498920" y="41547"/>
                    <a:pt x="492062" y="39261"/>
                    <a:pt x="484728" y="39071"/>
                  </a:cubicBezTo>
                  <a:cubicBezTo>
                    <a:pt x="477393" y="39261"/>
                    <a:pt x="470631" y="42214"/>
                    <a:pt x="465582" y="47357"/>
                  </a:cubicBezTo>
                  <a:lnTo>
                    <a:pt x="343281" y="174707"/>
                  </a:lnTo>
                  <a:cubicBezTo>
                    <a:pt x="340614" y="177469"/>
                    <a:pt x="337090" y="178993"/>
                    <a:pt x="333280" y="179088"/>
                  </a:cubicBezTo>
                  <a:cubicBezTo>
                    <a:pt x="329470" y="179279"/>
                    <a:pt x="325850" y="177755"/>
                    <a:pt x="323088" y="175088"/>
                  </a:cubicBezTo>
                  <a:lnTo>
                    <a:pt x="263176" y="117557"/>
                  </a:lnTo>
                  <a:cubicBezTo>
                    <a:pt x="257461" y="112127"/>
                    <a:pt x="257271" y="103079"/>
                    <a:pt x="262795" y="97364"/>
                  </a:cubicBezTo>
                  <a:lnTo>
                    <a:pt x="284417" y="74885"/>
                  </a:lnTo>
                  <a:cubicBezTo>
                    <a:pt x="289465" y="69646"/>
                    <a:pt x="292132" y="62788"/>
                    <a:pt x="291942" y="55454"/>
                  </a:cubicBezTo>
                  <a:cubicBezTo>
                    <a:pt x="291751" y="48119"/>
                    <a:pt x="288798" y="41357"/>
                    <a:pt x="283655" y="36308"/>
                  </a:cubicBezTo>
                  <a:cubicBezTo>
                    <a:pt x="278416" y="31260"/>
                    <a:pt x="271463" y="28688"/>
                    <a:pt x="264224" y="28784"/>
                  </a:cubicBezTo>
                  <a:cubicBezTo>
                    <a:pt x="256890" y="28974"/>
                    <a:pt x="250127" y="31927"/>
                    <a:pt x="245079" y="37070"/>
                  </a:cubicBezTo>
                  <a:lnTo>
                    <a:pt x="36386" y="254240"/>
                  </a:lnTo>
                  <a:cubicBezTo>
                    <a:pt x="31338" y="259479"/>
                    <a:pt x="28671" y="266337"/>
                    <a:pt x="28861" y="273671"/>
                  </a:cubicBezTo>
                  <a:cubicBezTo>
                    <a:pt x="29052" y="281006"/>
                    <a:pt x="32004" y="287768"/>
                    <a:pt x="37148" y="292817"/>
                  </a:cubicBezTo>
                  <a:cubicBezTo>
                    <a:pt x="48006" y="303199"/>
                    <a:pt x="65247" y="302913"/>
                    <a:pt x="75724" y="292055"/>
                  </a:cubicBezTo>
                  <a:lnTo>
                    <a:pt x="97346" y="269576"/>
                  </a:lnTo>
                  <a:cubicBezTo>
                    <a:pt x="100013" y="266813"/>
                    <a:pt x="103537" y="265289"/>
                    <a:pt x="107347" y="265194"/>
                  </a:cubicBezTo>
                  <a:cubicBezTo>
                    <a:pt x="111252" y="265004"/>
                    <a:pt x="114777" y="266528"/>
                    <a:pt x="117539" y="269195"/>
                  </a:cubicBezTo>
                  <a:lnTo>
                    <a:pt x="177451" y="326726"/>
                  </a:lnTo>
                  <a:cubicBezTo>
                    <a:pt x="183166" y="332155"/>
                    <a:pt x="183357" y="341204"/>
                    <a:pt x="177832" y="346919"/>
                  </a:cubicBezTo>
                  <a:lnTo>
                    <a:pt x="55531" y="474173"/>
                  </a:lnTo>
                  <a:cubicBezTo>
                    <a:pt x="45149" y="485031"/>
                    <a:pt x="45435" y="502271"/>
                    <a:pt x="56293" y="512749"/>
                  </a:cubicBezTo>
                  <a:cubicBezTo>
                    <a:pt x="61532" y="517797"/>
                    <a:pt x="68485" y="520464"/>
                    <a:pt x="75724" y="520274"/>
                  </a:cubicBezTo>
                  <a:cubicBezTo>
                    <a:pt x="83058" y="520178"/>
                    <a:pt x="89821" y="517130"/>
                    <a:pt x="94869" y="511987"/>
                  </a:cubicBezTo>
                  <a:lnTo>
                    <a:pt x="145257" y="459599"/>
                  </a:lnTo>
                  <a:cubicBezTo>
                    <a:pt x="150686" y="453884"/>
                    <a:pt x="159735" y="453694"/>
                    <a:pt x="165450" y="459218"/>
                  </a:cubicBezTo>
                  <a:lnTo>
                    <a:pt x="549879" y="828693"/>
                  </a:lnTo>
                  <a:lnTo>
                    <a:pt x="731806" y="783830"/>
                  </a:lnTo>
                  <a:cubicBezTo>
                    <a:pt x="735807" y="782878"/>
                    <a:pt x="739902" y="783640"/>
                    <a:pt x="743236" y="785831"/>
                  </a:cubicBezTo>
                  <a:lnTo>
                    <a:pt x="836676" y="849267"/>
                  </a:lnTo>
                  <a:lnTo>
                    <a:pt x="843344" y="842409"/>
                  </a:lnTo>
                  <a:cubicBezTo>
                    <a:pt x="846011" y="839361"/>
                    <a:pt x="849821" y="837932"/>
                    <a:pt x="853536" y="837932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" name="Google Shape;59;p3"/>
            <p:cNvSpPr/>
            <p:nvPr/>
          </p:nvSpPr>
          <p:spPr>
            <a:xfrm rot="-2766921">
              <a:off x="6592357" y="1885898"/>
              <a:ext cx="67366" cy="31209"/>
            </a:xfrm>
            <a:custGeom>
              <a:rect b="b" l="l" r="r" t="t"/>
              <a:pathLst>
                <a:path extrusionOk="0" h="31241" w="67435">
                  <a:moveTo>
                    <a:pt x="67435" y="15621"/>
                  </a:moveTo>
                  <a:cubicBezTo>
                    <a:pt x="67435" y="24248"/>
                    <a:pt x="52340" y="31241"/>
                    <a:pt x="33718" y="31241"/>
                  </a:cubicBezTo>
                  <a:cubicBezTo>
                    <a:pt x="15096" y="31241"/>
                    <a:pt x="0" y="24248"/>
                    <a:pt x="0" y="15621"/>
                  </a:cubicBezTo>
                  <a:cubicBezTo>
                    <a:pt x="0" y="6994"/>
                    <a:pt x="15096" y="0"/>
                    <a:pt x="33718" y="0"/>
                  </a:cubicBezTo>
                  <a:cubicBezTo>
                    <a:pt x="52339" y="0"/>
                    <a:pt x="67435" y="6994"/>
                    <a:pt x="67435" y="15621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" name="Google Shape;60;p3"/>
            <p:cNvSpPr/>
            <p:nvPr/>
          </p:nvSpPr>
          <p:spPr>
            <a:xfrm rot="-2766921">
              <a:off x="6495729" y="2059437"/>
              <a:ext cx="197151" cy="394208"/>
            </a:xfrm>
            <a:custGeom>
              <a:rect b="b" l="l" r="r" t="t"/>
              <a:pathLst>
                <a:path extrusionOk="0" h="394611" w="197353">
                  <a:moveTo>
                    <a:pt x="0" y="0"/>
                  </a:moveTo>
                  <a:lnTo>
                    <a:pt x="197353" y="0"/>
                  </a:lnTo>
                  <a:lnTo>
                    <a:pt x="197353" y="394611"/>
                  </a:lnTo>
                  <a:lnTo>
                    <a:pt x="0" y="394611"/>
                  </a:lnTo>
                  <a:close/>
                </a:path>
              </a:pathLst>
            </a:custGeom>
            <a:solidFill>
              <a:srgbClr val="AAAAA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" name="Google Shape;61;p3"/>
            <p:cNvSpPr/>
            <p:nvPr/>
          </p:nvSpPr>
          <p:spPr>
            <a:xfrm>
              <a:off x="6611016" y="2247233"/>
              <a:ext cx="365815" cy="371800"/>
            </a:xfrm>
            <a:custGeom>
              <a:rect b="b" l="l" r="r" t="t"/>
              <a:pathLst>
                <a:path extrusionOk="0" h="371800" w="365815">
                  <a:moveTo>
                    <a:pt x="297847" y="296894"/>
                  </a:moveTo>
                  <a:cubicBezTo>
                    <a:pt x="214408" y="383762"/>
                    <a:pt x="106299" y="371761"/>
                    <a:pt x="97346" y="370618"/>
                  </a:cubicBezTo>
                  <a:lnTo>
                    <a:pt x="0" y="277082"/>
                  </a:lnTo>
                  <a:lnTo>
                    <a:pt x="21622" y="254603"/>
                  </a:lnTo>
                  <a:lnTo>
                    <a:pt x="62770" y="294227"/>
                  </a:lnTo>
                  <a:cubicBezTo>
                    <a:pt x="68961" y="300228"/>
                    <a:pt x="78867" y="300038"/>
                    <a:pt x="84772" y="293751"/>
                  </a:cubicBezTo>
                  <a:cubicBezTo>
                    <a:pt x="90773" y="287560"/>
                    <a:pt x="90583" y="277654"/>
                    <a:pt x="84296" y="271748"/>
                  </a:cubicBezTo>
                  <a:lnTo>
                    <a:pt x="43148" y="232124"/>
                  </a:lnTo>
                  <a:lnTo>
                    <a:pt x="208693" y="59912"/>
                  </a:lnTo>
                  <a:lnTo>
                    <a:pt x="291084" y="139065"/>
                  </a:lnTo>
                  <a:cubicBezTo>
                    <a:pt x="297180" y="144971"/>
                    <a:pt x="305371" y="147923"/>
                    <a:pt x="313277" y="147733"/>
                  </a:cubicBezTo>
                  <a:cubicBezTo>
                    <a:pt x="321183" y="147542"/>
                    <a:pt x="329184" y="144304"/>
                    <a:pt x="335089" y="138208"/>
                  </a:cubicBezTo>
                  <a:cubicBezTo>
                    <a:pt x="346996" y="125825"/>
                    <a:pt x="346615" y="106013"/>
                    <a:pt x="334232" y="94107"/>
                  </a:cubicBezTo>
                  <a:lnTo>
                    <a:pt x="251841" y="14954"/>
                  </a:lnTo>
                  <a:lnTo>
                    <a:pt x="266224" y="0"/>
                  </a:lnTo>
                  <a:lnTo>
                    <a:pt x="363569" y="93536"/>
                  </a:lnTo>
                  <a:cubicBezTo>
                    <a:pt x="365093" y="102489"/>
                    <a:pt x="381286" y="210026"/>
                    <a:pt x="297847" y="296894"/>
                  </a:cubicBezTo>
                  <a:close/>
                </a:path>
              </a:pathLst>
            </a:custGeom>
            <a:solidFill>
              <a:srgbClr val="CC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2" name="Google Shape;62;p3"/>
            <p:cNvSpPr/>
            <p:nvPr/>
          </p:nvSpPr>
          <p:spPr>
            <a:xfrm>
              <a:off x="6819709" y="2262187"/>
              <a:ext cx="135047" cy="132787"/>
            </a:xfrm>
            <a:custGeom>
              <a:rect b="b" l="l" r="r" t="t"/>
              <a:pathLst>
                <a:path extrusionOk="0" h="132787" w="135047">
                  <a:moveTo>
                    <a:pt x="126397" y="123254"/>
                  </a:moveTo>
                  <a:cubicBezTo>
                    <a:pt x="120491" y="129350"/>
                    <a:pt x="112490" y="132683"/>
                    <a:pt x="104584" y="132779"/>
                  </a:cubicBezTo>
                  <a:cubicBezTo>
                    <a:pt x="96679" y="132969"/>
                    <a:pt x="88487" y="130016"/>
                    <a:pt x="82391" y="124111"/>
                  </a:cubicBezTo>
                  <a:lnTo>
                    <a:pt x="0" y="44958"/>
                  </a:lnTo>
                  <a:lnTo>
                    <a:pt x="43148" y="0"/>
                  </a:lnTo>
                  <a:lnTo>
                    <a:pt x="125539" y="79153"/>
                  </a:lnTo>
                  <a:cubicBezTo>
                    <a:pt x="137827" y="91059"/>
                    <a:pt x="138303" y="110871"/>
                    <a:pt x="126397" y="123254"/>
                  </a:cubicBezTo>
                  <a:close/>
                </a:path>
              </a:pathLst>
            </a:custGeom>
            <a:solidFill>
              <a:srgbClr val="F53D4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3" name="Google Shape;63;p3"/>
            <p:cNvSpPr/>
            <p:nvPr/>
          </p:nvSpPr>
          <p:spPr>
            <a:xfrm>
              <a:off x="6555563" y="2008813"/>
              <a:ext cx="307294" cy="298331"/>
            </a:xfrm>
            <a:custGeom>
              <a:rect b="b" l="l" r="r" t="t"/>
              <a:pathLst>
                <a:path extrusionOk="0" h="298331" w="307294">
                  <a:moveTo>
                    <a:pt x="307294" y="253374"/>
                  </a:moveTo>
                  <a:lnTo>
                    <a:pt x="264146" y="298332"/>
                  </a:lnTo>
                  <a:lnTo>
                    <a:pt x="9543" y="53634"/>
                  </a:lnTo>
                  <a:cubicBezTo>
                    <a:pt x="-2840" y="41728"/>
                    <a:pt x="-3221" y="21916"/>
                    <a:pt x="8686" y="9534"/>
                  </a:cubicBezTo>
                  <a:cubicBezTo>
                    <a:pt x="14591" y="3438"/>
                    <a:pt x="22592" y="104"/>
                    <a:pt x="30498" y="9"/>
                  </a:cubicBezTo>
                  <a:cubicBezTo>
                    <a:pt x="38404" y="-182"/>
                    <a:pt x="46595" y="2771"/>
                    <a:pt x="52691" y="8676"/>
                  </a:cubicBezTo>
                  <a:lnTo>
                    <a:pt x="307294" y="253374"/>
                  </a:ln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4" name="Google Shape;64;p3"/>
            <p:cNvSpPr/>
            <p:nvPr/>
          </p:nvSpPr>
          <p:spPr>
            <a:xfrm>
              <a:off x="6632638" y="2479357"/>
              <a:ext cx="67463" cy="66404"/>
            </a:xfrm>
            <a:custGeom>
              <a:rect b="b" l="l" r="r" t="t"/>
              <a:pathLst>
                <a:path extrusionOk="0" h="66404" w="67463">
                  <a:moveTo>
                    <a:pt x="63151" y="61627"/>
                  </a:moveTo>
                  <a:cubicBezTo>
                    <a:pt x="57150" y="67818"/>
                    <a:pt x="47339" y="68008"/>
                    <a:pt x="41148" y="62103"/>
                  </a:cubicBezTo>
                  <a:lnTo>
                    <a:pt x="0" y="22479"/>
                  </a:lnTo>
                  <a:lnTo>
                    <a:pt x="21622" y="0"/>
                  </a:lnTo>
                  <a:lnTo>
                    <a:pt x="62770" y="39624"/>
                  </a:lnTo>
                  <a:cubicBezTo>
                    <a:pt x="68866" y="45529"/>
                    <a:pt x="69056" y="55435"/>
                    <a:pt x="63151" y="61627"/>
                  </a:cubicBezTo>
                  <a:close/>
                </a:path>
              </a:pathLst>
            </a:custGeom>
            <a:solidFill>
              <a:srgbClr val="F53D4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5" name="Google Shape;65;p3"/>
            <p:cNvSpPr/>
            <p:nvPr/>
          </p:nvSpPr>
          <p:spPr>
            <a:xfrm>
              <a:off x="6384401" y="2241121"/>
              <a:ext cx="269763" cy="260714"/>
            </a:xfrm>
            <a:custGeom>
              <a:rect b="b" l="l" r="r" t="t"/>
              <a:pathLst>
                <a:path extrusionOk="0" h="260714" w="269763">
                  <a:moveTo>
                    <a:pt x="269763" y="238236"/>
                  </a:moveTo>
                  <a:lnTo>
                    <a:pt x="248142" y="260715"/>
                  </a:lnTo>
                  <a:lnTo>
                    <a:pt x="4778" y="26781"/>
                  </a:lnTo>
                  <a:cubicBezTo>
                    <a:pt x="-1413" y="20780"/>
                    <a:pt x="-1604" y="10969"/>
                    <a:pt x="4302" y="4778"/>
                  </a:cubicBezTo>
                  <a:cubicBezTo>
                    <a:pt x="10302" y="-1413"/>
                    <a:pt x="20113" y="-1604"/>
                    <a:pt x="26304" y="4302"/>
                  </a:cubicBezTo>
                  <a:lnTo>
                    <a:pt x="269763" y="238236"/>
                  </a:ln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66" name="Google Shape;66;p3"/>
          <p:cNvGrpSpPr/>
          <p:nvPr/>
        </p:nvGrpSpPr>
        <p:grpSpPr>
          <a:xfrm>
            <a:off x="1928005" y="4472513"/>
            <a:ext cx="1183413" cy="1786586"/>
            <a:chOff x="7534274" y="1798591"/>
            <a:chExt cx="703742" cy="1062432"/>
          </a:xfrm>
        </p:grpSpPr>
        <p:grpSp>
          <p:nvGrpSpPr>
            <p:cNvPr id="67" name="Google Shape;67;p3"/>
            <p:cNvGrpSpPr/>
            <p:nvPr/>
          </p:nvGrpSpPr>
          <p:grpSpPr>
            <a:xfrm>
              <a:off x="7534274" y="1798591"/>
              <a:ext cx="703742" cy="1062432"/>
              <a:chOff x="7534274" y="1798591"/>
              <a:chExt cx="703742" cy="1062432"/>
            </a:xfrm>
          </p:grpSpPr>
          <p:sp>
            <p:nvSpPr>
              <p:cNvPr id="68" name="Google Shape;68;p3"/>
              <p:cNvSpPr/>
              <p:nvPr/>
            </p:nvSpPr>
            <p:spPr>
              <a:xfrm>
                <a:off x="7548562" y="1812797"/>
                <a:ext cx="675247" cy="1033893"/>
              </a:xfrm>
              <a:custGeom>
                <a:rect b="b" l="l" r="r" t="t"/>
                <a:pathLst>
                  <a:path extrusionOk="0" h="1033893" w="675247">
                    <a:moveTo>
                      <a:pt x="409575" y="0"/>
                    </a:moveTo>
                    <a:cubicBezTo>
                      <a:pt x="363474" y="24289"/>
                      <a:pt x="300990" y="63151"/>
                      <a:pt x="238125" y="123825"/>
                    </a:cubicBezTo>
                    <a:cubicBezTo>
                      <a:pt x="218123" y="143161"/>
                      <a:pt x="152781" y="208312"/>
                      <a:pt x="95250" y="314325"/>
                    </a:cubicBezTo>
                    <a:cubicBezTo>
                      <a:pt x="51911" y="394145"/>
                      <a:pt x="-95" y="489871"/>
                      <a:pt x="0" y="619125"/>
                    </a:cubicBezTo>
                    <a:cubicBezTo>
                      <a:pt x="0" y="676942"/>
                      <a:pt x="95" y="826961"/>
                      <a:pt x="114300" y="933450"/>
                    </a:cubicBezTo>
                    <a:cubicBezTo>
                      <a:pt x="210217" y="1022985"/>
                      <a:pt x="374333" y="1070229"/>
                      <a:pt x="504825" y="1000125"/>
                    </a:cubicBezTo>
                    <a:cubicBezTo>
                      <a:pt x="615982" y="940403"/>
                      <a:pt x="650272" y="823627"/>
                      <a:pt x="657225" y="800100"/>
                    </a:cubicBezTo>
                    <a:cubicBezTo>
                      <a:pt x="666750" y="767620"/>
                      <a:pt x="697230" y="667226"/>
                      <a:pt x="647700" y="571500"/>
                    </a:cubicBezTo>
                    <a:cubicBezTo>
                      <a:pt x="644176" y="564737"/>
                      <a:pt x="589693" y="462820"/>
                      <a:pt x="485775" y="428625"/>
                    </a:cubicBezTo>
                    <a:cubicBezTo>
                      <a:pt x="457010" y="419195"/>
                      <a:pt x="428816" y="416338"/>
                      <a:pt x="400050" y="390525"/>
                    </a:cubicBezTo>
                    <a:cubicBezTo>
                      <a:pt x="367665" y="361474"/>
                      <a:pt x="357664" y="324136"/>
                      <a:pt x="352425" y="304800"/>
                    </a:cubicBezTo>
                    <a:cubicBezTo>
                      <a:pt x="319945" y="184404"/>
                      <a:pt x="397764" y="23813"/>
                      <a:pt x="409575" y="0"/>
                    </a:cubicBezTo>
                    <a:close/>
                  </a:path>
                </a:pathLst>
              </a:custGeom>
              <a:solidFill>
                <a:srgbClr val="CC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69" name="Google Shape;69;p3"/>
              <p:cNvSpPr/>
              <p:nvPr/>
            </p:nvSpPr>
            <p:spPr>
              <a:xfrm>
                <a:off x="7534274" y="1798591"/>
                <a:ext cx="703742" cy="1062432"/>
              </a:xfrm>
              <a:custGeom>
                <a:rect b="b" l="l" r="r" t="t"/>
                <a:pathLst>
                  <a:path extrusionOk="0" h="1062432" w="703742">
                    <a:moveTo>
                      <a:pt x="381095" y="1062433"/>
                    </a:moveTo>
                    <a:cubicBezTo>
                      <a:pt x="281845" y="1062433"/>
                      <a:pt x="183833" y="1018808"/>
                      <a:pt x="118872" y="958134"/>
                    </a:cubicBezTo>
                    <a:cubicBezTo>
                      <a:pt x="95" y="847358"/>
                      <a:pt x="0" y="691910"/>
                      <a:pt x="0" y="633427"/>
                    </a:cubicBezTo>
                    <a:cubicBezTo>
                      <a:pt x="-95" y="500553"/>
                      <a:pt x="53721" y="401398"/>
                      <a:pt x="96965" y="321769"/>
                    </a:cubicBezTo>
                    <a:cubicBezTo>
                      <a:pt x="150114" y="223947"/>
                      <a:pt x="210979" y="158224"/>
                      <a:pt x="242507" y="127840"/>
                    </a:cubicBezTo>
                    <a:cubicBezTo>
                      <a:pt x="294418" y="77738"/>
                      <a:pt x="353187" y="35352"/>
                      <a:pt x="417195" y="1633"/>
                    </a:cubicBezTo>
                    <a:cubicBezTo>
                      <a:pt x="422720" y="-1224"/>
                      <a:pt x="429387" y="-272"/>
                      <a:pt x="433864" y="4015"/>
                    </a:cubicBezTo>
                    <a:cubicBezTo>
                      <a:pt x="438341" y="8301"/>
                      <a:pt x="439388" y="15064"/>
                      <a:pt x="436721" y="20588"/>
                    </a:cubicBezTo>
                    <a:cubicBezTo>
                      <a:pt x="422053" y="50116"/>
                      <a:pt x="350330" y="203278"/>
                      <a:pt x="380524" y="315292"/>
                    </a:cubicBezTo>
                    <a:cubicBezTo>
                      <a:pt x="385477" y="333675"/>
                      <a:pt x="394716" y="367965"/>
                      <a:pt x="423863" y="394063"/>
                    </a:cubicBezTo>
                    <a:cubicBezTo>
                      <a:pt x="443770" y="411970"/>
                      <a:pt x="463772" y="417495"/>
                      <a:pt x="484918" y="423400"/>
                    </a:cubicBezTo>
                    <a:cubicBezTo>
                      <a:pt x="491395" y="425210"/>
                      <a:pt x="497967" y="427020"/>
                      <a:pt x="504444" y="429211"/>
                    </a:cubicBezTo>
                    <a:cubicBezTo>
                      <a:pt x="614839" y="465501"/>
                      <a:pt x="672179" y="574467"/>
                      <a:pt x="674656" y="579134"/>
                    </a:cubicBezTo>
                    <a:cubicBezTo>
                      <a:pt x="726186" y="678766"/>
                      <a:pt x="695611" y="782874"/>
                      <a:pt x="685514" y="817069"/>
                    </a:cubicBezTo>
                    <a:lnTo>
                      <a:pt x="685133" y="818307"/>
                    </a:lnTo>
                    <a:cubicBezTo>
                      <a:pt x="657511" y="912414"/>
                      <a:pt x="600932" y="986518"/>
                      <a:pt x="525780" y="1026904"/>
                    </a:cubicBezTo>
                    <a:cubicBezTo>
                      <a:pt x="479870" y="1051669"/>
                      <a:pt x="430245" y="1062433"/>
                      <a:pt x="381095" y="1062433"/>
                    </a:cubicBezTo>
                    <a:close/>
                    <a:moveTo>
                      <a:pt x="392621" y="48211"/>
                    </a:moveTo>
                    <a:cubicBezTo>
                      <a:pt x="345567" y="76595"/>
                      <a:pt x="301847" y="110218"/>
                      <a:pt x="262319" y="148318"/>
                    </a:cubicBezTo>
                    <a:cubicBezTo>
                      <a:pt x="231934" y="177655"/>
                      <a:pt x="173355" y="240901"/>
                      <a:pt x="122111" y="335389"/>
                    </a:cubicBezTo>
                    <a:cubicBezTo>
                      <a:pt x="78200" y="416161"/>
                      <a:pt x="28480" y="507792"/>
                      <a:pt x="28575" y="633331"/>
                    </a:cubicBezTo>
                    <a:cubicBezTo>
                      <a:pt x="28575" y="688481"/>
                      <a:pt x="28670" y="834976"/>
                      <a:pt x="138303" y="937179"/>
                    </a:cubicBezTo>
                    <a:cubicBezTo>
                      <a:pt x="228029" y="1020904"/>
                      <a:pt x="385287" y="1069957"/>
                      <a:pt x="512350" y="1001758"/>
                    </a:cubicBezTo>
                    <a:cubicBezTo>
                      <a:pt x="580644" y="965087"/>
                      <a:pt x="632365" y="897079"/>
                      <a:pt x="657797" y="810306"/>
                    </a:cubicBezTo>
                    <a:lnTo>
                      <a:pt x="658178" y="809068"/>
                    </a:lnTo>
                    <a:cubicBezTo>
                      <a:pt x="667417" y="777540"/>
                      <a:pt x="695611" y="681814"/>
                      <a:pt x="649320" y="592279"/>
                    </a:cubicBezTo>
                    <a:cubicBezTo>
                      <a:pt x="647129" y="588088"/>
                      <a:pt x="595027" y="489123"/>
                      <a:pt x="495586" y="456452"/>
                    </a:cubicBezTo>
                    <a:cubicBezTo>
                      <a:pt x="489490" y="454452"/>
                      <a:pt x="483394" y="452737"/>
                      <a:pt x="477298" y="451023"/>
                    </a:cubicBezTo>
                    <a:cubicBezTo>
                      <a:pt x="453866" y="444451"/>
                      <a:pt x="429768" y="437783"/>
                      <a:pt x="404813" y="415399"/>
                    </a:cubicBezTo>
                    <a:cubicBezTo>
                      <a:pt x="369284" y="383586"/>
                      <a:pt x="358235" y="342533"/>
                      <a:pt x="352901" y="322721"/>
                    </a:cubicBezTo>
                    <a:cubicBezTo>
                      <a:pt x="327565" y="228709"/>
                      <a:pt x="365093" y="113838"/>
                      <a:pt x="392621" y="48211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70" name="Google Shape;70;p3"/>
            <p:cNvSpPr/>
            <p:nvPr/>
          </p:nvSpPr>
          <p:spPr>
            <a:xfrm>
              <a:off x="7934273" y="2255032"/>
              <a:ext cx="240452" cy="321007"/>
            </a:xfrm>
            <a:custGeom>
              <a:rect b="b" l="l" r="r" t="t"/>
              <a:pathLst>
                <a:path extrusionOk="0" h="321007" w="240452">
                  <a:moveTo>
                    <a:pt x="51" y="678"/>
                  </a:moveTo>
                  <a:cubicBezTo>
                    <a:pt x="2337" y="-4085"/>
                    <a:pt x="82538" y="15727"/>
                    <a:pt x="152451" y="76878"/>
                  </a:cubicBezTo>
                  <a:cubicBezTo>
                    <a:pt x="177407" y="98690"/>
                    <a:pt x="211887" y="129646"/>
                    <a:pt x="228651" y="181653"/>
                  </a:cubicBezTo>
                  <a:cubicBezTo>
                    <a:pt x="233033" y="195273"/>
                    <a:pt x="257702" y="271854"/>
                    <a:pt x="219126" y="305478"/>
                  </a:cubicBezTo>
                  <a:cubicBezTo>
                    <a:pt x="201981" y="320432"/>
                    <a:pt x="172835" y="326528"/>
                    <a:pt x="152451" y="315003"/>
                  </a:cubicBezTo>
                  <a:cubicBezTo>
                    <a:pt x="109779" y="290904"/>
                    <a:pt x="125496" y="234326"/>
                    <a:pt x="130639" y="195273"/>
                  </a:cubicBezTo>
                  <a:cubicBezTo>
                    <a:pt x="137211" y="144696"/>
                    <a:pt x="117875" y="105738"/>
                    <a:pt x="85776" y="67353"/>
                  </a:cubicBezTo>
                  <a:cubicBezTo>
                    <a:pt x="44724" y="18299"/>
                    <a:pt x="-1759" y="4392"/>
                    <a:pt x="51" y="678"/>
                  </a:cubicBezTo>
                  <a:close/>
                </a:path>
              </a:pathLst>
            </a:custGeom>
            <a:solidFill>
              <a:srgbClr val="F53D4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" name="Google Shape;71;p3"/>
            <p:cNvSpPr/>
            <p:nvPr/>
          </p:nvSpPr>
          <p:spPr>
            <a:xfrm>
              <a:off x="7599316" y="2198560"/>
              <a:ext cx="458869" cy="569275"/>
            </a:xfrm>
            <a:custGeom>
              <a:rect b="b" l="l" r="r" t="t"/>
              <a:pathLst>
                <a:path extrusionOk="0" h="569275" w="458869">
                  <a:moveTo>
                    <a:pt x="73643" y="0"/>
                  </a:moveTo>
                  <a:cubicBezTo>
                    <a:pt x="54212" y="24670"/>
                    <a:pt x="25828" y="67151"/>
                    <a:pt x="10587" y="126206"/>
                  </a:cubicBezTo>
                  <a:cubicBezTo>
                    <a:pt x="-20940" y="247745"/>
                    <a:pt x="26018" y="349758"/>
                    <a:pt x="46592" y="387572"/>
                  </a:cubicBezTo>
                  <a:cubicBezTo>
                    <a:pt x="62213" y="416147"/>
                    <a:pt x="142128" y="553879"/>
                    <a:pt x="280907" y="567785"/>
                  </a:cubicBezTo>
                  <a:cubicBezTo>
                    <a:pt x="294432" y="569119"/>
                    <a:pt x="404827" y="580168"/>
                    <a:pt x="443118" y="513683"/>
                  </a:cubicBezTo>
                  <a:cubicBezTo>
                    <a:pt x="445023" y="510350"/>
                    <a:pt x="470740" y="469202"/>
                    <a:pt x="452166" y="432625"/>
                  </a:cubicBezTo>
                  <a:cubicBezTo>
                    <a:pt x="434260" y="397383"/>
                    <a:pt x="385015" y="384810"/>
                    <a:pt x="353011" y="396621"/>
                  </a:cubicBezTo>
                  <a:cubicBezTo>
                    <a:pt x="331294" y="404622"/>
                    <a:pt x="333104" y="418148"/>
                    <a:pt x="307958" y="432625"/>
                  </a:cubicBezTo>
                  <a:cubicBezTo>
                    <a:pt x="267191" y="456057"/>
                    <a:pt x="220233" y="444817"/>
                    <a:pt x="208803" y="441674"/>
                  </a:cubicBezTo>
                  <a:cubicBezTo>
                    <a:pt x="163369" y="429101"/>
                    <a:pt x="138127" y="395859"/>
                    <a:pt x="118696" y="369570"/>
                  </a:cubicBezTo>
                  <a:cubicBezTo>
                    <a:pt x="59070" y="288703"/>
                    <a:pt x="56403" y="196882"/>
                    <a:pt x="55641" y="144304"/>
                  </a:cubicBezTo>
                  <a:cubicBezTo>
                    <a:pt x="55069" y="109633"/>
                    <a:pt x="57736" y="59436"/>
                    <a:pt x="73643" y="0"/>
                  </a:cubicBezTo>
                  <a:close/>
                </a:path>
              </a:pathLst>
            </a:custGeom>
            <a:solidFill>
              <a:srgbClr val="F53D4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72" name="Google Shape;72;p3"/>
          <p:cNvGrpSpPr/>
          <p:nvPr/>
        </p:nvGrpSpPr>
        <p:grpSpPr>
          <a:xfrm>
            <a:off x="9078048" y="2492944"/>
            <a:ext cx="1270617" cy="1778073"/>
            <a:chOff x="3810000" y="1733550"/>
            <a:chExt cx="755600" cy="1057370"/>
          </a:xfrm>
        </p:grpSpPr>
        <p:sp>
          <p:nvSpPr>
            <p:cNvPr id="73" name="Google Shape;73;p3"/>
            <p:cNvSpPr/>
            <p:nvPr/>
          </p:nvSpPr>
          <p:spPr>
            <a:xfrm>
              <a:off x="4141565" y="1762133"/>
              <a:ext cx="303752" cy="325460"/>
            </a:xfrm>
            <a:custGeom>
              <a:rect b="b" l="l" r="r" t="t"/>
              <a:pathLst>
                <a:path extrusionOk="0" h="325460" w="303752">
                  <a:moveTo>
                    <a:pt x="303752" y="310602"/>
                  </a:moveTo>
                  <a:lnTo>
                    <a:pt x="202216" y="72096"/>
                  </a:lnTo>
                  <a:cubicBezTo>
                    <a:pt x="194024" y="58570"/>
                    <a:pt x="162401" y="13517"/>
                    <a:pt x="102013" y="2373"/>
                  </a:cubicBezTo>
                  <a:cubicBezTo>
                    <a:pt x="53340" y="-6581"/>
                    <a:pt x="14478" y="12088"/>
                    <a:pt x="0" y="20565"/>
                  </a:cubicBezTo>
                  <a:lnTo>
                    <a:pt x="19241" y="53427"/>
                  </a:lnTo>
                  <a:cubicBezTo>
                    <a:pt x="30004" y="47140"/>
                    <a:pt x="59055" y="33138"/>
                    <a:pt x="95155" y="39806"/>
                  </a:cubicBezTo>
                  <a:cubicBezTo>
                    <a:pt x="138493" y="47807"/>
                    <a:pt x="161925" y="79430"/>
                    <a:pt x="169069" y="90765"/>
                  </a:cubicBezTo>
                  <a:lnTo>
                    <a:pt x="268795" y="325461"/>
                  </a:lnTo>
                  <a:lnTo>
                    <a:pt x="303752" y="310602"/>
                  </a:lnTo>
                  <a:close/>
                </a:path>
              </a:pathLst>
            </a:custGeom>
            <a:solidFill>
              <a:srgbClr val="C3C0B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" name="Google Shape;74;p3"/>
            <p:cNvSpPr/>
            <p:nvPr/>
          </p:nvSpPr>
          <p:spPr>
            <a:xfrm>
              <a:off x="3933718" y="1916906"/>
              <a:ext cx="295762" cy="342423"/>
            </a:xfrm>
            <a:custGeom>
              <a:rect b="b" l="l" r="r" t="t"/>
              <a:pathLst>
                <a:path extrusionOk="0" h="342423" w="295762">
                  <a:moveTo>
                    <a:pt x="275950" y="342424"/>
                  </a:moveTo>
                  <a:lnTo>
                    <a:pt x="54589" y="207454"/>
                  </a:lnTo>
                  <a:cubicBezTo>
                    <a:pt x="42397" y="197358"/>
                    <a:pt x="2392" y="159639"/>
                    <a:pt x="106" y="98298"/>
                  </a:cubicBezTo>
                  <a:cubicBezTo>
                    <a:pt x="-1799" y="48863"/>
                    <a:pt x="22395" y="13049"/>
                    <a:pt x="32872" y="0"/>
                  </a:cubicBezTo>
                  <a:lnTo>
                    <a:pt x="62590" y="23813"/>
                  </a:lnTo>
                  <a:cubicBezTo>
                    <a:pt x="54780" y="33623"/>
                    <a:pt x="36778" y="60293"/>
                    <a:pt x="38206" y="96965"/>
                  </a:cubicBezTo>
                  <a:cubicBezTo>
                    <a:pt x="39826" y="140970"/>
                    <a:pt x="67829" y="168783"/>
                    <a:pt x="77926" y="177451"/>
                  </a:cubicBezTo>
                  <a:lnTo>
                    <a:pt x="295762" y="310039"/>
                  </a:lnTo>
                  <a:lnTo>
                    <a:pt x="275950" y="342424"/>
                  </a:lnTo>
                  <a:close/>
                </a:path>
              </a:pathLst>
            </a:custGeom>
            <a:solidFill>
              <a:srgbClr val="C3C0BC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" name="Google Shape;75;p3"/>
            <p:cNvSpPr/>
            <p:nvPr/>
          </p:nvSpPr>
          <p:spPr>
            <a:xfrm>
              <a:off x="3938312" y="2288762"/>
              <a:ext cx="592536" cy="473773"/>
            </a:xfrm>
            <a:custGeom>
              <a:rect b="b" l="l" r="r" t="t"/>
              <a:pathLst>
                <a:path extrusionOk="0" h="473773" w="592536">
                  <a:moveTo>
                    <a:pt x="288120" y="473773"/>
                  </a:moveTo>
                  <a:cubicBezTo>
                    <a:pt x="262117" y="473773"/>
                    <a:pt x="236209" y="470154"/>
                    <a:pt x="211158" y="462725"/>
                  </a:cubicBezTo>
                  <a:cubicBezTo>
                    <a:pt x="69045" y="420529"/>
                    <a:pt x="21801" y="283750"/>
                    <a:pt x="10752" y="242792"/>
                  </a:cubicBezTo>
                  <a:cubicBezTo>
                    <a:pt x="2466" y="212312"/>
                    <a:pt x="-1059" y="180594"/>
                    <a:pt x="275" y="148495"/>
                  </a:cubicBezTo>
                  <a:lnTo>
                    <a:pt x="57425" y="150781"/>
                  </a:lnTo>
                  <a:cubicBezTo>
                    <a:pt x="56377" y="177165"/>
                    <a:pt x="59235" y="203073"/>
                    <a:pt x="65997" y="227933"/>
                  </a:cubicBezTo>
                  <a:cubicBezTo>
                    <a:pt x="75141" y="261652"/>
                    <a:pt x="113813" y="374237"/>
                    <a:pt x="227541" y="408051"/>
                  </a:cubicBezTo>
                  <a:cubicBezTo>
                    <a:pt x="326316" y="437388"/>
                    <a:pt x="417470" y="389477"/>
                    <a:pt x="465476" y="339471"/>
                  </a:cubicBezTo>
                  <a:cubicBezTo>
                    <a:pt x="479001" y="325374"/>
                    <a:pt x="545962" y="249650"/>
                    <a:pt x="533865" y="143446"/>
                  </a:cubicBezTo>
                  <a:cubicBezTo>
                    <a:pt x="529484" y="104489"/>
                    <a:pt x="514720" y="66199"/>
                    <a:pt x="491289" y="32861"/>
                  </a:cubicBezTo>
                  <a:lnTo>
                    <a:pt x="538056" y="0"/>
                  </a:lnTo>
                  <a:cubicBezTo>
                    <a:pt x="567012" y="41243"/>
                    <a:pt x="585205" y="88582"/>
                    <a:pt x="590730" y="137065"/>
                  </a:cubicBezTo>
                  <a:cubicBezTo>
                    <a:pt x="605684" y="268700"/>
                    <a:pt x="523388" y="361855"/>
                    <a:pt x="506719" y="379190"/>
                  </a:cubicBezTo>
                  <a:cubicBezTo>
                    <a:pt x="447950" y="439960"/>
                    <a:pt x="367654" y="473678"/>
                    <a:pt x="288120" y="473773"/>
                  </a:cubicBezTo>
                  <a:close/>
                </a:path>
              </a:pathLst>
            </a:custGeom>
            <a:solidFill>
              <a:srgbClr val="CC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" name="Google Shape;76;p3"/>
            <p:cNvSpPr/>
            <p:nvPr/>
          </p:nvSpPr>
          <p:spPr>
            <a:xfrm>
              <a:off x="4188142" y="2052732"/>
              <a:ext cx="348885" cy="330708"/>
            </a:xfrm>
            <a:custGeom>
              <a:rect b="b" l="l" r="r" t="t"/>
              <a:pathLst>
                <a:path extrusionOk="0" h="330708" w="348885">
                  <a:moveTo>
                    <a:pt x="168021" y="330708"/>
                  </a:moveTo>
                  <a:cubicBezTo>
                    <a:pt x="164878" y="330708"/>
                    <a:pt x="161735" y="330613"/>
                    <a:pt x="158591" y="330327"/>
                  </a:cubicBezTo>
                  <a:cubicBezTo>
                    <a:pt x="124206" y="327851"/>
                    <a:pt x="92964" y="312230"/>
                    <a:pt x="70580" y="286322"/>
                  </a:cubicBezTo>
                  <a:lnTo>
                    <a:pt x="0" y="204883"/>
                  </a:lnTo>
                  <a:lnTo>
                    <a:pt x="43148" y="167450"/>
                  </a:lnTo>
                  <a:lnTo>
                    <a:pt x="113728" y="248888"/>
                  </a:lnTo>
                  <a:cubicBezTo>
                    <a:pt x="126111" y="263271"/>
                    <a:pt x="143542" y="271939"/>
                    <a:pt x="162592" y="273272"/>
                  </a:cubicBezTo>
                  <a:cubicBezTo>
                    <a:pt x="181642" y="274606"/>
                    <a:pt x="200120" y="268510"/>
                    <a:pt x="214503" y="256127"/>
                  </a:cubicBezTo>
                  <a:lnTo>
                    <a:pt x="267176" y="210503"/>
                  </a:lnTo>
                  <a:cubicBezTo>
                    <a:pt x="296894" y="184690"/>
                    <a:pt x="300133" y="139541"/>
                    <a:pt x="274415" y="109728"/>
                  </a:cubicBezTo>
                  <a:lnTo>
                    <a:pt x="211741" y="37433"/>
                  </a:lnTo>
                  <a:lnTo>
                    <a:pt x="254889" y="0"/>
                  </a:lnTo>
                  <a:lnTo>
                    <a:pt x="317564" y="72295"/>
                  </a:lnTo>
                  <a:cubicBezTo>
                    <a:pt x="363950" y="125921"/>
                    <a:pt x="358140" y="207264"/>
                    <a:pt x="304610" y="253651"/>
                  </a:cubicBezTo>
                  <a:lnTo>
                    <a:pt x="251936" y="299276"/>
                  </a:lnTo>
                  <a:cubicBezTo>
                    <a:pt x="228410" y="319849"/>
                    <a:pt x="198882" y="330708"/>
                    <a:pt x="168021" y="330708"/>
                  </a:cubicBezTo>
                  <a:close/>
                </a:path>
              </a:pathLst>
            </a:custGeom>
            <a:solidFill>
              <a:srgbClr val="CC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" name="Google Shape;77;p3"/>
            <p:cNvSpPr/>
            <p:nvPr/>
          </p:nvSpPr>
          <p:spPr>
            <a:xfrm>
              <a:off x="3959161" y="1860728"/>
              <a:ext cx="92932" cy="90753"/>
            </a:xfrm>
            <a:custGeom>
              <a:rect b="b" l="l" r="r" t="t"/>
              <a:pathLst>
                <a:path extrusionOk="0" h="90753" w="92932">
                  <a:moveTo>
                    <a:pt x="35623" y="90754"/>
                  </a:moveTo>
                  <a:lnTo>
                    <a:pt x="0" y="55130"/>
                  </a:lnTo>
                  <a:lnTo>
                    <a:pt x="36862" y="11315"/>
                  </a:lnTo>
                  <a:cubicBezTo>
                    <a:pt x="48863" y="-2972"/>
                    <a:pt x="70485" y="-3830"/>
                    <a:pt x="83630" y="9315"/>
                  </a:cubicBezTo>
                  <a:lnTo>
                    <a:pt x="83630" y="9315"/>
                  </a:lnTo>
                  <a:cubicBezTo>
                    <a:pt x="97250" y="22936"/>
                    <a:pt x="95726" y="45605"/>
                    <a:pt x="80296" y="57226"/>
                  </a:cubicBezTo>
                  <a:lnTo>
                    <a:pt x="35623" y="90754"/>
                  </a:lnTo>
                  <a:close/>
                </a:path>
              </a:pathLst>
            </a:custGeom>
            <a:solidFill>
              <a:srgbClr val="CC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" name="Google Shape;78;p3"/>
            <p:cNvSpPr/>
            <p:nvPr/>
          </p:nvSpPr>
          <p:spPr>
            <a:xfrm>
              <a:off x="4076769" y="1772602"/>
              <a:ext cx="96704" cy="83584"/>
            </a:xfrm>
            <a:custGeom>
              <a:rect b="b" l="l" r="r" t="t"/>
              <a:pathLst>
                <a:path extrusionOk="0" h="83584" w="96704">
                  <a:moveTo>
                    <a:pt x="69940" y="0"/>
                  </a:moveTo>
                  <a:lnTo>
                    <a:pt x="96705" y="42672"/>
                  </a:lnTo>
                  <a:lnTo>
                    <a:pt x="50985" y="77153"/>
                  </a:lnTo>
                  <a:cubicBezTo>
                    <a:pt x="36126" y="88392"/>
                    <a:pt x="14790" y="84487"/>
                    <a:pt x="4884" y="68675"/>
                  </a:cubicBezTo>
                  <a:lnTo>
                    <a:pt x="4884" y="68675"/>
                  </a:lnTo>
                  <a:cubicBezTo>
                    <a:pt x="-5403" y="52292"/>
                    <a:pt x="1169" y="30671"/>
                    <a:pt x="18886" y="22765"/>
                  </a:cubicBezTo>
                  <a:lnTo>
                    <a:pt x="69940" y="0"/>
                  </a:lnTo>
                  <a:close/>
                </a:path>
              </a:pathLst>
            </a:custGeom>
            <a:solidFill>
              <a:srgbClr val="CC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" name="Google Shape;79;p3"/>
            <p:cNvSpPr/>
            <p:nvPr/>
          </p:nvSpPr>
          <p:spPr>
            <a:xfrm>
              <a:off x="3838575" y="2179510"/>
              <a:ext cx="333375" cy="333375"/>
            </a:xfrm>
            <a:custGeom>
              <a:rect b="b" l="l" r="r" t="t"/>
              <a:pathLst>
                <a:path extrusionOk="0" h="333375" w="333375">
                  <a:moveTo>
                    <a:pt x="333375" y="166688"/>
                  </a:moveTo>
                  <a:cubicBezTo>
                    <a:pt x="333375" y="258746"/>
                    <a:pt x="258746" y="333375"/>
                    <a:pt x="166688" y="333375"/>
                  </a:cubicBezTo>
                  <a:cubicBezTo>
                    <a:pt x="74629" y="333375"/>
                    <a:pt x="0" y="258746"/>
                    <a:pt x="0" y="166688"/>
                  </a:cubicBezTo>
                  <a:cubicBezTo>
                    <a:pt x="0" y="74629"/>
                    <a:pt x="74629" y="0"/>
                    <a:pt x="166688" y="0"/>
                  </a:cubicBezTo>
                  <a:cubicBezTo>
                    <a:pt x="258746" y="0"/>
                    <a:pt x="333375" y="74629"/>
                    <a:pt x="333375" y="166688"/>
                  </a:cubicBezTo>
                  <a:close/>
                </a:path>
              </a:pathLst>
            </a:custGeom>
            <a:solidFill>
              <a:srgbClr val="CC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" name="Google Shape;80;p3"/>
            <p:cNvSpPr/>
            <p:nvPr/>
          </p:nvSpPr>
          <p:spPr>
            <a:xfrm>
              <a:off x="3810000" y="1733550"/>
              <a:ext cx="755600" cy="1057370"/>
            </a:xfrm>
            <a:custGeom>
              <a:rect b="b" l="l" r="r" t="t"/>
              <a:pathLst>
                <a:path extrusionOk="0" h="1057370" w="755600">
                  <a:moveTo>
                    <a:pt x="407575" y="28575"/>
                  </a:moveTo>
                  <a:cubicBezTo>
                    <a:pt x="415862" y="28575"/>
                    <a:pt x="424529" y="29242"/>
                    <a:pt x="433578" y="30956"/>
                  </a:cubicBezTo>
                  <a:cubicBezTo>
                    <a:pt x="493967" y="42101"/>
                    <a:pt x="525494" y="87154"/>
                    <a:pt x="533781" y="100679"/>
                  </a:cubicBezTo>
                  <a:lnTo>
                    <a:pt x="628555" y="323279"/>
                  </a:lnTo>
                  <a:lnTo>
                    <a:pt x="633127" y="319373"/>
                  </a:lnTo>
                  <a:lnTo>
                    <a:pt x="695801" y="391668"/>
                  </a:lnTo>
                  <a:cubicBezTo>
                    <a:pt x="742188" y="445294"/>
                    <a:pt x="736378" y="526637"/>
                    <a:pt x="682847" y="573024"/>
                  </a:cubicBezTo>
                  <a:lnTo>
                    <a:pt x="679609" y="575786"/>
                  </a:lnTo>
                  <a:cubicBezTo>
                    <a:pt x="700850" y="611791"/>
                    <a:pt x="714375" y="651510"/>
                    <a:pt x="718947" y="691991"/>
                  </a:cubicBezTo>
                  <a:cubicBezTo>
                    <a:pt x="733901" y="823627"/>
                    <a:pt x="651605" y="916781"/>
                    <a:pt x="634937" y="934117"/>
                  </a:cubicBezTo>
                  <a:cubicBezTo>
                    <a:pt x="576263" y="995267"/>
                    <a:pt x="495967" y="1028986"/>
                    <a:pt x="416433" y="1028986"/>
                  </a:cubicBezTo>
                  <a:cubicBezTo>
                    <a:pt x="390430" y="1028986"/>
                    <a:pt x="364522" y="1025366"/>
                    <a:pt x="339471" y="1017937"/>
                  </a:cubicBezTo>
                  <a:cubicBezTo>
                    <a:pt x="197358" y="975741"/>
                    <a:pt x="150114" y="838962"/>
                    <a:pt x="139065" y="798005"/>
                  </a:cubicBezTo>
                  <a:cubicBezTo>
                    <a:pt x="136303" y="787908"/>
                    <a:pt x="134303" y="777526"/>
                    <a:pt x="132588" y="767144"/>
                  </a:cubicBezTo>
                  <a:cubicBezTo>
                    <a:pt x="71628" y="742379"/>
                    <a:pt x="28575" y="682562"/>
                    <a:pt x="28575" y="612648"/>
                  </a:cubicBezTo>
                  <a:cubicBezTo>
                    <a:pt x="28575" y="520541"/>
                    <a:pt x="103156" y="445961"/>
                    <a:pt x="195263" y="445961"/>
                  </a:cubicBezTo>
                  <a:cubicBezTo>
                    <a:pt x="287274" y="445961"/>
                    <a:pt x="361950" y="520541"/>
                    <a:pt x="361950" y="612648"/>
                  </a:cubicBezTo>
                  <a:cubicBezTo>
                    <a:pt x="361950" y="704755"/>
                    <a:pt x="287274" y="779336"/>
                    <a:pt x="195263" y="779336"/>
                  </a:cubicBezTo>
                  <a:cubicBezTo>
                    <a:pt x="194596" y="779336"/>
                    <a:pt x="194024" y="779240"/>
                    <a:pt x="193453" y="779240"/>
                  </a:cubicBezTo>
                  <a:cubicBezTo>
                    <a:pt x="193739" y="780479"/>
                    <a:pt x="193929" y="781717"/>
                    <a:pt x="194310" y="782955"/>
                  </a:cubicBezTo>
                  <a:cubicBezTo>
                    <a:pt x="203454" y="816674"/>
                    <a:pt x="242126" y="929259"/>
                    <a:pt x="355854" y="963073"/>
                  </a:cubicBezTo>
                  <a:cubicBezTo>
                    <a:pt x="376714" y="969264"/>
                    <a:pt x="397288" y="972026"/>
                    <a:pt x="417195" y="972026"/>
                  </a:cubicBezTo>
                  <a:cubicBezTo>
                    <a:pt x="491300" y="972026"/>
                    <a:pt x="555974" y="933926"/>
                    <a:pt x="593789" y="894493"/>
                  </a:cubicBezTo>
                  <a:cubicBezTo>
                    <a:pt x="607314" y="880396"/>
                    <a:pt x="674275" y="804672"/>
                    <a:pt x="662178" y="698468"/>
                  </a:cubicBezTo>
                  <a:cubicBezTo>
                    <a:pt x="658844" y="669322"/>
                    <a:pt x="649796" y="640556"/>
                    <a:pt x="635603" y="613886"/>
                  </a:cubicBezTo>
                  <a:lnTo>
                    <a:pt x="630174" y="618649"/>
                  </a:lnTo>
                  <a:cubicBezTo>
                    <a:pt x="606647" y="639032"/>
                    <a:pt x="577120" y="649986"/>
                    <a:pt x="546164" y="649986"/>
                  </a:cubicBezTo>
                  <a:cubicBezTo>
                    <a:pt x="543020" y="649986"/>
                    <a:pt x="539877" y="649891"/>
                    <a:pt x="536734" y="649605"/>
                  </a:cubicBezTo>
                  <a:cubicBezTo>
                    <a:pt x="502349" y="647129"/>
                    <a:pt x="471107" y="631508"/>
                    <a:pt x="448723" y="605600"/>
                  </a:cubicBezTo>
                  <a:lnTo>
                    <a:pt x="378143" y="524161"/>
                  </a:lnTo>
                  <a:lnTo>
                    <a:pt x="385953" y="517398"/>
                  </a:lnTo>
                  <a:lnTo>
                    <a:pt x="178308" y="390811"/>
                  </a:lnTo>
                  <a:cubicBezTo>
                    <a:pt x="166116" y="380714"/>
                    <a:pt x="126111" y="342995"/>
                    <a:pt x="123825" y="281654"/>
                  </a:cubicBezTo>
                  <a:cubicBezTo>
                    <a:pt x="122111" y="236125"/>
                    <a:pt x="142399" y="202311"/>
                    <a:pt x="153829" y="186976"/>
                  </a:cubicBezTo>
                  <a:lnTo>
                    <a:pt x="149257" y="182404"/>
                  </a:lnTo>
                  <a:lnTo>
                    <a:pt x="186119" y="138589"/>
                  </a:lnTo>
                  <a:cubicBezTo>
                    <a:pt x="192405" y="131064"/>
                    <a:pt x="201454" y="127254"/>
                    <a:pt x="210407" y="127254"/>
                  </a:cubicBezTo>
                  <a:cubicBezTo>
                    <a:pt x="218504" y="127254"/>
                    <a:pt x="226600" y="130302"/>
                    <a:pt x="232886" y="136589"/>
                  </a:cubicBezTo>
                  <a:cubicBezTo>
                    <a:pt x="246507" y="150209"/>
                    <a:pt x="244983" y="172879"/>
                    <a:pt x="229553" y="184499"/>
                  </a:cubicBezTo>
                  <a:lnTo>
                    <a:pt x="184880" y="218027"/>
                  </a:lnTo>
                  <a:lnTo>
                    <a:pt x="181261" y="214408"/>
                  </a:lnTo>
                  <a:cubicBezTo>
                    <a:pt x="172688" y="227267"/>
                    <a:pt x="160877" y="250412"/>
                    <a:pt x="162020" y="280321"/>
                  </a:cubicBezTo>
                  <a:cubicBezTo>
                    <a:pt x="163640" y="324326"/>
                    <a:pt x="191643" y="352139"/>
                    <a:pt x="201740" y="360807"/>
                  </a:cubicBezTo>
                  <a:lnTo>
                    <a:pt x="416243" y="491204"/>
                  </a:lnTo>
                  <a:lnTo>
                    <a:pt x="421386" y="486728"/>
                  </a:lnTo>
                  <a:lnTo>
                    <a:pt x="491966" y="568166"/>
                  </a:lnTo>
                  <a:cubicBezTo>
                    <a:pt x="504349" y="582549"/>
                    <a:pt x="521780" y="591217"/>
                    <a:pt x="540830" y="592550"/>
                  </a:cubicBezTo>
                  <a:cubicBezTo>
                    <a:pt x="542544" y="592646"/>
                    <a:pt x="544259" y="592741"/>
                    <a:pt x="545878" y="592741"/>
                  </a:cubicBezTo>
                  <a:cubicBezTo>
                    <a:pt x="563118" y="592741"/>
                    <a:pt x="579596" y="586740"/>
                    <a:pt x="592646" y="575405"/>
                  </a:cubicBezTo>
                  <a:lnTo>
                    <a:pt x="645319" y="529781"/>
                  </a:lnTo>
                  <a:cubicBezTo>
                    <a:pt x="675037" y="503968"/>
                    <a:pt x="678275" y="458819"/>
                    <a:pt x="652558" y="429006"/>
                  </a:cubicBezTo>
                  <a:lnTo>
                    <a:pt x="589883" y="356711"/>
                  </a:lnTo>
                  <a:lnTo>
                    <a:pt x="598265" y="349377"/>
                  </a:lnTo>
                  <a:lnTo>
                    <a:pt x="500539" y="119348"/>
                  </a:lnTo>
                  <a:cubicBezTo>
                    <a:pt x="493395" y="108109"/>
                    <a:pt x="469964" y="76391"/>
                    <a:pt x="426625" y="68390"/>
                  </a:cubicBezTo>
                  <a:cubicBezTo>
                    <a:pt x="419957" y="67151"/>
                    <a:pt x="413480" y="66675"/>
                    <a:pt x="407384" y="66675"/>
                  </a:cubicBezTo>
                  <a:cubicBezTo>
                    <a:pt x="387763" y="66675"/>
                    <a:pt x="371380" y="72104"/>
                    <a:pt x="360521" y="77057"/>
                  </a:cubicBezTo>
                  <a:lnTo>
                    <a:pt x="363474" y="81725"/>
                  </a:lnTo>
                  <a:lnTo>
                    <a:pt x="317754" y="116205"/>
                  </a:lnTo>
                  <a:cubicBezTo>
                    <a:pt x="312039" y="120587"/>
                    <a:pt x="305276" y="122587"/>
                    <a:pt x="298609" y="122587"/>
                  </a:cubicBezTo>
                  <a:cubicBezTo>
                    <a:pt x="288036" y="122587"/>
                    <a:pt x="277749" y="117348"/>
                    <a:pt x="271653" y="107728"/>
                  </a:cubicBezTo>
                  <a:cubicBezTo>
                    <a:pt x="261366" y="91345"/>
                    <a:pt x="267938" y="69723"/>
                    <a:pt x="285655" y="61817"/>
                  </a:cubicBezTo>
                  <a:lnTo>
                    <a:pt x="336614" y="39053"/>
                  </a:lnTo>
                  <a:lnTo>
                    <a:pt x="340043" y="44577"/>
                  </a:lnTo>
                  <a:cubicBezTo>
                    <a:pt x="354425" y="37529"/>
                    <a:pt x="378333" y="28575"/>
                    <a:pt x="407575" y="28575"/>
                  </a:cubicBezTo>
                  <a:moveTo>
                    <a:pt x="407575" y="0"/>
                  </a:moveTo>
                  <a:lnTo>
                    <a:pt x="407575" y="0"/>
                  </a:lnTo>
                  <a:cubicBezTo>
                    <a:pt x="382715" y="0"/>
                    <a:pt x="361188" y="5334"/>
                    <a:pt x="344615" y="11525"/>
                  </a:cubicBezTo>
                  <a:cubicBezTo>
                    <a:pt x="342043" y="10763"/>
                    <a:pt x="339376" y="10382"/>
                    <a:pt x="336709" y="10382"/>
                  </a:cubicBezTo>
                  <a:cubicBezTo>
                    <a:pt x="332804" y="10382"/>
                    <a:pt x="328803" y="11144"/>
                    <a:pt x="325088" y="12859"/>
                  </a:cubicBezTo>
                  <a:lnTo>
                    <a:pt x="274130" y="35624"/>
                  </a:lnTo>
                  <a:cubicBezTo>
                    <a:pt x="258128" y="42767"/>
                    <a:pt x="246031" y="56483"/>
                    <a:pt x="240983" y="73152"/>
                  </a:cubicBezTo>
                  <a:cubicBezTo>
                    <a:pt x="237649" y="84106"/>
                    <a:pt x="237554" y="95631"/>
                    <a:pt x="240506" y="106490"/>
                  </a:cubicBezTo>
                  <a:cubicBezTo>
                    <a:pt x="231458" y="101251"/>
                    <a:pt x="221171" y="98489"/>
                    <a:pt x="210503" y="98489"/>
                  </a:cubicBezTo>
                  <a:cubicBezTo>
                    <a:pt x="192596" y="98489"/>
                    <a:pt x="175831" y="106299"/>
                    <a:pt x="164306" y="120015"/>
                  </a:cubicBezTo>
                  <a:lnTo>
                    <a:pt x="127445" y="163830"/>
                  </a:lnTo>
                  <a:cubicBezTo>
                    <a:pt x="122301" y="169926"/>
                    <a:pt x="120110" y="177546"/>
                    <a:pt x="120872" y="184976"/>
                  </a:cubicBezTo>
                  <a:cubicBezTo>
                    <a:pt x="107918" y="206693"/>
                    <a:pt x="93821" y="240411"/>
                    <a:pt x="95441" y="282607"/>
                  </a:cubicBezTo>
                  <a:cubicBezTo>
                    <a:pt x="98203" y="355854"/>
                    <a:pt x="145733" y="400717"/>
                    <a:pt x="160306" y="412718"/>
                  </a:cubicBezTo>
                  <a:cubicBezTo>
                    <a:pt x="161354" y="413575"/>
                    <a:pt x="162497" y="414433"/>
                    <a:pt x="163640" y="415100"/>
                  </a:cubicBezTo>
                  <a:lnTo>
                    <a:pt x="169926" y="418910"/>
                  </a:lnTo>
                  <a:cubicBezTo>
                    <a:pt x="74105" y="431578"/>
                    <a:pt x="0" y="513683"/>
                    <a:pt x="0" y="612648"/>
                  </a:cubicBezTo>
                  <a:cubicBezTo>
                    <a:pt x="0" y="687038"/>
                    <a:pt x="41624" y="753809"/>
                    <a:pt x="107156" y="786860"/>
                  </a:cubicBezTo>
                  <a:cubicBezTo>
                    <a:pt x="108490" y="793433"/>
                    <a:pt x="109919" y="799529"/>
                    <a:pt x="111538" y="805339"/>
                  </a:cubicBezTo>
                  <a:cubicBezTo>
                    <a:pt x="123634" y="849916"/>
                    <a:pt x="175069" y="998792"/>
                    <a:pt x="331375" y="1045178"/>
                  </a:cubicBezTo>
                  <a:cubicBezTo>
                    <a:pt x="358712" y="1053275"/>
                    <a:pt x="387287" y="1057370"/>
                    <a:pt x="416433" y="1057370"/>
                  </a:cubicBezTo>
                  <a:cubicBezTo>
                    <a:pt x="505206" y="1057370"/>
                    <a:pt x="592360" y="1019556"/>
                    <a:pt x="655606" y="953738"/>
                  </a:cubicBezTo>
                  <a:cubicBezTo>
                    <a:pt x="673799" y="934784"/>
                    <a:pt x="763715" y="832961"/>
                    <a:pt x="747332" y="688658"/>
                  </a:cubicBezTo>
                  <a:cubicBezTo>
                    <a:pt x="743236" y="652082"/>
                    <a:pt x="732092" y="615315"/>
                    <a:pt x="715042" y="581216"/>
                  </a:cubicBezTo>
                  <a:cubicBezTo>
                    <a:pt x="767620" y="523208"/>
                    <a:pt x="769811" y="433483"/>
                    <a:pt x="717328" y="372809"/>
                  </a:cubicBezTo>
                  <a:lnTo>
                    <a:pt x="654653" y="300514"/>
                  </a:lnTo>
                  <a:cubicBezTo>
                    <a:pt x="652558" y="298037"/>
                    <a:pt x="650081" y="296037"/>
                    <a:pt x="647414" y="294513"/>
                  </a:cubicBezTo>
                  <a:lnTo>
                    <a:pt x="560070" y="89440"/>
                  </a:lnTo>
                  <a:cubicBezTo>
                    <a:pt x="559499" y="88202"/>
                    <a:pt x="558927" y="86963"/>
                    <a:pt x="558165" y="85820"/>
                  </a:cubicBezTo>
                  <a:cubicBezTo>
                    <a:pt x="548354" y="69723"/>
                    <a:pt x="510826" y="16193"/>
                    <a:pt x="438817" y="2858"/>
                  </a:cubicBezTo>
                  <a:cubicBezTo>
                    <a:pt x="428530" y="953"/>
                    <a:pt x="417957" y="0"/>
                    <a:pt x="407575" y="0"/>
                  </a:cubicBezTo>
                  <a:lnTo>
                    <a:pt x="407575" y="0"/>
                  </a:lnTo>
                  <a:close/>
                  <a:moveTo>
                    <a:pt x="387001" y="97917"/>
                  </a:moveTo>
                  <a:cubicBezTo>
                    <a:pt x="393001" y="96393"/>
                    <a:pt x="399860" y="95250"/>
                    <a:pt x="407384" y="95250"/>
                  </a:cubicBezTo>
                  <a:cubicBezTo>
                    <a:pt x="412051" y="95250"/>
                    <a:pt x="416814" y="95726"/>
                    <a:pt x="421481" y="96584"/>
                  </a:cubicBezTo>
                  <a:cubicBezTo>
                    <a:pt x="451675" y="102203"/>
                    <a:pt x="469201" y="123920"/>
                    <a:pt x="475202" y="132874"/>
                  </a:cubicBezTo>
                  <a:lnTo>
                    <a:pt x="564642" y="343376"/>
                  </a:lnTo>
                  <a:cubicBezTo>
                    <a:pt x="559308" y="353473"/>
                    <a:pt x="560356" y="366332"/>
                    <a:pt x="568262" y="375475"/>
                  </a:cubicBezTo>
                  <a:lnTo>
                    <a:pt x="630936" y="447770"/>
                  </a:lnTo>
                  <a:cubicBezTo>
                    <a:pt x="646367" y="465677"/>
                    <a:pt x="644462" y="492728"/>
                    <a:pt x="626650" y="508254"/>
                  </a:cubicBezTo>
                  <a:lnTo>
                    <a:pt x="573977" y="553879"/>
                  </a:lnTo>
                  <a:cubicBezTo>
                    <a:pt x="566166" y="560642"/>
                    <a:pt x="556451" y="564261"/>
                    <a:pt x="545878" y="564261"/>
                  </a:cubicBezTo>
                  <a:cubicBezTo>
                    <a:pt x="544830" y="564261"/>
                    <a:pt x="543782" y="564261"/>
                    <a:pt x="542735" y="564166"/>
                  </a:cubicBezTo>
                  <a:cubicBezTo>
                    <a:pt x="531305" y="563404"/>
                    <a:pt x="520922" y="558165"/>
                    <a:pt x="513493" y="549593"/>
                  </a:cubicBezTo>
                  <a:lnTo>
                    <a:pt x="442913" y="468154"/>
                  </a:lnTo>
                  <a:cubicBezTo>
                    <a:pt x="437293" y="461677"/>
                    <a:pt x="429292" y="458248"/>
                    <a:pt x="421291" y="458248"/>
                  </a:cubicBezTo>
                  <a:cubicBezTo>
                    <a:pt x="419957" y="458248"/>
                    <a:pt x="418624" y="458343"/>
                    <a:pt x="417290" y="458534"/>
                  </a:cubicBezTo>
                  <a:lnTo>
                    <a:pt x="218599" y="337566"/>
                  </a:lnTo>
                  <a:cubicBezTo>
                    <a:pt x="210598" y="330327"/>
                    <a:pt x="191548" y="309848"/>
                    <a:pt x="190405" y="279178"/>
                  </a:cubicBezTo>
                  <a:cubicBezTo>
                    <a:pt x="189833" y="265271"/>
                    <a:pt x="193167" y="253175"/>
                    <a:pt x="197453" y="243554"/>
                  </a:cubicBezTo>
                  <a:cubicBezTo>
                    <a:pt x="198977" y="242792"/>
                    <a:pt x="200501" y="241840"/>
                    <a:pt x="201930" y="240792"/>
                  </a:cubicBezTo>
                  <a:lnTo>
                    <a:pt x="246602" y="207264"/>
                  </a:lnTo>
                  <a:cubicBezTo>
                    <a:pt x="260604" y="196787"/>
                    <a:pt x="269272" y="180689"/>
                    <a:pt x="270510" y="163259"/>
                  </a:cubicBezTo>
                  <a:cubicBezTo>
                    <a:pt x="270986" y="156496"/>
                    <a:pt x="270320" y="149733"/>
                    <a:pt x="268605" y="143256"/>
                  </a:cubicBezTo>
                  <a:cubicBezTo>
                    <a:pt x="277559" y="148400"/>
                    <a:pt x="287846" y="151162"/>
                    <a:pt x="298704" y="151162"/>
                  </a:cubicBezTo>
                  <a:cubicBezTo>
                    <a:pt x="311944" y="151162"/>
                    <a:pt x="324517" y="146971"/>
                    <a:pt x="334994" y="138970"/>
                  </a:cubicBezTo>
                  <a:lnTo>
                    <a:pt x="380714" y="104489"/>
                  </a:lnTo>
                  <a:cubicBezTo>
                    <a:pt x="383191" y="102584"/>
                    <a:pt x="385286" y="100394"/>
                    <a:pt x="387001" y="97917"/>
                  </a:cubicBezTo>
                  <a:lnTo>
                    <a:pt x="387001" y="97917"/>
                  </a:lnTo>
                  <a:close/>
                  <a:moveTo>
                    <a:pt x="231648" y="804577"/>
                  </a:moveTo>
                  <a:cubicBezTo>
                    <a:pt x="321945" y="787432"/>
                    <a:pt x="390525" y="707898"/>
                    <a:pt x="390525" y="612648"/>
                  </a:cubicBezTo>
                  <a:cubicBezTo>
                    <a:pt x="390525" y="601028"/>
                    <a:pt x="389477" y="589693"/>
                    <a:pt x="387572" y="578644"/>
                  </a:cubicBezTo>
                  <a:lnTo>
                    <a:pt x="427196" y="624269"/>
                  </a:lnTo>
                  <a:cubicBezTo>
                    <a:pt x="454628" y="655892"/>
                    <a:pt x="492824" y="675037"/>
                    <a:pt x="534734" y="677990"/>
                  </a:cubicBezTo>
                  <a:cubicBezTo>
                    <a:pt x="538353" y="678275"/>
                    <a:pt x="542258" y="678371"/>
                    <a:pt x="546164" y="678371"/>
                  </a:cubicBezTo>
                  <a:cubicBezTo>
                    <a:pt x="573596" y="678371"/>
                    <a:pt x="600266" y="671227"/>
                    <a:pt x="623792" y="657797"/>
                  </a:cubicBezTo>
                  <a:cubicBezTo>
                    <a:pt x="628745" y="672084"/>
                    <a:pt x="632079" y="686657"/>
                    <a:pt x="633794" y="701516"/>
                  </a:cubicBezTo>
                  <a:cubicBezTo>
                    <a:pt x="644366" y="795052"/>
                    <a:pt x="585121" y="862108"/>
                    <a:pt x="573119" y="874586"/>
                  </a:cubicBezTo>
                  <a:cubicBezTo>
                    <a:pt x="541211" y="907828"/>
                    <a:pt x="483489" y="943356"/>
                    <a:pt x="417100" y="943356"/>
                  </a:cubicBezTo>
                  <a:cubicBezTo>
                    <a:pt x="399193" y="943356"/>
                    <a:pt x="381286" y="940784"/>
                    <a:pt x="363855" y="935546"/>
                  </a:cubicBezTo>
                  <a:cubicBezTo>
                    <a:pt x="286512" y="912781"/>
                    <a:pt x="248507" y="846868"/>
                    <a:pt x="231648" y="804577"/>
                  </a:cubicBezTo>
                  <a:lnTo>
                    <a:pt x="231648" y="804577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" name="Google Shape;81;p3"/>
            <p:cNvSpPr/>
            <p:nvPr/>
          </p:nvSpPr>
          <p:spPr>
            <a:xfrm>
              <a:off x="3945536" y="1946539"/>
              <a:ext cx="57141" cy="161914"/>
            </a:xfrm>
            <a:custGeom>
              <a:rect b="b" l="l" r="r" t="t"/>
              <a:pathLst>
                <a:path extrusionOk="0" h="161914" w="57141">
                  <a:moveTo>
                    <a:pt x="47629" y="161915"/>
                  </a:moveTo>
                  <a:cubicBezTo>
                    <a:pt x="45057" y="161915"/>
                    <a:pt x="42486" y="160867"/>
                    <a:pt x="40581" y="158771"/>
                  </a:cubicBezTo>
                  <a:cubicBezTo>
                    <a:pt x="25245" y="141817"/>
                    <a:pt x="-377" y="106193"/>
                    <a:pt x="4" y="57044"/>
                  </a:cubicBezTo>
                  <a:cubicBezTo>
                    <a:pt x="195" y="39709"/>
                    <a:pt x="3624" y="22469"/>
                    <a:pt x="10196" y="5990"/>
                  </a:cubicBezTo>
                  <a:cubicBezTo>
                    <a:pt x="12101" y="1133"/>
                    <a:pt x="17721" y="-1249"/>
                    <a:pt x="22578" y="656"/>
                  </a:cubicBezTo>
                  <a:cubicBezTo>
                    <a:pt x="27436" y="2657"/>
                    <a:pt x="29817" y="8181"/>
                    <a:pt x="27912" y="13039"/>
                  </a:cubicBezTo>
                  <a:cubicBezTo>
                    <a:pt x="22197" y="27326"/>
                    <a:pt x="19149" y="42281"/>
                    <a:pt x="19054" y="57235"/>
                  </a:cubicBezTo>
                  <a:cubicBezTo>
                    <a:pt x="18673" y="99907"/>
                    <a:pt x="41247" y="131149"/>
                    <a:pt x="54678" y="146008"/>
                  </a:cubicBezTo>
                  <a:cubicBezTo>
                    <a:pt x="58202" y="149913"/>
                    <a:pt x="57916" y="155914"/>
                    <a:pt x="54011" y="159438"/>
                  </a:cubicBezTo>
                  <a:cubicBezTo>
                    <a:pt x="52201" y="161057"/>
                    <a:pt x="49915" y="161915"/>
                    <a:pt x="47629" y="16191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2" name="Google Shape;82;p3"/>
            <p:cNvSpPr/>
            <p:nvPr/>
          </p:nvSpPr>
          <p:spPr>
            <a:xfrm>
              <a:off x="4178891" y="1770216"/>
              <a:ext cx="171463" cy="114399"/>
            </a:xfrm>
            <a:custGeom>
              <a:rect b="b" l="l" r="r" t="t"/>
              <a:pathLst>
                <a:path extrusionOk="0" h="114399" w="171463">
                  <a:moveTo>
                    <a:pt x="161937" y="114400"/>
                  </a:moveTo>
                  <a:cubicBezTo>
                    <a:pt x="157460" y="114400"/>
                    <a:pt x="153555" y="111256"/>
                    <a:pt x="152602" y="106780"/>
                  </a:cubicBezTo>
                  <a:cubicBezTo>
                    <a:pt x="149840" y="92873"/>
                    <a:pt x="141553" y="66489"/>
                    <a:pt x="117550" y="45343"/>
                  </a:cubicBezTo>
                  <a:cubicBezTo>
                    <a:pt x="110597" y="39247"/>
                    <a:pt x="89356" y="20578"/>
                    <a:pt x="56781" y="19150"/>
                  </a:cubicBezTo>
                  <a:cubicBezTo>
                    <a:pt x="42112" y="18578"/>
                    <a:pt x="27253" y="21531"/>
                    <a:pt x="13537" y="27817"/>
                  </a:cubicBezTo>
                  <a:cubicBezTo>
                    <a:pt x="8775" y="30008"/>
                    <a:pt x="3060" y="27913"/>
                    <a:pt x="869" y="23150"/>
                  </a:cubicBezTo>
                  <a:cubicBezTo>
                    <a:pt x="-1322" y="18388"/>
                    <a:pt x="774" y="12673"/>
                    <a:pt x="5536" y="10482"/>
                  </a:cubicBezTo>
                  <a:cubicBezTo>
                    <a:pt x="22014" y="2957"/>
                    <a:pt x="39921" y="-662"/>
                    <a:pt x="57543" y="100"/>
                  </a:cubicBezTo>
                  <a:cubicBezTo>
                    <a:pt x="83641" y="1243"/>
                    <a:pt x="108025" y="11625"/>
                    <a:pt x="130123" y="31056"/>
                  </a:cubicBezTo>
                  <a:cubicBezTo>
                    <a:pt x="158317" y="55821"/>
                    <a:pt x="168033" y="86777"/>
                    <a:pt x="171271" y="102970"/>
                  </a:cubicBezTo>
                  <a:cubicBezTo>
                    <a:pt x="172319" y="108113"/>
                    <a:pt x="168985" y="113161"/>
                    <a:pt x="163842" y="114209"/>
                  </a:cubicBezTo>
                  <a:cubicBezTo>
                    <a:pt x="163175" y="114304"/>
                    <a:pt x="162603" y="114400"/>
                    <a:pt x="161937" y="11440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" name="Google Shape;83;p3"/>
            <p:cNvSpPr/>
            <p:nvPr/>
          </p:nvSpPr>
          <p:spPr>
            <a:xfrm>
              <a:off x="4255026" y="2275159"/>
              <a:ext cx="171463" cy="84944"/>
            </a:xfrm>
            <a:custGeom>
              <a:rect b="b" l="l" r="r" t="t"/>
              <a:pathLst>
                <a:path extrusionOk="0" h="84944" w="171463">
                  <a:moveTo>
                    <a:pt x="110567" y="84945"/>
                  </a:moveTo>
                  <a:cubicBezTo>
                    <a:pt x="98946" y="84945"/>
                    <a:pt x="87326" y="82754"/>
                    <a:pt x="76182" y="78182"/>
                  </a:cubicBezTo>
                  <a:cubicBezTo>
                    <a:pt x="47130" y="66180"/>
                    <a:pt x="19222" y="42463"/>
                    <a:pt x="1506" y="14650"/>
                  </a:cubicBezTo>
                  <a:cubicBezTo>
                    <a:pt x="-1352" y="10173"/>
                    <a:pt x="-18" y="4363"/>
                    <a:pt x="4458" y="1506"/>
                  </a:cubicBezTo>
                  <a:cubicBezTo>
                    <a:pt x="8935" y="-1352"/>
                    <a:pt x="14745" y="-18"/>
                    <a:pt x="17603" y="4458"/>
                  </a:cubicBezTo>
                  <a:cubicBezTo>
                    <a:pt x="33224" y="29128"/>
                    <a:pt x="57894" y="50083"/>
                    <a:pt x="83421" y="60561"/>
                  </a:cubicBezTo>
                  <a:cubicBezTo>
                    <a:pt x="107995" y="70657"/>
                    <a:pt x="135141" y="66657"/>
                    <a:pt x="155906" y="49797"/>
                  </a:cubicBezTo>
                  <a:cubicBezTo>
                    <a:pt x="160002" y="46464"/>
                    <a:pt x="166002" y="47130"/>
                    <a:pt x="169336" y="51226"/>
                  </a:cubicBezTo>
                  <a:cubicBezTo>
                    <a:pt x="172670" y="55322"/>
                    <a:pt x="172003" y="61323"/>
                    <a:pt x="167907" y="64656"/>
                  </a:cubicBezTo>
                  <a:cubicBezTo>
                    <a:pt x="151429" y="77896"/>
                    <a:pt x="131141" y="84945"/>
                    <a:pt x="110567" y="84945"/>
                  </a:cubicBezTo>
                  <a:close/>
                </a:path>
              </a:pathLst>
            </a:custGeom>
            <a:solidFill>
              <a:srgbClr val="F23D3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" name="Google Shape;84;p3"/>
            <p:cNvSpPr/>
            <p:nvPr/>
          </p:nvSpPr>
          <p:spPr>
            <a:xfrm>
              <a:off x="4436022" y="2094205"/>
              <a:ext cx="82195" cy="209510"/>
            </a:xfrm>
            <a:custGeom>
              <a:rect b="b" l="l" r="r" t="t"/>
              <a:pathLst>
                <a:path extrusionOk="0" h="209510" w="82195">
                  <a:moveTo>
                    <a:pt x="38156" y="209511"/>
                  </a:moveTo>
                  <a:cubicBezTo>
                    <a:pt x="35870" y="209511"/>
                    <a:pt x="33584" y="208749"/>
                    <a:pt x="31774" y="207034"/>
                  </a:cubicBezTo>
                  <a:cubicBezTo>
                    <a:pt x="27869" y="203510"/>
                    <a:pt x="27583" y="197509"/>
                    <a:pt x="31108" y="193604"/>
                  </a:cubicBezTo>
                  <a:cubicBezTo>
                    <a:pt x="60445" y="161219"/>
                    <a:pt x="70636" y="117404"/>
                    <a:pt x="57682" y="79209"/>
                  </a:cubicBezTo>
                  <a:cubicBezTo>
                    <a:pt x="45586" y="43300"/>
                    <a:pt x="16820" y="24345"/>
                    <a:pt x="4914" y="17868"/>
                  </a:cubicBezTo>
                  <a:cubicBezTo>
                    <a:pt x="342" y="15296"/>
                    <a:pt x="-1373" y="9581"/>
                    <a:pt x="1199" y="4914"/>
                  </a:cubicBezTo>
                  <a:cubicBezTo>
                    <a:pt x="3771" y="342"/>
                    <a:pt x="9486" y="-1373"/>
                    <a:pt x="14153" y="1199"/>
                  </a:cubicBezTo>
                  <a:cubicBezTo>
                    <a:pt x="27869" y="8724"/>
                    <a:pt x="61492" y="30917"/>
                    <a:pt x="75685" y="73208"/>
                  </a:cubicBezTo>
                  <a:cubicBezTo>
                    <a:pt x="90829" y="117880"/>
                    <a:pt x="79114" y="168934"/>
                    <a:pt x="45109" y="206463"/>
                  </a:cubicBezTo>
                  <a:cubicBezTo>
                    <a:pt x="43395" y="208463"/>
                    <a:pt x="40728" y="209511"/>
                    <a:pt x="38156" y="209511"/>
                  </a:cubicBezTo>
                  <a:close/>
                </a:path>
              </a:pathLst>
            </a:custGeom>
            <a:solidFill>
              <a:srgbClr val="F23D3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" name="Google Shape;85;p3"/>
            <p:cNvSpPr/>
            <p:nvPr/>
          </p:nvSpPr>
          <p:spPr>
            <a:xfrm>
              <a:off x="4378957" y="2351235"/>
              <a:ext cx="133362" cy="333481"/>
            </a:xfrm>
            <a:custGeom>
              <a:rect b="b" l="l" r="r" t="t"/>
              <a:pathLst>
                <a:path extrusionOk="0" h="333481" w="133362">
                  <a:moveTo>
                    <a:pt x="9496" y="333481"/>
                  </a:moveTo>
                  <a:cubicBezTo>
                    <a:pt x="6543" y="333481"/>
                    <a:pt x="3590" y="332148"/>
                    <a:pt x="1780" y="329481"/>
                  </a:cubicBezTo>
                  <a:cubicBezTo>
                    <a:pt x="-1268" y="325194"/>
                    <a:pt x="-315" y="319289"/>
                    <a:pt x="3971" y="316146"/>
                  </a:cubicBezTo>
                  <a:cubicBezTo>
                    <a:pt x="22735" y="302525"/>
                    <a:pt x="116461" y="228992"/>
                    <a:pt x="114271" y="114501"/>
                  </a:cubicBezTo>
                  <a:cubicBezTo>
                    <a:pt x="113604" y="80021"/>
                    <a:pt x="104365" y="46302"/>
                    <a:pt x="86839" y="14108"/>
                  </a:cubicBezTo>
                  <a:cubicBezTo>
                    <a:pt x="84362" y="9536"/>
                    <a:pt x="85981" y="3726"/>
                    <a:pt x="90649" y="1154"/>
                  </a:cubicBezTo>
                  <a:cubicBezTo>
                    <a:pt x="95221" y="-1323"/>
                    <a:pt x="101031" y="297"/>
                    <a:pt x="103603" y="4964"/>
                  </a:cubicBezTo>
                  <a:cubicBezTo>
                    <a:pt x="122653" y="39825"/>
                    <a:pt x="132654" y="76592"/>
                    <a:pt x="133321" y="114120"/>
                  </a:cubicBezTo>
                  <a:cubicBezTo>
                    <a:pt x="135702" y="238136"/>
                    <a:pt x="35213" y="317003"/>
                    <a:pt x="15020" y="331576"/>
                  </a:cubicBezTo>
                  <a:cubicBezTo>
                    <a:pt x="13401" y="332910"/>
                    <a:pt x="11401" y="333481"/>
                    <a:pt x="9496" y="333481"/>
                  </a:cubicBezTo>
                  <a:close/>
                </a:path>
              </a:pathLst>
            </a:custGeom>
            <a:solidFill>
              <a:srgbClr val="F23D3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6" name="Google Shape;86;p3"/>
            <p:cNvSpPr/>
            <p:nvPr/>
          </p:nvSpPr>
          <p:spPr>
            <a:xfrm>
              <a:off x="3963631" y="2450687"/>
              <a:ext cx="221089" cy="296703"/>
            </a:xfrm>
            <a:custGeom>
              <a:rect b="b" l="l" r="r" t="t"/>
              <a:pathLst>
                <a:path extrusionOk="0" h="296703" w="221089">
                  <a:moveTo>
                    <a:pt x="211557" y="296704"/>
                  </a:moveTo>
                  <a:cubicBezTo>
                    <a:pt x="210509" y="296704"/>
                    <a:pt x="209366" y="296513"/>
                    <a:pt x="208318" y="296132"/>
                  </a:cubicBezTo>
                  <a:cubicBezTo>
                    <a:pt x="169075" y="282035"/>
                    <a:pt x="112687" y="252794"/>
                    <a:pt x="66491" y="193834"/>
                  </a:cubicBezTo>
                  <a:cubicBezTo>
                    <a:pt x="11627" y="123634"/>
                    <a:pt x="1245" y="48387"/>
                    <a:pt x="6" y="9811"/>
                  </a:cubicBezTo>
                  <a:cubicBezTo>
                    <a:pt x="-184" y="4572"/>
                    <a:pt x="3912" y="190"/>
                    <a:pt x="9246" y="0"/>
                  </a:cubicBezTo>
                  <a:cubicBezTo>
                    <a:pt x="9341" y="0"/>
                    <a:pt x="9436" y="0"/>
                    <a:pt x="9531" y="0"/>
                  </a:cubicBezTo>
                  <a:cubicBezTo>
                    <a:pt x="14675" y="0"/>
                    <a:pt x="18866" y="4096"/>
                    <a:pt x="19056" y="9239"/>
                  </a:cubicBezTo>
                  <a:cubicBezTo>
                    <a:pt x="20295" y="45529"/>
                    <a:pt x="30010" y="116205"/>
                    <a:pt x="81540" y="182213"/>
                  </a:cubicBezTo>
                  <a:cubicBezTo>
                    <a:pt x="124879" y="237649"/>
                    <a:pt x="177933" y="265081"/>
                    <a:pt x="214795" y="278321"/>
                  </a:cubicBezTo>
                  <a:cubicBezTo>
                    <a:pt x="219748" y="280130"/>
                    <a:pt x="222320" y="285559"/>
                    <a:pt x="220510" y="290513"/>
                  </a:cubicBezTo>
                  <a:cubicBezTo>
                    <a:pt x="219081" y="294227"/>
                    <a:pt x="215462" y="296704"/>
                    <a:pt x="211557" y="296704"/>
                  </a:cubicBezTo>
                  <a:close/>
                </a:path>
              </a:pathLst>
            </a:custGeom>
            <a:solidFill>
              <a:srgbClr val="F23D3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7" name="Google Shape;87;p3"/>
            <p:cNvSpPr/>
            <p:nvPr/>
          </p:nvSpPr>
          <p:spPr>
            <a:xfrm>
              <a:off x="3890962" y="2231898"/>
              <a:ext cx="228600" cy="228600"/>
            </a:xfrm>
            <a:custGeom>
              <a:rect b="b" l="l" r="r" t="t"/>
              <a:pathLst>
                <a:path extrusionOk="0" h="228600" w="228600">
                  <a:moveTo>
                    <a:pt x="228600" y="114300"/>
                  </a:moveTo>
                  <a:cubicBezTo>
                    <a:pt x="228600" y="177426"/>
                    <a:pt x="177426" y="228600"/>
                    <a:pt x="114300" y="228600"/>
                  </a:cubicBezTo>
                  <a:cubicBezTo>
                    <a:pt x="51174" y="228600"/>
                    <a:pt x="0" y="177426"/>
                    <a:pt x="0" y="114300"/>
                  </a:cubicBezTo>
                  <a:cubicBezTo>
                    <a:pt x="0" y="51174"/>
                    <a:pt x="51174" y="0"/>
                    <a:pt x="114300" y="0"/>
                  </a:cubicBezTo>
                  <a:cubicBezTo>
                    <a:pt x="177426" y="0"/>
                    <a:pt x="228600" y="51174"/>
                    <a:pt x="228600" y="114300"/>
                  </a:cubicBezTo>
                  <a:close/>
                </a:path>
              </a:pathLst>
            </a:custGeom>
            <a:solidFill>
              <a:srgbClr val="A39FA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8" name="Google Shape;88;p3"/>
            <p:cNvSpPr/>
            <p:nvPr/>
          </p:nvSpPr>
          <p:spPr>
            <a:xfrm>
              <a:off x="3919537" y="2260473"/>
              <a:ext cx="171450" cy="171450"/>
            </a:xfrm>
            <a:custGeom>
              <a:rect b="b" l="l" r="r" t="t"/>
              <a:pathLst>
                <a:path extrusionOk="0" h="171450" w="171450">
                  <a:moveTo>
                    <a:pt x="171450" y="85725"/>
                  </a:moveTo>
                  <a:cubicBezTo>
                    <a:pt x="171450" y="133070"/>
                    <a:pt x="133070" y="171450"/>
                    <a:pt x="85725" y="171450"/>
                  </a:cubicBezTo>
                  <a:cubicBezTo>
                    <a:pt x="38380" y="171450"/>
                    <a:pt x="0" y="133070"/>
                    <a:pt x="0" y="85725"/>
                  </a:cubicBezTo>
                  <a:cubicBezTo>
                    <a:pt x="0" y="38380"/>
                    <a:pt x="38380" y="0"/>
                    <a:pt x="85725" y="0"/>
                  </a:cubicBezTo>
                  <a:cubicBezTo>
                    <a:pt x="133070" y="0"/>
                    <a:pt x="171450" y="38380"/>
                    <a:pt x="171450" y="85725"/>
                  </a:cubicBezTo>
                  <a:close/>
                </a:path>
              </a:pathLst>
            </a:custGeom>
            <a:solidFill>
              <a:srgbClr val="DFE0E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89" name="Google Shape;89;p3"/>
          <p:cNvGrpSpPr/>
          <p:nvPr/>
        </p:nvGrpSpPr>
        <p:grpSpPr>
          <a:xfrm>
            <a:off x="8888309" y="719187"/>
            <a:ext cx="1762209" cy="1513788"/>
            <a:chOff x="4869343" y="3074765"/>
            <a:chExt cx="1047936" cy="900207"/>
          </a:xfrm>
        </p:grpSpPr>
        <p:grpSp>
          <p:nvGrpSpPr>
            <p:cNvPr id="90" name="Google Shape;90;p3"/>
            <p:cNvGrpSpPr/>
            <p:nvPr/>
          </p:nvGrpSpPr>
          <p:grpSpPr>
            <a:xfrm>
              <a:off x="4869343" y="3074765"/>
              <a:ext cx="1047936" cy="900207"/>
              <a:chOff x="4869343" y="3074765"/>
              <a:chExt cx="1047936" cy="900207"/>
            </a:xfrm>
          </p:grpSpPr>
          <p:sp>
            <p:nvSpPr>
              <p:cNvPr id="91" name="Google Shape;91;p3"/>
              <p:cNvSpPr/>
              <p:nvPr/>
            </p:nvSpPr>
            <p:spPr>
              <a:xfrm>
                <a:off x="4883664" y="3089145"/>
                <a:ext cx="1019397" cy="871539"/>
              </a:xfrm>
              <a:custGeom>
                <a:rect b="b" l="l" r="r" t="t"/>
                <a:pathLst>
                  <a:path extrusionOk="0" h="871539" w="1019397">
                    <a:moveTo>
                      <a:pt x="521773" y="871540"/>
                    </a:moveTo>
                    <a:cubicBezTo>
                      <a:pt x="440811" y="854585"/>
                      <a:pt x="221164" y="735618"/>
                      <a:pt x="88386" y="542927"/>
                    </a:cubicBezTo>
                    <a:cubicBezTo>
                      <a:pt x="49333" y="486253"/>
                      <a:pt x="-13722" y="394814"/>
                      <a:pt x="2661" y="276227"/>
                    </a:cubicBezTo>
                    <a:cubicBezTo>
                      <a:pt x="15900" y="179930"/>
                      <a:pt x="83719" y="49627"/>
                      <a:pt x="221736" y="19052"/>
                    </a:cubicBezTo>
                    <a:cubicBezTo>
                      <a:pt x="336988" y="-6475"/>
                      <a:pt x="459956" y="46770"/>
                      <a:pt x="526536" y="152402"/>
                    </a:cubicBezTo>
                    <a:cubicBezTo>
                      <a:pt x="530346" y="145544"/>
                      <a:pt x="613499" y="669"/>
                      <a:pt x="755136" y="2"/>
                    </a:cubicBezTo>
                    <a:cubicBezTo>
                      <a:pt x="896392" y="-665"/>
                      <a:pt x="988784" y="142687"/>
                      <a:pt x="1012311" y="247652"/>
                    </a:cubicBezTo>
                    <a:cubicBezTo>
                      <a:pt x="1052411" y="426151"/>
                      <a:pt x="911536" y="574360"/>
                      <a:pt x="859911" y="628652"/>
                    </a:cubicBezTo>
                    <a:cubicBezTo>
                      <a:pt x="733514" y="761621"/>
                      <a:pt x="584543" y="860300"/>
                      <a:pt x="521773" y="871540"/>
                    </a:cubicBezTo>
                    <a:close/>
                  </a:path>
                </a:pathLst>
              </a:custGeom>
              <a:solidFill>
                <a:srgbClr val="CC0000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2" name="Google Shape;92;p3"/>
              <p:cNvSpPr/>
              <p:nvPr/>
            </p:nvSpPr>
            <p:spPr>
              <a:xfrm>
                <a:off x="4869343" y="3074765"/>
                <a:ext cx="1047936" cy="900207"/>
              </a:xfrm>
              <a:custGeom>
                <a:rect b="b" l="l" r="r" t="t"/>
                <a:pathLst>
                  <a:path extrusionOk="0" h="900207" w="1047936">
                    <a:moveTo>
                      <a:pt x="536094" y="900208"/>
                    </a:moveTo>
                    <a:cubicBezTo>
                      <a:pt x="535141" y="900208"/>
                      <a:pt x="534094" y="900113"/>
                      <a:pt x="533141" y="899922"/>
                    </a:cubicBezTo>
                    <a:cubicBezTo>
                      <a:pt x="449512" y="882396"/>
                      <a:pt x="226817" y="762667"/>
                      <a:pt x="90895" y="565404"/>
                    </a:cubicBezTo>
                    <a:cubicBezTo>
                      <a:pt x="51557" y="508254"/>
                      <a:pt x="-14356" y="412718"/>
                      <a:pt x="2789" y="288608"/>
                    </a:cubicBezTo>
                    <a:cubicBezTo>
                      <a:pt x="18220" y="176594"/>
                      <a:pt x="95372" y="49816"/>
                      <a:pt x="232913" y="19431"/>
                    </a:cubicBezTo>
                    <a:cubicBezTo>
                      <a:pt x="347689" y="-6001"/>
                      <a:pt x="468466" y="42482"/>
                      <a:pt x="540285" y="140589"/>
                    </a:cubicBezTo>
                    <a:cubicBezTo>
                      <a:pt x="569146" y="98108"/>
                      <a:pt x="648489" y="571"/>
                      <a:pt x="769266" y="0"/>
                    </a:cubicBezTo>
                    <a:cubicBezTo>
                      <a:pt x="769647" y="0"/>
                      <a:pt x="769933" y="0"/>
                      <a:pt x="770314" y="0"/>
                    </a:cubicBezTo>
                    <a:cubicBezTo>
                      <a:pt x="924809" y="0"/>
                      <a:pt x="1017964" y="158591"/>
                      <a:pt x="1040443" y="258794"/>
                    </a:cubicBezTo>
                    <a:cubicBezTo>
                      <a:pt x="1082162" y="444722"/>
                      <a:pt x="938525" y="595884"/>
                      <a:pt x="884423" y="652748"/>
                    </a:cubicBezTo>
                    <a:cubicBezTo>
                      <a:pt x="753550" y="790480"/>
                      <a:pt x="602959" y="888206"/>
                      <a:pt x="538475" y="899827"/>
                    </a:cubicBezTo>
                    <a:cubicBezTo>
                      <a:pt x="537808" y="900208"/>
                      <a:pt x="536951" y="900208"/>
                      <a:pt x="536094" y="900208"/>
                    </a:cubicBezTo>
                    <a:close/>
                    <a:moveTo>
                      <a:pt x="294254" y="41434"/>
                    </a:moveTo>
                    <a:cubicBezTo>
                      <a:pt x="275871" y="41434"/>
                      <a:pt x="257488" y="43434"/>
                      <a:pt x="239200" y="47434"/>
                    </a:cubicBezTo>
                    <a:cubicBezTo>
                      <a:pt x="97372" y="78772"/>
                      <a:pt x="41746" y="216313"/>
                      <a:pt x="31174" y="292608"/>
                    </a:cubicBezTo>
                    <a:cubicBezTo>
                      <a:pt x="15553" y="405670"/>
                      <a:pt x="75084" y="492062"/>
                      <a:pt x="114517" y="549212"/>
                    </a:cubicBezTo>
                    <a:cubicBezTo>
                      <a:pt x="238533" y="729139"/>
                      <a:pt x="449702" y="851535"/>
                      <a:pt x="536284" y="871347"/>
                    </a:cubicBezTo>
                    <a:cubicBezTo>
                      <a:pt x="598197" y="858107"/>
                      <a:pt x="742786" y="760571"/>
                      <a:pt x="863944" y="633222"/>
                    </a:cubicBezTo>
                    <a:cubicBezTo>
                      <a:pt x="915189" y="579311"/>
                      <a:pt x="1051206" y="436245"/>
                      <a:pt x="1012725" y="265176"/>
                    </a:cubicBezTo>
                    <a:cubicBezTo>
                      <a:pt x="992151" y="173641"/>
                      <a:pt x="908236" y="28670"/>
                      <a:pt x="770409" y="28670"/>
                    </a:cubicBezTo>
                    <a:cubicBezTo>
                      <a:pt x="770123" y="28670"/>
                      <a:pt x="769837" y="28670"/>
                      <a:pt x="769552" y="28670"/>
                    </a:cubicBezTo>
                    <a:cubicBezTo>
                      <a:pt x="634964" y="29242"/>
                      <a:pt x="554191" y="172307"/>
                      <a:pt x="553430" y="173736"/>
                    </a:cubicBezTo>
                    <a:cubicBezTo>
                      <a:pt x="550953" y="178117"/>
                      <a:pt x="546381" y="180975"/>
                      <a:pt x="541333" y="181070"/>
                    </a:cubicBezTo>
                    <a:cubicBezTo>
                      <a:pt x="535903" y="181451"/>
                      <a:pt x="531522" y="178689"/>
                      <a:pt x="528855" y="174403"/>
                    </a:cubicBezTo>
                    <a:cubicBezTo>
                      <a:pt x="475991" y="90773"/>
                      <a:pt x="386361" y="41434"/>
                      <a:pt x="294254" y="41434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93" name="Google Shape;93;p3"/>
            <p:cNvSpPr/>
            <p:nvPr/>
          </p:nvSpPr>
          <p:spPr>
            <a:xfrm>
              <a:off x="4958186" y="3319940"/>
              <a:ext cx="337713" cy="512157"/>
            </a:xfrm>
            <a:custGeom>
              <a:rect b="b" l="l" r="r" t="t"/>
              <a:pathLst>
                <a:path extrusionOk="0" h="512157" w="337713">
                  <a:moveTo>
                    <a:pt x="337713" y="512158"/>
                  </a:moveTo>
                  <a:cubicBezTo>
                    <a:pt x="243511" y="477868"/>
                    <a:pt x="187314" y="367187"/>
                    <a:pt x="149595" y="274223"/>
                  </a:cubicBezTo>
                  <a:cubicBezTo>
                    <a:pt x="121210" y="204405"/>
                    <a:pt x="128640" y="47814"/>
                    <a:pt x="56726" y="4475"/>
                  </a:cubicBezTo>
                  <a:cubicBezTo>
                    <a:pt x="17578" y="-19147"/>
                    <a:pt x="5005" y="57339"/>
                    <a:pt x="1862" y="80294"/>
                  </a:cubicBezTo>
                  <a:cubicBezTo>
                    <a:pt x="-9759" y="164781"/>
                    <a:pt x="34818" y="234885"/>
                    <a:pt x="85396" y="297845"/>
                  </a:cubicBezTo>
                  <a:cubicBezTo>
                    <a:pt x="155214" y="384999"/>
                    <a:pt x="231033" y="481106"/>
                    <a:pt x="337713" y="512158"/>
                  </a:cubicBezTo>
                  <a:close/>
                </a:path>
              </a:pathLst>
            </a:custGeom>
            <a:solidFill>
              <a:srgbClr val="F23D3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94" name="Google Shape;94;p3"/>
            <p:cNvSpPr/>
            <p:nvPr/>
          </p:nvSpPr>
          <p:spPr>
            <a:xfrm>
              <a:off x="5562345" y="3149579"/>
              <a:ext cx="291873" cy="549168"/>
            </a:xfrm>
            <a:custGeom>
              <a:rect b="b" l="l" r="r" t="t"/>
              <a:pathLst>
                <a:path extrusionOk="0" h="549168" w="291873">
                  <a:moveTo>
                    <a:pt x="133604" y="549169"/>
                  </a:moveTo>
                  <a:cubicBezTo>
                    <a:pt x="159607" y="520403"/>
                    <a:pt x="214471" y="451538"/>
                    <a:pt x="228854" y="349144"/>
                  </a:cubicBezTo>
                  <a:cubicBezTo>
                    <a:pt x="235998" y="298471"/>
                    <a:pt x="247618" y="215889"/>
                    <a:pt x="200279" y="158644"/>
                  </a:cubicBezTo>
                  <a:cubicBezTo>
                    <a:pt x="136081" y="81110"/>
                    <a:pt x="6826" y="102541"/>
                    <a:pt x="254" y="53869"/>
                  </a:cubicBezTo>
                  <a:cubicBezTo>
                    <a:pt x="-2413" y="34342"/>
                    <a:pt x="16732" y="17959"/>
                    <a:pt x="19304" y="15769"/>
                  </a:cubicBezTo>
                  <a:cubicBezTo>
                    <a:pt x="62071" y="-20903"/>
                    <a:pt x="162941" y="11101"/>
                    <a:pt x="219329" y="63394"/>
                  </a:cubicBezTo>
                  <a:cubicBezTo>
                    <a:pt x="305626" y="143404"/>
                    <a:pt x="305911" y="287803"/>
                    <a:pt x="266954" y="387244"/>
                  </a:cubicBezTo>
                  <a:cubicBezTo>
                    <a:pt x="231712" y="477350"/>
                    <a:pt x="165037" y="528214"/>
                    <a:pt x="133604" y="549169"/>
                  </a:cubicBezTo>
                  <a:close/>
                </a:path>
              </a:pathLst>
            </a:custGeom>
            <a:solidFill>
              <a:srgbClr val="F23D3D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95" name="Google Shape;95;p3"/>
          <p:cNvGrpSpPr/>
          <p:nvPr/>
        </p:nvGrpSpPr>
        <p:grpSpPr>
          <a:xfrm>
            <a:off x="6682086" y="2601753"/>
            <a:ext cx="1274101" cy="1585988"/>
            <a:chOff x="6286303" y="3105077"/>
            <a:chExt cx="757672" cy="943142"/>
          </a:xfrm>
        </p:grpSpPr>
        <p:grpSp>
          <p:nvGrpSpPr>
            <p:cNvPr id="96" name="Google Shape;96;p3"/>
            <p:cNvGrpSpPr/>
            <p:nvPr/>
          </p:nvGrpSpPr>
          <p:grpSpPr>
            <a:xfrm>
              <a:off x="6286303" y="3105077"/>
              <a:ext cx="757672" cy="943142"/>
              <a:chOff x="6286303" y="3105077"/>
              <a:chExt cx="757672" cy="943142"/>
            </a:xfrm>
          </p:grpSpPr>
          <p:sp>
            <p:nvSpPr>
              <p:cNvPr id="97" name="Google Shape;97;p3"/>
              <p:cNvSpPr/>
              <p:nvPr/>
            </p:nvSpPr>
            <p:spPr>
              <a:xfrm>
                <a:off x="6300493" y="3119374"/>
                <a:ext cx="729251" cy="914558"/>
              </a:xfrm>
              <a:custGeom>
                <a:rect b="b" l="l" r="r" t="t"/>
                <a:pathLst>
                  <a:path extrusionOk="0" h="914558" w="729251">
                    <a:moveTo>
                      <a:pt x="667044" y="9683"/>
                    </a:moveTo>
                    <a:cubicBezTo>
                      <a:pt x="651233" y="1206"/>
                      <a:pt x="635231" y="-604"/>
                      <a:pt x="609894" y="158"/>
                    </a:cubicBezTo>
                    <a:cubicBezTo>
                      <a:pt x="561222" y="1682"/>
                      <a:pt x="473782" y="12826"/>
                      <a:pt x="364626" y="75024"/>
                    </a:cubicBezTo>
                    <a:cubicBezTo>
                      <a:pt x="255469" y="12731"/>
                      <a:pt x="168029" y="1682"/>
                      <a:pt x="119357" y="158"/>
                    </a:cubicBezTo>
                    <a:cubicBezTo>
                      <a:pt x="94020" y="-604"/>
                      <a:pt x="78018" y="1206"/>
                      <a:pt x="62207" y="9683"/>
                    </a:cubicBezTo>
                    <a:cubicBezTo>
                      <a:pt x="-21708" y="54831"/>
                      <a:pt x="2771" y="232473"/>
                      <a:pt x="5057" y="247808"/>
                    </a:cubicBezTo>
                    <a:cubicBezTo>
                      <a:pt x="10677" y="285622"/>
                      <a:pt x="26679" y="354298"/>
                      <a:pt x="81257" y="428783"/>
                    </a:cubicBezTo>
                    <a:cubicBezTo>
                      <a:pt x="90020" y="494029"/>
                      <a:pt x="96306" y="546798"/>
                      <a:pt x="100307" y="581183"/>
                    </a:cubicBezTo>
                    <a:cubicBezTo>
                      <a:pt x="115071" y="708247"/>
                      <a:pt x="122405" y="796353"/>
                      <a:pt x="176507" y="876458"/>
                    </a:cubicBezTo>
                    <a:cubicBezTo>
                      <a:pt x="191080" y="897985"/>
                      <a:pt x="205939" y="914463"/>
                      <a:pt x="224132" y="914558"/>
                    </a:cubicBezTo>
                    <a:cubicBezTo>
                      <a:pt x="242229" y="914653"/>
                      <a:pt x="264708" y="898461"/>
                      <a:pt x="300332" y="819308"/>
                    </a:cubicBezTo>
                    <a:cubicBezTo>
                      <a:pt x="321954" y="771302"/>
                      <a:pt x="348433" y="699865"/>
                      <a:pt x="364626" y="605091"/>
                    </a:cubicBezTo>
                    <a:cubicBezTo>
                      <a:pt x="380818" y="699865"/>
                      <a:pt x="407298" y="771302"/>
                      <a:pt x="428919" y="819308"/>
                    </a:cubicBezTo>
                    <a:cubicBezTo>
                      <a:pt x="464543" y="898461"/>
                      <a:pt x="487022" y="914653"/>
                      <a:pt x="505119" y="914558"/>
                    </a:cubicBezTo>
                    <a:cubicBezTo>
                      <a:pt x="523312" y="914463"/>
                      <a:pt x="538171" y="897985"/>
                      <a:pt x="552744" y="876458"/>
                    </a:cubicBezTo>
                    <a:cubicBezTo>
                      <a:pt x="606846" y="796353"/>
                      <a:pt x="614181" y="708247"/>
                      <a:pt x="628944" y="581183"/>
                    </a:cubicBezTo>
                    <a:cubicBezTo>
                      <a:pt x="632945" y="546798"/>
                      <a:pt x="639231" y="494029"/>
                      <a:pt x="647994" y="428783"/>
                    </a:cubicBezTo>
                    <a:cubicBezTo>
                      <a:pt x="702573" y="354298"/>
                      <a:pt x="718575" y="285622"/>
                      <a:pt x="724194" y="247808"/>
                    </a:cubicBezTo>
                    <a:cubicBezTo>
                      <a:pt x="726480" y="232473"/>
                      <a:pt x="750960" y="54831"/>
                      <a:pt x="667044" y="9683"/>
                    </a:cubicBezTo>
                    <a:close/>
                  </a:path>
                </a:pathLst>
              </a:custGeom>
              <a:solidFill>
                <a:srgbClr val="F4F4F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98" name="Google Shape;98;p3"/>
              <p:cNvSpPr/>
              <p:nvPr/>
            </p:nvSpPr>
            <p:spPr>
              <a:xfrm>
                <a:off x="6286303" y="3105077"/>
                <a:ext cx="757672" cy="943142"/>
              </a:xfrm>
              <a:custGeom>
                <a:rect b="b" l="l" r="r" t="t"/>
                <a:pathLst>
                  <a:path extrusionOk="0" h="943142" w="757672">
                    <a:moveTo>
                      <a:pt x="519214" y="943142"/>
                    </a:moveTo>
                    <a:cubicBezTo>
                      <a:pt x="489115" y="943142"/>
                      <a:pt x="463302" y="913043"/>
                      <a:pt x="430155" y="839510"/>
                    </a:cubicBezTo>
                    <a:cubicBezTo>
                      <a:pt x="408914" y="792457"/>
                      <a:pt x="391769" y="742260"/>
                      <a:pt x="378911" y="689777"/>
                    </a:cubicBezTo>
                    <a:cubicBezTo>
                      <a:pt x="366052" y="742260"/>
                      <a:pt x="348812" y="792457"/>
                      <a:pt x="327666" y="839510"/>
                    </a:cubicBezTo>
                    <a:cubicBezTo>
                      <a:pt x="294519" y="913139"/>
                      <a:pt x="268706" y="943142"/>
                      <a:pt x="238607" y="943142"/>
                    </a:cubicBezTo>
                    <a:cubicBezTo>
                      <a:pt x="238512" y="943142"/>
                      <a:pt x="238512" y="943142"/>
                      <a:pt x="238417" y="943142"/>
                    </a:cubicBezTo>
                    <a:cubicBezTo>
                      <a:pt x="212414" y="943047"/>
                      <a:pt x="193840" y="920663"/>
                      <a:pt x="178981" y="898756"/>
                    </a:cubicBezTo>
                    <a:cubicBezTo>
                      <a:pt x="126022" y="820365"/>
                      <a:pt x="116306" y="735783"/>
                      <a:pt x="102876" y="618816"/>
                    </a:cubicBezTo>
                    <a:lnTo>
                      <a:pt x="100400" y="597194"/>
                    </a:lnTo>
                    <a:cubicBezTo>
                      <a:pt x="94780" y="548807"/>
                      <a:pt x="88589" y="498801"/>
                      <a:pt x="81826" y="448604"/>
                    </a:cubicBezTo>
                    <a:cubicBezTo>
                      <a:pt x="40678" y="391454"/>
                      <a:pt x="14865" y="329447"/>
                      <a:pt x="5150" y="264200"/>
                    </a:cubicBezTo>
                    <a:cubicBezTo>
                      <a:pt x="2102" y="243531"/>
                      <a:pt x="-22187" y="60746"/>
                      <a:pt x="69634" y="11407"/>
                    </a:cubicBezTo>
                    <a:cubicBezTo>
                      <a:pt x="89065" y="929"/>
                      <a:pt x="107924" y="-595"/>
                      <a:pt x="134023" y="167"/>
                    </a:cubicBezTo>
                    <a:cubicBezTo>
                      <a:pt x="214033" y="2644"/>
                      <a:pt x="296329" y="27123"/>
                      <a:pt x="378815" y="72938"/>
                    </a:cubicBezTo>
                    <a:cubicBezTo>
                      <a:pt x="461302" y="27123"/>
                      <a:pt x="543693" y="2644"/>
                      <a:pt x="623608" y="167"/>
                    </a:cubicBezTo>
                    <a:cubicBezTo>
                      <a:pt x="649706" y="-595"/>
                      <a:pt x="668566" y="929"/>
                      <a:pt x="687997" y="11407"/>
                    </a:cubicBezTo>
                    <a:lnTo>
                      <a:pt x="687997" y="11407"/>
                    </a:lnTo>
                    <a:cubicBezTo>
                      <a:pt x="779818" y="60746"/>
                      <a:pt x="755624" y="243531"/>
                      <a:pt x="752481" y="264200"/>
                    </a:cubicBezTo>
                    <a:cubicBezTo>
                      <a:pt x="742766" y="329447"/>
                      <a:pt x="717048" y="391454"/>
                      <a:pt x="675805" y="448604"/>
                    </a:cubicBezTo>
                    <a:cubicBezTo>
                      <a:pt x="669138" y="498801"/>
                      <a:pt x="662851" y="548807"/>
                      <a:pt x="657231" y="597194"/>
                    </a:cubicBezTo>
                    <a:lnTo>
                      <a:pt x="654755" y="618816"/>
                    </a:lnTo>
                    <a:cubicBezTo>
                      <a:pt x="641324" y="735878"/>
                      <a:pt x="631609" y="820365"/>
                      <a:pt x="578650" y="898756"/>
                    </a:cubicBezTo>
                    <a:cubicBezTo>
                      <a:pt x="563886" y="920663"/>
                      <a:pt x="545217" y="943047"/>
                      <a:pt x="519214" y="943142"/>
                    </a:cubicBezTo>
                    <a:cubicBezTo>
                      <a:pt x="519309" y="943142"/>
                      <a:pt x="519214" y="943142"/>
                      <a:pt x="519214" y="943142"/>
                    </a:cubicBezTo>
                    <a:close/>
                    <a:moveTo>
                      <a:pt x="378815" y="605195"/>
                    </a:moveTo>
                    <a:cubicBezTo>
                      <a:pt x="385769" y="605195"/>
                      <a:pt x="391769" y="610244"/>
                      <a:pt x="392913" y="617102"/>
                    </a:cubicBezTo>
                    <a:cubicBezTo>
                      <a:pt x="405676" y="692063"/>
                      <a:pt x="427012" y="763025"/>
                      <a:pt x="456158" y="827795"/>
                    </a:cubicBezTo>
                    <a:cubicBezTo>
                      <a:pt x="481685" y="884564"/>
                      <a:pt x="503498" y="914663"/>
                      <a:pt x="519214" y="914663"/>
                    </a:cubicBezTo>
                    <a:cubicBezTo>
                      <a:pt x="519214" y="914663"/>
                      <a:pt x="519214" y="914663"/>
                      <a:pt x="519309" y="914663"/>
                    </a:cubicBezTo>
                    <a:cubicBezTo>
                      <a:pt x="529310" y="914663"/>
                      <a:pt x="540359" y="904757"/>
                      <a:pt x="555123" y="882849"/>
                    </a:cubicBezTo>
                    <a:cubicBezTo>
                      <a:pt x="604177" y="810269"/>
                      <a:pt x="613512" y="728639"/>
                      <a:pt x="626465" y="615673"/>
                    </a:cubicBezTo>
                    <a:lnTo>
                      <a:pt x="628942" y="593956"/>
                    </a:lnTo>
                    <a:cubicBezTo>
                      <a:pt x="634657" y="544235"/>
                      <a:pt x="641134" y="492896"/>
                      <a:pt x="647992" y="441270"/>
                    </a:cubicBezTo>
                    <a:cubicBezTo>
                      <a:pt x="648278" y="438889"/>
                      <a:pt x="649230" y="436603"/>
                      <a:pt x="650659" y="434698"/>
                    </a:cubicBezTo>
                    <a:cubicBezTo>
                      <a:pt x="690378" y="380596"/>
                      <a:pt x="715048" y="321827"/>
                      <a:pt x="724287" y="260105"/>
                    </a:cubicBezTo>
                    <a:cubicBezTo>
                      <a:pt x="725430" y="252675"/>
                      <a:pt x="750481" y="77510"/>
                      <a:pt x="674472" y="36648"/>
                    </a:cubicBezTo>
                    <a:cubicBezTo>
                      <a:pt x="674472" y="36648"/>
                      <a:pt x="674472" y="36648"/>
                      <a:pt x="674472" y="36648"/>
                    </a:cubicBezTo>
                    <a:cubicBezTo>
                      <a:pt x="662184" y="29981"/>
                      <a:pt x="649611" y="28076"/>
                      <a:pt x="624560" y="28838"/>
                    </a:cubicBezTo>
                    <a:cubicBezTo>
                      <a:pt x="547027" y="31219"/>
                      <a:pt x="466731" y="55793"/>
                      <a:pt x="385959" y="101894"/>
                    </a:cubicBezTo>
                    <a:cubicBezTo>
                      <a:pt x="381578" y="104371"/>
                      <a:pt x="376148" y="104371"/>
                      <a:pt x="371767" y="101894"/>
                    </a:cubicBezTo>
                    <a:cubicBezTo>
                      <a:pt x="290995" y="55793"/>
                      <a:pt x="210699" y="31219"/>
                      <a:pt x="133166" y="28838"/>
                    </a:cubicBezTo>
                    <a:cubicBezTo>
                      <a:pt x="108210" y="28076"/>
                      <a:pt x="95542" y="30076"/>
                      <a:pt x="83255" y="36648"/>
                    </a:cubicBezTo>
                    <a:cubicBezTo>
                      <a:pt x="7340" y="77510"/>
                      <a:pt x="32391" y="252675"/>
                      <a:pt x="33439" y="260105"/>
                    </a:cubicBezTo>
                    <a:cubicBezTo>
                      <a:pt x="42583" y="321827"/>
                      <a:pt x="67348" y="380596"/>
                      <a:pt x="107067" y="434698"/>
                    </a:cubicBezTo>
                    <a:cubicBezTo>
                      <a:pt x="108496" y="436603"/>
                      <a:pt x="109353" y="438889"/>
                      <a:pt x="109734" y="441270"/>
                    </a:cubicBezTo>
                    <a:cubicBezTo>
                      <a:pt x="116688" y="492896"/>
                      <a:pt x="123069" y="544235"/>
                      <a:pt x="128784" y="593956"/>
                    </a:cubicBezTo>
                    <a:lnTo>
                      <a:pt x="131261" y="615673"/>
                    </a:lnTo>
                    <a:cubicBezTo>
                      <a:pt x="144215" y="728639"/>
                      <a:pt x="153549" y="810269"/>
                      <a:pt x="202603" y="882849"/>
                    </a:cubicBezTo>
                    <a:cubicBezTo>
                      <a:pt x="217462" y="904757"/>
                      <a:pt x="228511" y="914567"/>
                      <a:pt x="238417" y="914663"/>
                    </a:cubicBezTo>
                    <a:cubicBezTo>
                      <a:pt x="238417" y="914663"/>
                      <a:pt x="238417" y="914663"/>
                      <a:pt x="238512" y="914663"/>
                    </a:cubicBezTo>
                    <a:cubicBezTo>
                      <a:pt x="254229" y="914663"/>
                      <a:pt x="275946" y="884659"/>
                      <a:pt x="301568" y="827795"/>
                    </a:cubicBezTo>
                    <a:cubicBezTo>
                      <a:pt x="330714" y="763025"/>
                      <a:pt x="352050" y="692063"/>
                      <a:pt x="364814" y="617102"/>
                    </a:cubicBezTo>
                    <a:cubicBezTo>
                      <a:pt x="365862" y="610148"/>
                      <a:pt x="371862" y="605195"/>
                      <a:pt x="378815" y="605195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99" name="Google Shape;99;p3"/>
            <p:cNvSpPr/>
            <p:nvPr/>
          </p:nvSpPr>
          <p:spPr>
            <a:xfrm>
              <a:off x="6724681" y="3370051"/>
              <a:ext cx="228728" cy="191060"/>
            </a:xfrm>
            <a:custGeom>
              <a:rect b="b" l="l" r="r" t="t"/>
              <a:pathLst>
                <a:path extrusionOk="0" h="191060" w="228728">
                  <a:moveTo>
                    <a:pt x="35116" y="191061"/>
                  </a:moveTo>
                  <a:cubicBezTo>
                    <a:pt x="29686" y="191061"/>
                    <a:pt x="25305" y="190870"/>
                    <a:pt x="22067" y="190584"/>
                  </a:cubicBezTo>
                  <a:cubicBezTo>
                    <a:pt x="8922" y="189632"/>
                    <a:pt x="-889" y="178202"/>
                    <a:pt x="64" y="165057"/>
                  </a:cubicBezTo>
                  <a:cubicBezTo>
                    <a:pt x="1016" y="151913"/>
                    <a:pt x="12351" y="142102"/>
                    <a:pt x="25591" y="143055"/>
                  </a:cubicBezTo>
                  <a:cubicBezTo>
                    <a:pt x="41593" y="144198"/>
                    <a:pt x="97314" y="144864"/>
                    <a:pt x="140462" y="102192"/>
                  </a:cubicBezTo>
                  <a:cubicBezTo>
                    <a:pt x="169704" y="73236"/>
                    <a:pt x="178562" y="38565"/>
                    <a:pt x="181325" y="20373"/>
                  </a:cubicBezTo>
                  <a:cubicBezTo>
                    <a:pt x="183229" y="7419"/>
                    <a:pt x="195231" y="-1725"/>
                    <a:pt x="208376" y="275"/>
                  </a:cubicBezTo>
                  <a:cubicBezTo>
                    <a:pt x="221425" y="2180"/>
                    <a:pt x="230378" y="14277"/>
                    <a:pt x="228473" y="27326"/>
                  </a:cubicBezTo>
                  <a:cubicBezTo>
                    <a:pt x="224949" y="51329"/>
                    <a:pt x="213138" y="97335"/>
                    <a:pt x="174086" y="136006"/>
                  </a:cubicBezTo>
                  <a:cubicBezTo>
                    <a:pt x="125222" y="184203"/>
                    <a:pt x="65120" y="191061"/>
                    <a:pt x="35116" y="191061"/>
                  </a:cubicBezTo>
                  <a:close/>
                </a:path>
              </a:pathLst>
            </a:custGeom>
            <a:solidFill>
              <a:srgbClr val="C6C6C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0" name="Google Shape;100;p3"/>
            <p:cNvSpPr/>
            <p:nvPr/>
          </p:nvSpPr>
          <p:spPr>
            <a:xfrm>
              <a:off x="6360462" y="3322633"/>
              <a:ext cx="192566" cy="609571"/>
            </a:xfrm>
            <a:custGeom>
              <a:rect b="b" l="l" r="r" t="t"/>
              <a:pathLst>
                <a:path extrusionOk="0" h="609571" w="192566">
                  <a:moveTo>
                    <a:pt x="168925" y="609572"/>
                  </a:moveTo>
                  <a:cubicBezTo>
                    <a:pt x="159304" y="609572"/>
                    <a:pt x="150256" y="603666"/>
                    <a:pt x="146636" y="594141"/>
                  </a:cubicBezTo>
                  <a:cubicBezTo>
                    <a:pt x="113203" y="505368"/>
                    <a:pt x="93487" y="413262"/>
                    <a:pt x="87962" y="320393"/>
                  </a:cubicBezTo>
                  <a:cubicBezTo>
                    <a:pt x="86152" y="289246"/>
                    <a:pt x="85867" y="257528"/>
                    <a:pt x="87295" y="226095"/>
                  </a:cubicBezTo>
                  <a:cubicBezTo>
                    <a:pt x="63959" y="208474"/>
                    <a:pt x="31384" y="176756"/>
                    <a:pt x="13191" y="127226"/>
                  </a:cubicBezTo>
                  <a:cubicBezTo>
                    <a:pt x="713" y="93412"/>
                    <a:pt x="-3001" y="56360"/>
                    <a:pt x="2428" y="20260"/>
                  </a:cubicBezTo>
                  <a:cubicBezTo>
                    <a:pt x="4428" y="7211"/>
                    <a:pt x="16429" y="-1647"/>
                    <a:pt x="29479" y="258"/>
                  </a:cubicBezTo>
                  <a:cubicBezTo>
                    <a:pt x="42528" y="2258"/>
                    <a:pt x="51482" y="14355"/>
                    <a:pt x="49481" y="27309"/>
                  </a:cubicBezTo>
                  <a:cubicBezTo>
                    <a:pt x="46528" y="47025"/>
                    <a:pt x="45576" y="77505"/>
                    <a:pt x="57768" y="110843"/>
                  </a:cubicBezTo>
                  <a:cubicBezTo>
                    <a:pt x="74437" y="156277"/>
                    <a:pt x="106822" y="182661"/>
                    <a:pt x="124729" y="194377"/>
                  </a:cubicBezTo>
                  <a:cubicBezTo>
                    <a:pt x="131872" y="199044"/>
                    <a:pt x="135968" y="207141"/>
                    <a:pt x="135397" y="215713"/>
                  </a:cubicBezTo>
                  <a:cubicBezTo>
                    <a:pt x="133396" y="249622"/>
                    <a:pt x="133396" y="283912"/>
                    <a:pt x="135397" y="317726"/>
                  </a:cubicBezTo>
                  <a:cubicBezTo>
                    <a:pt x="140540" y="405832"/>
                    <a:pt x="159304" y="493176"/>
                    <a:pt x="191023" y="577473"/>
                  </a:cubicBezTo>
                  <a:cubicBezTo>
                    <a:pt x="195690" y="589760"/>
                    <a:pt x="189403" y="603476"/>
                    <a:pt x="177116" y="608143"/>
                  </a:cubicBezTo>
                  <a:cubicBezTo>
                    <a:pt x="174544" y="609000"/>
                    <a:pt x="171687" y="609572"/>
                    <a:pt x="168925" y="609572"/>
                  </a:cubicBezTo>
                  <a:close/>
                </a:path>
              </a:pathLst>
            </a:custGeom>
            <a:solidFill>
              <a:srgbClr val="C6C6C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1" name="Google Shape;101;p3"/>
            <p:cNvSpPr/>
            <p:nvPr/>
          </p:nvSpPr>
          <p:spPr>
            <a:xfrm>
              <a:off x="6677066" y="3636781"/>
              <a:ext cx="114370" cy="295328"/>
            </a:xfrm>
            <a:custGeom>
              <a:rect b="b" l="l" r="r" t="t"/>
              <a:pathLst>
                <a:path extrusionOk="0" h="295328" w="114370">
                  <a:moveTo>
                    <a:pt x="95209" y="295329"/>
                  </a:moveTo>
                  <a:cubicBezTo>
                    <a:pt x="86541" y="295329"/>
                    <a:pt x="78635" y="289328"/>
                    <a:pt x="76635" y="280470"/>
                  </a:cubicBezTo>
                  <a:lnTo>
                    <a:pt x="29676" y="73873"/>
                  </a:lnTo>
                  <a:lnTo>
                    <a:pt x="2721" y="28819"/>
                  </a:lnTo>
                  <a:cubicBezTo>
                    <a:pt x="-2708" y="19771"/>
                    <a:pt x="244" y="8055"/>
                    <a:pt x="9293" y="2721"/>
                  </a:cubicBezTo>
                  <a:cubicBezTo>
                    <a:pt x="18342" y="-2708"/>
                    <a:pt x="30058" y="244"/>
                    <a:pt x="35392" y="9293"/>
                  </a:cubicBezTo>
                  <a:lnTo>
                    <a:pt x="63967" y="56918"/>
                  </a:lnTo>
                  <a:cubicBezTo>
                    <a:pt x="65014" y="58633"/>
                    <a:pt x="65776" y="60538"/>
                    <a:pt x="66252" y="62538"/>
                  </a:cubicBezTo>
                  <a:lnTo>
                    <a:pt x="113877" y="272088"/>
                  </a:lnTo>
                  <a:cubicBezTo>
                    <a:pt x="116259" y="282375"/>
                    <a:pt x="109782" y="292567"/>
                    <a:pt x="99495" y="294853"/>
                  </a:cubicBezTo>
                  <a:cubicBezTo>
                    <a:pt x="97971" y="295234"/>
                    <a:pt x="96542" y="295329"/>
                    <a:pt x="95209" y="295329"/>
                  </a:cubicBezTo>
                  <a:close/>
                </a:path>
              </a:pathLst>
            </a:custGeom>
            <a:solidFill>
              <a:srgbClr val="C6C6C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02" name="Google Shape;102;p3"/>
            <p:cNvSpPr/>
            <p:nvPr/>
          </p:nvSpPr>
          <p:spPr>
            <a:xfrm>
              <a:off x="6381748" y="3204847"/>
              <a:ext cx="571478" cy="98612"/>
            </a:xfrm>
            <a:custGeom>
              <a:rect b="b" l="l" r="r" t="t"/>
              <a:pathLst>
                <a:path extrusionOk="0" h="98612" w="571478">
                  <a:moveTo>
                    <a:pt x="9527" y="98613"/>
                  </a:moveTo>
                  <a:cubicBezTo>
                    <a:pt x="9527" y="98613"/>
                    <a:pt x="9431" y="98613"/>
                    <a:pt x="9431" y="98613"/>
                  </a:cubicBezTo>
                  <a:cubicBezTo>
                    <a:pt x="4193" y="98517"/>
                    <a:pt x="-94" y="94231"/>
                    <a:pt x="2" y="88992"/>
                  </a:cubicBezTo>
                  <a:cubicBezTo>
                    <a:pt x="287" y="61465"/>
                    <a:pt x="7621" y="40129"/>
                    <a:pt x="21719" y="25365"/>
                  </a:cubicBezTo>
                  <a:cubicBezTo>
                    <a:pt x="63248" y="-18069"/>
                    <a:pt x="159450" y="-4829"/>
                    <a:pt x="260987" y="58227"/>
                  </a:cubicBezTo>
                  <a:cubicBezTo>
                    <a:pt x="270702" y="64227"/>
                    <a:pt x="282989" y="64704"/>
                    <a:pt x="293181" y="59370"/>
                  </a:cubicBezTo>
                  <a:cubicBezTo>
                    <a:pt x="333186" y="38510"/>
                    <a:pt x="374810" y="22984"/>
                    <a:pt x="416911" y="13173"/>
                  </a:cubicBezTo>
                  <a:cubicBezTo>
                    <a:pt x="477680" y="-1019"/>
                    <a:pt x="501779" y="5172"/>
                    <a:pt x="518733" y="14031"/>
                  </a:cubicBezTo>
                  <a:cubicBezTo>
                    <a:pt x="547784" y="29080"/>
                    <a:pt x="563120" y="56131"/>
                    <a:pt x="570835" y="76229"/>
                  </a:cubicBezTo>
                  <a:cubicBezTo>
                    <a:pt x="572740" y="81182"/>
                    <a:pt x="570263" y="86611"/>
                    <a:pt x="565405" y="88516"/>
                  </a:cubicBezTo>
                  <a:cubicBezTo>
                    <a:pt x="560548" y="90421"/>
                    <a:pt x="555023" y="87945"/>
                    <a:pt x="553118" y="83087"/>
                  </a:cubicBezTo>
                  <a:cubicBezTo>
                    <a:pt x="546546" y="66132"/>
                    <a:pt x="533783" y="43272"/>
                    <a:pt x="509970" y="30985"/>
                  </a:cubicBezTo>
                  <a:cubicBezTo>
                    <a:pt x="496921" y="24222"/>
                    <a:pt x="476156" y="18984"/>
                    <a:pt x="421292" y="31842"/>
                  </a:cubicBezTo>
                  <a:cubicBezTo>
                    <a:pt x="380716" y="41272"/>
                    <a:pt x="340616" y="56322"/>
                    <a:pt x="302039" y="76419"/>
                  </a:cubicBezTo>
                  <a:cubicBezTo>
                    <a:pt x="285942" y="84801"/>
                    <a:pt x="266320" y="84135"/>
                    <a:pt x="250985" y="74610"/>
                  </a:cubicBezTo>
                  <a:cubicBezTo>
                    <a:pt x="160212" y="18222"/>
                    <a:pt x="69534" y="3077"/>
                    <a:pt x="35530" y="38700"/>
                  </a:cubicBezTo>
                  <a:cubicBezTo>
                    <a:pt x="24862" y="49845"/>
                    <a:pt x="19337" y="66894"/>
                    <a:pt x="19147" y="89373"/>
                  </a:cubicBezTo>
                  <a:cubicBezTo>
                    <a:pt x="18956" y="94422"/>
                    <a:pt x="14765" y="98613"/>
                    <a:pt x="9527" y="98613"/>
                  </a:cubicBezTo>
                  <a:close/>
                </a:path>
              </a:pathLst>
            </a:custGeom>
            <a:solidFill>
              <a:srgbClr val="C6C6C6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03" name="Google Shape;103;p3"/>
          <p:cNvGrpSpPr/>
          <p:nvPr/>
        </p:nvGrpSpPr>
        <p:grpSpPr>
          <a:xfrm>
            <a:off x="6488755" y="788426"/>
            <a:ext cx="1514269" cy="1514350"/>
            <a:chOff x="6282642" y="4189809"/>
            <a:chExt cx="900493" cy="900541"/>
          </a:xfrm>
        </p:grpSpPr>
        <p:grpSp>
          <p:nvGrpSpPr>
            <p:cNvPr id="104" name="Google Shape;104;p3"/>
            <p:cNvGrpSpPr/>
            <p:nvPr/>
          </p:nvGrpSpPr>
          <p:grpSpPr>
            <a:xfrm>
              <a:off x="6282642" y="4189809"/>
              <a:ext cx="900493" cy="900541"/>
              <a:chOff x="6282642" y="4189809"/>
              <a:chExt cx="900493" cy="900541"/>
            </a:xfrm>
          </p:grpSpPr>
          <p:grpSp>
            <p:nvGrpSpPr>
              <p:cNvPr id="105" name="Google Shape;105;p3"/>
              <p:cNvGrpSpPr/>
              <p:nvPr/>
            </p:nvGrpSpPr>
            <p:grpSpPr>
              <a:xfrm>
                <a:off x="6282642" y="4189809"/>
                <a:ext cx="900493" cy="900541"/>
                <a:chOff x="6282642" y="4189809"/>
                <a:chExt cx="900493" cy="900541"/>
              </a:xfrm>
            </p:grpSpPr>
            <p:sp>
              <p:nvSpPr>
                <p:cNvPr id="106" name="Google Shape;106;p3"/>
                <p:cNvSpPr/>
                <p:nvPr/>
              </p:nvSpPr>
              <p:spPr>
                <a:xfrm>
                  <a:off x="6296953" y="4204120"/>
                  <a:ext cx="871870" cy="871870"/>
                </a:xfrm>
                <a:custGeom>
                  <a:rect b="b" l="l" r="r" t="t"/>
                  <a:pathLst>
                    <a:path extrusionOk="0" h="871870" w="871870">
                      <a:moveTo>
                        <a:pt x="838510" y="695349"/>
                      </a:moveTo>
                      <a:lnTo>
                        <a:pt x="695349" y="838510"/>
                      </a:lnTo>
                      <a:cubicBezTo>
                        <a:pt x="650867" y="882991"/>
                        <a:pt x="578191" y="882991"/>
                        <a:pt x="533710" y="838510"/>
                      </a:cubicBezTo>
                      <a:lnTo>
                        <a:pt x="33361" y="338161"/>
                      </a:lnTo>
                      <a:cubicBezTo>
                        <a:pt x="-11120" y="293680"/>
                        <a:pt x="-11120" y="221004"/>
                        <a:pt x="33361" y="176522"/>
                      </a:cubicBezTo>
                      <a:lnTo>
                        <a:pt x="176522" y="33361"/>
                      </a:lnTo>
                      <a:cubicBezTo>
                        <a:pt x="221004" y="-11120"/>
                        <a:pt x="293680" y="-11120"/>
                        <a:pt x="338161" y="33361"/>
                      </a:cubicBezTo>
                      <a:lnTo>
                        <a:pt x="838510" y="533710"/>
                      </a:lnTo>
                      <a:cubicBezTo>
                        <a:pt x="882991" y="578191"/>
                        <a:pt x="882991" y="650962"/>
                        <a:pt x="838510" y="695349"/>
                      </a:cubicBezTo>
                      <a:close/>
                    </a:path>
                  </a:pathLst>
                </a:custGeom>
                <a:solidFill>
                  <a:srgbClr val="E5B56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07" name="Google Shape;107;p3"/>
                <p:cNvSpPr/>
                <p:nvPr/>
              </p:nvSpPr>
              <p:spPr>
                <a:xfrm>
                  <a:off x="6282642" y="4189809"/>
                  <a:ext cx="900493" cy="900541"/>
                </a:xfrm>
                <a:custGeom>
                  <a:rect b="b" l="l" r="r" t="t"/>
                  <a:pathLst>
                    <a:path extrusionOk="0" h="900541" w="900493">
                      <a:moveTo>
                        <a:pt x="628888" y="900541"/>
                      </a:moveTo>
                      <a:cubicBezTo>
                        <a:pt x="595932" y="900541"/>
                        <a:pt x="563070" y="887968"/>
                        <a:pt x="537924" y="862917"/>
                      </a:cubicBezTo>
                      <a:lnTo>
                        <a:pt x="37576" y="362569"/>
                      </a:lnTo>
                      <a:cubicBezTo>
                        <a:pt x="-12525" y="312468"/>
                        <a:pt x="-12525" y="230838"/>
                        <a:pt x="37576" y="180737"/>
                      </a:cubicBezTo>
                      <a:lnTo>
                        <a:pt x="180737" y="37576"/>
                      </a:lnTo>
                      <a:cubicBezTo>
                        <a:pt x="230838" y="-12525"/>
                        <a:pt x="312468" y="-12525"/>
                        <a:pt x="362569" y="37576"/>
                      </a:cubicBezTo>
                      <a:lnTo>
                        <a:pt x="862917" y="537924"/>
                      </a:lnTo>
                      <a:cubicBezTo>
                        <a:pt x="913019" y="588026"/>
                        <a:pt x="913019" y="669655"/>
                        <a:pt x="862917" y="719757"/>
                      </a:cubicBezTo>
                      <a:lnTo>
                        <a:pt x="719757" y="862917"/>
                      </a:lnTo>
                      <a:cubicBezTo>
                        <a:pt x="694706" y="888063"/>
                        <a:pt x="661749" y="900541"/>
                        <a:pt x="628888" y="900541"/>
                      </a:cubicBezTo>
                      <a:close/>
                      <a:moveTo>
                        <a:pt x="271701" y="28527"/>
                      </a:moveTo>
                      <a:cubicBezTo>
                        <a:pt x="246078" y="28527"/>
                        <a:pt x="220456" y="38243"/>
                        <a:pt x="201025" y="57769"/>
                      </a:cubicBezTo>
                      <a:lnTo>
                        <a:pt x="57864" y="200930"/>
                      </a:lnTo>
                      <a:cubicBezTo>
                        <a:pt x="18907" y="239887"/>
                        <a:pt x="18907" y="303419"/>
                        <a:pt x="57864" y="342376"/>
                      </a:cubicBezTo>
                      <a:lnTo>
                        <a:pt x="558213" y="842724"/>
                      </a:lnTo>
                      <a:cubicBezTo>
                        <a:pt x="597170" y="881682"/>
                        <a:pt x="660702" y="881682"/>
                        <a:pt x="699659" y="842724"/>
                      </a:cubicBezTo>
                      <a:lnTo>
                        <a:pt x="842820" y="699564"/>
                      </a:lnTo>
                      <a:cubicBezTo>
                        <a:pt x="881777" y="660607"/>
                        <a:pt x="881777" y="597075"/>
                        <a:pt x="842820" y="558117"/>
                      </a:cubicBezTo>
                      <a:lnTo>
                        <a:pt x="342471" y="57769"/>
                      </a:lnTo>
                      <a:cubicBezTo>
                        <a:pt x="322850" y="38338"/>
                        <a:pt x="297228" y="28527"/>
                        <a:pt x="271701" y="28527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08" name="Google Shape;108;p3"/>
              <p:cNvSpPr/>
              <p:nvPr/>
            </p:nvSpPr>
            <p:spPr>
              <a:xfrm>
                <a:off x="6695776" y="4612087"/>
                <a:ext cx="225291" cy="222325"/>
              </a:xfrm>
              <a:custGeom>
                <a:rect b="b" l="l" r="r" t="t"/>
                <a:pathLst>
                  <a:path extrusionOk="0" h="222325" w="225291">
                    <a:moveTo>
                      <a:pt x="19062" y="222326"/>
                    </a:moveTo>
                    <a:cubicBezTo>
                      <a:pt x="14110" y="222326"/>
                      <a:pt x="9252" y="220421"/>
                      <a:pt x="5442" y="216611"/>
                    </a:cubicBezTo>
                    <a:cubicBezTo>
                      <a:pt x="-1893" y="209086"/>
                      <a:pt x="-1797" y="197085"/>
                      <a:pt x="5632" y="189655"/>
                    </a:cubicBezTo>
                    <a:lnTo>
                      <a:pt x="192894" y="5442"/>
                    </a:lnTo>
                    <a:cubicBezTo>
                      <a:pt x="200419" y="-1892"/>
                      <a:pt x="212420" y="-1797"/>
                      <a:pt x="219849" y="5632"/>
                    </a:cubicBezTo>
                    <a:cubicBezTo>
                      <a:pt x="227184" y="13157"/>
                      <a:pt x="227088" y="25159"/>
                      <a:pt x="219659" y="32588"/>
                    </a:cubicBezTo>
                    <a:lnTo>
                      <a:pt x="32397" y="216801"/>
                    </a:lnTo>
                    <a:cubicBezTo>
                      <a:pt x="28683" y="220516"/>
                      <a:pt x="23825" y="222326"/>
                      <a:pt x="19062" y="222326"/>
                    </a:cubicBezTo>
                    <a:close/>
                  </a:path>
                </a:pathLst>
              </a:custGeom>
              <a:solidFill>
                <a:srgbClr val="D6976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09" name="Google Shape;109;p3"/>
              <p:cNvSpPr/>
              <p:nvPr/>
            </p:nvSpPr>
            <p:spPr>
              <a:xfrm>
                <a:off x="6544710" y="4448924"/>
                <a:ext cx="225291" cy="222325"/>
              </a:xfrm>
              <a:custGeom>
                <a:rect b="b" l="l" r="r" t="t"/>
                <a:pathLst>
                  <a:path extrusionOk="0" h="222325" w="225291">
                    <a:moveTo>
                      <a:pt x="19062" y="222326"/>
                    </a:moveTo>
                    <a:cubicBezTo>
                      <a:pt x="14109" y="222326"/>
                      <a:pt x="9251" y="220421"/>
                      <a:pt x="5442" y="216611"/>
                    </a:cubicBezTo>
                    <a:cubicBezTo>
                      <a:pt x="-1893" y="209086"/>
                      <a:pt x="-1797" y="197085"/>
                      <a:pt x="5632" y="189655"/>
                    </a:cubicBezTo>
                    <a:lnTo>
                      <a:pt x="192893" y="5442"/>
                    </a:lnTo>
                    <a:cubicBezTo>
                      <a:pt x="200418" y="-1893"/>
                      <a:pt x="212420" y="-1797"/>
                      <a:pt x="219849" y="5632"/>
                    </a:cubicBezTo>
                    <a:cubicBezTo>
                      <a:pt x="227184" y="13157"/>
                      <a:pt x="227088" y="25158"/>
                      <a:pt x="219659" y="32588"/>
                    </a:cubicBezTo>
                    <a:lnTo>
                      <a:pt x="32397" y="216801"/>
                    </a:lnTo>
                    <a:cubicBezTo>
                      <a:pt x="28683" y="220516"/>
                      <a:pt x="23825" y="222326"/>
                      <a:pt x="19062" y="222326"/>
                    </a:cubicBezTo>
                    <a:close/>
                  </a:path>
                </a:pathLst>
              </a:custGeom>
              <a:solidFill>
                <a:srgbClr val="D6976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0" name="Google Shape;110;p3"/>
              <p:cNvSpPr/>
              <p:nvPr/>
            </p:nvSpPr>
            <p:spPr>
              <a:xfrm>
                <a:off x="6588359" y="4366545"/>
                <a:ext cx="55221" cy="57150"/>
              </a:xfrm>
              <a:custGeom>
                <a:rect b="b" l="l" r="r" t="t"/>
                <a:pathLst>
                  <a:path extrusionOk="0" h="57150" w="55221">
                    <a:moveTo>
                      <a:pt x="27611" y="57150"/>
                    </a:moveTo>
                    <a:cubicBezTo>
                      <a:pt x="64377" y="57150"/>
                      <a:pt x="64472" y="0"/>
                      <a:pt x="27611" y="0"/>
                    </a:cubicBezTo>
                    <a:cubicBezTo>
                      <a:pt x="-9156" y="0"/>
                      <a:pt x="-9251" y="57150"/>
                      <a:pt x="27611" y="57150"/>
                    </a:cubicBezTo>
                    <a:lnTo>
                      <a:pt x="27611" y="57150"/>
                    </a:lnTo>
                    <a:close/>
                  </a:path>
                </a:pathLst>
              </a:custGeom>
              <a:solidFill>
                <a:srgbClr val="D6976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1" name="Google Shape;111;p3"/>
              <p:cNvSpPr/>
              <p:nvPr/>
            </p:nvSpPr>
            <p:spPr>
              <a:xfrm>
                <a:off x="6465236" y="4487227"/>
                <a:ext cx="55185" cy="57150"/>
              </a:xfrm>
              <a:custGeom>
                <a:rect b="b" l="l" r="r" t="t"/>
                <a:pathLst>
                  <a:path extrusionOk="0" h="57150" w="55185">
                    <a:moveTo>
                      <a:pt x="27575" y="57150"/>
                    </a:moveTo>
                    <a:cubicBezTo>
                      <a:pt x="64341" y="57150"/>
                      <a:pt x="64437" y="0"/>
                      <a:pt x="27575" y="0"/>
                    </a:cubicBezTo>
                    <a:cubicBezTo>
                      <a:pt x="-9192" y="0"/>
                      <a:pt x="-9192" y="57150"/>
                      <a:pt x="27575" y="57150"/>
                    </a:cubicBezTo>
                    <a:lnTo>
                      <a:pt x="27575" y="57150"/>
                    </a:lnTo>
                    <a:close/>
                  </a:path>
                </a:pathLst>
              </a:custGeom>
              <a:solidFill>
                <a:srgbClr val="D6976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2" name="Google Shape;112;p3"/>
              <p:cNvSpPr/>
              <p:nvPr/>
            </p:nvSpPr>
            <p:spPr>
              <a:xfrm>
                <a:off x="6495395" y="4386262"/>
                <a:ext cx="55221" cy="57150"/>
              </a:xfrm>
              <a:custGeom>
                <a:rect b="b" l="l" r="r" t="t"/>
                <a:pathLst>
                  <a:path extrusionOk="0" h="57150" w="55221">
                    <a:moveTo>
                      <a:pt x="27611" y="57150"/>
                    </a:moveTo>
                    <a:cubicBezTo>
                      <a:pt x="64377" y="57150"/>
                      <a:pt x="64473" y="0"/>
                      <a:pt x="27611" y="0"/>
                    </a:cubicBezTo>
                    <a:cubicBezTo>
                      <a:pt x="-9156" y="0"/>
                      <a:pt x="-9251" y="57150"/>
                      <a:pt x="27611" y="57150"/>
                    </a:cubicBezTo>
                    <a:lnTo>
                      <a:pt x="27611" y="57150"/>
                    </a:lnTo>
                    <a:close/>
                  </a:path>
                </a:pathLst>
              </a:custGeom>
              <a:solidFill>
                <a:srgbClr val="D6976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3" name="Google Shape;113;p3"/>
              <p:cNvSpPr/>
              <p:nvPr/>
            </p:nvSpPr>
            <p:spPr>
              <a:xfrm>
                <a:off x="6503967" y="4291298"/>
                <a:ext cx="55221" cy="57150"/>
              </a:xfrm>
              <a:custGeom>
                <a:rect b="b" l="l" r="r" t="t"/>
                <a:pathLst>
                  <a:path extrusionOk="0" h="57150" w="55221">
                    <a:moveTo>
                      <a:pt x="27611" y="57150"/>
                    </a:moveTo>
                    <a:cubicBezTo>
                      <a:pt x="64377" y="57150"/>
                      <a:pt x="64472" y="0"/>
                      <a:pt x="27611" y="0"/>
                    </a:cubicBezTo>
                    <a:cubicBezTo>
                      <a:pt x="-9156" y="0"/>
                      <a:pt x="-9251" y="57150"/>
                      <a:pt x="27611" y="57150"/>
                    </a:cubicBezTo>
                    <a:lnTo>
                      <a:pt x="27611" y="57150"/>
                    </a:lnTo>
                    <a:close/>
                  </a:path>
                </a:pathLst>
              </a:custGeom>
              <a:solidFill>
                <a:srgbClr val="D6976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4" name="Google Shape;114;p3"/>
              <p:cNvSpPr/>
              <p:nvPr/>
            </p:nvSpPr>
            <p:spPr>
              <a:xfrm>
                <a:off x="6374558" y="4397501"/>
                <a:ext cx="55185" cy="57150"/>
              </a:xfrm>
              <a:custGeom>
                <a:rect b="b" l="l" r="r" t="t"/>
                <a:pathLst>
                  <a:path extrusionOk="0" h="57150" w="55185">
                    <a:moveTo>
                      <a:pt x="27575" y="57150"/>
                    </a:moveTo>
                    <a:cubicBezTo>
                      <a:pt x="64341" y="57150"/>
                      <a:pt x="64437" y="0"/>
                      <a:pt x="27575" y="0"/>
                    </a:cubicBezTo>
                    <a:cubicBezTo>
                      <a:pt x="-9192" y="0"/>
                      <a:pt x="-9192" y="57150"/>
                      <a:pt x="27575" y="57150"/>
                    </a:cubicBezTo>
                    <a:lnTo>
                      <a:pt x="27575" y="57150"/>
                    </a:lnTo>
                    <a:close/>
                  </a:path>
                </a:pathLst>
              </a:custGeom>
              <a:solidFill>
                <a:srgbClr val="D6976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5" name="Google Shape;115;p3"/>
              <p:cNvSpPr/>
              <p:nvPr/>
            </p:nvSpPr>
            <p:spPr>
              <a:xfrm>
                <a:off x="7036034" y="4795170"/>
                <a:ext cx="55221" cy="57150"/>
              </a:xfrm>
              <a:custGeom>
                <a:rect b="b" l="l" r="r" t="t"/>
                <a:pathLst>
                  <a:path extrusionOk="0" h="57150" w="55221">
                    <a:moveTo>
                      <a:pt x="27611" y="57150"/>
                    </a:moveTo>
                    <a:cubicBezTo>
                      <a:pt x="64377" y="57150"/>
                      <a:pt x="64472" y="0"/>
                      <a:pt x="27611" y="0"/>
                    </a:cubicBezTo>
                    <a:cubicBezTo>
                      <a:pt x="-9156" y="0"/>
                      <a:pt x="-9251" y="57150"/>
                      <a:pt x="27611" y="57150"/>
                    </a:cubicBezTo>
                    <a:lnTo>
                      <a:pt x="27611" y="57150"/>
                    </a:lnTo>
                    <a:close/>
                  </a:path>
                </a:pathLst>
              </a:custGeom>
              <a:solidFill>
                <a:srgbClr val="D6976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6" name="Google Shape;116;p3"/>
              <p:cNvSpPr/>
              <p:nvPr/>
            </p:nvSpPr>
            <p:spPr>
              <a:xfrm>
                <a:off x="6912911" y="4915852"/>
                <a:ext cx="55185" cy="57150"/>
              </a:xfrm>
              <a:custGeom>
                <a:rect b="b" l="l" r="r" t="t"/>
                <a:pathLst>
                  <a:path extrusionOk="0" h="57150" w="55185">
                    <a:moveTo>
                      <a:pt x="27575" y="57150"/>
                    </a:moveTo>
                    <a:cubicBezTo>
                      <a:pt x="64341" y="57150"/>
                      <a:pt x="64437" y="0"/>
                      <a:pt x="27575" y="0"/>
                    </a:cubicBezTo>
                    <a:cubicBezTo>
                      <a:pt x="-9192" y="0"/>
                      <a:pt x="-9192" y="57150"/>
                      <a:pt x="27575" y="57150"/>
                    </a:cubicBezTo>
                    <a:lnTo>
                      <a:pt x="27575" y="57150"/>
                    </a:lnTo>
                    <a:close/>
                  </a:path>
                </a:pathLst>
              </a:custGeom>
              <a:solidFill>
                <a:srgbClr val="D6976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7" name="Google Shape;117;p3"/>
              <p:cNvSpPr/>
              <p:nvPr/>
            </p:nvSpPr>
            <p:spPr>
              <a:xfrm>
                <a:off x="6943070" y="4814887"/>
                <a:ext cx="55221" cy="57150"/>
              </a:xfrm>
              <a:custGeom>
                <a:rect b="b" l="l" r="r" t="t"/>
                <a:pathLst>
                  <a:path extrusionOk="0" h="57150" w="55221">
                    <a:moveTo>
                      <a:pt x="27611" y="57150"/>
                    </a:moveTo>
                    <a:cubicBezTo>
                      <a:pt x="64377" y="57150"/>
                      <a:pt x="64473" y="0"/>
                      <a:pt x="27611" y="0"/>
                    </a:cubicBezTo>
                    <a:cubicBezTo>
                      <a:pt x="-9156" y="0"/>
                      <a:pt x="-9251" y="57150"/>
                      <a:pt x="27611" y="57150"/>
                    </a:cubicBezTo>
                    <a:lnTo>
                      <a:pt x="27611" y="57150"/>
                    </a:lnTo>
                    <a:close/>
                  </a:path>
                </a:pathLst>
              </a:custGeom>
              <a:solidFill>
                <a:srgbClr val="D6976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8" name="Google Shape;118;p3"/>
              <p:cNvSpPr/>
              <p:nvPr/>
            </p:nvSpPr>
            <p:spPr>
              <a:xfrm>
                <a:off x="6951642" y="4719923"/>
                <a:ext cx="55221" cy="57150"/>
              </a:xfrm>
              <a:custGeom>
                <a:rect b="b" l="l" r="r" t="t"/>
                <a:pathLst>
                  <a:path extrusionOk="0" h="57150" w="55221">
                    <a:moveTo>
                      <a:pt x="27611" y="57150"/>
                    </a:moveTo>
                    <a:cubicBezTo>
                      <a:pt x="64377" y="57150"/>
                      <a:pt x="64472" y="0"/>
                      <a:pt x="27611" y="0"/>
                    </a:cubicBezTo>
                    <a:cubicBezTo>
                      <a:pt x="-9156" y="0"/>
                      <a:pt x="-9251" y="57150"/>
                      <a:pt x="27611" y="57150"/>
                    </a:cubicBezTo>
                    <a:lnTo>
                      <a:pt x="27611" y="57150"/>
                    </a:lnTo>
                    <a:close/>
                  </a:path>
                </a:pathLst>
              </a:custGeom>
              <a:solidFill>
                <a:srgbClr val="D6976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19" name="Google Shape;119;p3"/>
              <p:cNvSpPr/>
              <p:nvPr/>
            </p:nvSpPr>
            <p:spPr>
              <a:xfrm>
                <a:off x="6822233" y="4826126"/>
                <a:ext cx="55185" cy="57150"/>
              </a:xfrm>
              <a:custGeom>
                <a:rect b="b" l="l" r="r" t="t"/>
                <a:pathLst>
                  <a:path extrusionOk="0" h="57150" w="55185">
                    <a:moveTo>
                      <a:pt x="27575" y="57150"/>
                    </a:moveTo>
                    <a:cubicBezTo>
                      <a:pt x="64341" y="57150"/>
                      <a:pt x="64437" y="0"/>
                      <a:pt x="27575" y="0"/>
                    </a:cubicBezTo>
                    <a:cubicBezTo>
                      <a:pt x="-9192" y="0"/>
                      <a:pt x="-9192" y="57150"/>
                      <a:pt x="27575" y="57150"/>
                    </a:cubicBezTo>
                    <a:lnTo>
                      <a:pt x="27575" y="57150"/>
                    </a:lnTo>
                    <a:close/>
                  </a:path>
                </a:pathLst>
              </a:custGeom>
              <a:solidFill>
                <a:srgbClr val="D6976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20" name="Google Shape;120;p3"/>
            <p:cNvGrpSpPr/>
            <p:nvPr/>
          </p:nvGrpSpPr>
          <p:grpSpPr>
            <a:xfrm>
              <a:off x="6282642" y="4189809"/>
              <a:ext cx="900493" cy="900541"/>
              <a:chOff x="6282642" y="4189809"/>
              <a:chExt cx="900493" cy="900541"/>
            </a:xfrm>
          </p:grpSpPr>
          <p:grpSp>
            <p:nvGrpSpPr>
              <p:cNvPr id="121" name="Google Shape;121;p3"/>
              <p:cNvGrpSpPr/>
              <p:nvPr/>
            </p:nvGrpSpPr>
            <p:grpSpPr>
              <a:xfrm>
                <a:off x="6282642" y="4189809"/>
                <a:ext cx="900493" cy="900541"/>
                <a:chOff x="6282642" y="4189809"/>
                <a:chExt cx="900493" cy="900541"/>
              </a:xfrm>
            </p:grpSpPr>
            <p:sp>
              <p:nvSpPr>
                <p:cNvPr id="122" name="Google Shape;122;p3"/>
                <p:cNvSpPr/>
                <p:nvPr/>
              </p:nvSpPr>
              <p:spPr>
                <a:xfrm>
                  <a:off x="6296953" y="4204192"/>
                  <a:ext cx="871870" cy="871799"/>
                </a:xfrm>
                <a:custGeom>
                  <a:rect b="b" l="l" r="r" t="t"/>
                  <a:pathLst>
                    <a:path extrusionOk="0" h="871799" w="871870">
                      <a:moveTo>
                        <a:pt x="695349" y="33290"/>
                      </a:moveTo>
                      <a:lnTo>
                        <a:pt x="838510" y="176451"/>
                      </a:lnTo>
                      <a:cubicBezTo>
                        <a:pt x="882991" y="220932"/>
                        <a:pt x="882991" y="293608"/>
                        <a:pt x="838510" y="338090"/>
                      </a:cubicBezTo>
                      <a:lnTo>
                        <a:pt x="338161" y="838438"/>
                      </a:lnTo>
                      <a:cubicBezTo>
                        <a:pt x="293680" y="882920"/>
                        <a:pt x="221004" y="882920"/>
                        <a:pt x="176522" y="838438"/>
                      </a:cubicBezTo>
                      <a:lnTo>
                        <a:pt x="33361" y="695277"/>
                      </a:lnTo>
                      <a:cubicBezTo>
                        <a:pt x="-11120" y="650796"/>
                        <a:pt x="-11120" y="578120"/>
                        <a:pt x="33361" y="533638"/>
                      </a:cubicBezTo>
                      <a:lnTo>
                        <a:pt x="533710" y="33290"/>
                      </a:lnTo>
                      <a:cubicBezTo>
                        <a:pt x="578191" y="-11097"/>
                        <a:pt x="650867" y="-11097"/>
                        <a:pt x="695349" y="33290"/>
                      </a:cubicBezTo>
                      <a:close/>
                    </a:path>
                  </a:pathLst>
                </a:custGeom>
                <a:solidFill>
                  <a:srgbClr val="E5B569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123" name="Google Shape;123;p3"/>
                <p:cNvSpPr/>
                <p:nvPr/>
              </p:nvSpPr>
              <p:spPr>
                <a:xfrm>
                  <a:off x="6282642" y="4189809"/>
                  <a:ext cx="900493" cy="900541"/>
                </a:xfrm>
                <a:custGeom>
                  <a:rect b="b" l="l" r="r" t="t"/>
                  <a:pathLst>
                    <a:path extrusionOk="0" h="900541" w="900493">
                      <a:moveTo>
                        <a:pt x="271701" y="900541"/>
                      </a:moveTo>
                      <a:cubicBezTo>
                        <a:pt x="238744" y="900541"/>
                        <a:pt x="205883" y="887968"/>
                        <a:pt x="180737" y="862917"/>
                      </a:cubicBezTo>
                      <a:lnTo>
                        <a:pt x="37576" y="719757"/>
                      </a:lnTo>
                      <a:cubicBezTo>
                        <a:pt x="-12525" y="669655"/>
                        <a:pt x="-12525" y="588026"/>
                        <a:pt x="37576" y="537924"/>
                      </a:cubicBezTo>
                      <a:lnTo>
                        <a:pt x="537924" y="37576"/>
                      </a:lnTo>
                      <a:cubicBezTo>
                        <a:pt x="588026" y="-12525"/>
                        <a:pt x="669655" y="-12525"/>
                        <a:pt x="719757" y="37576"/>
                      </a:cubicBezTo>
                      <a:lnTo>
                        <a:pt x="862917" y="180737"/>
                      </a:lnTo>
                      <a:cubicBezTo>
                        <a:pt x="913019" y="230838"/>
                        <a:pt x="913019" y="312468"/>
                        <a:pt x="862917" y="362569"/>
                      </a:cubicBezTo>
                      <a:lnTo>
                        <a:pt x="362569" y="862917"/>
                      </a:lnTo>
                      <a:cubicBezTo>
                        <a:pt x="337518" y="888063"/>
                        <a:pt x="304562" y="900541"/>
                        <a:pt x="271701" y="900541"/>
                      </a:cubicBezTo>
                      <a:close/>
                      <a:moveTo>
                        <a:pt x="628888" y="28527"/>
                      </a:moveTo>
                      <a:cubicBezTo>
                        <a:pt x="603266" y="28527"/>
                        <a:pt x="577644" y="38243"/>
                        <a:pt x="558213" y="57769"/>
                      </a:cubicBezTo>
                      <a:lnTo>
                        <a:pt x="57864" y="558117"/>
                      </a:lnTo>
                      <a:cubicBezTo>
                        <a:pt x="18907" y="597075"/>
                        <a:pt x="18907" y="660607"/>
                        <a:pt x="57864" y="699564"/>
                      </a:cubicBezTo>
                      <a:lnTo>
                        <a:pt x="201025" y="842724"/>
                      </a:lnTo>
                      <a:cubicBezTo>
                        <a:pt x="239982" y="881682"/>
                        <a:pt x="303514" y="881682"/>
                        <a:pt x="342471" y="842724"/>
                      </a:cubicBezTo>
                      <a:lnTo>
                        <a:pt x="842820" y="342376"/>
                      </a:lnTo>
                      <a:cubicBezTo>
                        <a:pt x="881777" y="303419"/>
                        <a:pt x="881777" y="239887"/>
                        <a:pt x="842820" y="200930"/>
                      </a:cubicBezTo>
                      <a:lnTo>
                        <a:pt x="699659" y="57769"/>
                      </a:lnTo>
                      <a:cubicBezTo>
                        <a:pt x="680037" y="38338"/>
                        <a:pt x="654415" y="28527"/>
                        <a:pt x="628888" y="28527"/>
                      </a:cubicBezTo>
                      <a:close/>
                    </a:path>
                  </a:pathLst>
                </a:custGeom>
                <a:solidFill>
                  <a:srgbClr val="4A2C2A"/>
                </a:solidFill>
                <a:ln>
                  <a:noFill/>
                </a:ln>
              </p:spPr>
              <p:txBody>
                <a:bodyPr anchorCtr="0" anchor="ctr" bIns="45700" lIns="91425" spcFirstLastPara="1" rIns="91425" wrap="square" tIns="45700">
                  <a:noAutofit/>
                </a:bodyPr>
                <a:lstStyle/>
                <a:p>
                  <a:pPr indent="0" lvl="0" marL="0" marR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sp>
            <p:nvSpPr>
              <p:cNvPr id="124" name="Google Shape;124;p3"/>
              <p:cNvSpPr/>
              <p:nvPr/>
            </p:nvSpPr>
            <p:spPr>
              <a:xfrm>
                <a:off x="6553628" y="4596812"/>
                <a:ext cx="223837" cy="223884"/>
              </a:xfrm>
              <a:custGeom>
                <a:rect b="b" l="l" r="r" t="t"/>
                <a:pathLst>
                  <a:path extrusionOk="0" h="223884" w="223837">
                    <a:moveTo>
                      <a:pt x="204740" y="223885"/>
                    </a:moveTo>
                    <a:cubicBezTo>
                      <a:pt x="199882" y="223885"/>
                      <a:pt x="195024" y="221980"/>
                      <a:pt x="191310" y="218265"/>
                    </a:cubicBezTo>
                    <a:lnTo>
                      <a:pt x="5572" y="32528"/>
                    </a:lnTo>
                    <a:cubicBezTo>
                      <a:pt x="-1857" y="25098"/>
                      <a:pt x="-1857" y="13002"/>
                      <a:pt x="5572" y="5572"/>
                    </a:cubicBezTo>
                    <a:cubicBezTo>
                      <a:pt x="13002" y="-1857"/>
                      <a:pt x="25098" y="-1857"/>
                      <a:pt x="32528" y="5572"/>
                    </a:cubicBezTo>
                    <a:lnTo>
                      <a:pt x="218265" y="191310"/>
                    </a:lnTo>
                    <a:cubicBezTo>
                      <a:pt x="225695" y="198739"/>
                      <a:pt x="225695" y="210836"/>
                      <a:pt x="218265" y="218265"/>
                    </a:cubicBezTo>
                    <a:cubicBezTo>
                      <a:pt x="214455" y="222075"/>
                      <a:pt x="209597" y="223885"/>
                      <a:pt x="204740" y="223885"/>
                    </a:cubicBezTo>
                    <a:close/>
                  </a:path>
                </a:pathLst>
              </a:custGeom>
              <a:solidFill>
                <a:srgbClr val="D6976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5" name="Google Shape;125;p3"/>
              <p:cNvSpPr/>
              <p:nvPr/>
            </p:nvSpPr>
            <p:spPr>
              <a:xfrm>
                <a:off x="6715553" y="4444412"/>
                <a:ext cx="223837" cy="223884"/>
              </a:xfrm>
              <a:custGeom>
                <a:rect b="b" l="l" r="r" t="t"/>
                <a:pathLst>
                  <a:path extrusionOk="0" h="223884" w="223837">
                    <a:moveTo>
                      <a:pt x="204740" y="223885"/>
                    </a:moveTo>
                    <a:cubicBezTo>
                      <a:pt x="199882" y="223885"/>
                      <a:pt x="195024" y="221980"/>
                      <a:pt x="191310" y="218265"/>
                    </a:cubicBezTo>
                    <a:lnTo>
                      <a:pt x="5572" y="32528"/>
                    </a:lnTo>
                    <a:cubicBezTo>
                      <a:pt x="-1857" y="25098"/>
                      <a:pt x="-1857" y="13002"/>
                      <a:pt x="5572" y="5572"/>
                    </a:cubicBezTo>
                    <a:cubicBezTo>
                      <a:pt x="13002" y="-1857"/>
                      <a:pt x="25098" y="-1857"/>
                      <a:pt x="32528" y="5572"/>
                    </a:cubicBezTo>
                    <a:lnTo>
                      <a:pt x="218265" y="191310"/>
                    </a:lnTo>
                    <a:cubicBezTo>
                      <a:pt x="225695" y="198739"/>
                      <a:pt x="225695" y="210836"/>
                      <a:pt x="218265" y="218265"/>
                    </a:cubicBezTo>
                    <a:cubicBezTo>
                      <a:pt x="214455" y="222075"/>
                      <a:pt x="209597" y="223885"/>
                      <a:pt x="204740" y="223885"/>
                    </a:cubicBezTo>
                    <a:close/>
                  </a:path>
                </a:pathLst>
              </a:custGeom>
              <a:solidFill>
                <a:srgbClr val="D6976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6" name="Google Shape;126;p3"/>
              <p:cNvSpPr/>
              <p:nvPr/>
            </p:nvSpPr>
            <p:spPr>
              <a:xfrm>
                <a:off x="6469046" y="4711541"/>
                <a:ext cx="55185" cy="57150"/>
              </a:xfrm>
              <a:custGeom>
                <a:rect b="b" l="l" r="r" t="t"/>
                <a:pathLst>
                  <a:path extrusionOk="0" h="57150" w="55185">
                    <a:moveTo>
                      <a:pt x="27575" y="57150"/>
                    </a:moveTo>
                    <a:cubicBezTo>
                      <a:pt x="64341" y="57150"/>
                      <a:pt x="64436" y="0"/>
                      <a:pt x="27575" y="0"/>
                    </a:cubicBezTo>
                    <a:cubicBezTo>
                      <a:pt x="-9192" y="0"/>
                      <a:pt x="-9192" y="57150"/>
                      <a:pt x="27575" y="57150"/>
                    </a:cubicBezTo>
                    <a:lnTo>
                      <a:pt x="27575" y="57150"/>
                    </a:lnTo>
                    <a:close/>
                  </a:path>
                </a:pathLst>
              </a:custGeom>
              <a:solidFill>
                <a:srgbClr val="D6976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7" name="Google Shape;127;p3"/>
              <p:cNvSpPr/>
              <p:nvPr/>
            </p:nvSpPr>
            <p:spPr>
              <a:xfrm>
                <a:off x="6596169" y="4828032"/>
                <a:ext cx="55221" cy="57150"/>
              </a:xfrm>
              <a:custGeom>
                <a:rect b="b" l="l" r="r" t="t"/>
                <a:pathLst>
                  <a:path extrusionOk="0" h="57150" w="55221">
                    <a:moveTo>
                      <a:pt x="27611" y="57150"/>
                    </a:moveTo>
                    <a:cubicBezTo>
                      <a:pt x="64377" y="57150"/>
                      <a:pt x="64472" y="0"/>
                      <a:pt x="27611" y="0"/>
                    </a:cubicBezTo>
                    <a:cubicBezTo>
                      <a:pt x="-9156" y="0"/>
                      <a:pt x="-9251" y="57150"/>
                      <a:pt x="27611" y="57150"/>
                    </a:cubicBezTo>
                    <a:lnTo>
                      <a:pt x="27611" y="57150"/>
                    </a:lnTo>
                    <a:close/>
                  </a:path>
                </a:pathLst>
              </a:custGeom>
              <a:solidFill>
                <a:srgbClr val="D6976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8" name="Google Shape;128;p3"/>
              <p:cNvSpPr/>
              <p:nvPr/>
            </p:nvSpPr>
            <p:spPr>
              <a:xfrm>
                <a:off x="6493775" y="4803266"/>
                <a:ext cx="55221" cy="57150"/>
              </a:xfrm>
              <a:custGeom>
                <a:rect b="b" l="l" r="r" t="t"/>
                <a:pathLst>
                  <a:path extrusionOk="0" h="57150" w="55221">
                    <a:moveTo>
                      <a:pt x="27611" y="57150"/>
                    </a:moveTo>
                    <a:cubicBezTo>
                      <a:pt x="64377" y="57150"/>
                      <a:pt x="64472" y="0"/>
                      <a:pt x="27611" y="0"/>
                    </a:cubicBezTo>
                    <a:cubicBezTo>
                      <a:pt x="-9156" y="0"/>
                      <a:pt x="-9251" y="57150"/>
                      <a:pt x="27611" y="57150"/>
                    </a:cubicBezTo>
                    <a:lnTo>
                      <a:pt x="27611" y="57150"/>
                    </a:lnTo>
                    <a:close/>
                  </a:path>
                </a:pathLst>
              </a:custGeom>
              <a:solidFill>
                <a:srgbClr val="D6976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29" name="Google Shape;129;p3"/>
              <p:cNvSpPr/>
              <p:nvPr/>
            </p:nvSpPr>
            <p:spPr>
              <a:xfrm>
                <a:off x="6398430" y="4799742"/>
                <a:ext cx="55221" cy="57150"/>
              </a:xfrm>
              <a:custGeom>
                <a:rect b="b" l="l" r="r" t="t"/>
                <a:pathLst>
                  <a:path extrusionOk="0" h="57150" w="55221">
                    <a:moveTo>
                      <a:pt x="27611" y="57150"/>
                    </a:moveTo>
                    <a:cubicBezTo>
                      <a:pt x="64377" y="57150"/>
                      <a:pt x="64472" y="0"/>
                      <a:pt x="27611" y="0"/>
                    </a:cubicBezTo>
                    <a:cubicBezTo>
                      <a:pt x="-9156" y="0"/>
                      <a:pt x="-9251" y="57150"/>
                      <a:pt x="27611" y="57150"/>
                    </a:cubicBezTo>
                    <a:lnTo>
                      <a:pt x="27611" y="57150"/>
                    </a:lnTo>
                    <a:close/>
                  </a:path>
                </a:pathLst>
              </a:custGeom>
              <a:solidFill>
                <a:srgbClr val="D6976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0" name="Google Shape;130;p3"/>
              <p:cNvSpPr/>
              <p:nvPr/>
            </p:nvSpPr>
            <p:spPr>
              <a:xfrm>
                <a:off x="6511397" y="4923377"/>
                <a:ext cx="55221" cy="57150"/>
              </a:xfrm>
              <a:custGeom>
                <a:rect b="b" l="l" r="r" t="t"/>
                <a:pathLst>
                  <a:path extrusionOk="0" h="57150" w="55221">
                    <a:moveTo>
                      <a:pt x="27611" y="57150"/>
                    </a:moveTo>
                    <a:cubicBezTo>
                      <a:pt x="64377" y="57150"/>
                      <a:pt x="64472" y="0"/>
                      <a:pt x="27611" y="0"/>
                    </a:cubicBezTo>
                    <a:cubicBezTo>
                      <a:pt x="-9156" y="0"/>
                      <a:pt x="-9251" y="57150"/>
                      <a:pt x="27611" y="57150"/>
                    </a:cubicBezTo>
                    <a:lnTo>
                      <a:pt x="27611" y="57150"/>
                    </a:lnTo>
                    <a:close/>
                  </a:path>
                </a:pathLst>
              </a:custGeom>
              <a:solidFill>
                <a:srgbClr val="D6976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1" name="Google Shape;131;p3"/>
              <p:cNvSpPr/>
              <p:nvPr/>
            </p:nvSpPr>
            <p:spPr>
              <a:xfrm>
                <a:off x="6907196" y="4282916"/>
                <a:ext cx="55185" cy="57150"/>
              </a:xfrm>
              <a:custGeom>
                <a:rect b="b" l="l" r="r" t="t"/>
                <a:pathLst>
                  <a:path extrusionOk="0" h="57150" w="55185">
                    <a:moveTo>
                      <a:pt x="27575" y="57150"/>
                    </a:moveTo>
                    <a:cubicBezTo>
                      <a:pt x="64341" y="57150"/>
                      <a:pt x="64436" y="0"/>
                      <a:pt x="27575" y="0"/>
                    </a:cubicBezTo>
                    <a:cubicBezTo>
                      <a:pt x="-9192" y="0"/>
                      <a:pt x="-9192" y="57150"/>
                      <a:pt x="27575" y="57150"/>
                    </a:cubicBezTo>
                    <a:lnTo>
                      <a:pt x="27575" y="57150"/>
                    </a:lnTo>
                    <a:close/>
                  </a:path>
                </a:pathLst>
              </a:custGeom>
              <a:solidFill>
                <a:srgbClr val="D6976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2" name="Google Shape;132;p3"/>
              <p:cNvSpPr/>
              <p:nvPr/>
            </p:nvSpPr>
            <p:spPr>
              <a:xfrm>
                <a:off x="7034319" y="4399407"/>
                <a:ext cx="55221" cy="57150"/>
              </a:xfrm>
              <a:custGeom>
                <a:rect b="b" l="l" r="r" t="t"/>
                <a:pathLst>
                  <a:path extrusionOk="0" h="57150" w="55221">
                    <a:moveTo>
                      <a:pt x="27611" y="57150"/>
                    </a:moveTo>
                    <a:cubicBezTo>
                      <a:pt x="64377" y="57150"/>
                      <a:pt x="64472" y="0"/>
                      <a:pt x="27611" y="0"/>
                    </a:cubicBezTo>
                    <a:cubicBezTo>
                      <a:pt x="-9156" y="0"/>
                      <a:pt x="-9251" y="57150"/>
                      <a:pt x="27611" y="57150"/>
                    </a:cubicBezTo>
                    <a:lnTo>
                      <a:pt x="27611" y="57150"/>
                    </a:lnTo>
                    <a:close/>
                  </a:path>
                </a:pathLst>
              </a:custGeom>
              <a:solidFill>
                <a:srgbClr val="D6976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3" name="Google Shape;133;p3"/>
              <p:cNvSpPr/>
              <p:nvPr/>
            </p:nvSpPr>
            <p:spPr>
              <a:xfrm>
                <a:off x="6931925" y="4374641"/>
                <a:ext cx="55221" cy="57150"/>
              </a:xfrm>
              <a:custGeom>
                <a:rect b="b" l="l" r="r" t="t"/>
                <a:pathLst>
                  <a:path extrusionOk="0" h="57150" w="55221">
                    <a:moveTo>
                      <a:pt x="27611" y="57150"/>
                    </a:moveTo>
                    <a:cubicBezTo>
                      <a:pt x="64377" y="57150"/>
                      <a:pt x="64472" y="0"/>
                      <a:pt x="27611" y="0"/>
                    </a:cubicBezTo>
                    <a:cubicBezTo>
                      <a:pt x="-9156" y="0"/>
                      <a:pt x="-9251" y="57150"/>
                      <a:pt x="27611" y="57150"/>
                    </a:cubicBezTo>
                    <a:lnTo>
                      <a:pt x="27611" y="57150"/>
                    </a:lnTo>
                    <a:close/>
                  </a:path>
                </a:pathLst>
              </a:custGeom>
              <a:solidFill>
                <a:srgbClr val="D6976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4" name="Google Shape;134;p3"/>
              <p:cNvSpPr/>
              <p:nvPr/>
            </p:nvSpPr>
            <p:spPr>
              <a:xfrm>
                <a:off x="6836580" y="4371117"/>
                <a:ext cx="55221" cy="57150"/>
              </a:xfrm>
              <a:custGeom>
                <a:rect b="b" l="l" r="r" t="t"/>
                <a:pathLst>
                  <a:path extrusionOk="0" h="57150" w="55221">
                    <a:moveTo>
                      <a:pt x="27611" y="57150"/>
                    </a:moveTo>
                    <a:cubicBezTo>
                      <a:pt x="64377" y="57150"/>
                      <a:pt x="64472" y="0"/>
                      <a:pt x="27611" y="0"/>
                    </a:cubicBezTo>
                    <a:cubicBezTo>
                      <a:pt x="-9156" y="0"/>
                      <a:pt x="-9251" y="57150"/>
                      <a:pt x="27611" y="57150"/>
                    </a:cubicBezTo>
                    <a:lnTo>
                      <a:pt x="27611" y="57150"/>
                    </a:lnTo>
                    <a:close/>
                  </a:path>
                </a:pathLst>
              </a:custGeom>
              <a:solidFill>
                <a:srgbClr val="D6976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5" name="Google Shape;135;p3"/>
              <p:cNvSpPr/>
              <p:nvPr/>
            </p:nvSpPr>
            <p:spPr>
              <a:xfrm>
                <a:off x="6949547" y="4494752"/>
                <a:ext cx="55221" cy="57150"/>
              </a:xfrm>
              <a:custGeom>
                <a:rect b="b" l="l" r="r" t="t"/>
                <a:pathLst>
                  <a:path extrusionOk="0" h="57150" w="55221">
                    <a:moveTo>
                      <a:pt x="27611" y="57150"/>
                    </a:moveTo>
                    <a:cubicBezTo>
                      <a:pt x="64377" y="57150"/>
                      <a:pt x="64472" y="0"/>
                      <a:pt x="27611" y="0"/>
                    </a:cubicBezTo>
                    <a:cubicBezTo>
                      <a:pt x="-9156" y="0"/>
                      <a:pt x="-9251" y="57150"/>
                      <a:pt x="27611" y="57150"/>
                    </a:cubicBezTo>
                    <a:lnTo>
                      <a:pt x="27611" y="57150"/>
                    </a:lnTo>
                    <a:close/>
                  </a:path>
                </a:pathLst>
              </a:custGeom>
              <a:solidFill>
                <a:srgbClr val="D69764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grpSp>
        <p:nvGrpSpPr>
          <p:cNvPr id="136" name="Google Shape;136;p3"/>
          <p:cNvGrpSpPr/>
          <p:nvPr/>
        </p:nvGrpSpPr>
        <p:grpSpPr>
          <a:xfrm>
            <a:off x="1716423" y="2678187"/>
            <a:ext cx="1514269" cy="1514350"/>
            <a:chOff x="7478410" y="4194571"/>
            <a:chExt cx="900493" cy="900541"/>
          </a:xfrm>
        </p:grpSpPr>
        <p:grpSp>
          <p:nvGrpSpPr>
            <p:cNvPr id="137" name="Google Shape;137;p3"/>
            <p:cNvGrpSpPr/>
            <p:nvPr/>
          </p:nvGrpSpPr>
          <p:grpSpPr>
            <a:xfrm>
              <a:off x="7478410" y="4194571"/>
              <a:ext cx="900493" cy="900541"/>
              <a:chOff x="7478410" y="4194571"/>
              <a:chExt cx="900493" cy="900541"/>
            </a:xfrm>
          </p:grpSpPr>
          <p:sp>
            <p:nvSpPr>
              <p:cNvPr id="138" name="Google Shape;138;p3"/>
              <p:cNvSpPr/>
              <p:nvPr/>
            </p:nvSpPr>
            <p:spPr>
              <a:xfrm>
                <a:off x="7492722" y="4208883"/>
                <a:ext cx="871870" cy="871870"/>
              </a:xfrm>
              <a:custGeom>
                <a:rect b="b" l="l" r="r" t="t"/>
                <a:pathLst>
                  <a:path extrusionOk="0" h="871870" w="871870">
                    <a:moveTo>
                      <a:pt x="838510" y="695349"/>
                    </a:moveTo>
                    <a:lnTo>
                      <a:pt x="695349" y="838510"/>
                    </a:lnTo>
                    <a:cubicBezTo>
                      <a:pt x="650867" y="882991"/>
                      <a:pt x="578191" y="882991"/>
                      <a:pt x="533710" y="838510"/>
                    </a:cubicBezTo>
                    <a:lnTo>
                      <a:pt x="33361" y="338161"/>
                    </a:lnTo>
                    <a:cubicBezTo>
                      <a:pt x="-11120" y="293680"/>
                      <a:pt x="-11120" y="221004"/>
                      <a:pt x="33361" y="176522"/>
                    </a:cubicBezTo>
                    <a:lnTo>
                      <a:pt x="176522" y="33361"/>
                    </a:lnTo>
                    <a:cubicBezTo>
                      <a:pt x="221004" y="-11120"/>
                      <a:pt x="293680" y="-11120"/>
                      <a:pt x="338161" y="33361"/>
                    </a:cubicBezTo>
                    <a:lnTo>
                      <a:pt x="838510" y="533710"/>
                    </a:lnTo>
                    <a:cubicBezTo>
                      <a:pt x="882991" y="578191"/>
                      <a:pt x="882991" y="650867"/>
                      <a:pt x="838510" y="695349"/>
                    </a:cubicBezTo>
                    <a:close/>
                  </a:path>
                </a:pathLst>
              </a:custGeom>
              <a:solidFill>
                <a:srgbClr val="E5B569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39" name="Google Shape;139;p3"/>
              <p:cNvSpPr/>
              <p:nvPr/>
            </p:nvSpPr>
            <p:spPr>
              <a:xfrm>
                <a:off x="7478410" y="4194571"/>
                <a:ext cx="900493" cy="900541"/>
              </a:xfrm>
              <a:custGeom>
                <a:rect b="b" l="l" r="r" t="t"/>
                <a:pathLst>
                  <a:path extrusionOk="0" h="900541" w="900493">
                    <a:moveTo>
                      <a:pt x="628888" y="900541"/>
                    </a:moveTo>
                    <a:cubicBezTo>
                      <a:pt x="595932" y="900541"/>
                      <a:pt x="563070" y="887968"/>
                      <a:pt x="537924" y="862917"/>
                    </a:cubicBezTo>
                    <a:lnTo>
                      <a:pt x="37576" y="362569"/>
                    </a:lnTo>
                    <a:cubicBezTo>
                      <a:pt x="-12525" y="312468"/>
                      <a:pt x="-12525" y="230838"/>
                      <a:pt x="37576" y="180737"/>
                    </a:cubicBezTo>
                    <a:lnTo>
                      <a:pt x="180737" y="37576"/>
                    </a:lnTo>
                    <a:cubicBezTo>
                      <a:pt x="230838" y="-12525"/>
                      <a:pt x="312468" y="-12525"/>
                      <a:pt x="362569" y="37576"/>
                    </a:cubicBezTo>
                    <a:lnTo>
                      <a:pt x="862917" y="537924"/>
                    </a:lnTo>
                    <a:cubicBezTo>
                      <a:pt x="913019" y="588026"/>
                      <a:pt x="913019" y="669655"/>
                      <a:pt x="862917" y="719757"/>
                    </a:cubicBezTo>
                    <a:lnTo>
                      <a:pt x="719757" y="862917"/>
                    </a:lnTo>
                    <a:cubicBezTo>
                      <a:pt x="694706" y="887968"/>
                      <a:pt x="661749" y="900541"/>
                      <a:pt x="628888" y="900541"/>
                    </a:cubicBezTo>
                    <a:close/>
                    <a:moveTo>
                      <a:pt x="271701" y="28527"/>
                    </a:moveTo>
                    <a:cubicBezTo>
                      <a:pt x="246078" y="28527"/>
                      <a:pt x="220456" y="38243"/>
                      <a:pt x="201025" y="57769"/>
                    </a:cubicBezTo>
                    <a:lnTo>
                      <a:pt x="57864" y="200930"/>
                    </a:lnTo>
                    <a:cubicBezTo>
                      <a:pt x="18907" y="239887"/>
                      <a:pt x="18907" y="303419"/>
                      <a:pt x="57864" y="342376"/>
                    </a:cubicBezTo>
                    <a:lnTo>
                      <a:pt x="558213" y="842724"/>
                    </a:lnTo>
                    <a:cubicBezTo>
                      <a:pt x="597170" y="881682"/>
                      <a:pt x="660702" y="881682"/>
                      <a:pt x="699659" y="842724"/>
                    </a:cubicBezTo>
                    <a:lnTo>
                      <a:pt x="842820" y="699564"/>
                    </a:lnTo>
                    <a:cubicBezTo>
                      <a:pt x="881777" y="660607"/>
                      <a:pt x="881777" y="597075"/>
                      <a:pt x="842820" y="558117"/>
                    </a:cubicBezTo>
                    <a:lnTo>
                      <a:pt x="342471" y="57769"/>
                    </a:lnTo>
                    <a:cubicBezTo>
                      <a:pt x="322850" y="38338"/>
                      <a:pt x="297228" y="28527"/>
                      <a:pt x="271701" y="28527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40" name="Google Shape;140;p3"/>
            <p:cNvSpPr/>
            <p:nvPr/>
          </p:nvSpPr>
          <p:spPr>
            <a:xfrm>
              <a:off x="7891450" y="4616850"/>
              <a:ext cx="225291" cy="222325"/>
            </a:xfrm>
            <a:custGeom>
              <a:rect b="b" l="l" r="r" t="t"/>
              <a:pathLst>
                <a:path extrusionOk="0" h="222325" w="225291">
                  <a:moveTo>
                    <a:pt x="19062" y="222326"/>
                  </a:moveTo>
                  <a:cubicBezTo>
                    <a:pt x="14110" y="222326"/>
                    <a:pt x="9252" y="220421"/>
                    <a:pt x="5442" y="216611"/>
                  </a:cubicBezTo>
                  <a:cubicBezTo>
                    <a:pt x="-1893" y="209086"/>
                    <a:pt x="-1797" y="197085"/>
                    <a:pt x="5632" y="189655"/>
                  </a:cubicBezTo>
                  <a:lnTo>
                    <a:pt x="192894" y="5442"/>
                  </a:lnTo>
                  <a:cubicBezTo>
                    <a:pt x="200419" y="-1892"/>
                    <a:pt x="212420" y="-1797"/>
                    <a:pt x="219849" y="5632"/>
                  </a:cubicBezTo>
                  <a:cubicBezTo>
                    <a:pt x="227184" y="13157"/>
                    <a:pt x="227088" y="25159"/>
                    <a:pt x="219659" y="32588"/>
                  </a:cubicBezTo>
                  <a:lnTo>
                    <a:pt x="32397" y="216801"/>
                  </a:lnTo>
                  <a:cubicBezTo>
                    <a:pt x="28778" y="220516"/>
                    <a:pt x="23920" y="222326"/>
                    <a:pt x="19062" y="222326"/>
                  </a:cubicBezTo>
                  <a:close/>
                </a:path>
              </a:pathLst>
            </a:custGeom>
            <a:solidFill>
              <a:srgbClr val="D6976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1" name="Google Shape;141;p3"/>
            <p:cNvSpPr/>
            <p:nvPr/>
          </p:nvSpPr>
          <p:spPr>
            <a:xfrm>
              <a:off x="7740478" y="4453687"/>
              <a:ext cx="225291" cy="222325"/>
            </a:xfrm>
            <a:custGeom>
              <a:rect b="b" l="l" r="r" t="t"/>
              <a:pathLst>
                <a:path extrusionOk="0" h="222325" w="225291">
                  <a:moveTo>
                    <a:pt x="19062" y="222326"/>
                  </a:moveTo>
                  <a:cubicBezTo>
                    <a:pt x="14109" y="222326"/>
                    <a:pt x="9252" y="220421"/>
                    <a:pt x="5442" y="216611"/>
                  </a:cubicBezTo>
                  <a:cubicBezTo>
                    <a:pt x="-1892" y="209086"/>
                    <a:pt x="-1797" y="197085"/>
                    <a:pt x="5632" y="189655"/>
                  </a:cubicBezTo>
                  <a:lnTo>
                    <a:pt x="192894" y="5442"/>
                  </a:lnTo>
                  <a:cubicBezTo>
                    <a:pt x="200418" y="-1893"/>
                    <a:pt x="212420" y="-1797"/>
                    <a:pt x="219850" y="5632"/>
                  </a:cubicBezTo>
                  <a:cubicBezTo>
                    <a:pt x="227184" y="13157"/>
                    <a:pt x="227088" y="25158"/>
                    <a:pt x="219659" y="32588"/>
                  </a:cubicBezTo>
                  <a:lnTo>
                    <a:pt x="32397" y="216801"/>
                  </a:lnTo>
                  <a:cubicBezTo>
                    <a:pt x="28683" y="220421"/>
                    <a:pt x="23825" y="222326"/>
                    <a:pt x="19062" y="222326"/>
                  </a:cubicBezTo>
                  <a:close/>
                </a:path>
              </a:pathLst>
            </a:custGeom>
            <a:solidFill>
              <a:srgbClr val="D6976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2" name="Google Shape;142;p3"/>
            <p:cNvSpPr/>
            <p:nvPr/>
          </p:nvSpPr>
          <p:spPr>
            <a:xfrm>
              <a:off x="7784127" y="4371213"/>
              <a:ext cx="55221" cy="57150"/>
            </a:xfrm>
            <a:custGeom>
              <a:rect b="b" l="l" r="r" t="t"/>
              <a:pathLst>
                <a:path extrusionOk="0" h="57150" w="55221">
                  <a:moveTo>
                    <a:pt x="27611" y="57150"/>
                  </a:moveTo>
                  <a:cubicBezTo>
                    <a:pt x="64377" y="57150"/>
                    <a:pt x="64472" y="0"/>
                    <a:pt x="27611" y="0"/>
                  </a:cubicBezTo>
                  <a:cubicBezTo>
                    <a:pt x="-9156" y="0"/>
                    <a:pt x="-9251" y="57150"/>
                    <a:pt x="27611" y="57150"/>
                  </a:cubicBezTo>
                  <a:lnTo>
                    <a:pt x="27611" y="57150"/>
                  </a:lnTo>
                  <a:close/>
                </a:path>
              </a:pathLst>
            </a:custGeom>
            <a:solidFill>
              <a:srgbClr val="D6976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3" name="Google Shape;143;p3"/>
            <p:cNvSpPr/>
            <p:nvPr/>
          </p:nvSpPr>
          <p:spPr>
            <a:xfrm>
              <a:off x="7661005" y="4491990"/>
              <a:ext cx="55185" cy="57150"/>
            </a:xfrm>
            <a:custGeom>
              <a:rect b="b" l="l" r="r" t="t"/>
              <a:pathLst>
                <a:path extrusionOk="0" h="57150" w="55185">
                  <a:moveTo>
                    <a:pt x="27575" y="57150"/>
                  </a:moveTo>
                  <a:cubicBezTo>
                    <a:pt x="64341" y="57150"/>
                    <a:pt x="64437" y="0"/>
                    <a:pt x="27575" y="0"/>
                  </a:cubicBezTo>
                  <a:cubicBezTo>
                    <a:pt x="-9192" y="0"/>
                    <a:pt x="-9192" y="57150"/>
                    <a:pt x="27575" y="57150"/>
                  </a:cubicBezTo>
                  <a:lnTo>
                    <a:pt x="27575" y="57150"/>
                  </a:lnTo>
                  <a:close/>
                </a:path>
              </a:pathLst>
            </a:custGeom>
            <a:solidFill>
              <a:srgbClr val="D6976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4" name="Google Shape;144;p3"/>
            <p:cNvSpPr/>
            <p:nvPr/>
          </p:nvSpPr>
          <p:spPr>
            <a:xfrm>
              <a:off x="7691163" y="4391025"/>
              <a:ext cx="55221" cy="57150"/>
            </a:xfrm>
            <a:custGeom>
              <a:rect b="b" l="l" r="r" t="t"/>
              <a:pathLst>
                <a:path extrusionOk="0" h="57150" w="55221">
                  <a:moveTo>
                    <a:pt x="27611" y="57150"/>
                  </a:moveTo>
                  <a:cubicBezTo>
                    <a:pt x="64377" y="57150"/>
                    <a:pt x="64472" y="0"/>
                    <a:pt x="27611" y="0"/>
                  </a:cubicBezTo>
                  <a:cubicBezTo>
                    <a:pt x="-9156" y="0"/>
                    <a:pt x="-9251" y="57150"/>
                    <a:pt x="27611" y="57150"/>
                  </a:cubicBezTo>
                  <a:lnTo>
                    <a:pt x="27611" y="57150"/>
                  </a:lnTo>
                  <a:close/>
                </a:path>
              </a:pathLst>
            </a:custGeom>
            <a:solidFill>
              <a:srgbClr val="D6976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3"/>
            <p:cNvSpPr/>
            <p:nvPr/>
          </p:nvSpPr>
          <p:spPr>
            <a:xfrm>
              <a:off x="7699736" y="4296060"/>
              <a:ext cx="55221" cy="57150"/>
            </a:xfrm>
            <a:custGeom>
              <a:rect b="b" l="l" r="r" t="t"/>
              <a:pathLst>
                <a:path extrusionOk="0" h="57150" w="55221">
                  <a:moveTo>
                    <a:pt x="27611" y="57150"/>
                  </a:moveTo>
                  <a:cubicBezTo>
                    <a:pt x="64377" y="57150"/>
                    <a:pt x="64473" y="0"/>
                    <a:pt x="27611" y="0"/>
                  </a:cubicBezTo>
                  <a:cubicBezTo>
                    <a:pt x="-9156" y="0"/>
                    <a:pt x="-9251" y="57150"/>
                    <a:pt x="27611" y="57150"/>
                  </a:cubicBezTo>
                  <a:lnTo>
                    <a:pt x="27611" y="57150"/>
                  </a:lnTo>
                  <a:close/>
                </a:path>
              </a:pathLst>
            </a:custGeom>
            <a:solidFill>
              <a:srgbClr val="D6976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6" name="Google Shape;146;p3"/>
            <p:cNvSpPr/>
            <p:nvPr/>
          </p:nvSpPr>
          <p:spPr>
            <a:xfrm>
              <a:off x="7570327" y="4402264"/>
              <a:ext cx="55185" cy="57150"/>
            </a:xfrm>
            <a:custGeom>
              <a:rect b="b" l="l" r="r" t="t"/>
              <a:pathLst>
                <a:path extrusionOk="0" h="57150" w="55185">
                  <a:moveTo>
                    <a:pt x="27575" y="57150"/>
                  </a:moveTo>
                  <a:cubicBezTo>
                    <a:pt x="64341" y="57150"/>
                    <a:pt x="64436" y="0"/>
                    <a:pt x="27575" y="0"/>
                  </a:cubicBezTo>
                  <a:cubicBezTo>
                    <a:pt x="-9192" y="0"/>
                    <a:pt x="-9192" y="57150"/>
                    <a:pt x="27575" y="57150"/>
                  </a:cubicBezTo>
                  <a:lnTo>
                    <a:pt x="27575" y="57150"/>
                  </a:lnTo>
                  <a:close/>
                </a:path>
              </a:pathLst>
            </a:custGeom>
            <a:solidFill>
              <a:srgbClr val="D6976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7" name="Google Shape;147;p3"/>
            <p:cNvSpPr/>
            <p:nvPr/>
          </p:nvSpPr>
          <p:spPr>
            <a:xfrm>
              <a:off x="8231802" y="4799838"/>
              <a:ext cx="55221" cy="57150"/>
            </a:xfrm>
            <a:custGeom>
              <a:rect b="b" l="l" r="r" t="t"/>
              <a:pathLst>
                <a:path extrusionOk="0" h="57150" w="55221">
                  <a:moveTo>
                    <a:pt x="27611" y="57150"/>
                  </a:moveTo>
                  <a:cubicBezTo>
                    <a:pt x="64377" y="57150"/>
                    <a:pt x="64472" y="0"/>
                    <a:pt x="27611" y="0"/>
                  </a:cubicBezTo>
                  <a:cubicBezTo>
                    <a:pt x="-9156" y="0"/>
                    <a:pt x="-9251" y="57150"/>
                    <a:pt x="27611" y="57150"/>
                  </a:cubicBezTo>
                  <a:lnTo>
                    <a:pt x="27611" y="57150"/>
                  </a:lnTo>
                  <a:close/>
                </a:path>
              </a:pathLst>
            </a:custGeom>
            <a:solidFill>
              <a:srgbClr val="D6976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8" name="Google Shape;148;p3"/>
            <p:cNvSpPr/>
            <p:nvPr/>
          </p:nvSpPr>
          <p:spPr>
            <a:xfrm>
              <a:off x="8108680" y="4920615"/>
              <a:ext cx="55185" cy="57150"/>
            </a:xfrm>
            <a:custGeom>
              <a:rect b="b" l="l" r="r" t="t"/>
              <a:pathLst>
                <a:path extrusionOk="0" h="57150" w="55185">
                  <a:moveTo>
                    <a:pt x="27575" y="57150"/>
                  </a:moveTo>
                  <a:cubicBezTo>
                    <a:pt x="64341" y="57150"/>
                    <a:pt x="64437" y="0"/>
                    <a:pt x="27575" y="0"/>
                  </a:cubicBezTo>
                  <a:cubicBezTo>
                    <a:pt x="-9192" y="0"/>
                    <a:pt x="-9192" y="57150"/>
                    <a:pt x="27575" y="57150"/>
                  </a:cubicBezTo>
                  <a:lnTo>
                    <a:pt x="27575" y="57150"/>
                  </a:lnTo>
                  <a:close/>
                </a:path>
              </a:pathLst>
            </a:custGeom>
            <a:solidFill>
              <a:srgbClr val="D6976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9" name="Google Shape;149;p3"/>
            <p:cNvSpPr/>
            <p:nvPr/>
          </p:nvSpPr>
          <p:spPr>
            <a:xfrm>
              <a:off x="8138838" y="4819650"/>
              <a:ext cx="55221" cy="57150"/>
            </a:xfrm>
            <a:custGeom>
              <a:rect b="b" l="l" r="r" t="t"/>
              <a:pathLst>
                <a:path extrusionOk="0" h="57150" w="55221">
                  <a:moveTo>
                    <a:pt x="27611" y="57150"/>
                  </a:moveTo>
                  <a:cubicBezTo>
                    <a:pt x="64377" y="57150"/>
                    <a:pt x="64472" y="0"/>
                    <a:pt x="27611" y="0"/>
                  </a:cubicBezTo>
                  <a:cubicBezTo>
                    <a:pt x="-9156" y="0"/>
                    <a:pt x="-9251" y="57150"/>
                    <a:pt x="27611" y="57150"/>
                  </a:cubicBezTo>
                  <a:lnTo>
                    <a:pt x="27611" y="57150"/>
                  </a:lnTo>
                  <a:close/>
                </a:path>
              </a:pathLst>
            </a:custGeom>
            <a:solidFill>
              <a:srgbClr val="D6976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0" name="Google Shape;150;p3"/>
            <p:cNvSpPr/>
            <p:nvPr/>
          </p:nvSpPr>
          <p:spPr>
            <a:xfrm>
              <a:off x="8147411" y="4724685"/>
              <a:ext cx="55221" cy="57150"/>
            </a:xfrm>
            <a:custGeom>
              <a:rect b="b" l="l" r="r" t="t"/>
              <a:pathLst>
                <a:path extrusionOk="0" h="57150" w="55221">
                  <a:moveTo>
                    <a:pt x="27611" y="57150"/>
                  </a:moveTo>
                  <a:cubicBezTo>
                    <a:pt x="64377" y="57150"/>
                    <a:pt x="64473" y="0"/>
                    <a:pt x="27611" y="0"/>
                  </a:cubicBezTo>
                  <a:cubicBezTo>
                    <a:pt x="-9156" y="0"/>
                    <a:pt x="-9251" y="57150"/>
                    <a:pt x="27611" y="57150"/>
                  </a:cubicBezTo>
                  <a:lnTo>
                    <a:pt x="27611" y="57150"/>
                  </a:lnTo>
                  <a:close/>
                </a:path>
              </a:pathLst>
            </a:custGeom>
            <a:solidFill>
              <a:srgbClr val="D6976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1" name="Google Shape;151;p3"/>
            <p:cNvSpPr/>
            <p:nvPr/>
          </p:nvSpPr>
          <p:spPr>
            <a:xfrm>
              <a:off x="8018002" y="4830889"/>
              <a:ext cx="55185" cy="57150"/>
            </a:xfrm>
            <a:custGeom>
              <a:rect b="b" l="l" r="r" t="t"/>
              <a:pathLst>
                <a:path extrusionOk="0" h="57150" w="55185">
                  <a:moveTo>
                    <a:pt x="27575" y="57150"/>
                  </a:moveTo>
                  <a:cubicBezTo>
                    <a:pt x="64341" y="57150"/>
                    <a:pt x="64436" y="0"/>
                    <a:pt x="27575" y="0"/>
                  </a:cubicBezTo>
                  <a:cubicBezTo>
                    <a:pt x="-9192" y="0"/>
                    <a:pt x="-9192" y="57150"/>
                    <a:pt x="27575" y="57150"/>
                  </a:cubicBezTo>
                  <a:lnTo>
                    <a:pt x="27575" y="57150"/>
                  </a:lnTo>
                  <a:close/>
                </a:path>
              </a:pathLst>
            </a:custGeom>
            <a:solidFill>
              <a:srgbClr val="D6976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2" name="Google Shape;152;p3"/>
          <p:cNvGrpSpPr/>
          <p:nvPr/>
        </p:nvGrpSpPr>
        <p:grpSpPr>
          <a:xfrm>
            <a:off x="4404128" y="725813"/>
            <a:ext cx="939730" cy="1566325"/>
            <a:chOff x="3956018" y="3002470"/>
            <a:chExt cx="558831" cy="931449"/>
          </a:xfrm>
        </p:grpSpPr>
        <p:sp>
          <p:nvSpPr>
            <p:cNvPr id="153" name="Google Shape;153;p3"/>
            <p:cNvSpPr/>
            <p:nvPr/>
          </p:nvSpPr>
          <p:spPr>
            <a:xfrm>
              <a:off x="3965162" y="3318605"/>
              <a:ext cx="533876" cy="590359"/>
            </a:xfrm>
            <a:custGeom>
              <a:rect b="b" l="l" r="r" t="t"/>
              <a:pathLst>
                <a:path extrusionOk="0" h="590359" w="533876">
                  <a:moveTo>
                    <a:pt x="501206" y="590359"/>
                  </a:moveTo>
                  <a:lnTo>
                    <a:pt x="32766" y="590359"/>
                  </a:lnTo>
                  <a:cubicBezTo>
                    <a:pt x="14764" y="590359"/>
                    <a:pt x="0" y="575596"/>
                    <a:pt x="0" y="557593"/>
                  </a:cubicBezTo>
                  <a:lnTo>
                    <a:pt x="0" y="32766"/>
                  </a:lnTo>
                  <a:cubicBezTo>
                    <a:pt x="0" y="14764"/>
                    <a:pt x="14764" y="0"/>
                    <a:pt x="32766" y="0"/>
                  </a:cubicBezTo>
                  <a:lnTo>
                    <a:pt x="501110" y="0"/>
                  </a:lnTo>
                  <a:cubicBezTo>
                    <a:pt x="519113" y="0"/>
                    <a:pt x="533876" y="14764"/>
                    <a:pt x="533876" y="32766"/>
                  </a:cubicBezTo>
                  <a:lnTo>
                    <a:pt x="533876" y="557593"/>
                  </a:lnTo>
                  <a:cubicBezTo>
                    <a:pt x="533972" y="575596"/>
                    <a:pt x="519208" y="590359"/>
                    <a:pt x="501206" y="590359"/>
                  </a:cubicBezTo>
                  <a:lnTo>
                    <a:pt x="501206" y="590359"/>
                  </a:lnTo>
                  <a:close/>
                </a:path>
              </a:pathLst>
            </a:custGeom>
            <a:solidFill>
              <a:srgbClr val="DFDFD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4" name="Google Shape;154;p3"/>
            <p:cNvSpPr/>
            <p:nvPr/>
          </p:nvSpPr>
          <p:spPr>
            <a:xfrm>
              <a:off x="4015073" y="3254311"/>
              <a:ext cx="442055" cy="590359"/>
            </a:xfrm>
            <a:custGeom>
              <a:rect b="b" l="l" r="r" t="t"/>
              <a:pathLst>
                <a:path extrusionOk="0" h="590359" w="442055">
                  <a:moveTo>
                    <a:pt x="442055" y="104204"/>
                  </a:moveTo>
                  <a:lnTo>
                    <a:pt x="442055" y="553879"/>
                  </a:lnTo>
                  <a:cubicBezTo>
                    <a:pt x="442055" y="573976"/>
                    <a:pt x="426815" y="590359"/>
                    <a:pt x="407956" y="590359"/>
                  </a:cubicBezTo>
                  <a:lnTo>
                    <a:pt x="34004" y="590359"/>
                  </a:lnTo>
                  <a:cubicBezTo>
                    <a:pt x="15240" y="590359"/>
                    <a:pt x="0" y="574072"/>
                    <a:pt x="0" y="553879"/>
                  </a:cubicBezTo>
                  <a:lnTo>
                    <a:pt x="0" y="104204"/>
                  </a:lnTo>
                  <a:lnTo>
                    <a:pt x="80581" y="104204"/>
                  </a:lnTo>
                  <a:cubicBezTo>
                    <a:pt x="91440" y="104204"/>
                    <a:pt x="100203" y="94869"/>
                    <a:pt x="100203" y="83153"/>
                  </a:cubicBezTo>
                  <a:lnTo>
                    <a:pt x="100203" y="0"/>
                  </a:lnTo>
                  <a:lnTo>
                    <a:pt x="346329" y="0"/>
                  </a:lnTo>
                  <a:lnTo>
                    <a:pt x="346329" y="83153"/>
                  </a:lnTo>
                  <a:cubicBezTo>
                    <a:pt x="346329" y="94774"/>
                    <a:pt x="355092" y="104204"/>
                    <a:pt x="365951" y="104204"/>
                  </a:cubicBezTo>
                  <a:lnTo>
                    <a:pt x="442055" y="104204"/>
                  </a:lnTo>
                  <a:lnTo>
                    <a:pt x="442055" y="104204"/>
                  </a:lnTo>
                  <a:lnTo>
                    <a:pt x="442055" y="104204"/>
                  </a:lnTo>
                  <a:close/>
                </a:path>
              </a:pathLst>
            </a:custGeom>
            <a:solidFill>
              <a:srgbClr val="C4C5C1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5" name="Google Shape;155;p3"/>
            <p:cNvSpPr/>
            <p:nvPr/>
          </p:nvSpPr>
          <p:spPr>
            <a:xfrm>
              <a:off x="3988784" y="3011709"/>
              <a:ext cx="485394" cy="242696"/>
            </a:xfrm>
            <a:custGeom>
              <a:rect b="b" l="l" r="r" t="t"/>
              <a:pathLst>
                <a:path extrusionOk="0" h="242696" w="485394">
                  <a:moveTo>
                    <a:pt x="452628" y="242697"/>
                  </a:moveTo>
                  <a:lnTo>
                    <a:pt x="32766" y="242697"/>
                  </a:lnTo>
                  <a:cubicBezTo>
                    <a:pt x="14764" y="242697"/>
                    <a:pt x="0" y="227933"/>
                    <a:pt x="0" y="209931"/>
                  </a:cubicBezTo>
                  <a:lnTo>
                    <a:pt x="0" y="32766"/>
                  </a:lnTo>
                  <a:cubicBezTo>
                    <a:pt x="0" y="14764"/>
                    <a:pt x="14764" y="0"/>
                    <a:pt x="32766" y="0"/>
                  </a:cubicBezTo>
                  <a:lnTo>
                    <a:pt x="452628" y="0"/>
                  </a:lnTo>
                  <a:cubicBezTo>
                    <a:pt x="470630" y="0"/>
                    <a:pt x="485394" y="14764"/>
                    <a:pt x="485394" y="32766"/>
                  </a:cubicBezTo>
                  <a:lnTo>
                    <a:pt x="485394" y="209931"/>
                  </a:lnTo>
                  <a:cubicBezTo>
                    <a:pt x="485394" y="227838"/>
                    <a:pt x="470630" y="242697"/>
                    <a:pt x="452628" y="242697"/>
                  </a:cubicBezTo>
                  <a:lnTo>
                    <a:pt x="452628" y="242697"/>
                  </a:lnTo>
                  <a:close/>
                </a:path>
              </a:pathLst>
            </a:custGeom>
            <a:solidFill>
              <a:srgbClr val="C4C4C4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6" name="Google Shape;156;p3"/>
            <p:cNvSpPr/>
            <p:nvPr/>
          </p:nvSpPr>
          <p:spPr>
            <a:xfrm>
              <a:off x="4062221" y="3246500"/>
              <a:ext cx="355568" cy="72199"/>
            </a:xfrm>
            <a:custGeom>
              <a:rect b="b" l="l" r="r" t="t"/>
              <a:pathLst>
                <a:path extrusionOk="0" h="72199" w="355568">
                  <a:moveTo>
                    <a:pt x="355568" y="0"/>
                  </a:moveTo>
                  <a:lnTo>
                    <a:pt x="355568" y="72200"/>
                  </a:lnTo>
                  <a:lnTo>
                    <a:pt x="298990" y="72200"/>
                  </a:lnTo>
                  <a:lnTo>
                    <a:pt x="298990" y="8001"/>
                  </a:lnTo>
                  <a:lnTo>
                    <a:pt x="53435" y="8001"/>
                  </a:lnTo>
                  <a:lnTo>
                    <a:pt x="53435" y="72200"/>
                  </a:lnTo>
                  <a:lnTo>
                    <a:pt x="0" y="72200"/>
                  </a:lnTo>
                  <a:lnTo>
                    <a:pt x="0" y="0"/>
                  </a:lnTo>
                  <a:lnTo>
                    <a:pt x="355568" y="0"/>
                  </a:lnTo>
                  <a:close/>
                </a:path>
              </a:pathLst>
            </a:custGeom>
            <a:solidFill>
              <a:srgbClr val="ABABAB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7" name="Google Shape;157;p3"/>
            <p:cNvSpPr/>
            <p:nvPr/>
          </p:nvSpPr>
          <p:spPr>
            <a:xfrm>
              <a:off x="4114704" y="3246500"/>
              <a:ext cx="246697" cy="72199"/>
            </a:xfrm>
            <a:custGeom>
              <a:rect b="b" l="l" r="r" t="t"/>
              <a:pathLst>
                <a:path extrusionOk="0" h="72199" w="246697">
                  <a:moveTo>
                    <a:pt x="0" y="0"/>
                  </a:moveTo>
                  <a:lnTo>
                    <a:pt x="246698" y="0"/>
                  </a:lnTo>
                  <a:lnTo>
                    <a:pt x="246698" y="72200"/>
                  </a:lnTo>
                  <a:lnTo>
                    <a:pt x="0" y="722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29292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8" name="Google Shape;158;p3"/>
            <p:cNvSpPr/>
            <p:nvPr/>
          </p:nvSpPr>
          <p:spPr>
            <a:xfrm>
              <a:off x="3956018" y="3002470"/>
              <a:ext cx="558831" cy="931449"/>
            </a:xfrm>
            <a:custGeom>
              <a:rect b="b" l="l" r="r" t="t"/>
              <a:pathLst>
                <a:path extrusionOk="0" h="931449" w="558831">
                  <a:moveTo>
                    <a:pt x="513874" y="931450"/>
                  </a:moveTo>
                  <a:lnTo>
                    <a:pt x="44958" y="931450"/>
                  </a:lnTo>
                  <a:cubicBezTo>
                    <a:pt x="20193" y="931450"/>
                    <a:pt x="0" y="911257"/>
                    <a:pt x="0" y="886492"/>
                  </a:cubicBezTo>
                  <a:lnTo>
                    <a:pt x="0" y="336518"/>
                  </a:lnTo>
                  <a:cubicBezTo>
                    <a:pt x="0" y="311753"/>
                    <a:pt x="20193" y="291560"/>
                    <a:pt x="44958" y="291560"/>
                  </a:cubicBezTo>
                  <a:lnTo>
                    <a:pt x="89059" y="291560"/>
                  </a:lnTo>
                  <a:lnTo>
                    <a:pt x="89059" y="267271"/>
                  </a:lnTo>
                  <a:lnTo>
                    <a:pt x="69247" y="267271"/>
                  </a:lnTo>
                  <a:cubicBezTo>
                    <a:pt x="44482" y="267271"/>
                    <a:pt x="24289" y="247079"/>
                    <a:pt x="24289" y="222313"/>
                  </a:cubicBezTo>
                  <a:lnTo>
                    <a:pt x="24289" y="44958"/>
                  </a:lnTo>
                  <a:cubicBezTo>
                    <a:pt x="24289" y="20193"/>
                    <a:pt x="44482" y="0"/>
                    <a:pt x="69247" y="0"/>
                  </a:cubicBezTo>
                  <a:lnTo>
                    <a:pt x="489585" y="0"/>
                  </a:lnTo>
                  <a:cubicBezTo>
                    <a:pt x="514350" y="0"/>
                    <a:pt x="534543" y="20193"/>
                    <a:pt x="534543" y="44958"/>
                  </a:cubicBezTo>
                  <a:lnTo>
                    <a:pt x="534543" y="222313"/>
                  </a:lnTo>
                  <a:cubicBezTo>
                    <a:pt x="534543" y="247079"/>
                    <a:pt x="514350" y="267271"/>
                    <a:pt x="489585" y="267271"/>
                  </a:cubicBezTo>
                  <a:lnTo>
                    <a:pt x="469773" y="267271"/>
                  </a:lnTo>
                  <a:lnTo>
                    <a:pt x="469773" y="291560"/>
                  </a:lnTo>
                  <a:lnTo>
                    <a:pt x="513874" y="291560"/>
                  </a:lnTo>
                  <a:cubicBezTo>
                    <a:pt x="538639" y="291560"/>
                    <a:pt x="558832" y="311753"/>
                    <a:pt x="558832" y="336518"/>
                  </a:cubicBezTo>
                  <a:lnTo>
                    <a:pt x="558832" y="886492"/>
                  </a:lnTo>
                  <a:cubicBezTo>
                    <a:pt x="558832" y="911257"/>
                    <a:pt x="538639" y="931450"/>
                    <a:pt x="513874" y="931450"/>
                  </a:cubicBezTo>
                  <a:lnTo>
                    <a:pt x="513874" y="931450"/>
                  </a:lnTo>
                  <a:close/>
                  <a:moveTo>
                    <a:pt x="45053" y="315944"/>
                  </a:moveTo>
                  <a:cubicBezTo>
                    <a:pt x="33623" y="315944"/>
                    <a:pt x="24384" y="325184"/>
                    <a:pt x="24384" y="336613"/>
                  </a:cubicBezTo>
                  <a:lnTo>
                    <a:pt x="24384" y="886587"/>
                  </a:lnTo>
                  <a:cubicBezTo>
                    <a:pt x="24384" y="898017"/>
                    <a:pt x="33719" y="907256"/>
                    <a:pt x="45053" y="907256"/>
                  </a:cubicBezTo>
                  <a:lnTo>
                    <a:pt x="513969" y="907256"/>
                  </a:lnTo>
                  <a:cubicBezTo>
                    <a:pt x="525399" y="907256"/>
                    <a:pt x="534638" y="898017"/>
                    <a:pt x="534638" y="886587"/>
                  </a:cubicBezTo>
                  <a:lnTo>
                    <a:pt x="534638" y="336613"/>
                  </a:lnTo>
                  <a:cubicBezTo>
                    <a:pt x="534638" y="325184"/>
                    <a:pt x="525399" y="315944"/>
                    <a:pt x="513969" y="315944"/>
                  </a:cubicBezTo>
                  <a:lnTo>
                    <a:pt x="457676" y="315944"/>
                  </a:lnTo>
                  <a:cubicBezTo>
                    <a:pt x="450913" y="315944"/>
                    <a:pt x="445484" y="310515"/>
                    <a:pt x="445484" y="303752"/>
                  </a:cubicBezTo>
                  <a:lnTo>
                    <a:pt x="445484" y="255175"/>
                  </a:lnTo>
                  <a:cubicBezTo>
                    <a:pt x="445484" y="248412"/>
                    <a:pt x="450913" y="242983"/>
                    <a:pt x="457676" y="242983"/>
                  </a:cubicBezTo>
                  <a:lnTo>
                    <a:pt x="489680" y="242983"/>
                  </a:lnTo>
                  <a:cubicBezTo>
                    <a:pt x="501110" y="242983"/>
                    <a:pt x="510350" y="233743"/>
                    <a:pt x="510350" y="222313"/>
                  </a:cubicBezTo>
                  <a:lnTo>
                    <a:pt x="510350" y="44958"/>
                  </a:lnTo>
                  <a:cubicBezTo>
                    <a:pt x="510350" y="33528"/>
                    <a:pt x="501110" y="24289"/>
                    <a:pt x="489680" y="24289"/>
                  </a:cubicBezTo>
                  <a:lnTo>
                    <a:pt x="69342" y="24289"/>
                  </a:lnTo>
                  <a:cubicBezTo>
                    <a:pt x="57912" y="24289"/>
                    <a:pt x="48673" y="33528"/>
                    <a:pt x="48673" y="44958"/>
                  </a:cubicBezTo>
                  <a:lnTo>
                    <a:pt x="48673" y="222313"/>
                  </a:lnTo>
                  <a:cubicBezTo>
                    <a:pt x="48673" y="233743"/>
                    <a:pt x="58007" y="242983"/>
                    <a:pt x="69342" y="242983"/>
                  </a:cubicBezTo>
                  <a:lnTo>
                    <a:pt x="101346" y="242983"/>
                  </a:lnTo>
                  <a:cubicBezTo>
                    <a:pt x="108109" y="242983"/>
                    <a:pt x="113538" y="248412"/>
                    <a:pt x="113538" y="255175"/>
                  </a:cubicBezTo>
                  <a:lnTo>
                    <a:pt x="113538" y="303752"/>
                  </a:lnTo>
                  <a:cubicBezTo>
                    <a:pt x="113538" y="310515"/>
                    <a:pt x="108109" y="315944"/>
                    <a:pt x="101346" y="315944"/>
                  </a:cubicBezTo>
                  <a:lnTo>
                    <a:pt x="45053" y="315944"/>
                  </a:lnTo>
                  <a:lnTo>
                    <a:pt x="45053" y="315944"/>
                  </a:lnTo>
                  <a:lnTo>
                    <a:pt x="45053" y="315944"/>
                  </a:ln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59" name="Google Shape;159;p3"/>
            <p:cNvSpPr/>
            <p:nvPr/>
          </p:nvSpPr>
          <p:spPr>
            <a:xfrm>
              <a:off x="4021645" y="3027425"/>
              <a:ext cx="23526" cy="219075"/>
            </a:xfrm>
            <a:custGeom>
              <a:rect b="b" l="l" r="r" t="t"/>
              <a:pathLst>
                <a:path extrusionOk="0" h="219075" w="23526">
                  <a:moveTo>
                    <a:pt x="0" y="0"/>
                  </a:moveTo>
                  <a:lnTo>
                    <a:pt x="23527" y="0"/>
                  </a:lnTo>
                  <a:lnTo>
                    <a:pt x="23527" y="219075"/>
                  </a:lnTo>
                  <a:lnTo>
                    <a:pt x="0" y="2190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E8E8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0" name="Google Shape;160;p3"/>
            <p:cNvSpPr/>
            <p:nvPr/>
          </p:nvSpPr>
          <p:spPr>
            <a:xfrm>
              <a:off x="4085843" y="3027425"/>
              <a:ext cx="24955" cy="219075"/>
            </a:xfrm>
            <a:custGeom>
              <a:rect b="b" l="l" r="r" t="t"/>
              <a:pathLst>
                <a:path extrusionOk="0" h="219075" w="24955">
                  <a:moveTo>
                    <a:pt x="0" y="0"/>
                  </a:moveTo>
                  <a:lnTo>
                    <a:pt x="24956" y="0"/>
                  </a:lnTo>
                  <a:lnTo>
                    <a:pt x="24956" y="219075"/>
                  </a:lnTo>
                  <a:lnTo>
                    <a:pt x="0" y="2190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E8E8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1" name="Google Shape;161;p3"/>
            <p:cNvSpPr/>
            <p:nvPr/>
          </p:nvSpPr>
          <p:spPr>
            <a:xfrm>
              <a:off x="4167187" y="3027425"/>
              <a:ext cx="23621" cy="219075"/>
            </a:xfrm>
            <a:custGeom>
              <a:rect b="b" l="l" r="r" t="t"/>
              <a:pathLst>
                <a:path extrusionOk="0" h="219075" w="23621">
                  <a:moveTo>
                    <a:pt x="0" y="0"/>
                  </a:moveTo>
                  <a:lnTo>
                    <a:pt x="23622" y="0"/>
                  </a:lnTo>
                  <a:lnTo>
                    <a:pt x="23622" y="219075"/>
                  </a:lnTo>
                  <a:lnTo>
                    <a:pt x="0" y="2190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E8E8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2" name="Google Shape;162;p3"/>
            <p:cNvSpPr/>
            <p:nvPr/>
          </p:nvSpPr>
          <p:spPr>
            <a:xfrm>
              <a:off x="4272153" y="3027425"/>
              <a:ext cx="24955" cy="219075"/>
            </a:xfrm>
            <a:custGeom>
              <a:rect b="b" l="l" r="r" t="t"/>
              <a:pathLst>
                <a:path extrusionOk="0" h="219075" w="24955">
                  <a:moveTo>
                    <a:pt x="0" y="0"/>
                  </a:moveTo>
                  <a:lnTo>
                    <a:pt x="24955" y="0"/>
                  </a:lnTo>
                  <a:lnTo>
                    <a:pt x="24955" y="219075"/>
                  </a:lnTo>
                  <a:lnTo>
                    <a:pt x="0" y="2190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E8E8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3" name="Google Shape;163;p3"/>
            <p:cNvSpPr/>
            <p:nvPr/>
          </p:nvSpPr>
          <p:spPr>
            <a:xfrm>
              <a:off x="4345590" y="3027425"/>
              <a:ext cx="23621" cy="219075"/>
            </a:xfrm>
            <a:custGeom>
              <a:rect b="b" l="l" r="r" t="t"/>
              <a:pathLst>
                <a:path extrusionOk="0" h="219075" w="23621">
                  <a:moveTo>
                    <a:pt x="0" y="0"/>
                  </a:moveTo>
                  <a:lnTo>
                    <a:pt x="23622" y="0"/>
                  </a:lnTo>
                  <a:lnTo>
                    <a:pt x="23622" y="219075"/>
                  </a:lnTo>
                  <a:lnTo>
                    <a:pt x="0" y="2190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E8E8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4" name="Google Shape;164;p3"/>
            <p:cNvSpPr/>
            <p:nvPr/>
          </p:nvSpPr>
          <p:spPr>
            <a:xfrm>
              <a:off x="4409884" y="3027425"/>
              <a:ext cx="23621" cy="219075"/>
            </a:xfrm>
            <a:custGeom>
              <a:rect b="b" l="l" r="r" t="t"/>
              <a:pathLst>
                <a:path extrusionOk="0" h="219075" w="23621">
                  <a:moveTo>
                    <a:pt x="0" y="0"/>
                  </a:moveTo>
                  <a:lnTo>
                    <a:pt x="23622" y="0"/>
                  </a:lnTo>
                  <a:lnTo>
                    <a:pt x="23622" y="219075"/>
                  </a:lnTo>
                  <a:lnTo>
                    <a:pt x="0" y="21907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E8E8E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5" name="Google Shape;165;p3"/>
            <p:cNvSpPr/>
            <p:nvPr/>
          </p:nvSpPr>
          <p:spPr>
            <a:xfrm>
              <a:off x="4077983" y="3558715"/>
              <a:ext cx="177024" cy="162702"/>
            </a:xfrm>
            <a:custGeom>
              <a:rect b="b" l="l" r="r" t="t"/>
              <a:pathLst>
                <a:path extrusionOk="0" h="162702" w="177024">
                  <a:moveTo>
                    <a:pt x="115493" y="162702"/>
                  </a:moveTo>
                  <a:lnTo>
                    <a:pt x="20433" y="91551"/>
                  </a:lnTo>
                  <a:cubicBezTo>
                    <a:pt x="-2141" y="74691"/>
                    <a:pt x="-6713" y="42783"/>
                    <a:pt x="10242" y="20304"/>
                  </a:cubicBezTo>
                  <a:cubicBezTo>
                    <a:pt x="27196" y="-2175"/>
                    <a:pt x="59295" y="-6652"/>
                    <a:pt x="81870" y="10207"/>
                  </a:cubicBezTo>
                  <a:lnTo>
                    <a:pt x="177024" y="81359"/>
                  </a:lnTo>
                  <a:cubicBezTo>
                    <a:pt x="163880" y="90408"/>
                    <a:pt x="151688" y="101742"/>
                    <a:pt x="141687" y="114506"/>
                  </a:cubicBezTo>
                  <a:cubicBezTo>
                    <a:pt x="127971" y="132127"/>
                    <a:pt x="119970" y="149463"/>
                    <a:pt x="115493" y="162702"/>
                  </a:cubicBezTo>
                  <a:lnTo>
                    <a:pt x="115493" y="162702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6" name="Google Shape;166;p3"/>
            <p:cNvSpPr/>
            <p:nvPr/>
          </p:nvSpPr>
          <p:spPr>
            <a:xfrm>
              <a:off x="4193476" y="3640074"/>
              <a:ext cx="61626" cy="81343"/>
            </a:xfrm>
            <a:custGeom>
              <a:rect b="b" l="l" r="r" t="t"/>
              <a:pathLst>
                <a:path extrusionOk="0" h="81343" w="61626">
                  <a:moveTo>
                    <a:pt x="0" y="81343"/>
                  </a:moveTo>
                  <a:cubicBezTo>
                    <a:pt x="4477" y="68104"/>
                    <a:pt x="12383" y="50768"/>
                    <a:pt x="26194" y="33242"/>
                  </a:cubicBezTo>
                  <a:cubicBezTo>
                    <a:pt x="36386" y="20383"/>
                    <a:pt x="48482" y="9049"/>
                    <a:pt x="61627" y="0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7" name="Google Shape;167;p3"/>
            <p:cNvSpPr/>
            <p:nvPr/>
          </p:nvSpPr>
          <p:spPr>
            <a:xfrm>
              <a:off x="4193381" y="3640074"/>
              <a:ext cx="165369" cy="154799"/>
            </a:xfrm>
            <a:custGeom>
              <a:rect b="b" l="l" r="r" t="t"/>
              <a:pathLst>
                <a:path extrusionOk="0" h="154799" w="165369">
                  <a:moveTo>
                    <a:pt x="61341" y="0"/>
                  </a:moveTo>
                  <a:lnTo>
                    <a:pt x="145066" y="63055"/>
                  </a:lnTo>
                  <a:cubicBezTo>
                    <a:pt x="167545" y="79915"/>
                    <a:pt x="172022" y="111919"/>
                    <a:pt x="155162" y="134493"/>
                  </a:cubicBezTo>
                  <a:cubicBezTo>
                    <a:pt x="146685" y="145733"/>
                    <a:pt x="134493" y="152495"/>
                    <a:pt x="121634" y="154305"/>
                  </a:cubicBezTo>
                  <a:cubicBezTo>
                    <a:pt x="108775" y="156115"/>
                    <a:pt x="95155" y="152971"/>
                    <a:pt x="83915" y="144589"/>
                  </a:cubicBezTo>
                  <a:lnTo>
                    <a:pt x="0" y="81439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8" name="Google Shape;168;p3"/>
            <p:cNvSpPr/>
            <p:nvPr/>
          </p:nvSpPr>
          <p:spPr>
            <a:xfrm>
              <a:off x="4206552" y="3713552"/>
              <a:ext cx="131117" cy="71074"/>
            </a:xfrm>
            <a:custGeom>
              <a:rect b="b" l="l" r="r" t="t"/>
              <a:pathLst>
                <a:path extrusionOk="0" h="71074" w="131117">
                  <a:moveTo>
                    <a:pt x="830" y="1674"/>
                  </a:moveTo>
                  <a:cubicBezTo>
                    <a:pt x="2164" y="-136"/>
                    <a:pt x="4926" y="-612"/>
                    <a:pt x="6736" y="912"/>
                  </a:cubicBezTo>
                  <a:lnTo>
                    <a:pt x="61028" y="41488"/>
                  </a:lnTo>
                  <a:cubicBezTo>
                    <a:pt x="62933" y="42917"/>
                    <a:pt x="64838" y="44346"/>
                    <a:pt x="66743" y="45870"/>
                  </a:cubicBezTo>
                  <a:cubicBezTo>
                    <a:pt x="78840" y="55204"/>
                    <a:pt x="90270" y="64063"/>
                    <a:pt x="105415" y="62157"/>
                  </a:cubicBezTo>
                  <a:cubicBezTo>
                    <a:pt x="114083" y="61014"/>
                    <a:pt x="120369" y="57205"/>
                    <a:pt x="124179" y="54156"/>
                  </a:cubicBezTo>
                  <a:cubicBezTo>
                    <a:pt x="125989" y="52728"/>
                    <a:pt x="128656" y="52918"/>
                    <a:pt x="130180" y="54823"/>
                  </a:cubicBezTo>
                  <a:cubicBezTo>
                    <a:pt x="131609" y="56633"/>
                    <a:pt x="131418" y="59205"/>
                    <a:pt x="129513" y="60824"/>
                  </a:cubicBezTo>
                  <a:cubicBezTo>
                    <a:pt x="124846" y="64634"/>
                    <a:pt x="117131" y="69397"/>
                    <a:pt x="106367" y="70730"/>
                  </a:cubicBezTo>
                  <a:cubicBezTo>
                    <a:pt x="87603" y="73111"/>
                    <a:pt x="74268" y="62729"/>
                    <a:pt x="61409" y="52823"/>
                  </a:cubicBezTo>
                  <a:cubicBezTo>
                    <a:pt x="59504" y="51394"/>
                    <a:pt x="57790" y="49965"/>
                    <a:pt x="55885" y="48537"/>
                  </a:cubicBezTo>
                  <a:lnTo>
                    <a:pt x="1592" y="7960"/>
                  </a:lnTo>
                  <a:cubicBezTo>
                    <a:pt x="-217" y="6151"/>
                    <a:pt x="-503" y="3484"/>
                    <a:pt x="830" y="1674"/>
                  </a:cubicBezTo>
                  <a:lnTo>
                    <a:pt x="830" y="1674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9" name="Google Shape;169;p3"/>
            <p:cNvSpPr/>
            <p:nvPr/>
          </p:nvSpPr>
          <p:spPr>
            <a:xfrm>
              <a:off x="4092467" y="3590136"/>
              <a:ext cx="95742" cy="111552"/>
            </a:xfrm>
            <a:custGeom>
              <a:rect b="b" l="l" r="r" t="t"/>
              <a:pathLst>
                <a:path extrusionOk="0" h="111552" w="95742">
                  <a:moveTo>
                    <a:pt x="94913" y="109850"/>
                  </a:moveTo>
                  <a:cubicBezTo>
                    <a:pt x="96246" y="107945"/>
                    <a:pt x="95960" y="105278"/>
                    <a:pt x="94151" y="103945"/>
                  </a:cubicBezTo>
                  <a:lnTo>
                    <a:pt x="40620" y="63082"/>
                  </a:lnTo>
                  <a:cubicBezTo>
                    <a:pt x="38810" y="61654"/>
                    <a:pt x="36905" y="60225"/>
                    <a:pt x="34905" y="58891"/>
                  </a:cubicBezTo>
                  <a:cubicBezTo>
                    <a:pt x="22713" y="49938"/>
                    <a:pt x="11188" y="41365"/>
                    <a:pt x="8807" y="26316"/>
                  </a:cubicBezTo>
                  <a:cubicBezTo>
                    <a:pt x="7568" y="17648"/>
                    <a:pt x="9473" y="10504"/>
                    <a:pt x="11378" y="5932"/>
                  </a:cubicBezTo>
                  <a:cubicBezTo>
                    <a:pt x="12236" y="3742"/>
                    <a:pt x="11283" y="1360"/>
                    <a:pt x="9188" y="313"/>
                  </a:cubicBezTo>
                  <a:cubicBezTo>
                    <a:pt x="6997" y="-545"/>
                    <a:pt x="4616" y="408"/>
                    <a:pt x="3663" y="2599"/>
                  </a:cubicBezTo>
                  <a:cubicBezTo>
                    <a:pt x="1377" y="8123"/>
                    <a:pt x="-1099" y="16886"/>
                    <a:pt x="520" y="27459"/>
                  </a:cubicBezTo>
                  <a:cubicBezTo>
                    <a:pt x="3282" y="46128"/>
                    <a:pt x="16903" y="56034"/>
                    <a:pt x="29952" y="65654"/>
                  </a:cubicBezTo>
                  <a:cubicBezTo>
                    <a:pt x="31762" y="66988"/>
                    <a:pt x="33667" y="68416"/>
                    <a:pt x="35572" y="69750"/>
                  </a:cubicBezTo>
                  <a:lnTo>
                    <a:pt x="89102" y="110612"/>
                  </a:lnTo>
                  <a:cubicBezTo>
                    <a:pt x="90817" y="112136"/>
                    <a:pt x="93484" y="111755"/>
                    <a:pt x="94913" y="109850"/>
                  </a:cubicBezTo>
                  <a:lnTo>
                    <a:pt x="94913" y="10985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0" name="Google Shape;170;p3"/>
            <p:cNvSpPr/>
            <p:nvPr/>
          </p:nvSpPr>
          <p:spPr>
            <a:xfrm>
              <a:off x="4255103" y="3523297"/>
              <a:ext cx="154813" cy="179712"/>
            </a:xfrm>
            <a:custGeom>
              <a:rect b="b" l="l" r="r" t="t"/>
              <a:pathLst>
                <a:path extrusionOk="0" h="179712" w="154813">
                  <a:moveTo>
                    <a:pt x="88011" y="0"/>
                  </a:moveTo>
                  <a:lnTo>
                    <a:pt x="147828" y="102679"/>
                  </a:lnTo>
                  <a:cubicBezTo>
                    <a:pt x="162020" y="127064"/>
                    <a:pt x="153924" y="158496"/>
                    <a:pt x="129540" y="172688"/>
                  </a:cubicBezTo>
                  <a:cubicBezTo>
                    <a:pt x="105251" y="186976"/>
                    <a:pt x="74009" y="178784"/>
                    <a:pt x="59912" y="154305"/>
                  </a:cubicBezTo>
                  <a:lnTo>
                    <a:pt x="0" y="51530"/>
                  </a:lnTo>
                  <a:cubicBezTo>
                    <a:pt x="15621" y="48197"/>
                    <a:pt x="31147" y="42386"/>
                    <a:pt x="45339" y="34385"/>
                  </a:cubicBezTo>
                  <a:cubicBezTo>
                    <a:pt x="64770" y="23527"/>
                    <a:pt x="78677" y="10668"/>
                    <a:pt x="88011" y="0"/>
                  </a:cubicBezTo>
                  <a:lnTo>
                    <a:pt x="88011" y="0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1" name="Google Shape;171;p3"/>
            <p:cNvSpPr/>
            <p:nvPr/>
          </p:nvSpPr>
          <p:spPr>
            <a:xfrm>
              <a:off x="4255198" y="3523297"/>
              <a:ext cx="87820" cy="52482"/>
            </a:xfrm>
            <a:custGeom>
              <a:rect b="b" l="l" r="r" t="t"/>
              <a:pathLst>
                <a:path extrusionOk="0" h="52482" w="87820">
                  <a:moveTo>
                    <a:pt x="87820" y="0"/>
                  </a:moveTo>
                  <a:cubicBezTo>
                    <a:pt x="78581" y="10763"/>
                    <a:pt x="64579" y="24003"/>
                    <a:pt x="45244" y="35052"/>
                  </a:cubicBezTo>
                  <a:cubicBezTo>
                    <a:pt x="31051" y="43148"/>
                    <a:pt x="15526" y="49054"/>
                    <a:pt x="0" y="52483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2" name="Google Shape;172;p3"/>
            <p:cNvSpPr/>
            <p:nvPr/>
          </p:nvSpPr>
          <p:spPr>
            <a:xfrm>
              <a:off x="4194735" y="3407882"/>
              <a:ext cx="148187" cy="167897"/>
            </a:xfrm>
            <a:custGeom>
              <a:rect b="b" l="l" r="r" t="t"/>
              <a:pathLst>
                <a:path extrusionOk="0" h="167897" w="148187">
                  <a:moveTo>
                    <a:pt x="60177" y="167898"/>
                  </a:moveTo>
                  <a:lnTo>
                    <a:pt x="7027" y="77029"/>
                  </a:lnTo>
                  <a:cubicBezTo>
                    <a:pt x="-7260" y="52645"/>
                    <a:pt x="931" y="21308"/>
                    <a:pt x="25315" y="7020"/>
                  </a:cubicBezTo>
                  <a:cubicBezTo>
                    <a:pt x="37507" y="-123"/>
                    <a:pt x="51414" y="-1647"/>
                    <a:pt x="63987" y="1686"/>
                  </a:cubicBezTo>
                  <a:cubicBezTo>
                    <a:pt x="76655" y="5020"/>
                    <a:pt x="88085" y="13116"/>
                    <a:pt x="95038" y="25403"/>
                  </a:cubicBezTo>
                  <a:lnTo>
                    <a:pt x="148188" y="116462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3" name="Google Shape;173;p3"/>
            <p:cNvSpPr/>
            <p:nvPr/>
          </p:nvSpPr>
          <p:spPr>
            <a:xfrm>
              <a:off x="4227594" y="3418362"/>
              <a:ext cx="101004" cy="106296"/>
            </a:xfrm>
            <a:custGeom>
              <a:rect b="b" l="l" r="r" t="t"/>
              <a:pathLst>
                <a:path extrusionOk="0" h="106296" w="101004">
                  <a:moveTo>
                    <a:pt x="98851" y="105697"/>
                  </a:moveTo>
                  <a:cubicBezTo>
                    <a:pt x="96851" y="106935"/>
                    <a:pt x="94279" y="106173"/>
                    <a:pt x="93041" y="104173"/>
                  </a:cubicBezTo>
                  <a:lnTo>
                    <a:pt x="58751" y="45784"/>
                  </a:lnTo>
                  <a:cubicBezTo>
                    <a:pt x="57513" y="43784"/>
                    <a:pt x="56370" y="41689"/>
                    <a:pt x="55227" y="39593"/>
                  </a:cubicBezTo>
                  <a:cubicBezTo>
                    <a:pt x="47702" y="26258"/>
                    <a:pt x="40654" y="13780"/>
                    <a:pt x="25890" y="9685"/>
                  </a:cubicBezTo>
                  <a:cubicBezTo>
                    <a:pt x="17508" y="7303"/>
                    <a:pt x="10078" y="8542"/>
                    <a:pt x="5411" y="9970"/>
                  </a:cubicBezTo>
                  <a:cubicBezTo>
                    <a:pt x="3125" y="10637"/>
                    <a:pt x="839" y="9304"/>
                    <a:pt x="172" y="7113"/>
                  </a:cubicBezTo>
                  <a:cubicBezTo>
                    <a:pt x="-494" y="4827"/>
                    <a:pt x="839" y="2541"/>
                    <a:pt x="3030" y="1874"/>
                  </a:cubicBezTo>
                  <a:cubicBezTo>
                    <a:pt x="8745" y="160"/>
                    <a:pt x="17794" y="-1174"/>
                    <a:pt x="28176" y="1588"/>
                  </a:cubicBezTo>
                  <a:cubicBezTo>
                    <a:pt x="46273" y="6637"/>
                    <a:pt x="54655" y="21305"/>
                    <a:pt x="62656" y="35497"/>
                  </a:cubicBezTo>
                  <a:cubicBezTo>
                    <a:pt x="63799" y="37498"/>
                    <a:pt x="64942" y="39498"/>
                    <a:pt x="66181" y="41593"/>
                  </a:cubicBezTo>
                  <a:lnTo>
                    <a:pt x="100471" y="99982"/>
                  </a:lnTo>
                  <a:cubicBezTo>
                    <a:pt x="101614" y="101982"/>
                    <a:pt x="100852" y="104554"/>
                    <a:pt x="98851" y="105697"/>
                  </a:cubicBezTo>
                  <a:lnTo>
                    <a:pt x="98851" y="105697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4" name="Google Shape;174;p3"/>
            <p:cNvSpPr/>
            <p:nvPr/>
          </p:nvSpPr>
          <p:spPr>
            <a:xfrm>
              <a:off x="4337699" y="3544319"/>
              <a:ext cx="59022" cy="136486"/>
            </a:xfrm>
            <a:custGeom>
              <a:rect b="b" l="l" r="r" t="t"/>
              <a:pathLst>
                <a:path extrusionOk="0" h="136486" w="59022">
                  <a:moveTo>
                    <a:pt x="2081" y="600"/>
                  </a:moveTo>
                  <a:cubicBezTo>
                    <a:pt x="81" y="1838"/>
                    <a:pt x="-586" y="4410"/>
                    <a:pt x="557" y="6410"/>
                  </a:cubicBezTo>
                  <a:lnTo>
                    <a:pt x="34466" y="64989"/>
                  </a:lnTo>
                  <a:cubicBezTo>
                    <a:pt x="35705" y="66989"/>
                    <a:pt x="36848" y="69085"/>
                    <a:pt x="38086" y="71180"/>
                  </a:cubicBezTo>
                  <a:cubicBezTo>
                    <a:pt x="45896" y="84229"/>
                    <a:pt x="53421" y="96612"/>
                    <a:pt x="49706" y="111471"/>
                  </a:cubicBezTo>
                  <a:cubicBezTo>
                    <a:pt x="47611" y="119948"/>
                    <a:pt x="43039" y="125854"/>
                    <a:pt x="39610" y="129187"/>
                  </a:cubicBezTo>
                  <a:cubicBezTo>
                    <a:pt x="37895" y="130807"/>
                    <a:pt x="37895" y="133474"/>
                    <a:pt x="39515" y="135188"/>
                  </a:cubicBezTo>
                  <a:cubicBezTo>
                    <a:pt x="41134" y="136903"/>
                    <a:pt x="43801" y="136903"/>
                    <a:pt x="45420" y="135283"/>
                  </a:cubicBezTo>
                  <a:cubicBezTo>
                    <a:pt x="49706" y="131092"/>
                    <a:pt x="55231" y="123949"/>
                    <a:pt x="57803" y="113471"/>
                  </a:cubicBezTo>
                  <a:cubicBezTo>
                    <a:pt x="62279" y="95183"/>
                    <a:pt x="53612" y="80705"/>
                    <a:pt x="45134" y="66703"/>
                  </a:cubicBezTo>
                  <a:cubicBezTo>
                    <a:pt x="43896" y="64703"/>
                    <a:pt x="42753" y="62703"/>
                    <a:pt x="41610" y="60703"/>
                  </a:cubicBezTo>
                  <a:lnTo>
                    <a:pt x="7701" y="2124"/>
                  </a:lnTo>
                  <a:cubicBezTo>
                    <a:pt x="6653" y="124"/>
                    <a:pt x="4082" y="-639"/>
                    <a:pt x="2081" y="600"/>
                  </a:cubicBezTo>
                  <a:lnTo>
                    <a:pt x="2081" y="600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5" name="Google Shape;175;p3"/>
            <p:cNvSpPr/>
            <p:nvPr/>
          </p:nvSpPr>
          <p:spPr>
            <a:xfrm>
              <a:off x="4223575" y="3703034"/>
              <a:ext cx="170592" cy="102298"/>
            </a:xfrm>
            <a:custGeom>
              <a:rect b="b" l="l" r="r" t="t"/>
              <a:pathLst>
                <a:path extrusionOk="0" h="102298" w="170592">
                  <a:moveTo>
                    <a:pt x="191" y="0"/>
                  </a:moveTo>
                  <a:lnTo>
                    <a:pt x="119348" y="0"/>
                  </a:lnTo>
                  <a:cubicBezTo>
                    <a:pt x="147638" y="0"/>
                    <a:pt x="170593" y="22860"/>
                    <a:pt x="170593" y="51149"/>
                  </a:cubicBezTo>
                  <a:cubicBezTo>
                    <a:pt x="170593" y="79438"/>
                    <a:pt x="147638" y="102298"/>
                    <a:pt x="119348" y="102298"/>
                  </a:cubicBezTo>
                  <a:lnTo>
                    <a:pt x="0" y="102298"/>
                  </a:lnTo>
                  <a:cubicBezTo>
                    <a:pt x="5048" y="87154"/>
                    <a:pt x="7906" y="70675"/>
                    <a:pt x="8287" y="54292"/>
                  </a:cubicBezTo>
                  <a:cubicBezTo>
                    <a:pt x="8763" y="32099"/>
                    <a:pt x="4572" y="13430"/>
                    <a:pt x="191" y="0"/>
                  </a:cubicBezTo>
                  <a:lnTo>
                    <a:pt x="191" y="0"/>
                  </a:ln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6" name="Google Shape;176;p3"/>
            <p:cNvSpPr/>
            <p:nvPr/>
          </p:nvSpPr>
          <p:spPr>
            <a:xfrm>
              <a:off x="4223670" y="3703034"/>
              <a:ext cx="7850" cy="102298"/>
            </a:xfrm>
            <a:custGeom>
              <a:rect b="b" l="l" r="r" t="t"/>
              <a:pathLst>
                <a:path extrusionOk="0" h="102298" w="7850">
                  <a:moveTo>
                    <a:pt x="191" y="0"/>
                  </a:moveTo>
                  <a:cubicBezTo>
                    <a:pt x="4381" y="13430"/>
                    <a:pt x="8287" y="32099"/>
                    <a:pt x="7810" y="54388"/>
                  </a:cubicBezTo>
                  <a:cubicBezTo>
                    <a:pt x="7525" y="70771"/>
                    <a:pt x="4858" y="87154"/>
                    <a:pt x="0" y="102298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7" name="Google Shape;177;p3"/>
            <p:cNvSpPr/>
            <p:nvPr/>
          </p:nvSpPr>
          <p:spPr>
            <a:xfrm>
              <a:off x="4067460" y="3702938"/>
              <a:ext cx="156114" cy="102393"/>
            </a:xfrm>
            <a:custGeom>
              <a:rect b="b" l="l" r="r" t="t"/>
              <a:pathLst>
                <a:path extrusionOk="0" h="102393" w="156114">
                  <a:moveTo>
                    <a:pt x="155924" y="102394"/>
                  </a:moveTo>
                  <a:lnTo>
                    <a:pt x="50959" y="102394"/>
                  </a:lnTo>
                  <a:cubicBezTo>
                    <a:pt x="22860" y="102394"/>
                    <a:pt x="0" y="79534"/>
                    <a:pt x="0" y="51245"/>
                  </a:cubicBezTo>
                  <a:cubicBezTo>
                    <a:pt x="0" y="37148"/>
                    <a:pt x="5620" y="24289"/>
                    <a:pt x="14954" y="15050"/>
                  </a:cubicBezTo>
                  <a:cubicBezTo>
                    <a:pt x="24193" y="5810"/>
                    <a:pt x="36957" y="0"/>
                    <a:pt x="51054" y="0"/>
                  </a:cubicBezTo>
                  <a:lnTo>
                    <a:pt x="156115" y="0"/>
                  </a:ln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8" name="Google Shape;178;p3"/>
            <p:cNvSpPr/>
            <p:nvPr/>
          </p:nvSpPr>
          <p:spPr>
            <a:xfrm>
              <a:off x="4078092" y="3713517"/>
              <a:ext cx="139006" cy="39368"/>
            </a:xfrm>
            <a:custGeom>
              <a:rect b="b" l="l" r="r" t="t"/>
              <a:pathLst>
                <a:path extrusionOk="0" h="39368" w="139006">
                  <a:moveTo>
                    <a:pt x="139007" y="4375"/>
                  </a:moveTo>
                  <a:cubicBezTo>
                    <a:pt x="139007" y="6661"/>
                    <a:pt x="137102" y="8566"/>
                    <a:pt x="134815" y="8566"/>
                  </a:cubicBezTo>
                  <a:lnTo>
                    <a:pt x="66616" y="8566"/>
                  </a:lnTo>
                  <a:cubicBezTo>
                    <a:pt x="64235" y="8566"/>
                    <a:pt x="61854" y="8471"/>
                    <a:pt x="59473" y="8471"/>
                  </a:cubicBezTo>
                  <a:cubicBezTo>
                    <a:pt x="44137" y="8185"/>
                    <a:pt x="29564" y="7995"/>
                    <a:pt x="18515" y="18568"/>
                  </a:cubicBezTo>
                  <a:cubicBezTo>
                    <a:pt x="12229" y="24568"/>
                    <a:pt x="9466" y="31521"/>
                    <a:pt x="8324" y="36189"/>
                  </a:cubicBezTo>
                  <a:cubicBezTo>
                    <a:pt x="7752" y="38475"/>
                    <a:pt x="5466" y="39808"/>
                    <a:pt x="3180" y="39237"/>
                  </a:cubicBezTo>
                  <a:cubicBezTo>
                    <a:pt x="894" y="38665"/>
                    <a:pt x="-439" y="36379"/>
                    <a:pt x="132" y="34189"/>
                  </a:cubicBezTo>
                  <a:cubicBezTo>
                    <a:pt x="1561" y="28378"/>
                    <a:pt x="4894" y="20091"/>
                    <a:pt x="12705" y="12567"/>
                  </a:cubicBezTo>
                  <a:cubicBezTo>
                    <a:pt x="26326" y="-578"/>
                    <a:pt x="43185" y="-197"/>
                    <a:pt x="59663" y="89"/>
                  </a:cubicBezTo>
                  <a:cubicBezTo>
                    <a:pt x="62044" y="184"/>
                    <a:pt x="64426" y="184"/>
                    <a:pt x="66616" y="184"/>
                  </a:cubicBezTo>
                  <a:lnTo>
                    <a:pt x="134815" y="184"/>
                  </a:lnTo>
                  <a:cubicBezTo>
                    <a:pt x="137006" y="184"/>
                    <a:pt x="139007" y="1994"/>
                    <a:pt x="139007" y="4375"/>
                  </a:cubicBezTo>
                  <a:lnTo>
                    <a:pt x="139007" y="4375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9" name="Google Shape;179;p3"/>
            <p:cNvSpPr/>
            <p:nvPr/>
          </p:nvSpPr>
          <p:spPr>
            <a:xfrm>
              <a:off x="4240720" y="3713517"/>
              <a:ext cx="139006" cy="39368"/>
            </a:xfrm>
            <a:custGeom>
              <a:rect b="b" l="l" r="r" t="t"/>
              <a:pathLst>
                <a:path extrusionOk="0" h="39368" w="139006">
                  <a:moveTo>
                    <a:pt x="0" y="4375"/>
                  </a:moveTo>
                  <a:cubicBezTo>
                    <a:pt x="0" y="6661"/>
                    <a:pt x="1905" y="8566"/>
                    <a:pt x="4191" y="8566"/>
                  </a:cubicBezTo>
                  <a:lnTo>
                    <a:pt x="72390" y="8566"/>
                  </a:lnTo>
                  <a:cubicBezTo>
                    <a:pt x="74771" y="8566"/>
                    <a:pt x="77152" y="8471"/>
                    <a:pt x="79534" y="8471"/>
                  </a:cubicBezTo>
                  <a:cubicBezTo>
                    <a:pt x="94869" y="8185"/>
                    <a:pt x="109442" y="7995"/>
                    <a:pt x="120491" y="18568"/>
                  </a:cubicBezTo>
                  <a:cubicBezTo>
                    <a:pt x="126778" y="24568"/>
                    <a:pt x="129540" y="31521"/>
                    <a:pt x="130683" y="36189"/>
                  </a:cubicBezTo>
                  <a:cubicBezTo>
                    <a:pt x="131254" y="38475"/>
                    <a:pt x="133541" y="39808"/>
                    <a:pt x="135826" y="39237"/>
                  </a:cubicBezTo>
                  <a:cubicBezTo>
                    <a:pt x="138113" y="38665"/>
                    <a:pt x="139446" y="36379"/>
                    <a:pt x="138874" y="34189"/>
                  </a:cubicBezTo>
                  <a:cubicBezTo>
                    <a:pt x="137446" y="28378"/>
                    <a:pt x="134112" y="20091"/>
                    <a:pt x="126301" y="12567"/>
                  </a:cubicBezTo>
                  <a:cubicBezTo>
                    <a:pt x="112681" y="-578"/>
                    <a:pt x="95821" y="-197"/>
                    <a:pt x="79343" y="89"/>
                  </a:cubicBezTo>
                  <a:cubicBezTo>
                    <a:pt x="76962" y="184"/>
                    <a:pt x="74581" y="184"/>
                    <a:pt x="72390" y="184"/>
                  </a:cubicBezTo>
                  <a:lnTo>
                    <a:pt x="4191" y="184"/>
                  </a:lnTo>
                  <a:cubicBezTo>
                    <a:pt x="1810" y="184"/>
                    <a:pt x="0" y="1994"/>
                    <a:pt x="0" y="4375"/>
                  </a:cubicBezTo>
                  <a:lnTo>
                    <a:pt x="0" y="4375"/>
                  </a:lnTo>
                  <a:close/>
                </a:path>
              </a:pathLst>
            </a:custGeom>
            <a:solidFill>
              <a:srgbClr val="FF0000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0" name="Google Shape;180;p3"/>
            <p:cNvSpPr/>
            <p:nvPr/>
          </p:nvSpPr>
          <p:spPr>
            <a:xfrm>
              <a:off x="4029456" y="3051048"/>
              <a:ext cx="275462" cy="32765"/>
            </a:xfrm>
            <a:custGeom>
              <a:rect b="b" l="l" r="r" t="t"/>
              <a:pathLst>
                <a:path extrusionOk="0" h="32765" w="275462">
                  <a:moveTo>
                    <a:pt x="259270" y="32766"/>
                  </a:moveTo>
                  <a:lnTo>
                    <a:pt x="16192" y="32766"/>
                  </a:lnTo>
                  <a:cubicBezTo>
                    <a:pt x="7239" y="32766"/>
                    <a:pt x="0" y="25432"/>
                    <a:pt x="0" y="16383"/>
                  </a:cubicBezTo>
                  <a:lnTo>
                    <a:pt x="0" y="16383"/>
                  </a:lnTo>
                  <a:cubicBezTo>
                    <a:pt x="0" y="7334"/>
                    <a:pt x="7334" y="0"/>
                    <a:pt x="16192" y="0"/>
                  </a:cubicBezTo>
                  <a:lnTo>
                    <a:pt x="259270" y="0"/>
                  </a:lnTo>
                  <a:cubicBezTo>
                    <a:pt x="268224" y="0"/>
                    <a:pt x="275463" y="7334"/>
                    <a:pt x="275463" y="16383"/>
                  </a:cubicBezTo>
                  <a:lnTo>
                    <a:pt x="275463" y="16383"/>
                  </a:lnTo>
                  <a:cubicBezTo>
                    <a:pt x="275463" y="25432"/>
                    <a:pt x="268224" y="32766"/>
                    <a:pt x="259270" y="32766"/>
                  </a:cubicBezTo>
                  <a:lnTo>
                    <a:pt x="259270" y="32766"/>
                  </a:lnTo>
                  <a:close/>
                </a:path>
              </a:pathLst>
            </a:custGeom>
            <a:solidFill>
              <a:srgbClr val="F5F5F5">
                <a:alpha val="309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1" name="Google Shape;181;p3"/>
            <p:cNvSpPr/>
            <p:nvPr/>
          </p:nvSpPr>
          <p:spPr>
            <a:xfrm>
              <a:off x="4045267" y="3367182"/>
              <a:ext cx="89154" cy="502443"/>
            </a:xfrm>
            <a:custGeom>
              <a:rect b="b" l="l" r="r" t="t"/>
              <a:pathLst>
                <a:path extrusionOk="0" h="502443" w="89154">
                  <a:moveTo>
                    <a:pt x="44577" y="502444"/>
                  </a:moveTo>
                  <a:lnTo>
                    <a:pt x="44577" y="502444"/>
                  </a:lnTo>
                  <a:cubicBezTo>
                    <a:pt x="20002" y="502444"/>
                    <a:pt x="0" y="482441"/>
                    <a:pt x="0" y="457867"/>
                  </a:cubicBezTo>
                  <a:lnTo>
                    <a:pt x="0" y="44577"/>
                  </a:lnTo>
                  <a:cubicBezTo>
                    <a:pt x="0" y="20003"/>
                    <a:pt x="20002" y="0"/>
                    <a:pt x="44577" y="0"/>
                  </a:cubicBezTo>
                  <a:lnTo>
                    <a:pt x="44577" y="0"/>
                  </a:lnTo>
                  <a:cubicBezTo>
                    <a:pt x="69056" y="0"/>
                    <a:pt x="89154" y="20003"/>
                    <a:pt x="89154" y="44577"/>
                  </a:cubicBezTo>
                  <a:lnTo>
                    <a:pt x="89154" y="457867"/>
                  </a:lnTo>
                  <a:cubicBezTo>
                    <a:pt x="89154" y="482346"/>
                    <a:pt x="69151" y="502444"/>
                    <a:pt x="44577" y="502444"/>
                  </a:cubicBezTo>
                  <a:lnTo>
                    <a:pt x="44577" y="502444"/>
                  </a:lnTo>
                  <a:close/>
                </a:path>
              </a:pathLst>
            </a:custGeom>
            <a:solidFill>
              <a:srgbClr val="F5F5F5">
                <a:alpha val="4863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82" name="Google Shape;182;p3"/>
            <p:cNvSpPr/>
            <p:nvPr/>
          </p:nvSpPr>
          <p:spPr>
            <a:xfrm>
              <a:off x="4328540" y="3343560"/>
              <a:ext cx="153542" cy="128587"/>
            </a:xfrm>
            <a:custGeom>
              <a:rect b="b" l="l" r="r" t="t"/>
              <a:pathLst>
                <a:path extrusionOk="0" h="128587" w="153542">
                  <a:moveTo>
                    <a:pt x="153543" y="64294"/>
                  </a:moveTo>
                  <a:cubicBezTo>
                    <a:pt x="153543" y="99822"/>
                    <a:pt x="119158" y="128588"/>
                    <a:pt x="76772" y="128588"/>
                  </a:cubicBezTo>
                  <a:cubicBezTo>
                    <a:pt x="34385" y="128588"/>
                    <a:pt x="0" y="99822"/>
                    <a:pt x="0" y="64294"/>
                  </a:cubicBezTo>
                  <a:cubicBezTo>
                    <a:pt x="0" y="28766"/>
                    <a:pt x="34385" y="0"/>
                    <a:pt x="76772" y="0"/>
                  </a:cubicBezTo>
                  <a:cubicBezTo>
                    <a:pt x="119158" y="0"/>
                    <a:pt x="153543" y="28766"/>
                    <a:pt x="153543" y="64294"/>
                  </a:cubicBezTo>
                  <a:lnTo>
                    <a:pt x="153543" y="64294"/>
                  </a:lnTo>
                  <a:close/>
                </a:path>
              </a:pathLst>
            </a:custGeom>
            <a:solidFill>
              <a:srgbClr val="F5F5F5">
                <a:alpha val="50980"/>
              </a:srgbClr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83" name="Google Shape;183;p3"/>
          <p:cNvGrpSpPr/>
          <p:nvPr/>
        </p:nvGrpSpPr>
        <p:grpSpPr>
          <a:xfrm>
            <a:off x="1747529" y="772439"/>
            <a:ext cx="1413777" cy="1432629"/>
            <a:chOff x="7270540" y="3118320"/>
            <a:chExt cx="840733" cy="851944"/>
          </a:xfrm>
        </p:grpSpPr>
        <p:grpSp>
          <p:nvGrpSpPr>
            <p:cNvPr id="184" name="Google Shape;184;p3"/>
            <p:cNvGrpSpPr/>
            <p:nvPr/>
          </p:nvGrpSpPr>
          <p:grpSpPr>
            <a:xfrm>
              <a:off x="7722091" y="3119042"/>
              <a:ext cx="388498" cy="388498"/>
              <a:chOff x="7722091" y="3119042"/>
              <a:chExt cx="388498" cy="388498"/>
            </a:xfrm>
          </p:grpSpPr>
          <p:sp>
            <p:nvSpPr>
              <p:cNvPr id="185" name="Google Shape;185;p3"/>
              <p:cNvSpPr/>
              <p:nvPr/>
            </p:nvSpPr>
            <p:spPr>
              <a:xfrm>
                <a:off x="7731601" y="3128559"/>
                <a:ext cx="369430" cy="369433"/>
              </a:xfrm>
              <a:custGeom>
                <a:rect b="b" l="l" r="r" t="t"/>
                <a:pathLst>
                  <a:path extrusionOk="0" h="369433" w="369430">
                    <a:moveTo>
                      <a:pt x="366595" y="152667"/>
                    </a:moveTo>
                    <a:cubicBezTo>
                      <a:pt x="384312" y="253155"/>
                      <a:pt x="317160" y="348882"/>
                      <a:pt x="216767" y="366598"/>
                    </a:cubicBezTo>
                    <a:cubicBezTo>
                      <a:pt x="116278" y="384315"/>
                      <a:pt x="20552" y="317163"/>
                      <a:pt x="2835" y="216770"/>
                    </a:cubicBezTo>
                    <a:cubicBezTo>
                      <a:pt x="-14881" y="116281"/>
                      <a:pt x="52270" y="20555"/>
                      <a:pt x="152664" y="2838"/>
                    </a:cubicBezTo>
                    <a:cubicBezTo>
                      <a:pt x="253153" y="-14878"/>
                      <a:pt x="348974" y="52178"/>
                      <a:pt x="366595" y="152667"/>
                    </a:cubicBezTo>
                    <a:lnTo>
                      <a:pt x="366595" y="152667"/>
                    </a:lnTo>
                    <a:close/>
                  </a:path>
                </a:pathLst>
              </a:custGeom>
              <a:solidFill>
                <a:srgbClr val="F2F2F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6" name="Google Shape;186;p3"/>
              <p:cNvSpPr/>
              <p:nvPr/>
            </p:nvSpPr>
            <p:spPr>
              <a:xfrm>
                <a:off x="7722091" y="3119042"/>
                <a:ext cx="388498" cy="388498"/>
              </a:xfrm>
              <a:custGeom>
                <a:rect b="b" l="l" r="r" t="t"/>
                <a:pathLst>
                  <a:path extrusionOk="0" h="388498" w="388498">
                    <a:moveTo>
                      <a:pt x="193796" y="388498"/>
                    </a:moveTo>
                    <a:cubicBezTo>
                      <a:pt x="154268" y="388498"/>
                      <a:pt x="115787" y="376402"/>
                      <a:pt x="82830" y="353351"/>
                    </a:cubicBezTo>
                    <a:cubicBezTo>
                      <a:pt x="40349" y="323633"/>
                      <a:pt x="11964" y="279056"/>
                      <a:pt x="3011" y="228002"/>
                    </a:cubicBezTo>
                    <a:cubicBezTo>
                      <a:pt x="-6038" y="176948"/>
                      <a:pt x="5487" y="125418"/>
                      <a:pt x="35205" y="82841"/>
                    </a:cubicBezTo>
                    <a:cubicBezTo>
                      <a:pt x="64923" y="40360"/>
                      <a:pt x="109500" y="11975"/>
                      <a:pt x="160554" y="3022"/>
                    </a:cubicBezTo>
                    <a:cubicBezTo>
                      <a:pt x="211703" y="-6027"/>
                      <a:pt x="263138" y="5403"/>
                      <a:pt x="305715" y="35216"/>
                    </a:cubicBezTo>
                    <a:cubicBezTo>
                      <a:pt x="348292" y="65029"/>
                      <a:pt x="376581" y="109511"/>
                      <a:pt x="385535" y="160565"/>
                    </a:cubicBezTo>
                    <a:lnTo>
                      <a:pt x="385535" y="160565"/>
                    </a:lnTo>
                    <a:cubicBezTo>
                      <a:pt x="404108" y="266007"/>
                      <a:pt x="333433" y="366877"/>
                      <a:pt x="227896" y="385450"/>
                    </a:cubicBezTo>
                    <a:cubicBezTo>
                      <a:pt x="216561" y="387451"/>
                      <a:pt x="205131" y="388498"/>
                      <a:pt x="193796" y="388498"/>
                    </a:cubicBezTo>
                    <a:close/>
                    <a:moveTo>
                      <a:pt x="194654" y="19024"/>
                    </a:moveTo>
                    <a:cubicBezTo>
                      <a:pt x="184462" y="19024"/>
                      <a:pt x="174175" y="19881"/>
                      <a:pt x="163888" y="21691"/>
                    </a:cubicBezTo>
                    <a:cubicBezTo>
                      <a:pt x="117787" y="29787"/>
                      <a:pt x="77687" y="55409"/>
                      <a:pt x="50826" y="93700"/>
                    </a:cubicBezTo>
                    <a:cubicBezTo>
                      <a:pt x="23966" y="131990"/>
                      <a:pt x="13679" y="178472"/>
                      <a:pt x="21775" y="224573"/>
                    </a:cubicBezTo>
                    <a:cubicBezTo>
                      <a:pt x="29871" y="270674"/>
                      <a:pt x="55493" y="310774"/>
                      <a:pt x="93784" y="337635"/>
                    </a:cubicBezTo>
                    <a:cubicBezTo>
                      <a:pt x="132074" y="364495"/>
                      <a:pt x="178652" y="374782"/>
                      <a:pt x="224657" y="366686"/>
                    </a:cubicBezTo>
                    <a:cubicBezTo>
                      <a:pt x="319812" y="349922"/>
                      <a:pt x="383534" y="258958"/>
                      <a:pt x="366770" y="163804"/>
                    </a:cubicBezTo>
                    <a:cubicBezTo>
                      <a:pt x="358674" y="117703"/>
                      <a:pt x="333052" y="77602"/>
                      <a:pt x="294761" y="50742"/>
                    </a:cubicBezTo>
                    <a:cubicBezTo>
                      <a:pt x="264948" y="29882"/>
                      <a:pt x="230277" y="19024"/>
                      <a:pt x="194654" y="19024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187" name="Google Shape;187;p3"/>
            <p:cNvGrpSpPr/>
            <p:nvPr/>
          </p:nvGrpSpPr>
          <p:grpSpPr>
            <a:xfrm>
              <a:off x="7271517" y="3240688"/>
              <a:ext cx="388395" cy="388581"/>
              <a:chOff x="7271517" y="3240688"/>
              <a:chExt cx="388395" cy="388581"/>
            </a:xfrm>
          </p:grpSpPr>
          <p:sp>
            <p:nvSpPr>
              <p:cNvPr id="188" name="Google Shape;188;p3"/>
              <p:cNvSpPr/>
              <p:nvPr/>
            </p:nvSpPr>
            <p:spPr>
              <a:xfrm>
                <a:off x="7280952" y="3250319"/>
                <a:ext cx="369377" cy="369376"/>
              </a:xfrm>
              <a:custGeom>
                <a:rect b="b" l="l" r="r" t="t"/>
                <a:pathLst>
                  <a:path extrusionOk="0" h="369376" w="369377">
                    <a:moveTo>
                      <a:pt x="336898" y="289320"/>
                    </a:moveTo>
                    <a:cubicBezTo>
                      <a:pt x="279082" y="373331"/>
                      <a:pt x="164115" y="394667"/>
                      <a:pt x="80104" y="336850"/>
                    </a:cubicBezTo>
                    <a:cubicBezTo>
                      <a:pt x="-4001" y="279033"/>
                      <a:pt x="-25242" y="164067"/>
                      <a:pt x="32479" y="80056"/>
                    </a:cubicBezTo>
                    <a:cubicBezTo>
                      <a:pt x="90296" y="-3954"/>
                      <a:pt x="205263" y="-25290"/>
                      <a:pt x="289273" y="32526"/>
                    </a:cubicBezTo>
                    <a:cubicBezTo>
                      <a:pt x="373379" y="90343"/>
                      <a:pt x="394620" y="205310"/>
                      <a:pt x="336898" y="289320"/>
                    </a:cubicBezTo>
                    <a:lnTo>
                      <a:pt x="336898" y="289320"/>
                    </a:lnTo>
                    <a:close/>
                  </a:path>
                </a:pathLst>
              </a:custGeom>
              <a:solidFill>
                <a:srgbClr val="F2F2F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89" name="Google Shape;189;p3"/>
              <p:cNvSpPr/>
              <p:nvPr/>
            </p:nvSpPr>
            <p:spPr>
              <a:xfrm>
                <a:off x="7271517" y="3240688"/>
                <a:ext cx="388395" cy="388581"/>
              </a:xfrm>
              <a:custGeom>
                <a:rect b="b" l="l" r="r" t="t"/>
                <a:pathLst>
                  <a:path extrusionOk="0" h="388581" w="388395">
                    <a:moveTo>
                      <a:pt x="193742" y="388582"/>
                    </a:moveTo>
                    <a:cubicBezTo>
                      <a:pt x="154785" y="388582"/>
                      <a:pt x="116875" y="376866"/>
                      <a:pt x="84109" y="354292"/>
                    </a:cubicBezTo>
                    <a:cubicBezTo>
                      <a:pt x="-4092" y="293618"/>
                      <a:pt x="-26571" y="172460"/>
                      <a:pt x="34103" y="84258"/>
                    </a:cubicBezTo>
                    <a:cubicBezTo>
                      <a:pt x="63535" y="41491"/>
                      <a:pt x="107827" y="12821"/>
                      <a:pt x="158785" y="3296"/>
                    </a:cubicBezTo>
                    <a:cubicBezTo>
                      <a:pt x="209839" y="-6134"/>
                      <a:pt x="261465" y="4820"/>
                      <a:pt x="304137" y="34252"/>
                    </a:cubicBezTo>
                    <a:cubicBezTo>
                      <a:pt x="346904" y="63684"/>
                      <a:pt x="375574" y="107975"/>
                      <a:pt x="385099" y="158934"/>
                    </a:cubicBezTo>
                    <a:cubicBezTo>
                      <a:pt x="394529" y="209988"/>
                      <a:pt x="383575" y="261614"/>
                      <a:pt x="354143" y="304286"/>
                    </a:cubicBezTo>
                    <a:cubicBezTo>
                      <a:pt x="324711" y="346958"/>
                      <a:pt x="280420" y="375723"/>
                      <a:pt x="229461" y="385248"/>
                    </a:cubicBezTo>
                    <a:cubicBezTo>
                      <a:pt x="217555" y="387439"/>
                      <a:pt x="205553" y="388582"/>
                      <a:pt x="193742" y="388582"/>
                    </a:cubicBezTo>
                    <a:close/>
                    <a:moveTo>
                      <a:pt x="194504" y="19107"/>
                    </a:moveTo>
                    <a:cubicBezTo>
                      <a:pt x="183836" y="19107"/>
                      <a:pt x="173073" y="20060"/>
                      <a:pt x="162310" y="22060"/>
                    </a:cubicBezTo>
                    <a:cubicBezTo>
                      <a:pt x="116304" y="30537"/>
                      <a:pt x="76394" y="56445"/>
                      <a:pt x="49819" y="95021"/>
                    </a:cubicBezTo>
                    <a:cubicBezTo>
                      <a:pt x="-4949" y="174555"/>
                      <a:pt x="15339" y="283902"/>
                      <a:pt x="94873" y="338576"/>
                    </a:cubicBezTo>
                    <a:cubicBezTo>
                      <a:pt x="133449" y="365055"/>
                      <a:pt x="179931" y="375057"/>
                      <a:pt x="226032" y="366484"/>
                    </a:cubicBezTo>
                    <a:cubicBezTo>
                      <a:pt x="272038" y="358007"/>
                      <a:pt x="311947" y="332099"/>
                      <a:pt x="338522" y="293523"/>
                    </a:cubicBezTo>
                    <a:lnTo>
                      <a:pt x="338522" y="293523"/>
                    </a:lnTo>
                    <a:cubicBezTo>
                      <a:pt x="365002" y="254946"/>
                      <a:pt x="374908" y="208369"/>
                      <a:pt x="366430" y="162363"/>
                    </a:cubicBezTo>
                    <a:cubicBezTo>
                      <a:pt x="357953" y="116357"/>
                      <a:pt x="332045" y="76448"/>
                      <a:pt x="293469" y="49873"/>
                    </a:cubicBezTo>
                    <a:cubicBezTo>
                      <a:pt x="263846" y="29680"/>
                      <a:pt x="229556" y="19107"/>
                      <a:pt x="194504" y="19107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90" name="Google Shape;190;p3"/>
            <p:cNvSpPr/>
            <p:nvPr/>
          </p:nvSpPr>
          <p:spPr>
            <a:xfrm>
              <a:off x="7311050" y="3320564"/>
              <a:ext cx="316706" cy="227171"/>
            </a:xfrm>
            <a:custGeom>
              <a:rect b="b" l="l" r="r" t="t"/>
              <a:pathLst>
                <a:path extrusionOk="0" h="227171" w="316706">
                  <a:moveTo>
                    <a:pt x="12383" y="0"/>
                  </a:moveTo>
                  <a:lnTo>
                    <a:pt x="316706" y="209264"/>
                  </a:lnTo>
                  <a:lnTo>
                    <a:pt x="304419" y="227171"/>
                  </a:lnTo>
                  <a:lnTo>
                    <a:pt x="0" y="17907"/>
                  </a:lnTo>
                  <a:lnTo>
                    <a:pt x="12383" y="0"/>
                  </a:lnTo>
                  <a:close/>
                </a:path>
              </a:pathLst>
            </a:custGeom>
            <a:solidFill>
              <a:srgbClr val="E3E3E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1" name="Google Shape;191;p3"/>
            <p:cNvSpPr/>
            <p:nvPr/>
          </p:nvSpPr>
          <p:spPr>
            <a:xfrm>
              <a:off x="7299715" y="3337138"/>
              <a:ext cx="316610" cy="227171"/>
            </a:xfrm>
            <a:custGeom>
              <a:rect b="b" l="l" r="r" t="t"/>
              <a:pathLst>
                <a:path extrusionOk="0" h="227171" w="316610">
                  <a:moveTo>
                    <a:pt x="12287" y="0"/>
                  </a:moveTo>
                  <a:lnTo>
                    <a:pt x="316611" y="209360"/>
                  </a:lnTo>
                  <a:lnTo>
                    <a:pt x="304324" y="227171"/>
                  </a:lnTo>
                  <a:lnTo>
                    <a:pt x="0" y="17907"/>
                  </a:lnTo>
                  <a:lnTo>
                    <a:pt x="1228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2" name="Google Shape;192;p3"/>
            <p:cNvSpPr/>
            <p:nvPr/>
          </p:nvSpPr>
          <p:spPr>
            <a:xfrm>
              <a:off x="7734531" y="3261319"/>
              <a:ext cx="367569" cy="85439"/>
            </a:xfrm>
            <a:custGeom>
              <a:rect b="b" l="l" r="r" t="t"/>
              <a:pathLst>
                <a:path extrusionOk="0" h="85439" w="367569">
                  <a:moveTo>
                    <a:pt x="0" y="64008"/>
                  </a:moveTo>
                  <a:lnTo>
                    <a:pt x="363760" y="0"/>
                  </a:lnTo>
                  <a:lnTo>
                    <a:pt x="367570" y="21336"/>
                  </a:lnTo>
                  <a:lnTo>
                    <a:pt x="3810" y="85439"/>
                  </a:lnTo>
                  <a:lnTo>
                    <a:pt x="0" y="64008"/>
                  </a:lnTo>
                  <a:close/>
                </a:path>
              </a:pathLst>
            </a:custGeom>
            <a:solidFill>
              <a:srgbClr val="E3E3E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3" name="Google Shape;193;p3"/>
            <p:cNvSpPr/>
            <p:nvPr/>
          </p:nvSpPr>
          <p:spPr>
            <a:xfrm>
              <a:off x="7738056" y="3281131"/>
              <a:ext cx="367474" cy="85439"/>
            </a:xfrm>
            <a:custGeom>
              <a:rect b="b" l="l" r="r" t="t"/>
              <a:pathLst>
                <a:path extrusionOk="0" h="85439" w="367474">
                  <a:moveTo>
                    <a:pt x="0" y="64103"/>
                  </a:moveTo>
                  <a:lnTo>
                    <a:pt x="363760" y="0"/>
                  </a:lnTo>
                  <a:lnTo>
                    <a:pt x="367475" y="21431"/>
                  </a:lnTo>
                  <a:lnTo>
                    <a:pt x="3715" y="85439"/>
                  </a:lnTo>
                  <a:lnTo>
                    <a:pt x="0" y="64103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194" name="Google Shape;194;p3"/>
            <p:cNvGrpSpPr/>
            <p:nvPr/>
          </p:nvGrpSpPr>
          <p:grpSpPr>
            <a:xfrm>
              <a:off x="7662903" y="3579835"/>
              <a:ext cx="389477" cy="388238"/>
              <a:chOff x="7662903" y="3579835"/>
              <a:chExt cx="389477" cy="388238"/>
            </a:xfrm>
          </p:grpSpPr>
          <p:sp>
            <p:nvSpPr>
              <p:cNvPr id="195" name="Google Shape;195;p3"/>
              <p:cNvSpPr/>
              <p:nvPr/>
            </p:nvSpPr>
            <p:spPr>
              <a:xfrm>
                <a:off x="7672524" y="3589360"/>
                <a:ext cx="370332" cy="369188"/>
              </a:xfrm>
              <a:custGeom>
                <a:rect b="b" l="l" r="r" t="t"/>
                <a:pathLst>
                  <a:path extrusionOk="0" h="369188" w="370332">
                    <a:moveTo>
                      <a:pt x="185166" y="369189"/>
                    </a:moveTo>
                    <a:cubicBezTo>
                      <a:pt x="82868" y="369189"/>
                      <a:pt x="0" y="286512"/>
                      <a:pt x="0" y="184595"/>
                    </a:cubicBezTo>
                    <a:cubicBezTo>
                      <a:pt x="0" y="82677"/>
                      <a:pt x="82963" y="0"/>
                      <a:pt x="185166" y="0"/>
                    </a:cubicBezTo>
                    <a:cubicBezTo>
                      <a:pt x="287464" y="0"/>
                      <a:pt x="370332" y="82677"/>
                      <a:pt x="370332" y="184595"/>
                    </a:cubicBezTo>
                    <a:cubicBezTo>
                      <a:pt x="370332" y="286512"/>
                      <a:pt x="287464" y="369189"/>
                      <a:pt x="185166" y="369189"/>
                    </a:cubicBezTo>
                    <a:lnTo>
                      <a:pt x="185166" y="369189"/>
                    </a:lnTo>
                    <a:close/>
                  </a:path>
                </a:pathLst>
              </a:custGeom>
              <a:solidFill>
                <a:srgbClr val="F2F2F2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196" name="Google Shape;196;p3"/>
              <p:cNvSpPr/>
              <p:nvPr/>
            </p:nvSpPr>
            <p:spPr>
              <a:xfrm>
                <a:off x="7662903" y="3579835"/>
                <a:ext cx="389477" cy="388238"/>
              </a:xfrm>
              <a:custGeom>
                <a:rect b="b" l="l" r="r" t="t"/>
                <a:pathLst>
                  <a:path extrusionOk="0" h="388238" w="389477">
                    <a:moveTo>
                      <a:pt x="194786" y="388239"/>
                    </a:moveTo>
                    <a:cubicBezTo>
                      <a:pt x="87440" y="388239"/>
                      <a:pt x="0" y="301181"/>
                      <a:pt x="0" y="194120"/>
                    </a:cubicBezTo>
                    <a:cubicBezTo>
                      <a:pt x="0" y="87058"/>
                      <a:pt x="87344" y="0"/>
                      <a:pt x="194786" y="0"/>
                    </a:cubicBezTo>
                    <a:cubicBezTo>
                      <a:pt x="302228" y="0"/>
                      <a:pt x="389477" y="87058"/>
                      <a:pt x="389477" y="194120"/>
                    </a:cubicBezTo>
                    <a:cubicBezTo>
                      <a:pt x="389477" y="301181"/>
                      <a:pt x="302133" y="388239"/>
                      <a:pt x="194786" y="388239"/>
                    </a:cubicBezTo>
                    <a:close/>
                    <a:moveTo>
                      <a:pt x="194786" y="19050"/>
                    </a:moveTo>
                    <a:cubicBezTo>
                      <a:pt x="97917" y="19050"/>
                      <a:pt x="19050" y="97631"/>
                      <a:pt x="19050" y="194120"/>
                    </a:cubicBezTo>
                    <a:cubicBezTo>
                      <a:pt x="19050" y="290608"/>
                      <a:pt x="97822" y="369189"/>
                      <a:pt x="194786" y="369189"/>
                    </a:cubicBezTo>
                    <a:cubicBezTo>
                      <a:pt x="291656" y="369189"/>
                      <a:pt x="370427" y="290608"/>
                      <a:pt x="370427" y="194120"/>
                    </a:cubicBezTo>
                    <a:cubicBezTo>
                      <a:pt x="370427" y="97631"/>
                      <a:pt x="291656" y="19050"/>
                      <a:pt x="194786" y="19050"/>
                    </a:cubicBezTo>
                    <a:close/>
                  </a:path>
                </a:pathLst>
              </a:custGeom>
              <a:solidFill>
                <a:srgbClr val="4A2C2A"/>
              </a:solidFill>
              <a:ln>
                <a:noFill/>
              </a:ln>
            </p:spPr>
            <p:txBody>
              <a:bodyPr anchorCtr="0" anchor="ctr" bIns="45700" lIns="91425" spcFirstLastPara="1" rIns="91425" wrap="square" tIns="45700">
                <a:noAutofit/>
              </a:bodyPr>
              <a:lstStyle/>
              <a:p>
                <a:pPr indent="0" lvl="0" marL="0" marR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97" name="Google Shape;197;p3"/>
            <p:cNvSpPr/>
            <p:nvPr/>
          </p:nvSpPr>
          <p:spPr>
            <a:xfrm>
              <a:off x="7855404" y="3589360"/>
              <a:ext cx="22002" cy="369188"/>
            </a:xfrm>
            <a:custGeom>
              <a:rect b="b" l="l" r="r" t="t"/>
              <a:pathLst>
                <a:path extrusionOk="0" h="369188" w="22002">
                  <a:moveTo>
                    <a:pt x="22003" y="0"/>
                  </a:moveTo>
                  <a:lnTo>
                    <a:pt x="22003" y="369189"/>
                  </a:lnTo>
                  <a:lnTo>
                    <a:pt x="0" y="369189"/>
                  </a:lnTo>
                  <a:lnTo>
                    <a:pt x="0" y="0"/>
                  </a:lnTo>
                  <a:lnTo>
                    <a:pt x="22003" y="0"/>
                  </a:lnTo>
                  <a:close/>
                </a:path>
              </a:pathLst>
            </a:custGeom>
            <a:solidFill>
              <a:srgbClr val="E3E3E3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8" name="Google Shape;198;p3"/>
            <p:cNvSpPr/>
            <p:nvPr/>
          </p:nvSpPr>
          <p:spPr>
            <a:xfrm>
              <a:off x="7835877" y="3589360"/>
              <a:ext cx="22002" cy="369188"/>
            </a:xfrm>
            <a:custGeom>
              <a:rect b="b" l="l" r="r" t="t"/>
              <a:pathLst>
                <a:path extrusionOk="0" h="369188" w="22002">
                  <a:moveTo>
                    <a:pt x="22003" y="0"/>
                  </a:moveTo>
                  <a:lnTo>
                    <a:pt x="22003" y="369189"/>
                  </a:lnTo>
                  <a:lnTo>
                    <a:pt x="0" y="369189"/>
                  </a:lnTo>
                  <a:lnTo>
                    <a:pt x="0" y="0"/>
                  </a:lnTo>
                  <a:lnTo>
                    <a:pt x="2200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99" name="Google Shape;199;p3"/>
            <p:cNvSpPr/>
            <p:nvPr/>
          </p:nvSpPr>
          <p:spPr>
            <a:xfrm>
              <a:off x="7721453" y="3118320"/>
              <a:ext cx="389820" cy="389791"/>
            </a:xfrm>
            <a:custGeom>
              <a:rect b="b" l="l" r="r" t="t"/>
              <a:pathLst>
                <a:path extrusionOk="0" h="389791" w="389820">
                  <a:moveTo>
                    <a:pt x="194815" y="389792"/>
                  </a:moveTo>
                  <a:cubicBezTo>
                    <a:pt x="102041" y="389792"/>
                    <a:pt x="19650" y="323117"/>
                    <a:pt x="2981" y="228724"/>
                  </a:cubicBezTo>
                  <a:cubicBezTo>
                    <a:pt x="-15688" y="122901"/>
                    <a:pt x="55274" y="21650"/>
                    <a:pt x="161096" y="2981"/>
                  </a:cubicBezTo>
                  <a:cubicBezTo>
                    <a:pt x="266919" y="-15688"/>
                    <a:pt x="368170" y="55274"/>
                    <a:pt x="386839" y="161096"/>
                  </a:cubicBezTo>
                  <a:lnTo>
                    <a:pt x="386839" y="161096"/>
                  </a:lnTo>
                  <a:cubicBezTo>
                    <a:pt x="405508" y="266919"/>
                    <a:pt x="334547" y="368170"/>
                    <a:pt x="228724" y="386839"/>
                  </a:cubicBezTo>
                  <a:cubicBezTo>
                    <a:pt x="217294" y="388839"/>
                    <a:pt x="205959" y="389792"/>
                    <a:pt x="194815" y="389792"/>
                  </a:cubicBezTo>
                  <a:close/>
                  <a:moveTo>
                    <a:pt x="195005" y="20412"/>
                  </a:moveTo>
                  <a:cubicBezTo>
                    <a:pt x="185004" y="20412"/>
                    <a:pt x="174812" y="21269"/>
                    <a:pt x="164621" y="23079"/>
                  </a:cubicBezTo>
                  <a:cubicBezTo>
                    <a:pt x="118710" y="31175"/>
                    <a:pt x="78705" y="56607"/>
                    <a:pt x="51940" y="94802"/>
                  </a:cubicBezTo>
                  <a:cubicBezTo>
                    <a:pt x="25175" y="132998"/>
                    <a:pt x="14888" y="179289"/>
                    <a:pt x="22984" y="225200"/>
                  </a:cubicBezTo>
                  <a:cubicBezTo>
                    <a:pt x="39653" y="319973"/>
                    <a:pt x="130426" y="383410"/>
                    <a:pt x="225104" y="366836"/>
                  </a:cubicBezTo>
                  <a:cubicBezTo>
                    <a:pt x="319878" y="350168"/>
                    <a:pt x="383410" y="259490"/>
                    <a:pt x="366741" y="164716"/>
                  </a:cubicBezTo>
                  <a:lnTo>
                    <a:pt x="366741" y="164716"/>
                  </a:lnTo>
                  <a:cubicBezTo>
                    <a:pt x="351882" y="80134"/>
                    <a:pt x="278063" y="20412"/>
                    <a:pt x="195005" y="20412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0" name="Google Shape;200;p3"/>
            <p:cNvSpPr/>
            <p:nvPr/>
          </p:nvSpPr>
          <p:spPr>
            <a:xfrm>
              <a:off x="7270540" y="3234049"/>
              <a:ext cx="389820" cy="389791"/>
            </a:xfrm>
            <a:custGeom>
              <a:rect b="b" l="l" r="r" t="t"/>
              <a:pathLst>
                <a:path extrusionOk="0" h="389791" w="389820">
                  <a:moveTo>
                    <a:pt x="194815" y="389792"/>
                  </a:moveTo>
                  <a:cubicBezTo>
                    <a:pt x="102041" y="389792"/>
                    <a:pt x="19650" y="323117"/>
                    <a:pt x="2981" y="228724"/>
                  </a:cubicBezTo>
                  <a:cubicBezTo>
                    <a:pt x="-15688" y="122901"/>
                    <a:pt x="55274" y="21650"/>
                    <a:pt x="161096" y="2981"/>
                  </a:cubicBezTo>
                  <a:cubicBezTo>
                    <a:pt x="266919" y="-15688"/>
                    <a:pt x="368170" y="55274"/>
                    <a:pt x="386839" y="161096"/>
                  </a:cubicBezTo>
                  <a:lnTo>
                    <a:pt x="386839" y="161096"/>
                  </a:lnTo>
                  <a:cubicBezTo>
                    <a:pt x="405508" y="266919"/>
                    <a:pt x="334547" y="368170"/>
                    <a:pt x="228724" y="386839"/>
                  </a:cubicBezTo>
                  <a:cubicBezTo>
                    <a:pt x="217294" y="388839"/>
                    <a:pt x="205959" y="389792"/>
                    <a:pt x="194815" y="389792"/>
                  </a:cubicBezTo>
                  <a:close/>
                  <a:moveTo>
                    <a:pt x="195005" y="20412"/>
                  </a:moveTo>
                  <a:cubicBezTo>
                    <a:pt x="185004" y="20412"/>
                    <a:pt x="174812" y="21269"/>
                    <a:pt x="164621" y="23079"/>
                  </a:cubicBezTo>
                  <a:cubicBezTo>
                    <a:pt x="118710" y="31175"/>
                    <a:pt x="78705" y="56607"/>
                    <a:pt x="51940" y="94802"/>
                  </a:cubicBezTo>
                  <a:cubicBezTo>
                    <a:pt x="25175" y="132998"/>
                    <a:pt x="14888" y="179289"/>
                    <a:pt x="22984" y="225200"/>
                  </a:cubicBezTo>
                  <a:cubicBezTo>
                    <a:pt x="39748" y="319973"/>
                    <a:pt x="130521" y="383410"/>
                    <a:pt x="225200" y="366741"/>
                  </a:cubicBezTo>
                  <a:cubicBezTo>
                    <a:pt x="319973" y="350072"/>
                    <a:pt x="383505" y="259394"/>
                    <a:pt x="366836" y="164621"/>
                  </a:cubicBezTo>
                  <a:lnTo>
                    <a:pt x="366836" y="164621"/>
                  </a:lnTo>
                  <a:cubicBezTo>
                    <a:pt x="351882" y="80039"/>
                    <a:pt x="278063" y="20412"/>
                    <a:pt x="195005" y="20412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1" name="Google Shape;201;p3"/>
            <p:cNvSpPr/>
            <p:nvPr/>
          </p:nvSpPr>
          <p:spPr>
            <a:xfrm>
              <a:off x="7667828" y="3580473"/>
              <a:ext cx="389820" cy="389791"/>
            </a:xfrm>
            <a:custGeom>
              <a:rect b="b" l="l" r="r" t="t"/>
              <a:pathLst>
                <a:path extrusionOk="0" h="389791" w="389820">
                  <a:moveTo>
                    <a:pt x="194815" y="389792"/>
                  </a:moveTo>
                  <a:cubicBezTo>
                    <a:pt x="102041" y="389792"/>
                    <a:pt x="19650" y="323117"/>
                    <a:pt x="2981" y="228724"/>
                  </a:cubicBezTo>
                  <a:cubicBezTo>
                    <a:pt x="-15688" y="122901"/>
                    <a:pt x="55274" y="21650"/>
                    <a:pt x="161096" y="2981"/>
                  </a:cubicBezTo>
                  <a:cubicBezTo>
                    <a:pt x="266919" y="-15688"/>
                    <a:pt x="368170" y="55274"/>
                    <a:pt x="386839" y="161096"/>
                  </a:cubicBezTo>
                  <a:lnTo>
                    <a:pt x="386839" y="161096"/>
                  </a:lnTo>
                  <a:cubicBezTo>
                    <a:pt x="405508" y="266919"/>
                    <a:pt x="334547" y="368170"/>
                    <a:pt x="228724" y="386839"/>
                  </a:cubicBezTo>
                  <a:cubicBezTo>
                    <a:pt x="217389" y="388839"/>
                    <a:pt x="206054" y="389792"/>
                    <a:pt x="194815" y="389792"/>
                  </a:cubicBezTo>
                  <a:close/>
                  <a:moveTo>
                    <a:pt x="195005" y="20317"/>
                  </a:moveTo>
                  <a:cubicBezTo>
                    <a:pt x="185004" y="20317"/>
                    <a:pt x="174812" y="21174"/>
                    <a:pt x="164621" y="22984"/>
                  </a:cubicBezTo>
                  <a:cubicBezTo>
                    <a:pt x="118710" y="31080"/>
                    <a:pt x="78705" y="56512"/>
                    <a:pt x="51940" y="94707"/>
                  </a:cubicBezTo>
                  <a:cubicBezTo>
                    <a:pt x="25175" y="132902"/>
                    <a:pt x="14888" y="179194"/>
                    <a:pt x="22984" y="225104"/>
                  </a:cubicBezTo>
                  <a:cubicBezTo>
                    <a:pt x="39653" y="319878"/>
                    <a:pt x="130426" y="383315"/>
                    <a:pt x="225104" y="366741"/>
                  </a:cubicBezTo>
                  <a:cubicBezTo>
                    <a:pt x="319878" y="350072"/>
                    <a:pt x="383410" y="259394"/>
                    <a:pt x="366741" y="164621"/>
                  </a:cubicBezTo>
                  <a:lnTo>
                    <a:pt x="366741" y="164621"/>
                  </a:lnTo>
                  <a:cubicBezTo>
                    <a:pt x="351882" y="80039"/>
                    <a:pt x="278063" y="20317"/>
                    <a:pt x="195005" y="20317"/>
                  </a:cubicBezTo>
                  <a:close/>
                </a:path>
              </a:pathLst>
            </a:custGeom>
            <a:solidFill>
              <a:srgbClr val="4A2C2A"/>
            </a:soli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