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09286" y="154792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 sz="32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 sz="32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 sz="320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4067" y="2433140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085156" y="8965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085156" y="921331"/>
            <a:ext cx="2652256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177952" y="857213"/>
            <a:ext cx="2652256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155576" y="4080509"/>
            <a:ext cx="5423648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4997609" y="1987437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502024" y="1603756"/>
            <a:ext cx="3283528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1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4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400" u="none" cap="none" strike="noStrike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4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400" u="none" cap="none" strike="noStrike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