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4358503" y="948880"/>
            <a:ext cx="1159410" cy="1166699"/>
            <a:chOff x="4573666" y="1311878"/>
            <a:chExt cx="1030129" cy="1036605"/>
          </a:xfrm>
        </p:grpSpPr>
        <p:sp>
          <p:nvSpPr>
            <p:cNvPr id="14" name="Google Shape;14;p3"/>
            <p:cNvSpPr/>
            <p:nvPr/>
          </p:nvSpPr>
          <p:spPr>
            <a:xfrm>
              <a:off x="4590478" y="1571339"/>
              <a:ext cx="565308" cy="503110"/>
            </a:xfrm>
            <a:custGeom>
              <a:rect b="b" l="l" r="r" t="t"/>
              <a:pathLst>
                <a:path extrusionOk="0" h="503110" w="565308">
                  <a:moveTo>
                    <a:pt x="398431" y="0"/>
                  </a:moveTo>
                  <a:lnTo>
                    <a:pt x="166878" y="0"/>
                  </a:lnTo>
                  <a:cubicBezTo>
                    <a:pt x="148590" y="0"/>
                    <a:pt x="131731" y="9716"/>
                    <a:pt x="122587" y="25527"/>
                  </a:cubicBezTo>
                  <a:lnTo>
                    <a:pt x="6858" y="226028"/>
                  </a:lnTo>
                  <a:cubicBezTo>
                    <a:pt x="-2286" y="241840"/>
                    <a:pt x="-2286" y="261271"/>
                    <a:pt x="6858" y="277082"/>
                  </a:cubicBezTo>
                  <a:lnTo>
                    <a:pt x="122587" y="477584"/>
                  </a:lnTo>
                  <a:cubicBezTo>
                    <a:pt x="131731" y="493395"/>
                    <a:pt x="148590" y="503111"/>
                    <a:pt x="166878" y="503111"/>
                  </a:cubicBezTo>
                  <a:lnTo>
                    <a:pt x="398431" y="503111"/>
                  </a:lnTo>
                  <a:cubicBezTo>
                    <a:pt x="416719" y="503111"/>
                    <a:pt x="433578" y="493395"/>
                    <a:pt x="442722" y="477584"/>
                  </a:cubicBezTo>
                  <a:lnTo>
                    <a:pt x="558451" y="277082"/>
                  </a:lnTo>
                  <a:cubicBezTo>
                    <a:pt x="567595" y="261271"/>
                    <a:pt x="567595" y="241840"/>
                    <a:pt x="558451" y="226028"/>
                  </a:cubicBezTo>
                  <a:lnTo>
                    <a:pt x="442722" y="25527"/>
                  </a:lnTo>
                  <a:cubicBezTo>
                    <a:pt x="433578" y="9716"/>
                    <a:pt x="416719" y="0"/>
                    <a:pt x="398431" y="0"/>
                  </a:cubicBezTo>
                  <a:close/>
                </a:path>
              </a:pathLst>
            </a:custGeom>
            <a:solidFill>
              <a:srgbClr val="E7961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5034629" y="1314164"/>
              <a:ext cx="565308" cy="503110"/>
            </a:xfrm>
            <a:custGeom>
              <a:rect b="b" l="l" r="r" t="t"/>
              <a:pathLst>
                <a:path extrusionOk="0" h="503110" w="565308">
                  <a:moveTo>
                    <a:pt x="398431" y="0"/>
                  </a:moveTo>
                  <a:lnTo>
                    <a:pt x="166878" y="0"/>
                  </a:lnTo>
                  <a:cubicBezTo>
                    <a:pt x="148590" y="0"/>
                    <a:pt x="131731" y="9716"/>
                    <a:pt x="122587" y="25527"/>
                  </a:cubicBezTo>
                  <a:lnTo>
                    <a:pt x="6858" y="226028"/>
                  </a:lnTo>
                  <a:cubicBezTo>
                    <a:pt x="-2286" y="241840"/>
                    <a:pt x="-2286" y="261271"/>
                    <a:pt x="6858" y="277082"/>
                  </a:cubicBezTo>
                  <a:lnTo>
                    <a:pt x="122587" y="477584"/>
                  </a:lnTo>
                  <a:cubicBezTo>
                    <a:pt x="131731" y="493395"/>
                    <a:pt x="148590" y="503111"/>
                    <a:pt x="166878" y="503111"/>
                  </a:cubicBezTo>
                  <a:lnTo>
                    <a:pt x="398431" y="503111"/>
                  </a:lnTo>
                  <a:cubicBezTo>
                    <a:pt x="416719" y="503111"/>
                    <a:pt x="433578" y="493395"/>
                    <a:pt x="442722" y="477584"/>
                  </a:cubicBezTo>
                  <a:lnTo>
                    <a:pt x="558451" y="277082"/>
                  </a:lnTo>
                  <a:cubicBezTo>
                    <a:pt x="567595" y="261271"/>
                    <a:pt x="567595" y="241840"/>
                    <a:pt x="558451" y="226028"/>
                  </a:cubicBezTo>
                  <a:lnTo>
                    <a:pt x="442722" y="25527"/>
                  </a:lnTo>
                  <a:cubicBezTo>
                    <a:pt x="433578" y="9716"/>
                    <a:pt x="416623" y="0"/>
                    <a:pt x="398431" y="0"/>
                  </a:cubicBezTo>
                  <a:close/>
                </a:path>
              </a:pathLst>
            </a:custGeom>
            <a:solidFill>
              <a:srgbClr val="E7961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5034629" y="1828514"/>
              <a:ext cx="565308" cy="503110"/>
            </a:xfrm>
            <a:custGeom>
              <a:rect b="b" l="l" r="r" t="t"/>
              <a:pathLst>
                <a:path extrusionOk="0" h="503110" w="565308">
                  <a:moveTo>
                    <a:pt x="398431" y="0"/>
                  </a:moveTo>
                  <a:lnTo>
                    <a:pt x="166878" y="0"/>
                  </a:lnTo>
                  <a:cubicBezTo>
                    <a:pt x="148590" y="0"/>
                    <a:pt x="131731" y="9715"/>
                    <a:pt x="122587" y="25527"/>
                  </a:cubicBezTo>
                  <a:lnTo>
                    <a:pt x="6858" y="226028"/>
                  </a:lnTo>
                  <a:cubicBezTo>
                    <a:pt x="-2286" y="241840"/>
                    <a:pt x="-2286" y="261271"/>
                    <a:pt x="6858" y="277082"/>
                  </a:cubicBezTo>
                  <a:lnTo>
                    <a:pt x="122587" y="477584"/>
                  </a:lnTo>
                  <a:cubicBezTo>
                    <a:pt x="131731" y="493395"/>
                    <a:pt x="148590" y="503111"/>
                    <a:pt x="166878" y="503111"/>
                  </a:cubicBezTo>
                  <a:lnTo>
                    <a:pt x="398431" y="503111"/>
                  </a:lnTo>
                  <a:cubicBezTo>
                    <a:pt x="416719" y="503111"/>
                    <a:pt x="433578" y="493395"/>
                    <a:pt x="442722" y="477584"/>
                  </a:cubicBezTo>
                  <a:lnTo>
                    <a:pt x="558451" y="277082"/>
                  </a:lnTo>
                  <a:cubicBezTo>
                    <a:pt x="567595" y="261271"/>
                    <a:pt x="567595" y="241840"/>
                    <a:pt x="558451" y="226028"/>
                  </a:cubicBezTo>
                  <a:lnTo>
                    <a:pt x="442722" y="25527"/>
                  </a:lnTo>
                  <a:cubicBezTo>
                    <a:pt x="433578" y="9715"/>
                    <a:pt x="416623" y="0"/>
                    <a:pt x="398431" y="0"/>
                  </a:cubicBezTo>
                  <a:close/>
                </a:path>
              </a:pathLst>
            </a:custGeom>
            <a:solidFill>
              <a:srgbClr val="E7961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4573666" y="1560099"/>
              <a:ext cx="593788" cy="531685"/>
            </a:xfrm>
            <a:custGeom>
              <a:rect b="b" l="l" r="r" t="t"/>
              <a:pathLst>
                <a:path extrusionOk="0" h="531685" w="593788">
                  <a:moveTo>
                    <a:pt x="412671" y="531686"/>
                  </a:moveTo>
                  <a:lnTo>
                    <a:pt x="181118" y="531686"/>
                  </a:lnTo>
                  <a:cubicBezTo>
                    <a:pt x="157877" y="531686"/>
                    <a:pt x="136160" y="519208"/>
                    <a:pt x="124539" y="499015"/>
                  </a:cubicBezTo>
                  <a:lnTo>
                    <a:pt x="8715" y="298513"/>
                  </a:lnTo>
                  <a:cubicBezTo>
                    <a:pt x="-2905" y="278321"/>
                    <a:pt x="-2905" y="253270"/>
                    <a:pt x="8715" y="233172"/>
                  </a:cubicBezTo>
                  <a:lnTo>
                    <a:pt x="124539" y="32671"/>
                  </a:lnTo>
                  <a:cubicBezTo>
                    <a:pt x="136160" y="12478"/>
                    <a:pt x="157877" y="0"/>
                    <a:pt x="181118" y="0"/>
                  </a:cubicBezTo>
                  <a:lnTo>
                    <a:pt x="412671" y="0"/>
                  </a:lnTo>
                  <a:cubicBezTo>
                    <a:pt x="435912" y="0"/>
                    <a:pt x="457629" y="12478"/>
                    <a:pt x="469249" y="32671"/>
                  </a:cubicBezTo>
                  <a:lnTo>
                    <a:pt x="585073" y="233172"/>
                  </a:lnTo>
                  <a:cubicBezTo>
                    <a:pt x="596694" y="253365"/>
                    <a:pt x="596694" y="278416"/>
                    <a:pt x="585073" y="298513"/>
                  </a:cubicBezTo>
                  <a:lnTo>
                    <a:pt x="469249" y="499015"/>
                  </a:lnTo>
                  <a:cubicBezTo>
                    <a:pt x="457629" y="519208"/>
                    <a:pt x="435912" y="531686"/>
                    <a:pt x="412671" y="531686"/>
                  </a:cubicBezTo>
                  <a:close/>
                  <a:moveTo>
                    <a:pt x="181118" y="28480"/>
                  </a:moveTo>
                  <a:cubicBezTo>
                    <a:pt x="167973" y="28480"/>
                    <a:pt x="155781" y="35528"/>
                    <a:pt x="149209" y="46863"/>
                  </a:cubicBezTo>
                  <a:lnTo>
                    <a:pt x="33385" y="247364"/>
                  </a:lnTo>
                  <a:cubicBezTo>
                    <a:pt x="26813" y="258699"/>
                    <a:pt x="26813" y="272796"/>
                    <a:pt x="33385" y="284131"/>
                  </a:cubicBezTo>
                  <a:lnTo>
                    <a:pt x="149209" y="484632"/>
                  </a:lnTo>
                  <a:cubicBezTo>
                    <a:pt x="155781" y="495967"/>
                    <a:pt x="167973" y="503015"/>
                    <a:pt x="181118" y="503015"/>
                  </a:cubicBezTo>
                  <a:lnTo>
                    <a:pt x="412671" y="503015"/>
                  </a:lnTo>
                  <a:cubicBezTo>
                    <a:pt x="425815" y="503015"/>
                    <a:pt x="438007" y="495967"/>
                    <a:pt x="444579" y="484632"/>
                  </a:cubicBezTo>
                  <a:lnTo>
                    <a:pt x="560308" y="284226"/>
                  </a:lnTo>
                  <a:cubicBezTo>
                    <a:pt x="566880" y="272891"/>
                    <a:pt x="566880" y="258794"/>
                    <a:pt x="560308" y="247459"/>
                  </a:cubicBezTo>
                  <a:lnTo>
                    <a:pt x="444484" y="46958"/>
                  </a:lnTo>
                  <a:cubicBezTo>
                    <a:pt x="437912" y="35623"/>
                    <a:pt x="425720" y="28575"/>
                    <a:pt x="412575" y="28575"/>
                  </a:cubicBezTo>
                  <a:lnTo>
                    <a:pt x="181118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4719351" y="1707070"/>
              <a:ext cx="357092" cy="322706"/>
            </a:xfrm>
            <a:custGeom>
              <a:rect b="b" l="l" r="r" t="t"/>
              <a:pathLst>
                <a:path extrusionOk="0" h="322706" w="357092">
                  <a:moveTo>
                    <a:pt x="242221" y="0"/>
                  </a:moveTo>
                  <a:lnTo>
                    <a:pt x="114872" y="0"/>
                  </a:lnTo>
                  <a:cubicBezTo>
                    <a:pt x="96584" y="0"/>
                    <a:pt x="79724" y="9716"/>
                    <a:pt x="70580" y="25527"/>
                  </a:cubicBezTo>
                  <a:lnTo>
                    <a:pt x="6858" y="135827"/>
                  </a:lnTo>
                  <a:cubicBezTo>
                    <a:pt x="-2286" y="151638"/>
                    <a:pt x="-2286" y="171069"/>
                    <a:pt x="6858" y="186880"/>
                  </a:cubicBezTo>
                  <a:lnTo>
                    <a:pt x="70580" y="297180"/>
                  </a:lnTo>
                  <a:cubicBezTo>
                    <a:pt x="79724" y="312992"/>
                    <a:pt x="96584" y="322707"/>
                    <a:pt x="114872" y="322707"/>
                  </a:cubicBezTo>
                  <a:lnTo>
                    <a:pt x="242221" y="322707"/>
                  </a:lnTo>
                  <a:cubicBezTo>
                    <a:pt x="260509" y="322707"/>
                    <a:pt x="277368" y="312992"/>
                    <a:pt x="286512" y="297180"/>
                  </a:cubicBezTo>
                  <a:lnTo>
                    <a:pt x="350234" y="186880"/>
                  </a:lnTo>
                  <a:cubicBezTo>
                    <a:pt x="359378" y="171069"/>
                    <a:pt x="359378" y="151638"/>
                    <a:pt x="350234" y="135827"/>
                  </a:cubicBezTo>
                  <a:lnTo>
                    <a:pt x="286512" y="25527"/>
                  </a:lnTo>
                  <a:cubicBezTo>
                    <a:pt x="277368" y="9716"/>
                    <a:pt x="260509" y="0"/>
                    <a:pt x="242221" y="0"/>
                  </a:cubicBezTo>
                  <a:close/>
                </a:path>
              </a:pathLst>
            </a:custGeom>
            <a:solidFill>
              <a:srgbClr val="F0C2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4794980" y="1725072"/>
              <a:ext cx="123825" cy="123825"/>
            </a:xfrm>
            <a:custGeom>
              <a:rect b="b" l="l" r="r" t="t"/>
              <a:pathLst>
                <a:path extrusionOk="0" h="123825" w="123825">
                  <a:moveTo>
                    <a:pt x="123825" y="61913"/>
                  </a:moveTo>
                  <a:cubicBezTo>
                    <a:pt x="123825" y="96106"/>
                    <a:pt x="96106" y="123825"/>
                    <a:pt x="61913" y="123825"/>
                  </a:cubicBezTo>
                  <a:cubicBezTo>
                    <a:pt x="27719" y="123825"/>
                    <a:pt x="0" y="96106"/>
                    <a:pt x="0" y="61913"/>
                  </a:cubicBezTo>
                  <a:cubicBezTo>
                    <a:pt x="0" y="27719"/>
                    <a:pt x="27719" y="0"/>
                    <a:pt x="61913" y="0"/>
                  </a:cubicBezTo>
                  <a:cubicBezTo>
                    <a:pt x="96106" y="0"/>
                    <a:pt x="123825" y="27719"/>
                    <a:pt x="123825" y="61913"/>
                  </a:cubicBezTo>
                  <a:close/>
                </a:path>
              </a:pathLst>
            </a:custGeom>
            <a:solidFill>
              <a:srgbClr val="F5EAD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5010102" y="1816798"/>
              <a:ext cx="593693" cy="531685"/>
            </a:xfrm>
            <a:custGeom>
              <a:rect b="b" l="l" r="r" t="t"/>
              <a:pathLst>
                <a:path extrusionOk="0" h="531685" w="593693">
                  <a:moveTo>
                    <a:pt x="412575" y="531686"/>
                  </a:moveTo>
                  <a:lnTo>
                    <a:pt x="181023" y="531686"/>
                  </a:lnTo>
                  <a:cubicBezTo>
                    <a:pt x="157686" y="531686"/>
                    <a:pt x="136065" y="519208"/>
                    <a:pt x="124444" y="499015"/>
                  </a:cubicBezTo>
                  <a:lnTo>
                    <a:pt x="8715" y="298514"/>
                  </a:lnTo>
                  <a:cubicBezTo>
                    <a:pt x="-2905" y="278321"/>
                    <a:pt x="-2905" y="253270"/>
                    <a:pt x="8715" y="233172"/>
                  </a:cubicBezTo>
                  <a:lnTo>
                    <a:pt x="124444" y="32671"/>
                  </a:lnTo>
                  <a:cubicBezTo>
                    <a:pt x="136065" y="12478"/>
                    <a:pt x="157782" y="0"/>
                    <a:pt x="181023" y="0"/>
                  </a:cubicBezTo>
                  <a:lnTo>
                    <a:pt x="412575" y="0"/>
                  </a:lnTo>
                  <a:cubicBezTo>
                    <a:pt x="435816" y="0"/>
                    <a:pt x="457533" y="12478"/>
                    <a:pt x="469154" y="32671"/>
                  </a:cubicBezTo>
                  <a:lnTo>
                    <a:pt x="584978" y="233172"/>
                  </a:lnTo>
                  <a:cubicBezTo>
                    <a:pt x="596598" y="253365"/>
                    <a:pt x="596598" y="278416"/>
                    <a:pt x="584978" y="298514"/>
                  </a:cubicBezTo>
                  <a:lnTo>
                    <a:pt x="469154" y="499015"/>
                  </a:lnTo>
                  <a:cubicBezTo>
                    <a:pt x="457533" y="519113"/>
                    <a:pt x="435816" y="531686"/>
                    <a:pt x="412575" y="531686"/>
                  </a:cubicBezTo>
                  <a:close/>
                  <a:moveTo>
                    <a:pt x="181023" y="28385"/>
                  </a:moveTo>
                  <a:cubicBezTo>
                    <a:pt x="167878" y="28385"/>
                    <a:pt x="155686" y="35433"/>
                    <a:pt x="149114" y="46768"/>
                  </a:cubicBezTo>
                  <a:lnTo>
                    <a:pt x="33385" y="247364"/>
                  </a:lnTo>
                  <a:cubicBezTo>
                    <a:pt x="26813" y="258699"/>
                    <a:pt x="26813" y="272796"/>
                    <a:pt x="33385" y="284131"/>
                  </a:cubicBezTo>
                  <a:lnTo>
                    <a:pt x="149114" y="484632"/>
                  </a:lnTo>
                  <a:cubicBezTo>
                    <a:pt x="155686" y="495967"/>
                    <a:pt x="167878" y="503015"/>
                    <a:pt x="181023" y="503015"/>
                  </a:cubicBezTo>
                  <a:lnTo>
                    <a:pt x="412575" y="503015"/>
                  </a:lnTo>
                  <a:cubicBezTo>
                    <a:pt x="425720" y="503015"/>
                    <a:pt x="437912" y="495967"/>
                    <a:pt x="444484" y="484632"/>
                  </a:cubicBezTo>
                  <a:lnTo>
                    <a:pt x="560308" y="284131"/>
                  </a:lnTo>
                  <a:cubicBezTo>
                    <a:pt x="566880" y="272796"/>
                    <a:pt x="566880" y="258699"/>
                    <a:pt x="560308" y="247364"/>
                  </a:cubicBezTo>
                  <a:lnTo>
                    <a:pt x="444484" y="46863"/>
                  </a:lnTo>
                  <a:cubicBezTo>
                    <a:pt x="437912" y="35528"/>
                    <a:pt x="425720" y="28480"/>
                    <a:pt x="412575" y="28480"/>
                  </a:cubicBezTo>
                  <a:lnTo>
                    <a:pt x="181023" y="2848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5155691" y="1963674"/>
              <a:ext cx="357092" cy="322706"/>
            </a:xfrm>
            <a:custGeom>
              <a:rect b="b" l="l" r="r" t="t"/>
              <a:pathLst>
                <a:path extrusionOk="0" h="322706" w="357092">
                  <a:moveTo>
                    <a:pt x="242221" y="0"/>
                  </a:moveTo>
                  <a:lnTo>
                    <a:pt x="114872" y="0"/>
                  </a:lnTo>
                  <a:cubicBezTo>
                    <a:pt x="96584" y="0"/>
                    <a:pt x="79724" y="9715"/>
                    <a:pt x="70580" y="25527"/>
                  </a:cubicBezTo>
                  <a:lnTo>
                    <a:pt x="6858" y="135826"/>
                  </a:lnTo>
                  <a:cubicBezTo>
                    <a:pt x="-2286" y="151638"/>
                    <a:pt x="-2286" y="171069"/>
                    <a:pt x="6858" y="186880"/>
                  </a:cubicBezTo>
                  <a:lnTo>
                    <a:pt x="70580" y="297180"/>
                  </a:lnTo>
                  <a:cubicBezTo>
                    <a:pt x="79724" y="312991"/>
                    <a:pt x="96584" y="322707"/>
                    <a:pt x="114872" y="322707"/>
                  </a:cubicBezTo>
                  <a:lnTo>
                    <a:pt x="242221" y="322707"/>
                  </a:lnTo>
                  <a:cubicBezTo>
                    <a:pt x="260509" y="322707"/>
                    <a:pt x="277368" y="312991"/>
                    <a:pt x="286512" y="297180"/>
                  </a:cubicBezTo>
                  <a:lnTo>
                    <a:pt x="350234" y="186880"/>
                  </a:lnTo>
                  <a:cubicBezTo>
                    <a:pt x="359378" y="171069"/>
                    <a:pt x="359378" y="151638"/>
                    <a:pt x="350234" y="135826"/>
                  </a:cubicBezTo>
                  <a:lnTo>
                    <a:pt x="286512" y="25527"/>
                  </a:lnTo>
                  <a:cubicBezTo>
                    <a:pt x="277368" y="9811"/>
                    <a:pt x="260509" y="0"/>
                    <a:pt x="242221" y="0"/>
                  </a:cubicBezTo>
                  <a:close/>
                </a:path>
              </a:pathLst>
            </a:custGeom>
            <a:solidFill>
              <a:srgbClr val="F0C2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5231225" y="1981771"/>
              <a:ext cx="123825" cy="123825"/>
            </a:xfrm>
            <a:custGeom>
              <a:rect b="b" l="l" r="r" t="t"/>
              <a:pathLst>
                <a:path extrusionOk="0" h="123825" w="123825">
                  <a:moveTo>
                    <a:pt x="123825" y="61912"/>
                  </a:moveTo>
                  <a:cubicBezTo>
                    <a:pt x="123825" y="96106"/>
                    <a:pt x="96106" y="123825"/>
                    <a:pt x="61913" y="123825"/>
                  </a:cubicBezTo>
                  <a:cubicBezTo>
                    <a:pt x="27719" y="123825"/>
                    <a:pt x="0" y="96106"/>
                    <a:pt x="0" y="61912"/>
                  </a:cubicBezTo>
                  <a:cubicBezTo>
                    <a:pt x="0" y="27719"/>
                    <a:pt x="27719" y="0"/>
                    <a:pt x="61913" y="0"/>
                  </a:cubicBezTo>
                  <a:cubicBezTo>
                    <a:pt x="96106" y="0"/>
                    <a:pt x="123825" y="27719"/>
                    <a:pt x="123825" y="61912"/>
                  </a:cubicBezTo>
                  <a:close/>
                </a:path>
              </a:pathLst>
            </a:custGeom>
            <a:solidFill>
              <a:srgbClr val="F5EAD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5010007" y="1311878"/>
              <a:ext cx="593693" cy="531780"/>
            </a:xfrm>
            <a:custGeom>
              <a:rect b="b" l="l" r="r" t="t"/>
              <a:pathLst>
                <a:path extrusionOk="0" h="531780" w="593693">
                  <a:moveTo>
                    <a:pt x="412671" y="531781"/>
                  </a:moveTo>
                  <a:lnTo>
                    <a:pt x="181118" y="531781"/>
                  </a:lnTo>
                  <a:cubicBezTo>
                    <a:pt x="157782" y="531781"/>
                    <a:pt x="136160" y="519303"/>
                    <a:pt x="124539" y="499110"/>
                  </a:cubicBezTo>
                  <a:lnTo>
                    <a:pt x="8715" y="298514"/>
                  </a:lnTo>
                  <a:cubicBezTo>
                    <a:pt x="-2905" y="278321"/>
                    <a:pt x="-2905" y="253270"/>
                    <a:pt x="8715" y="233172"/>
                  </a:cubicBezTo>
                  <a:lnTo>
                    <a:pt x="124444" y="32671"/>
                  </a:lnTo>
                  <a:cubicBezTo>
                    <a:pt x="136065" y="12478"/>
                    <a:pt x="157782" y="0"/>
                    <a:pt x="181023" y="0"/>
                  </a:cubicBezTo>
                  <a:lnTo>
                    <a:pt x="412575" y="0"/>
                  </a:lnTo>
                  <a:cubicBezTo>
                    <a:pt x="435817" y="0"/>
                    <a:pt x="457533" y="12478"/>
                    <a:pt x="469154" y="32671"/>
                  </a:cubicBezTo>
                  <a:lnTo>
                    <a:pt x="584978" y="233172"/>
                  </a:lnTo>
                  <a:cubicBezTo>
                    <a:pt x="596598" y="253365"/>
                    <a:pt x="596598" y="278416"/>
                    <a:pt x="584978" y="298514"/>
                  </a:cubicBezTo>
                  <a:lnTo>
                    <a:pt x="469154" y="499015"/>
                  </a:lnTo>
                  <a:cubicBezTo>
                    <a:pt x="457629" y="519208"/>
                    <a:pt x="435912" y="531781"/>
                    <a:pt x="412671" y="531781"/>
                  </a:cubicBezTo>
                  <a:close/>
                  <a:moveTo>
                    <a:pt x="181118" y="28480"/>
                  </a:moveTo>
                  <a:cubicBezTo>
                    <a:pt x="167973" y="28480"/>
                    <a:pt x="155781" y="35528"/>
                    <a:pt x="149209" y="46863"/>
                  </a:cubicBezTo>
                  <a:lnTo>
                    <a:pt x="33480" y="247460"/>
                  </a:lnTo>
                  <a:cubicBezTo>
                    <a:pt x="26908" y="258794"/>
                    <a:pt x="26908" y="272891"/>
                    <a:pt x="33480" y="284226"/>
                  </a:cubicBezTo>
                  <a:lnTo>
                    <a:pt x="149209" y="484727"/>
                  </a:lnTo>
                  <a:cubicBezTo>
                    <a:pt x="155781" y="496062"/>
                    <a:pt x="167973" y="503111"/>
                    <a:pt x="181118" y="503111"/>
                  </a:cubicBezTo>
                  <a:lnTo>
                    <a:pt x="412671" y="503111"/>
                  </a:lnTo>
                  <a:cubicBezTo>
                    <a:pt x="425815" y="503111"/>
                    <a:pt x="438007" y="496062"/>
                    <a:pt x="444579" y="484727"/>
                  </a:cubicBezTo>
                  <a:lnTo>
                    <a:pt x="560404" y="284226"/>
                  </a:lnTo>
                  <a:cubicBezTo>
                    <a:pt x="566976" y="272891"/>
                    <a:pt x="566976" y="258794"/>
                    <a:pt x="560404" y="247460"/>
                  </a:cubicBezTo>
                  <a:lnTo>
                    <a:pt x="444579" y="46958"/>
                  </a:lnTo>
                  <a:cubicBezTo>
                    <a:pt x="438007" y="35623"/>
                    <a:pt x="425815" y="28575"/>
                    <a:pt x="412671" y="28575"/>
                  </a:cubicBezTo>
                  <a:lnTo>
                    <a:pt x="181118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5155691" y="1458848"/>
              <a:ext cx="357092" cy="322707"/>
            </a:xfrm>
            <a:custGeom>
              <a:rect b="b" l="l" r="r" t="t"/>
              <a:pathLst>
                <a:path extrusionOk="0" h="322707" w="357092">
                  <a:moveTo>
                    <a:pt x="242221" y="0"/>
                  </a:moveTo>
                  <a:lnTo>
                    <a:pt x="114872" y="0"/>
                  </a:lnTo>
                  <a:cubicBezTo>
                    <a:pt x="96584" y="0"/>
                    <a:pt x="79724" y="9716"/>
                    <a:pt x="70580" y="25527"/>
                  </a:cubicBezTo>
                  <a:lnTo>
                    <a:pt x="6858" y="135826"/>
                  </a:lnTo>
                  <a:cubicBezTo>
                    <a:pt x="-2286" y="151638"/>
                    <a:pt x="-2286" y="171069"/>
                    <a:pt x="6858" y="186880"/>
                  </a:cubicBezTo>
                  <a:lnTo>
                    <a:pt x="70580" y="297180"/>
                  </a:lnTo>
                  <a:cubicBezTo>
                    <a:pt x="79724" y="312991"/>
                    <a:pt x="96584" y="322707"/>
                    <a:pt x="114872" y="322707"/>
                  </a:cubicBezTo>
                  <a:lnTo>
                    <a:pt x="242221" y="322707"/>
                  </a:lnTo>
                  <a:cubicBezTo>
                    <a:pt x="260509" y="322707"/>
                    <a:pt x="277368" y="312991"/>
                    <a:pt x="286512" y="297180"/>
                  </a:cubicBezTo>
                  <a:lnTo>
                    <a:pt x="350234" y="186880"/>
                  </a:lnTo>
                  <a:cubicBezTo>
                    <a:pt x="359378" y="171069"/>
                    <a:pt x="359378" y="151638"/>
                    <a:pt x="350234" y="135826"/>
                  </a:cubicBezTo>
                  <a:lnTo>
                    <a:pt x="286512" y="25527"/>
                  </a:lnTo>
                  <a:cubicBezTo>
                    <a:pt x="277368" y="9811"/>
                    <a:pt x="260509" y="0"/>
                    <a:pt x="242221" y="0"/>
                  </a:cubicBezTo>
                  <a:close/>
                </a:path>
              </a:pathLst>
            </a:custGeom>
            <a:solidFill>
              <a:srgbClr val="F0C2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5231225" y="1476946"/>
              <a:ext cx="123825" cy="123825"/>
            </a:xfrm>
            <a:custGeom>
              <a:rect b="b" l="l" r="r" t="t"/>
              <a:pathLst>
                <a:path extrusionOk="0" h="123825" w="123825">
                  <a:moveTo>
                    <a:pt x="123825" y="61913"/>
                  </a:moveTo>
                  <a:cubicBezTo>
                    <a:pt x="123825" y="96106"/>
                    <a:pt x="96106" y="123825"/>
                    <a:pt x="61913" y="123825"/>
                  </a:cubicBezTo>
                  <a:cubicBezTo>
                    <a:pt x="27719" y="123825"/>
                    <a:pt x="0" y="96106"/>
                    <a:pt x="0" y="61913"/>
                  </a:cubicBezTo>
                  <a:cubicBezTo>
                    <a:pt x="0" y="27719"/>
                    <a:pt x="27719" y="0"/>
                    <a:pt x="61913" y="0"/>
                  </a:cubicBezTo>
                  <a:cubicBezTo>
                    <a:pt x="96106" y="0"/>
                    <a:pt x="123825" y="27719"/>
                    <a:pt x="123825" y="61913"/>
                  </a:cubicBezTo>
                  <a:close/>
                </a:path>
              </a:pathLst>
            </a:custGeom>
            <a:solidFill>
              <a:srgbClr val="F5EAD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" name="Google Shape;26;p3"/>
          <p:cNvGrpSpPr/>
          <p:nvPr/>
        </p:nvGrpSpPr>
        <p:grpSpPr>
          <a:xfrm>
            <a:off x="1848582" y="953325"/>
            <a:ext cx="1218626" cy="1157802"/>
            <a:chOff x="3101804" y="1309782"/>
            <a:chExt cx="1082742" cy="1028700"/>
          </a:xfrm>
        </p:grpSpPr>
        <p:sp>
          <p:nvSpPr>
            <p:cNvPr id="27" name="Google Shape;27;p3"/>
            <p:cNvSpPr/>
            <p:nvPr/>
          </p:nvSpPr>
          <p:spPr>
            <a:xfrm>
              <a:off x="3251072" y="1324070"/>
              <a:ext cx="781240" cy="257174"/>
            </a:xfrm>
            <a:custGeom>
              <a:rect b="b" l="l" r="r" t="t"/>
              <a:pathLst>
                <a:path extrusionOk="0" h="257174" w="781240">
                  <a:moveTo>
                    <a:pt x="0" y="257175"/>
                  </a:moveTo>
                  <a:cubicBezTo>
                    <a:pt x="20288" y="236411"/>
                    <a:pt x="59055" y="189452"/>
                    <a:pt x="56579" y="190310"/>
                  </a:cubicBezTo>
                  <a:cubicBezTo>
                    <a:pt x="56579" y="152114"/>
                    <a:pt x="56579" y="113919"/>
                    <a:pt x="56579" y="75819"/>
                  </a:cubicBezTo>
                  <a:cubicBezTo>
                    <a:pt x="56579" y="33909"/>
                    <a:pt x="89630" y="0"/>
                    <a:pt x="130493" y="0"/>
                  </a:cubicBezTo>
                  <a:lnTo>
                    <a:pt x="650939" y="0"/>
                  </a:lnTo>
                  <a:cubicBezTo>
                    <a:pt x="691706" y="0"/>
                    <a:pt x="724853" y="33909"/>
                    <a:pt x="724853" y="75819"/>
                  </a:cubicBezTo>
                  <a:lnTo>
                    <a:pt x="724853" y="190500"/>
                  </a:lnTo>
                  <a:lnTo>
                    <a:pt x="724567" y="190500"/>
                  </a:lnTo>
                  <a:lnTo>
                    <a:pt x="781240" y="257175"/>
                  </a:lnTo>
                  <a:cubicBezTo>
                    <a:pt x="781145" y="257175"/>
                    <a:pt x="0" y="257175"/>
                    <a:pt x="0" y="257175"/>
                  </a:cubicBezTo>
                  <a:close/>
                </a:path>
              </a:pathLst>
            </a:custGeom>
            <a:solidFill>
              <a:srgbClr val="F5F5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123777" y="1571720"/>
              <a:ext cx="1054081" cy="742950"/>
            </a:xfrm>
            <a:custGeom>
              <a:rect b="b" l="l" r="r" t="t"/>
              <a:pathLst>
                <a:path extrusionOk="0" h="742950" w="1054081">
                  <a:moveTo>
                    <a:pt x="135106" y="0"/>
                  </a:moveTo>
                  <a:cubicBezTo>
                    <a:pt x="110818" y="27908"/>
                    <a:pt x="-16341" y="167735"/>
                    <a:pt x="1756" y="342900"/>
                  </a:cubicBezTo>
                  <a:cubicBezTo>
                    <a:pt x="21473" y="533305"/>
                    <a:pt x="163205" y="699040"/>
                    <a:pt x="382756" y="742950"/>
                  </a:cubicBezTo>
                  <a:cubicBezTo>
                    <a:pt x="658981" y="742950"/>
                    <a:pt x="382756" y="742950"/>
                    <a:pt x="658981" y="742950"/>
                  </a:cubicBezTo>
                  <a:cubicBezTo>
                    <a:pt x="703939" y="742950"/>
                    <a:pt x="951018" y="668941"/>
                    <a:pt x="1030456" y="447675"/>
                  </a:cubicBezTo>
                  <a:cubicBezTo>
                    <a:pt x="1072938" y="329374"/>
                    <a:pt x="1046458" y="223742"/>
                    <a:pt x="1039981" y="200025"/>
                  </a:cubicBezTo>
                  <a:cubicBezTo>
                    <a:pt x="1010359" y="91345"/>
                    <a:pt x="944446" y="25336"/>
                    <a:pt x="916156" y="0"/>
                  </a:cubicBezTo>
                  <a:cubicBezTo>
                    <a:pt x="788712" y="4667"/>
                    <a:pt x="268742" y="1715"/>
                    <a:pt x="135106" y="0"/>
                  </a:cubicBezTo>
                  <a:close/>
                </a:path>
              </a:pathLst>
            </a:custGeom>
            <a:solidFill>
              <a:srgbClr val="F1C34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125028" y="1593437"/>
              <a:ext cx="997270" cy="721233"/>
            </a:xfrm>
            <a:custGeom>
              <a:rect b="b" l="l" r="r" t="t"/>
              <a:pathLst>
                <a:path extrusionOk="0" h="721233" w="997270">
                  <a:moveTo>
                    <a:pt x="974913" y="434626"/>
                  </a:moveTo>
                  <a:cubicBezTo>
                    <a:pt x="899665" y="649415"/>
                    <a:pt x="666017" y="721233"/>
                    <a:pt x="623440" y="721233"/>
                  </a:cubicBezTo>
                  <a:cubicBezTo>
                    <a:pt x="362170" y="721233"/>
                    <a:pt x="623440" y="721233"/>
                    <a:pt x="362170" y="721233"/>
                  </a:cubicBezTo>
                  <a:cubicBezTo>
                    <a:pt x="154334" y="678561"/>
                    <a:pt x="20222" y="517684"/>
                    <a:pt x="1648" y="332804"/>
                  </a:cubicBezTo>
                  <a:cubicBezTo>
                    <a:pt x="-15401" y="162877"/>
                    <a:pt x="104899" y="27051"/>
                    <a:pt x="127855" y="0"/>
                  </a:cubicBezTo>
                  <a:cubicBezTo>
                    <a:pt x="140047" y="191"/>
                    <a:pt x="155572" y="286"/>
                    <a:pt x="173860" y="476"/>
                  </a:cubicBezTo>
                  <a:cubicBezTo>
                    <a:pt x="122044" y="62389"/>
                    <a:pt x="90802" y="142018"/>
                    <a:pt x="90802" y="229076"/>
                  </a:cubicBezTo>
                  <a:cubicBezTo>
                    <a:pt x="90802" y="425577"/>
                    <a:pt x="250060" y="584835"/>
                    <a:pt x="446561" y="584835"/>
                  </a:cubicBezTo>
                  <a:cubicBezTo>
                    <a:pt x="643062" y="584835"/>
                    <a:pt x="802320" y="425577"/>
                    <a:pt x="802320" y="229076"/>
                  </a:cubicBezTo>
                  <a:cubicBezTo>
                    <a:pt x="802320" y="142780"/>
                    <a:pt x="771745" y="63818"/>
                    <a:pt x="720691" y="2191"/>
                  </a:cubicBezTo>
                  <a:cubicBezTo>
                    <a:pt x="784603" y="1810"/>
                    <a:pt x="836991" y="1143"/>
                    <a:pt x="866804" y="0"/>
                  </a:cubicBezTo>
                  <a:cubicBezTo>
                    <a:pt x="893569" y="24670"/>
                    <a:pt x="955958" y="88678"/>
                    <a:pt x="983962" y="194119"/>
                  </a:cubicBezTo>
                  <a:cubicBezTo>
                    <a:pt x="990058" y="217265"/>
                    <a:pt x="1015109" y="319659"/>
                    <a:pt x="974913" y="434626"/>
                  </a:cubicBezTo>
                  <a:close/>
                </a:path>
              </a:pathLst>
            </a:custGeom>
            <a:solidFill>
              <a:srgbClr val="E7921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3275823" y="1632178"/>
              <a:ext cx="209290" cy="192845"/>
            </a:xfrm>
            <a:custGeom>
              <a:rect b="b" l="l" r="r" t="t"/>
              <a:pathLst>
                <a:path extrusionOk="0" h="192845" w="209290">
                  <a:moveTo>
                    <a:pt x="189276" y="133089"/>
                  </a:moveTo>
                  <a:cubicBezTo>
                    <a:pt x="155176" y="182524"/>
                    <a:pt x="89549" y="205860"/>
                    <a:pt x="42877" y="185477"/>
                  </a:cubicBezTo>
                  <a:cubicBezTo>
                    <a:pt x="-3701" y="165093"/>
                    <a:pt x="-13892" y="108801"/>
                    <a:pt x="20017" y="59747"/>
                  </a:cubicBezTo>
                  <a:cubicBezTo>
                    <a:pt x="53926" y="10693"/>
                    <a:pt x="119172" y="-12929"/>
                    <a:pt x="165940" y="7169"/>
                  </a:cubicBezTo>
                  <a:cubicBezTo>
                    <a:pt x="212803" y="27267"/>
                    <a:pt x="223375" y="83750"/>
                    <a:pt x="189276" y="133089"/>
                  </a:cubicBezTo>
                  <a:close/>
                </a:path>
              </a:pathLst>
            </a:custGeom>
            <a:solidFill>
              <a:srgbClr val="F5EAD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3101804" y="1566857"/>
              <a:ext cx="1082742" cy="771625"/>
            </a:xfrm>
            <a:custGeom>
              <a:rect b="b" l="l" r="r" t="t"/>
              <a:pathLst>
                <a:path extrusionOk="0" h="771625" w="1082742">
                  <a:moveTo>
                    <a:pt x="673239" y="771625"/>
                  </a:moveTo>
                  <a:lnTo>
                    <a:pt x="397014" y="771625"/>
                  </a:lnTo>
                  <a:cubicBezTo>
                    <a:pt x="396061" y="771625"/>
                    <a:pt x="395109" y="771530"/>
                    <a:pt x="394252" y="771340"/>
                  </a:cubicBezTo>
                  <a:cubicBezTo>
                    <a:pt x="177272" y="727906"/>
                    <a:pt x="23253" y="565981"/>
                    <a:pt x="1822" y="358717"/>
                  </a:cubicBezTo>
                  <a:cubicBezTo>
                    <a:pt x="-6560" y="278230"/>
                    <a:pt x="10013" y="151929"/>
                    <a:pt x="136410" y="7530"/>
                  </a:cubicBezTo>
                  <a:lnTo>
                    <a:pt x="138601" y="4958"/>
                  </a:lnTo>
                  <a:cubicBezTo>
                    <a:pt x="141363" y="1815"/>
                    <a:pt x="145363" y="100"/>
                    <a:pt x="149554" y="5"/>
                  </a:cubicBezTo>
                  <a:cubicBezTo>
                    <a:pt x="289572" y="1720"/>
                    <a:pt x="803255" y="4577"/>
                    <a:pt x="929938" y="5"/>
                  </a:cubicBezTo>
                  <a:cubicBezTo>
                    <a:pt x="933748" y="-90"/>
                    <a:pt x="937272" y="1148"/>
                    <a:pt x="940034" y="3625"/>
                  </a:cubicBezTo>
                  <a:cubicBezTo>
                    <a:pt x="983278" y="42487"/>
                    <a:pt x="1040618" y="109924"/>
                    <a:pt x="1068145" y="210508"/>
                  </a:cubicBezTo>
                  <a:cubicBezTo>
                    <a:pt x="1078814" y="249655"/>
                    <a:pt x="1099197" y="352906"/>
                    <a:pt x="1058239" y="466730"/>
                  </a:cubicBezTo>
                  <a:cubicBezTo>
                    <a:pt x="977277" y="692092"/>
                    <a:pt x="729341" y="771625"/>
                    <a:pt x="673239" y="771625"/>
                  </a:cubicBezTo>
                  <a:close/>
                  <a:moveTo>
                    <a:pt x="398443" y="743050"/>
                  </a:moveTo>
                  <a:lnTo>
                    <a:pt x="673239" y="743050"/>
                  </a:lnTo>
                  <a:cubicBezTo>
                    <a:pt x="718292" y="743050"/>
                    <a:pt x="955369" y="668565"/>
                    <a:pt x="1031284" y="457205"/>
                  </a:cubicBezTo>
                  <a:cubicBezTo>
                    <a:pt x="1069384" y="351001"/>
                    <a:pt x="1050429" y="254608"/>
                    <a:pt x="1040428" y="218128"/>
                  </a:cubicBezTo>
                  <a:cubicBezTo>
                    <a:pt x="1015663" y="127450"/>
                    <a:pt x="964894" y="65632"/>
                    <a:pt x="925080" y="28866"/>
                  </a:cubicBezTo>
                  <a:cubicBezTo>
                    <a:pt x="790873" y="33152"/>
                    <a:pt x="302621" y="30485"/>
                    <a:pt x="155746" y="28771"/>
                  </a:cubicBezTo>
                  <a:cubicBezTo>
                    <a:pt x="38112" y="164407"/>
                    <a:pt x="22491" y="281374"/>
                    <a:pt x="30206" y="355859"/>
                  </a:cubicBezTo>
                  <a:cubicBezTo>
                    <a:pt x="50304" y="549883"/>
                    <a:pt x="194703" y="701712"/>
                    <a:pt x="398443" y="7430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3237498" y="1309782"/>
              <a:ext cx="809827" cy="285749"/>
            </a:xfrm>
            <a:custGeom>
              <a:rect b="b" l="l" r="r" t="t"/>
              <a:pathLst>
                <a:path extrusionOk="0" h="285749" w="809827">
                  <a:moveTo>
                    <a:pt x="795482" y="285750"/>
                  </a:moveTo>
                  <a:lnTo>
                    <a:pt x="14242" y="285750"/>
                  </a:lnTo>
                  <a:cubicBezTo>
                    <a:pt x="8527" y="285750"/>
                    <a:pt x="3288" y="282321"/>
                    <a:pt x="1097" y="276987"/>
                  </a:cubicBezTo>
                  <a:cubicBezTo>
                    <a:pt x="-1094" y="271653"/>
                    <a:pt x="49" y="265557"/>
                    <a:pt x="4050" y="261461"/>
                  </a:cubicBezTo>
                  <a:cubicBezTo>
                    <a:pt x="20528" y="244507"/>
                    <a:pt x="48532" y="210979"/>
                    <a:pt x="56533" y="200501"/>
                  </a:cubicBezTo>
                  <a:cubicBezTo>
                    <a:pt x="56533" y="170021"/>
                    <a:pt x="56533" y="139636"/>
                    <a:pt x="56533" y="109156"/>
                  </a:cubicBezTo>
                  <a:lnTo>
                    <a:pt x="56533" y="90106"/>
                  </a:lnTo>
                  <a:cubicBezTo>
                    <a:pt x="56533" y="40386"/>
                    <a:pt x="96061" y="0"/>
                    <a:pt x="144734" y="0"/>
                  </a:cubicBezTo>
                  <a:lnTo>
                    <a:pt x="665180" y="0"/>
                  </a:lnTo>
                  <a:cubicBezTo>
                    <a:pt x="713758" y="0"/>
                    <a:pt x="753382" y="40386"/>
                    <a:pt x="753382" y="90106"/>
                  </a:cubicBezTo>
                  <a:lnTo>
                    <a:pt x="753382" y="199930"/>
                  </a:lnTo>
                  <a:lnTo>
                    <a:pt x="806436" y="262319"/>
                  </a:lnTo>
                  <a:cubicBezTo>
                    <a:pt x="810056" y="266605"/>
                    <a:pt x="810817" y="272510"/>
                    <a:pt x="808532" y="277559"/>
                  </a:cubicBezTo>
                  <a:cubicBezTo>
                    <a:pt x="806055" y="282511"/>
                    <a:pt x="801007" y="285750"/>
                    <a:pt x="795482" y="285750"/>
                  </a:cubicBezTo>
                  <a:close/>
                  <a:moveTo>
                    <a:pt x="46532" y="257175"/>
                  </a:moveTo>
                  <a:lnTo>
                    <a:pt x="764526" y="257175"/>
                  </a:lnTo>
                  <a:lnTo>
                    <a:pt x="727855" y="214027"/>
                  </a:lnTo>
                  <a:cubicBezTo>
                    <a:pt x="724997" y="210693"/>
                    <a:pt x="723854" y="206216"/>
                    <a:pt x="724712" y="201930"/>
                  </a:cubicBezTo>
                  <a:lnTo>
                    <a:pt x="724712" y="90106"/>
                  </a:lnTo>
                  <a:cubicBezTo>
                    <a:pt x="724712" y="56197"/>
                    <a:pt x="697946" y="28575"/>
                    <a:pt x="665085" y="28575"/>
                  </a:cubicBezTo>
                  <a:lnTo>
                    <a:pt x="144639" y="28575"/>
                  </a:lnTo>
                  <a:cubicBezTo>
                    <a:pt x="111778" y="28575"/>
                    <a:pt x="85012" y="56197"/>
                    <a:pt x="85012" y="90106"/>
                  </a:cubicBezTo>
                  <a:lnTo>
                    <a:pt x="85012" y="109156"/>
                  </a:lnTo>
                  <a:cubicBezTo>
                    <a:pt x="85012" y="139732"/>
                    <a:pt x="85012" y="170402"/>
                    <a:pt x="85012" y="200978"/>
                  </a:cubicBezTo>
                  <a:cubicBezTo>
                    <a:pt x="87679" y="208407"/>
                    <a:pt x="82250" y="214884"/>
                    <a:pt x="61105" y="240030"/>
                  </a:cubicBezTo>
                  <a:cubicBezTo>
                    <a:pt x="56247" y="246031"/>
                    <a:pt x="51294" y="251841"/>
                    <a:pt x="46532" y="2571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" name="Google Shape;33;p3"/>
            <p:cNvGrpSpPr/>
            <p:nvPr/>
          </p:nvGrpSpPr>
          <p:grpSpPr>
            <a:xfrm>
              <a:off x="3511867" y="1438370"/>
              <a:ext cx="461105" cy="28574"/>
              <a:chOff x="3511867" y="1438370"/>
              <a:chExt cx="461105" cy="28574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3526155" y="1452657"/>
                <a:ext cx="432530" cy="9525"/>
              </a:xfrm>
              <a:custGeom>
                <a:rect b="b" l="l" r="r" t="t"/>
                <a:pathLst>
                  <a:path extrusionOk="0" h="9525" w="432530">
                    <a:moveTo>
                      <a:pt x="43253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3511867" y="1438370"/>
                <a:ext cx="461105" cy="28574"/>
              </a:xfrm>
              <a:custGeom>
                <a:rect b="b" l="l" r="r" t="t"/>
                <a:pathLst>
                  <a:path extrusionOk="0" h="28574" w="461105">
                    <a:moveTo>
                      <a:pt x="4468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7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446818" y="0"/>
                    </a:lnTo>
                    <a:cubicBezTo>
                      <a:pt x="454724" y="0"/>
                      <a:pt x="461105" y="6382"/>
                      <a:pt x="461105" y="14287"/>
                    </a:cubicBezTo>
                    <a:cubicBezTo>
                      <a:pt x="461105" y="22193"/>
                      <a:pt x="454628" y="28575"/>
                      <a:pt x="4468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>
              <a:off x="3303555" y="1395126"/>
              <a:ext cx="149351" cy="28575"/>
              <a:chOff x="3303555" y="1395126"/>
              <a:chExt cx="149351" cy="28575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3317843" y="1409414"/>
                <a:ext cx="120777" cy="9525"/>
              </a:xfrm>
              <a:custGeom>
                <a:rect b="b" l="l" r="r" t="t"/>
                <a:pathLst>
                  <a:path extrusionOk="0" h="9525" w="120777">
                    <a:moveTo>
                      <a:pt x="0" y="0"/>
                    </a:moveTo>
                    <a:lnTo>
                      <a:pt x="12077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3303555" y="1395126"/>
                <a:ext cx="149351" cy="28575"/>
              </a:xfrm>
              <a:custGeom>
                <a:rect b="b" l="l" r="r" t="t"/>
                <a:pathLst>
                  <a:path extrusionOk="0" h="28575" w="149351">
                    <a:moveTo>
                      <a:pt x="135064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35064" y="0"/>
                    </a:lnTo>
                    <a:cubicBezTo>
                      <a:pt x="142970" y="0"/>
                      <a:pt x="149352" y="6382"/>
                      <a:pt x="149352" y="14288"/>
                    </a:cubicBezTo>
                    <a:cubicBezTo>
                      <a:pt x="149352" y="22193"/>
                      <a:pt x="142970" y="28575"/>
                      <a:pt x="135064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9" name="Google Shape;39;p3"/>
          <p:cNvGrpSpPr/>
          <p:nvPr/>
        </p:nvGrpSpPr>
        <p:grpSpPr>
          <a:xfrm>
            <a:off x="9088476" y="837455"/>
            <a:ext cx="1445364" cy="1389531"/>
            <a:chOff x="8992474" y="912986"/>
            <a:chExt cx="1284197" cy="1234590"/>
          </a:xfrm>
        </p:grpSpPr>
        <p:grpSp>
          <p:nvGrpSpPr>
            <p:cNvPr id="40" name="Google Shape;40;p3"/>
            <p:cNvGrpSpPr/>
            <p:nvPr/>
          </p:nvGrpSpPr>
          <p:grpSpPr>
            <a:xfrm>
              <a:off x="9124900" y="912986"/>
              <a:ext cx="1151770" cy="1234590"/>
              <a:chOff x="7652234" y="1235432"/>
              <a:chExt cx="1151770" cy="1234590"/>
            </a:xfrm>
          </p:grpSpPr>
          <p:sp>
            <p:nvSpPr>
              <p:cNvPr id="41" name="Google Shape;41;p3"/>
              <p:cNvSpPr/>
              <p:nvPr/>
            </p:nvSpPr>
            <p:spPr>
              <a:xfrm>
                <a:off x="8159972" y="1777936"/>
                <a:ext cx="629717" cy="677913"/>
              </a:xfrm>
              <a:custGeom>
                <a:rect b="b" l="l" r="r" t="t"/>
                <a:pathLst>
                  <a:path extrusionOk="0" h="677913" w="629717">
                    <a:moveTo>
                      <a:pt x="618934" y="660940"/>
                    </a:moveTo>
                    <a:lnTo>
                      <a:pt x="610076" y="669131"/>
                    </a:lnTo>
                    <a:cubicBezTo>
                      <a:pt x="596551" y="681609"/>
                      <a:pt x="575405" y="680656"/>
                      <a:pt x="562927" y="667131"/>
                    </a:cubicBezTo>
                    <a:lnTo>
                      <a:pt x="0" y="53245"/>
                    </a:lnTo>
                    <a:lnTo>
                      <a:pt x="58008" y="0"/>
                    </a:lnTo>
                    <a:lnTo>
                      <a:pt x="620935" y="613886"/>
                    </a:lnTo>
                    <a:cubicBezTo>
                      <a:pt x="633413" y="627412"/>
                      <a:pt x="632460" y="648462"/>
                      <a:pt x="618934" y="660940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8145666" y="1763505"/>
                <a:ext cx="658339" cy="706517"/>
              </a:xfrm>
              <a:custGeom>
                <a:rect b="b" l="l" r="r" t="t"/>
                <a:pathLst>
                  <a:path extrusionOk="0" h="706517" w="658339">
                    <a:moveTo>
                      <a:pt x="601807" y="706518"/>
                    </a:moveTo>
                    <a:cubicBezTo>
                      <a:pt x="588949" y="706518"/>
                      <a:pt x="576090" y="701374"/>
                      <a:pt x="566660" y="691087"/>
                    </a:cubicBezTo>
                    <a:lnTo>
                      <a:pt x="3733" y="77201"/>
                    </a:lnTo>
                    <a:cubicBezTo>
                      <a:pt x="1161" y="74439"/>
                      <a:pt x="-173" y="70724"/>
                      <a:pt x="18" y="66914"/>
                    </a:cubicBezTo>
                    <a:cubicBezTo>
                      <a:pt x="209" y="63104"/>
                      <a:pt x="1828" y="59580"/>
                      <a:pt x="4685" y="57008"/>
                    </a:cubicBezTo>
                    <a:lnTo>
                      <a:pt x="62693" y="3763"/>
                    </a:lnTo>
                    <a:cubicBezTo>
                      <a:pt x="68503" y="-1571"/>
                      <a:pt x="77552" y="-1190"/>
                      <a:pt x="82886" y="4621"/>
                    </a:cubicBezTo>
                    <a:lnTo>
                      <a:pt x="645813" y="618507"/>
                    </a:lnTo>
                    <a:cubicBezTo>
                      <a:pt x="654386" y="627841"/>
                      <a:pt x="658862" y="640033"/>
                      <a:pt x="658291" y="652797"/>
                    </a:cubicBezTo>
                    <a:cubicBezTo>
                      <a:pt x="657719" y="665560"/>
                      <a:pt x="652290" y="677276"/>
                      <a:pt x="642860" y="685849"/>
                    </a:cubicBezTo>
                    <a:lnTo>
                      <a:pt x="634002" y="694040"/>
                    </a:lnTo>
                    <a:cubicBezTo>
                      <a:pt x="624858" y="702422"/>
                      <a:pt x="613333" y="706518"/>
                      <a:pt x="601807" y="706518"/>
                    </a:cubicBezTo>
                    <a:close/>
                    <a:moveTo>
                      <a:pt x="34498" y="68438"/>
                    </a:moveTo>
                    <a:lnTo>
                      <a:pt x="587806" y="671752"/>
                    </a:lnTo>
                    <a:cubicBezTo>
                      <a:pt x="594854" y="679467"/>
                      <a:pt x="606951" y="680038"/>
                      <a:pt x="614761" y="672895"/>
                    </a:cubicBezTo>
                    <a:lnTo>
                      <a:pt x="623619" y="664703"/>
                    </a:lnTo>
                    <a:lnTo>
                      <a:pt x="623619" y="664703"/>
                    </a:lnTo>
                    <a:cubicBezTo>
                      <a:pt x="627334" y="661274"/>
                      <a:pt x="629525" y="656607"/>
                      <a:pt x="629811" y="651463"/>
                    </a:cubicBezTo>
                    <a:cubicBezTo>
                      <a:pt x="630002" y="646415"/>
                      <a:pt x="628287" y="641557"/>
                      <a:pt x="624858" y="637747"/>
                    </a:cubicBezTo>
                    <a:lnTo>
                      <a:pt x="71551" y="34339"/>
                    </a:lnTo>
                    <a:lnTo>
                      <a:pt x="34498" y="6843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 rot="-2547986">
                <a:off x="8234133" y="1769780"/>
                <a:ext cx="78754" cy="254068"/>
              </a:xfrm>
              <a:custGeom>
                <a:rect b="b" l="l" r="r" t="t"/>
                <a:pathLst>
                  <a:path extrusionOk="0" h="254128" w="78772">
                    <a:moveTo>
                      <a:pt x="0" y="0"/>
                    </a:moveTo>
                    <a:lnTo>
                      <a:pt x="78772" y="0"/>
                    </a:lnTo>
                    <a:lnTo>
                      <a:pt x="78772" y="254128"/>
                    </a:lnTo>
                    <a:lnTo>
                      <a:pt x="0" y="254128"/>
                    </a:ln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8144714" y="1762457"/>
                <a:ext cx="258479" cy="269034"/>
              </a:xfrm>
              <a:custGeom>
                <a:rect b="b" l="l" r="r" t="t"/>
                <a:pathLst>
                  <a:path extrusionOk="0" h="269034" w="258479">
                    <a:moveTo>
                      <a:pt x="185946" y="269035"/>
                    </a:moveTo>
                    <a:cubicBezTo>
                      <a:pt x="185755" y="269035"/>
                      <a:pt x="185565" y="269035"/>
                      <a:pt x="185374" y="269035"/>
                    </a:cubicBezTo>
                    <a:cubicBezTo>
                      <a:pt x="181564" y="268844"/>
                      <a:pt x="178040" y="267225"/>
                      <a:pt x="175468" y="264463"/>
                    </a:cubicBezTo>
                    <a:lnTo>
                      <a:pt x="3732" y="77201"/>
                    </a:lnTo>
                    <a:cubicBezTo>
                      <a:pt x="1161" y="74439"/>
                      <a:pt x="-173" y="70724"/>
                      <a:pt x="18" y="66914"/>
                    </a:cubicBezTo>
                    <a:cubicBezTo>
                      <a:pt x="208" y="63104"/>
                      <a:pt x="1828" y="59580"/>
                      <a:pt x="4685" y="57008"/>
                    </a:cubicBezTo>
                    <a:lnTo>
                      <a:pt x="62787" y="3763"/>
                    </a:lnTo>
                    <a:cubicBezTo>
                      <a:pt x="68598" y="-1571"/>
                      <a:pt x="77646" y="-1190"/>
                      <a:pt x="82980" y="4621"/>
                    </a:cubicBezTo>
                    <a:lnTo>
                      <a:pt x="254716" y="191882"/>
                    </a:lnTo>
                    <a:cubicBezTo>
                      <a:pt x="260050" y="197692"/>
                      <a:pt x="259669" y="206741"/>
                      <a:pt x="253859" y="212075"/>
                    </a:cubicBezTo>
                    <a:lnTo>
                      <a:pt x="195852" y="265320"/>
                    </a:lnTo>
                    <a:cubicBezTo>
                      <a:pt x="192899" y="267701"/>
                      <a:pt x="189470" y="269035"/>
                      <a:pt x="185946" y="269035"/>
                    </a:cubicBezTo>
                    <a:close/>
                    <a:moveTo>
                      <a:pt x="34308" y="68343"/>
                    </a:moveTo>
                    <a:lnTo>
                      <a:pt x="186708" y="234554"/>
                    </a:lnTo>
                    <a:lnTo>
                      <a:pt x="223665" y="200645"/>
                    </a:lnTo>
                    <a:lnTo>
                      <a:pt x="71265" y="34434"/>
                    </a:lnTo>
                    <a:lnTo>
                      <a:pt x="34308" y="68343"/>
                    </a:ln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5" name="Google Shape;45;p3"/>
              <p:cNvGrpSpPr/>
              <p:nvPr/>
            </p:nvGrpSpPr>
            <p:grpSpPr>
              <a:xfrm>
                <a:off x="7666798" y="1249996"/>
                <a:ext cx="599980" cy="624459"/>
                <a:chOff x="7666798" y="1249996"/>
                <a:chExt cx="599980" cy="624459"/>
              </a:xfrm>
            </p:grpSpPr>
            <p:sp>
              <p:nvSpPr>
                <p:cNvPr id="46" name="Google Shape;46;p3"/>
                <p:cNvSpPr/>
                <p:nvPr/>
              </p:nvSpPr>
              <p:spPr>
                <a:xfrm>
                  <a:off x="7666798" y="1249996"/>
                  <a:ext cx="229395" cy="220251"/>
                </a:xfrm>
                <a:custGeom>
                  <a:rect b="b" l="l" r="r" t="t"/>
                  <a:pathLst>
                    <a:path extrusionOk="0" h="220251" w="229395">
                      <a:moveTo>
                        <a:pt x="215520" y="92076"/>
                      </a:moveTo>
                      <a:lnTo>
                        <a:pt x="87980" y="209043"/>
                      </a:lnTo>
                      <a:cubicBezTo>
                        <a:pt x="70645" y="224950"/>
                        <a:pt x="43308" y="223807"/>
                        <a:pt x="27401" y="206376"/>
                      </a:cubicBezTo>
                      <a:lnTo>
                        <a:pt x="11209" y="188755"/>
                      </a:lnTo>
                      <a:cubicBezTo>
                        <a:pt x="-4698" y="171419"/>
                        <a:pt x="-3555" y="144083"/>
                        <a:pt x="13876" y="128176"/>
                      </a:cubicBezTo>
                      <a:lnTo>
                        <a:pt x="141416" y="11209"/>
                      </a:lnTo>
                      <a:cubicBezTo>
                        <a:pt x="158751" y="-4698"/>
                        <a:pt x="186088" y="-3555"/>
                        <a:pt x="201995" y="13876"/>
                      </a:cubicBezTo>
                      <a:lnTo>
                        <a:pt x="218187" y="31497"/>
                      </a:lnTo>
                      <a:cubicBezTo>
                        <a:pt x="234094" y="48833"/>
                        <a:pt x="232951" y="76169"/>
                        <a:pt x="215520" y="92076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7" name="Google Shape;47;p3"/>
                <p:cNvSpPr/>
                <p:nvPr/>
              </p:nvSpPr>
              <p:spPr>
                <a:xfrm>
                  <a:off x="7686991" y="1281428"/>
                  <a:ext cx="337218" cy="319026"/>
                </a:xfrm>
                <a:custGeom>
                  <a:rect b="b" l="l" r="r" t="t"/>
                  <a:pathLst>
                    <a:path extrusionOk="0" h="319026" w="337218">
                      <a:moveTo>
                        <a:pt x="323343" y="92076"/>
                      </a:moveTo>
                      <a:lnTo>
                        <a:pt x="87980" y="307817"/>
                      </a:lnTo>
                      <a:cubicBezTo>
                        <a:pt x="70645" y="323724"/>
                        <a:pt x="43308" y="322581"/>
                        <a:pt x="27401" y="305150"/>
                      </a:cubicBezTo>
                      <a:lnTo>
                        <a:pt x="11209" y="287529"/>
                      </a:lnTo>
                      <a:cubicBezTo>
                        <a:pt x="-4698" y="270194"/>
                        <a:pt x="-3555" y="242857"/>
                        <a:pt x="13876" y="226950"/>
                      </a:cubicBezTo>
                      <a:lnTo>
                        <a:pt x="249239" y="11209"/>
                      </a:lnTo>
                      <a:cubicBezTo>
                        <a:pt x="266574" y="-4698"/>
                        <a:pt x="293911" y="-3555"/>
                        <a:pt x="309818" y="13876"/>
                      </a:cubicBezTo>
                      <a:lnTo>
                        <a:pt x="326010" y="31497"/>
                      </a:lnTo>
                      <a:cubicBezTo>
                        <a:pt x="341917" y="48833"/>
                        <a:pt x="340774" y="76074"/>
                        <a:pt x="323343" y="92076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" name="Google Shape;48;p3"/>
                <p:cNvSpPr/>
                <p:nvPr/>
              </p:nvSpPr>
              <p:spPr>
                <a:xfrm>
                  <a:off x="7719757" y="1324196"/>
                  <a:ext cx="420052" cy="395130"/>
                </a:xfrm>
                <a:custGeom>
                  <a:rect b="b" l="l" r="r" t="t"/>
                  <a:pathLst>
                    <a:path extrusionOk="0" h="395130" w="420052">
                      <a:moveTo>
                        <a:pt x="406211" y="92076"/>
                      </a:moveTo>
                      <a:lnTo>
                        <a:pt x="87980" y="383922"/>
                      </a:lnTo>
                      <a:cubicBezTo>
                        <a:pt x="70645" y="399829"/>
                        <a:pt x="43308" y="398686"/>
                        <a:pt x="27401" y="381255"/>
                      </a:cubicBezTo>
                      <a:lnTo>
                        <a:pt x="11209" y="363634"/>
                      </a:lnTo>
                      <a:cubicBezTo>
                        <a:pt x="-4698" y="346298"/>
                        <a:pt x="-3555" y="318962"/>
                        <a:pt x="13876" y="303055"/>
                      </a:cubicBezTo>
                      <a:lnTo>
                        <a:pt x="332106" y="11209"/>
                      </a:lnTo>
                      <a:cubicBezTo>
                        <a:pt x="349441" y="-4698"/>
                        <a:pt x="376779" y="-3555"/>
                        <a:pt x="392685" y="13876"/>
                      </a:cubicBezTo>
                      <a:lnTo>
                        <a:pt x="408878" y="31497"/>
                      </a:lnTo>
                      <a:cubicBezTo>
                        <a:pt x="424784" y="48928"/>
                        <a:pt x="423546" y="76169"/>
                        <a:pt x="406211" y="92076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" name="Google Shape;49;p3"/>
                <p:cNvSpPr/>
                <p:nvPr/>
              </p:nvSpPr>
              <p:spPr>
                <a:xfrm>
                  <a:off x="8037449" y="1654237"/>
                  <a:ext cx="229328" cy="220218"/>
                </a:xfrm>
                <a:custGeom>
                  <a:rect b="b" l="l" r="r" t="t"/>
                  <a:pathLst>
                    <a:path extrusionOk="0" h="220218" w="229328">
                      <a:moveTo>
                        <a:pt x="141382" y="11209"/>
                      </a:moveTo>
                      <a:lnTo>
                        <a:pt x="13842" y="128176"/>
                      </a:lnTo>
                      <a:cubicBezTo>
                        <a:pt x="-3493" y="144083"/>
                        <a:pt x="-4731" y="171324"/>
                        <a:pt x="11175" y="188755"/>
                      </a:cubicBezTo>
                      <a:lnTo>
                        <a:pt x="27368" y="206376"/>
                      </a:lnTo>
                      <a:cubicBezTo>
                        <a:pt x="43274" y="223712"/>
                        <a:pt x="70516" y="224950"/>
                        <a:pt x="87947" y="209043"/>
                      </a:cubicBezTo>
                      <a:lnTo>
                        <a:pt x="215487" y="92076"/>
                      </a:lnTo>
                      <a:cubicBezTo>
                        <a:pt x="232822" y="76169"/>
                        <a:pt x="234060" y="48928"/>
                        <a:pt x="218153" y="31497"/>
                      </a:cubicBezTo>
                      <a:lnTo>
                        <a:pt x="201961" y="13876"/>
                      </a:lnTo>
                      <a:cubicBezTo>
                        <a:pt x="186054" y="-3555"/>
                        <a:pt x="158813" y="-4698"/>
                        <a:pt x="141382" y="11209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" name="Google Shape;50;p3"/>
                <p:cNvSpPr/>
                <p:nvPr/>
              </p:nvSpPr>
              <p:spPr>
                <a:xfrm>
                  <a:off x="7909433" y="1523935"/>
                  <a:ext cx="337152" cy="318992"/>
                </a:xfrm>
                <a:custGeom>
                  <a:rect b="b" l="l" r="r" t="t"/>
                  <a:pathLst>
                    <a:path extrusionOk="0" h="318992" w="337152">
                      <a:moveTo>
                        <a:pt x="249205" y="11209"/>
                      </a:moveTo>
                      <a:lnTo>
                        <a:pt x="13843" y="226950"/>
                      </a:lnTo>
                      <a:cubicBezTo>
                        <a:pt x="-3493" y="242857"/>
                        <a:pt x="-4731" y="270098"/>
                        <a:pt x="11175" y="287529"/>
                      </a:cubicBezTo>
                      <a:lnTo>
                        <a:pt x="27368" y="305150"/>
                      </a:lnTo>
                      <a:cubicBezTo>
                        <a:pt x="43274" y="322486"/>
                        <a:pt x="70516" y="323724"/>
                        <a:pt x="87947" y="307817"/>
                      </a:cubicBezTo>
                      <a:lnTo>
                        <a:pt x="323310" y="92076"/>
                      </a:lnTo>
                      <a:cubicBezTo>
                        <a:pt x="340645" y="76169"/>
                        <a:pt x="341884" y="48928"/>
                        <a:pt x="325976" y="31497"/>
                      </a:cubicBezTo>
                      <a:lnTo>
                        <a:pt x="309784" y="13876"/>
                      </a:lnTo>
                      <a:cubicBezTo>
                        <a:pt x="293782" y="-3555"/>
                        <a:pt x="266541" y="-4698"/>
                        <a:pt x="249205" y="11209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" name="Google Shape;51;p3"/>
                <p:cNvSpPr/>
                <p:nvPr/>
              </p:nvSpPr>
              <p:spPr>
                <a:xfrm>
                  <a:off x="7793895" y="1405063"/>
                  <a:ext cx="420019" cy="395097"/>
                </a:xfrm>
                <a:custGeom>
                  <a:rect b="b" l="l" r="r" t="t"/>
                  <a:pathLst>
                    <a:path extrusionOk="0" h="395097" w="420019">
                      <a:moveTo>
                        <a:pt x="332072" y="11209"/>
                      </a:moveTo>
                      <a:lnTo>
                        <a:pt x="13842" y="303055"/>
                      </a:lnTo>
                      <a:cubicBezTo>
                        <a:pt x="-3493" y="318962"/>
                        <a:pt x="-4731" y="346203"/>
                        <a:pt x="11175" y="363634"/>
                      </a:cubicBezTo>
                      <a:lnTo>
                        <a:pt x="27368" y="381255"/>
                      </a:lnTo>
                      <a:cubicBezTo>
                        <a:pt x="43274" y="398591"/>
                        <a:pt x="70516" y="399829"/>
                        <a:pt x="87947" y="383922"/>
                      </a:cubicBezTo>
                      <a:lnTo>
                        <a:pt x="406177" y="92076"/>
                      </a:lnTo>
                      <a:cubicBezTo>
                        <a:pt x="423512" y="76169"/>
                        <a:pt x="424751" y="48928"/>
                        <a:pt x="408844" y="31497"/>
                      </a:cubicBezTo>
                      <a:lnTo>
                        <a:pt x="392651" y="13876"/>
                      </a:lnTo>
                      <a:cubicBezTo>
                        <a:pt x="376649" y="-3555"/>
                        <a:pt x="349408" y="-4698"/>
                        <a:pt x="332072" y="11209"/>
                      </a:cubicBezTo>
                      <a:close/>
                    </a:path>
                  </a:pathLst>
                </a:custGeom>
                <a:solidFill>
                  <a:srgbClr val="F5B24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2" name="Google Shape;52;p3"/>
              <p:cNvGrpSpPr/>
              <p:nvPr/>
            </p:nvGrpSpPr>
            <p:grpSpPr>
              <a:xfrm>
                <a:off x="7652234" y="1235432"/>
                <a:ext cx="628665" cy="652994"/>
                <a:chOff x="7652234" y="1235432"/>
                <a:chExt cx="628665" cy="652994"/>
              </a:xfrm>
            </p:grpSpPr>
            <p:sp>
              <p:nvSpPr>
                <p:cNvPr id="53" name="Google Shape;53;p3"/>
                <p:cNvSpPr/>
                <p:nvPr/>
              </p:nvSpPr>
              <p:spPr>
                <a:xfrm>
                  <a:off x="7652234" y="1235432"/>
                  <a:ext cx="257953" cy="248753"/>
                </a:xfrm>
                <a:custGeom>
                  <a:rect b="b" l="l" r="r" t="t"/>
                  <a:pathLst>
                    <a:path extrusionOk="0" h="248753" w="257953">
                      <a:moveTo>
                        <a:pt x="73398" y="248753"/>
                      </a:moveTo>
                      <a:cubicBezTo>
                        <a:pt x="72541" y="248753"/>
                        <a:pt x="71684" y="248753"/>
                        <a:pt x="70826" y="248658"/>
                      </a:cubicBezTo>
                      <a:cubicBezTo>
                        <a:pt x="55586" y="247991"/>
                        <a:pt x="41489" y="241419"/>
                        <a:pt x="31202" y="230275"/>
                      </a:cubicBezTo>
                      <a:lnTo>
                        <a:pt x="15010" y="212654"/>
                      </a:lnTo>
                      <a:cubicBezTo>
                        <a:pt x="4723" y="201414"/>
                        <a:pt x="-611" y="186841"/>
                        <a:pt x="56" y="171601"/>
                      </a:cubicBezTo>
                      <a:cubicBezTo>
                        <a:pt x="722" y="156361"/>
                        <a:pt x="7295" y="142264"/>
                        <a:pt x="18439" y="131977"/>
                      </a:cubicBezTo>
                      <a:lnTo>
                        <a:pt x="145979" y="15010"/>
                      </a:lnTo>
                      <a:cubicBezTo>
                        <a:pt x="169220" y="-6326"/>
                        <a:pt x="205415" y="-4707"/>
                        <a:pt x="226751" y="18534"/>
                      </a:cubicBezTo>
                      <a:lnTo>
                        <a:pt x="242943" y="36155"/>
                      </a:lnTo>
                      <a:cubicBezTo>
                        <a:pt x="253230" y="47395"/>
                        <a:pt x="258564" y="61968"/>
                        <a:pt x="257897" y="77208"/>
                      </a:cubicBezTo>
                      <a:cubicBezTo>
                        <a:pt x="257231" y="92448"/>
                        <a:pt x="250658" y="106545"/>
                        <a:pt x="239514" y="116832"/>
                      </a:cubicBezTo>
                      <a:lnTo>
                        <a:pt x="239514" y="116832"/>
                      </a:lnTo>
                      <a:lnTo>
                        <a:pt x="111975" y="233799"/>
                      </a:lnTo>
                      <a:cubicBezTo>
                        <a:pt x="101402" y="243515"/>
                        <a:pt x="87781" y="248753"/>
                        <a:pt x="73398" y="248753"/>
                      </a:cubicBezTo>
                      <a:close/>
                      <a:moveTo>
                        <a:pt x="184650" y="28535"/>
                      </a:moveTo>
                      <a:cubicBezTo>
                        <a:pt x="177506" y="28535"/>
                        <a:pt x="170648" y="31202"/>
                        <a:pt x="165410" y="35965"/>
                      </a:cubicBezTo>
                      <a:lnTo>
                        <a:pt x="37870" y="152932"/>
                      </a:lnTo>
                      <a:cubicBezTo>
                        <a:pt x="32250" y="158075"/>
                        <a:pt x="29012" y="165124"/>
                        <a:pt x="28726" y="172744"/>
                      </a:cubicBezTo>
                      <a:cubicBezTo>
                        <a:pt x="28345" y="180364"/>
                        <a:pt x="31012" y="187698"/>
                        <a:pt x="36155" y="193318"/>
                      </a:cubicBezTo>
                      <a:lnTo>
                        <a:pt x="52348" y="210939"/>
                      </a:lnTo>
                      <a:cubicBezTo>
                        <a:pt x="57491" y="216559"/>
                        <a:pt x="64540" y="219797"/>
                        <a:pt x="72160" y="220083"/>
                      </a:cubicBezTo>
                      <a:cubicBezTo>
                        <a:pt x="79780" y="220369"/>
                        <a:pt x="87114" y="217797"/>
                        <a:pt x="92734" y="212654"/>
                      </a:cubicBezTo>
                      <a:lnTo>
                        <a:pt x="220274" y="95687"/>
                      </a:lnTo>
                      <a:cubicBezTo>
                        <a:pt x="225893" y="90543"/>
                        <a:pt x="229132" y="83495"/>
                        <a:pt x="229418" y="75875"/>
                      </a:cubicBezTo>
                      <a:cubicBezTo>
                        <a:pt x="229799" y="68255"/>
                        <a:pt x="227132" y="60920"/>
                        <a:pt x="221988" y="55301"/>
                      </a:cubicBezTo>
                      <a:lnTo>
                        <a:pt x="205796" y="37679"/>
                      </a:lnTo>
                      <a:cubicBezTo>
                        <a:pt x="200652" y="32060"/>
                        <a:pt x="193604" y="28821"/>
                        <a:pt x="185984" y="28535"/>
                      </a:cubicBezTo>
                      <a:cubicBezTo>
                        <a:pt x="185507" y="28535"/>
                        <a:pt x="185031" y="28535"/>
                        <a:pt x="184650" y="28535"/>
                      </a:cubicBezTo>
                      <a:close/>
                      <a:moveTo>
                        <a:pt x="229799" y="106355"/>
                      </a:moveTo>
                      <a:lnTo>
                        <a:pt x="229799" y="106355"/>
                      </a:lnTo>
                      <a:lnTo>
                        <a:pt x="229799" y="106355"/>
                      </a:ln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4" name="Google Shape;54;p3"/>
                <p:cNvSpPr/>
                <p:nvPr/>
              </p:nvSpPr>
              <p:spPr>
                <a:xfrm>
                  <a:off x="7672522" y="1266864"/>
                  <a:ext cx="365681" cy="347622"/>
                </a:xfrm>
                <a:custGeom>
                  <a:rect b="b" l="l" r="r" t="t"/>
                  <a:pathLst>
                    <a:path extrusionOk="0" h="347622" w="365681">
                      <a:moveTo>
                        <a:pt x="73398" y="347623"/>
                      </a:moveTo>
                      <a:cubicBezTo>
                        <a:pt x="72541" y="347623"/>
                        <a:pt x="71684" y="347623"/>
                        <a:pt x="70827" y="347528"/>
                      </a:cubicBezTo>
                      <a:cubicBezTo>
                        <a:pt x="55587" y="346861"/>
                        <a:pt x="41490" y="340289"/>
                        <a:pt x="31203" y="329145"/>
                      </a:cubicBezTo>
                      <a:lnTo>
                        <a:pt x="15010" y="311523"/>
                      </a:lnTo>
                      <a:cubicBezTo>
                        <a:pt x="4723" y="300284"/>
                        <a:pt x="-611" y="285711"/>
                        <a:pt x="56" y="270471"/>
                      </a:cubicBezTo>
                      <a:cubicBezTo>
                        <a:pt x="723" y="255230"/>
                        <a:pt x="7295" y="241133"/>
                        <a:pt x="18439" y="230847"/>
                      </a:cubicBezTo>
                      <a:lnTo>
                        <a:pt x="253802" y="15010"/>
                      </a:lnTo>
                      <a:cubicBezTo>
                        <a:pt x="265042" y="4723"/>
                        <a:pt x="279424" y="-611"/>
                        <a:pt x="294854" y="56"/>
                      </a:cubicBezTo>
                      <a:cubicBezTo>
                        <a:pt x="310095" y="722"/>
                        <a:pt x="324191" y="7295"/>
                        <a:pt x="334479" y="18439"/>
                      </a:cubicBezTo>
                      <a:lnTo>
                        <a:pt x="350671" y="36060"/>
                      </a:lnTo>
                      <a:cubicBezTo>
                        <a:pt x="360958" y="47300"/>
                        <a:pt x="366292" y="61873"/>
                        <a:pt x="365626" y="77113"/>
                      </a:cubicBezTo>
                      <a:cubicBezTo>
                        <a:pt x="364959" y="92353"/>
                        <a:pt x="358386" y="106450"/>
                        <a:pt x="347242" y="116737"/>
                      </a:cubicBezTo>
                      <a:lnTo>
                        <a:pt x="347242" y="116737"/>
                      </a:lnTo>
                      <a:lnTo>
                        <a:pt x="111879" y="332478"/>
                      </a:lnTo>
                      <a:cubicBezTo>
                        <a:pt x="101307" y="342384"/>
                        <a:pt x="87686" y="347623"/>
                        <a:pt x="73398" y="347623"/>
                      </a:cubicBezTo>
                      <a:close/>
                      <a:moveTo>
                        <a:pt x="292378" y="28535"/>
                      </a:moveTo>
                      <a:cubicBezTo>
                        <a:pt x="285235" y="28535"/>
                        <a:pt x="278376" y="31202"/>
                        <a:pt x="273138" y="35965"/>
                      </a:cubicBezTo>
                      <a:lnTo>
                        <a:pt x="37775" y="251801"/>
                      </a:lnTo>
                      <a:cubicBezTo>
                        <a:pt x="32155" y="256945"/>
                        <a:pt x="28916" y="263994"/>
                        <a:pt x="28631" y="271614"/>
                      </a:cubicBezTo>
                      <a:cubicBezTo>
                        <a:pt x="28250" y="279234"/>
                        <a:pt x="30917" y="286568"/>
                        <a:pt x="36060" y="292188"/>
                      </a:cubicBezTo>
                      <a:lnTo>
                        <a:pt x="52253" y="309809"/>
                      </a:lnTo>
                      <a:cubicBezTo>
                        <a:pt x="57396" y="315428"/>
                        <a:pt x="64445" y="318667"/>
                        <a:pt x="72065" y="318953"/>
                      </a:cubicBezTo>
                      <a:cubicBezTo>
                        <a:pt x="79685" y="319239"/>
                        <a:pt x="87019" y="316667"/>
                        <a:pt x="92639" y="311523"/>
                      </a:cubicBezTo>
                      <a:lnTo>
                        <a:pt x="328002" y="95782"/>
                      </a:lnTo>
                      <a:cubicBezTo>
                        <a:pt x="333621" y="90639"/>
                        <a:pt x="336860" y="83590"/>
                        <a:pt x="337145" y="75970"/>
                      </a:cubicBezTo>
                      <a:cubicBezTo>
                        <a:pt x="337527" y="68350"/>
                        <a:pt x="334859" y="61016"/>
                        <a:pt x="329716" y="55396"/>
                      </a:cubicBezTo>
                      <a:lnTo>
                        <a:pt x="313524" y="37775"/>
                      </a:lnTo>
                      <a:cubicBezTo>
                        <a:pt x="308380" y="32155"/>
                        <a:pt x="301332" y="28917"/>
                        <a:pt x="293711" y="28631"/>
                      </a:cubicBezTo>
                      <a:cubicBezTo>
                        <a:pt x="293235" y="28535"/>
                        <a:pt x="292759" y="28535"/>
                        <a:pt x="292378" y="28535"/>
                      </a:cubicBezTo>
                      <a:close/>
                      <a:moveTo>
                        <a:pt x="337622" y="106355"/>
                      </a:moveTo>
                      <a:lnTo>
                        <a:pt x="337622" y="106355"/>
                      </a:lnTo>
                      <a:lnTo>
                        <a:pt x="337622" y="106355"/>
                      </a:ln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" name="Google Shape;55;p3"/>
                <p:cNvSpPr/>
                <p:nvPr/>
              </p:nvSpPr>
              <p:spPr>
                <a:xfrm>
                  <a:off x="7705193" y="1309727"/>
                  <a:ext cx="448643" cy="423632"/>
                </a:xfrm>
                <a:custGeom>
                  <a:rect b="b" l="l" r="r" t="t"/>
                  <a:pathLst>
                    <a:path extrusionOk="0" h="423632" w="448643">
                      <a:moveTo>
                        <a:pt x="73398" y="423632"/>
                      </a:moveTo>
                      <a:cubicBezTo>
                        <a:pt x="72541" y="423632"/>
                        <a:pt x="71684" y="423632"/>
                        <a:pt x="70826" y="423537"/>
                      </a:cubicBezTo>
                      <a:cubicBezTo>
                        <a:pt x="55586" y="422870"/>
                        <a:pt x="41489" y="416298"/>
                        <a:pt x="31202" y="405154"/>
                      </a:cubicBezTo>
                      <a:lnTo>
                        <a:pt x="15010" y="387533"/>
                      </a:lnTo>
                      <a:cubicBezTo>
                        <a:pt x="4723" y="376293"/>
                        <a:pt x="-611" y="361720"/>
                        <a:pt x="56" y="346480"/>
                      </a:cubicBezTo>
                      <a:cubicBezTo>
                        <a:pt x="722" y="331240"/>
                        <a:pt x="7295" y="317143"/>
                        <a:pt x="18439" y="306856"/>
                      </a:cubicBezTo>
                      <a:lnTo>
                        <a:pt x="336669" y="15010"/>
                      </a:lnTo>
                      <a:cubicBezTo>
                        <a:pt x="359910" y="-6326"/>
                        <a:pt x="396105" y="-4707"/>
                        <a:pt x="417441" y="18534"/>
                      </a:cubicBezTo>
                      <a:lnTo>
                        <a:pt x="433633" y="36155"/>
                      </a:lnTo>
                      <a:cubicBezTo>
                        <a:pt x="443921" y="47395"/>
                        <a:pt x="449255" y="61968"/>
                        <a:pt x="448588" y="77208"/>
                      </a:cubicBezTo>
                      <a:cubicBezTo>
                        <a:pt x="447921" y="92448"/>
                        <a:pt x="441349" y="106545"/>
                        <a:pt x="430205" y="116832"/>
                      </a:cubicBezTo>
                      <a:lnTo>
                        <a:pt x="111975" y="408678"/>
                      </a:lnTo>
                      <a:cubicBezTo>
                        <a:pt x="101306" y="418394"/>
                        <a:pt x="87686" y="423632"/>
                        <a:pt x="73398" y="423632"/>
                      </a:cubicBezTo>
                      <a:close/>
                      <a:moveTo>
                        <a:pt x="375340" y="28440"/>
                      </a:moveTo>
                      <a:cubicBezTo>
                        <a:pt x="368483" y="28440"/>
                        <a:pt x="361530" y="30917"/>
                        <a:pt x="356005" y="35965"/>
                      </a:cubicBezTo>
                      <a:lnTo>
                        <a:pt x="37775" y="327811"/>
                      </a:lnTo>
                      <a:cubicBezTo>
                        <a:pt x="32155" y="332954"/>
                        <a:pt x="28916" y="340003"/>
                        <a:pt x="28631" y="347623"/>
                      </a:cubicBezTo>
                      <a:cubicBezTo>
                        <a:pt x="28250" y="355243"/>
                        <a:pt x="30917" y="362577"/>
                        <a:pt x="36060" y="368197"/>
                      </a:cubicBezTo>
                      <a:lnTo>
                        <a:pt x="52253" y="385818"/>
                      </a:lnTo>
                      <a:cubicBezTo>
                        <a:pt x="62921" y="397439"/>
                        <a:pt x="81018" y="398201"/>
                        <a:pt x="92639" y="387533"/>
                      </a:cubicBezTo>
                      <a:lnTo>
                        <a:pt x="410869" y="95687"/>
                      </a:lnTo>
                      <a:lnTo>
                        <a:pt x="420489" y="106259"/>
                      </a:lnTo>
                      <a:lnTo>
                        <a:pt x="410869" y="95687"/>
                      </a:lnTo>
                      <a:cubicBezTo>
                        <a:pt x="422489" y="85019"/>
                        <a:pt x="423251" y="66921"/>
                        <a:pt x="412583" y="55301"/>
                      </a:cubicBezTo>
                      <a:lnTo>
                        <a:pt x="396391" y="37679"/>
                      </a:lnTo>
                      <a:cubicBezTo>
                        <a:pt x="390771" y="31583"/>
                        <a:pt x="383056" y="28440"/>
                        <a:pt x="375340" y="28440"/>
                      </a:cubicBez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" name="Google Shape;56;p3"/>
                <p:cNvSpPr/>
                <p:nvPr/>
              </p:nvSpPr>
              <p:spPr>
                <a:xfrm>
                  <a:off x="8022946" y="1639673"/>
                  <a:ext cx="257953" cy="248753"/>
                </a:xfrm>
                <a:custGeom>
                  <a:rect b="b" l="l" r="r" t="t"/>
                  <a:pathLst>
                    <a:path extrusionOk="0" h="248753" w="257953">
                      <a:moveTo>
                        <a:pt x="73398" y="248753"/>
                      </a:moveTo>
                      <a:cubicBezTo>
                        <a:pt x="72541" y="248753"/>
                        <a:pt x="71684" y="248753"/>
                        <a:pt x="70826" y="248658"/>
                      </a:cubicBezTo>
                      <a:cubicBezTo>
                        <a:pt x="55587" y="247991"/>
                        <a:pt x="41489" y="241419"/>
                        <a:pt x="31203" y="230275"/>
                      </a:cubicBezTo>
                      <a:lnTo>
                        <a:pt x="15010" y="212654"/>
                      </a:lnTo>
                      <a:cubicBezTo>
                        <a:pt x="4723" y="201414"/>
                        <a:pt x="-611" y="186841"/>
                        <a:pt x="56" y="171601"/>
                      </a:cubicBezTo>
                      <a:cubicBezTo>
                        <a:pt x="723" y="156361"/>
                        <a:pt x="7295" y="142264"/>
                        <a:pt x="18439" y="131977"/>
                      </a:cubicBezTo>
                      <a:lnTo>
                        <a:pt x="145979" y="15010"/>
                      </a:lnTo>
                      <a:cubicBezTo>
                        <a:pt x="169220" y="-6326"/>
                        <a:pt x="205415" y="-4707"/>
                        <a:pt x="226751" y="18534"/>
                      </a:cubicBezTo>
                      <a:lnTo>
                        <a:pt x="242943" y="36155"/>
                      </a:lnTo>
                      <a:cubicBezTo>
                        <a:pt x="264279" y="59396"/>
                        <a:pt x="262660" y="95591"/>
                        <a:pt x="239419" y="116927"/>
                      </a:cubicBezTo>
                      <a:lnTo>
                        <a:pt x="111879" y="233894"/>
                      </a:lnTo>
                      <a:cubicBezTo>
                        <a:pt x="101307" y="243515"/>
                        <a:pt x="87686" y="248753"/>
                        <a:pt x="73398" y="248753"/>
                      </a:cubicBezTo>
                      <a:close/>
                      <a:moveTo>
                        <a:pt x="184650" y="28535"/>
                      </a:moveTo>
                      <a:cubicBezTo>
                        <a:pt x="177792" y="28535"/>
                        <a:pt x="170839" y="31012"/>
                        <a:pt x="165314" y="36060"/>
                      </a:cubicBezTo>
                      <a:lnTo>
                        <a:pt x="165314" y="36060"/>
                      </a:lnTo>
                      <a:lnTo>
                        <a:pt x="37775" y="152932"/>
                      </a:lnTo>
                      <a:cubicBezTo>
                        <a:pt x="26154" y="163600"/>
                        <a:pt x="25392" y="181697"/>
                        <a:pt x="36061" y="193318"/>
                      </a:cubicBezTo>
                      <a:lnTo>
                        <a:pt x="52253" y="210939"/>
                      </a:lnTo>
                      <a:cubicBezTo>
                        <a:pt x="57396" y="216559"/>
                        <a:pt x="64445" y="219797"/>
                        <a:pt x="72065" y="220083"/>
                      </a:cubicBezTo>
                      <a:cubicBezTo>
                        <a:pt x="79685" y="220464"/>
                        <a:pt x="87019" y="217797"/>
                        <a:pt x="92639" y="212654"/>
                      </a:cubicBezTo>
                      <a:lnTo>
                        <a:pt x="220178" y="95687"/>
                      </a:lnTo>
                      <a:cubicBezTo>
                        <a:pt x="231799" y="85019"/>
                        <a:pt x="232561" y="66921"/>
                        <a:pt x="221893" y="55301"/>
                      </a:cubicBezTo>
                      <a:lnTo>
                        <a:pt x="205701" y="37679"/>
                      </a:lnTo>
                      <a:cubicBezTo>
                        <a:pt x="200081" y="31583"/>
                        <a:pt x="192366" y="28535"/>
                        <a:pt x="184650" y="28535"/>
                      </a:cubicBezTo>
                      <a:close/>
                      <a:moveTo>
                        <a:pt x="155695" y="25487"/>
                      </a:moveTo>
                      <a:lnTo>
                        <a:pt x="155695" y="25487"/>
                      </a:lnTo>
                      <a:lnTo>
                        <a:pt x="155695" y="25487"/>
                      </a:ln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7894930" y="1509466"/>
                  <a:ext cx="365776" cy="347527"/>
                </a:xfrm>
                <a:custGeom>
                  <a:rect b="b" l="l" r="r" t="t"/>
                  <a:pathLst>
                    <a:path extrusionOk="0" h="347527" w="365776">
                      <a:moveTo>
                        <a:pt x="73303" y="347528"/>
                      </a:moveTo>
                      <a:cubicBezTo>
                        <a:pt x="57873" y="347528"/>
                        <a:pt x="42442" y="341336"/>
                        <a:pt x="31203" y="329049"/>
                      </a:cubicBezTo>
                      <a:lnTo>
                        <a:pt x="15010" y="311428"/>
                      </a:lnTo>
                      <a:cubicBezTo>
                        <a:pt x="4723" y="300188"/>
                        <a:pt x="-611" y="285615"/>
                        <a:pt x="56" y="270375"/>
                      </a:cubicBezTo>
                      <a:cubicBezTo>
                        <a:pt x="723" y="255135"/>
                        <a:pt x="7295" y="241038"/>
                        <a:pt x="18439" y="230751"/>
                      </a:cubicBezTo>
                      <a:lnTo>
                        <a:pt x="253802" y="15010"/>
                      </a:lnTo>
                      <a:lnTo>
                        <a:pt x="263422" y="25583"/>
                      </a:lnTo>
                      <a:lnTo>
                        <a:pt x="253802" y="15010"/>
                      </a:lnTo>
                      <a:cubicBezTo>
                        <a:pt x="277043" y="-6326"/>
                        <a:pt x="313238" y="-4707"/>
                        <a:pt x="334574" y="18534"/>
                      </a:cubicBezTo>
                      <a:lnTo>
                        <a:pt x="350766" y="36155"/>
                      </a:lnTo>
                      <a:cubicBezTo>
                        <a:pt x="361054" y="47395"/>
                        <a:pt x="366387" y="61968"/>
                        <a:pt x="365721" y="77208"/>
                      </a:cubicBezTo>
                      <a:cubicBezTo>
                        <a:pt x="365054" y="92448"/>
                        <a:pt x="358482" y="106545"/>
                        <a:pt x="347337" y="116832"/>
                      </a:cubicBezTo>
                      <a:lnTo>
                        <a:pt x="111975" y="332669"/>
                      </a:lnTo>
                      <a:cubicBezTo>
                        <a:pt x="100926" y="342575"/>
                        <a:pt x="87114" y="347528"/>
                        <a:pt x="73303" y="347528"/>
                      </a:cubicBezTo>
                      <a:close/>
                      <a:moveTo>
                        <a:pt x="292378" y="28440"/>
                      </a:moveTo>
                      <a:cubicBezTo>
                        <a:pt x="285425" y="28440"/>
                        <a:pt x="278567" y="30917"/>
                        <a:pt x="273043" y="35965"/>
                      </a:cubicBezTo>
                      <a:lnTo>
                        <a:pt x="273043" y="35965"/>
                      </a:lnTo>
                      <a:lnTo>
                        <a:pt x="37775" y="251706"/>
                      </a:lnTo>
                      <a:cubicBezTo>
                        <a:pt x="26154" y="262374"/>
                        <a:pt x="25393" y="280472"/>
                        <a:pt x="36061" y="292092"/>
                      </a:cubicBezTo>
                      <a:lnTo>
                        <a:pt x="52253" y="309713"/>
                      </a:lnTo>
                      <a:cubicBezTo>
                        <a:pt x="62921" y="321334"/>
                        <a:pt x="81018" y="322096"/>
                        <a:pt x="92639" y="311428"/>
                      </a:cubicBezTo>
                      <a:lnTo>
                        <a:pt x="328001" y="95591"/>
                      </a:lnTo>
                      <a:cubicBezTo>
                        <a:pt x="333621" y="90448"/>
                        <a:pt x="336860" y="83399"/>
                        <a:pt x="337146" y="75779"/>
                      </a:cubicBezTo>
                      <a:cubicBezTo>
                        <a:pt x="337526" y="68159"/>
                        <a:pt x="334860" y="60825"/>
                        <a:pt x="329716" y="55205"/>
                      </a:cubicBezTo>
                      <a:lnTo>
                        <a:pt x="313524" y="37584"/>
                      </a:lnTo>
                      <a:cubicBezTo>
                        <a:pt x="307808" y="31583"/>
                        <a:pt x="300093" y="28440"/>
                        <a:pt x="292378" y="28440"/>
                      </a:cubicBez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" name="Google Shape;58;p3"/>
                <p:cNvSpPr/>
                <p:nvPr/>
              </p:nvSpPr>
              <p:spPr>
                <a:xfrm>
                  <a:off x="7779392" y="1390594"/>
                  <a:ext cx="448548" cy="423632"/>
                </a:xfrm>
                <a:custGeom>
                  <a:rect b="b" l="l" r="r" t="t"/>
                  <a:pathLst>
                    <a:path extrusionOk="0" h="423632" w="448548">
                      <a:moveTo>
                        <a:pt x="73303" y="423633"/>
                      </a:moveTo>
                      <a:cubicBezTo>
                        <a:pt x="57873" y="423633"/>
                        <a:pt x="42442" y="417441"/>
                        <a:pt x="31203" y="405154"/>
                      </a:cubicBezTo>
                      <a:lnTo>
                        <a:pt x="15010" y="387533"/>
                      </a:lnTo>
                      <a:cubicBezTo>
                        <a:pt x="4723" y="376293"/>
                        <a:pt x="-611" y="361720"/>
                        <a:pt x="56" y="346480"/>
                      </a:cubicBezTo>
                      <a:cubicBezTo>
                        <a:pt x="723" y="331240"/>
                        <a:pt x="7295" y="317143"/>
                        <a:pt x="18439" y="306856"/>
                      </a:cubicBezTo>
                      <a:lnTo>
                        <a:pt x="336669" y="15010"/>
                      </a:lnTo>
                      <a:cubicBezTo>
                        <a:pt x="347909" y="4723"/>
                        <a:pt x="362292" y="-611"/>
                        <a:pt x="377722" y="56"/>
                      </a:cubicBezTo>
                      <a:cubicBezTo>
                        <a:pt x="392962" y="722"/>
                        <a:pt x="407059" y="7295"/>
                        <a:pt x="417346" y="18439"/>
                      </a:cubicBezTo>
                      <a:lnTo>
                        <a:pt x="433539" y="36060"/>
                      </a:lnTo>
                      <a:cubicBezTo>
                        <a:pt x="443826" y="47300"/>
                        <a:pt x="449160" y="61873"/>
                        <a:pt x="448493" y="77113"/>
                      </a:cubicBezTo>
                      <a:cubicBezTo>
                        <a:pt x="447826" y="92353"/>
                        <a:pt x="441254" y="106450"/>
                        <a:pt x="430110" y="116737"/>
                      </a:cubicBezTo>
                      <a:lnTo>
                        <a:pt x="111879" y="408583"/>
                      </a:lnTo>
                      <a:cubicBezTo>
                        <a:pt x="100925" y="418679"/>
                        <a:pt x="87019" y="423633"/>
                        <a:pt x="73303" y="423633"/>
                      </a:cubicBezTo>
                      <a:close/>
                      <a:moveTo>
                        <a:pt x="375246" y="28440"/>
                      </a:moveTo>
                      <a:cubicBezTo>
                        <a:pt x="368387" y="28440"/>
                        <a:pt x="361434" y="30917"/>
                        <a:pt x="355910" y="35965"/>
                      </a:cubicBezTo>
                      <a:lnTo>
                        <a:pt x="355910" y="35965"/>
                      </a:lnTo>
                      <a:lnTo>
                        <a:pt x="37680" y="327811"/>
                      </a:lnTo>
                      <a:cubicBezTo>
                        <a:pt x="26059" y="338479"/>
                        <a:pt x="25297" y="356577"/>
                        <a:pt x="35965" y="368197"/>
                      </a:cubicBezTo>
                      <a:lnTo>
                        <a:pt x="52157" y="385818"/>
                      </a:lnTo>
                      <a:cubicBezTo>
                        <a:pt x="62825" y="397439"/>
                        <a:pt x="80923" y="398201"/>
                        <a:pt x="92544" y="387533"/>
                      </a:cubicBezTo>
                      <a:lnTo>
                        <a:pt x="410774" y="95687"/>
                      </a:lnTo>
                      <a:cubicBezTo>
                        <a:pt x="416394" y="90543"/>
                        <a:pt x="419632" y="83495"/>
                        <a:pt x="419918" y="75875"/>
                      </a:cubicBezTo>
                      <a:cubicBezTo>
                        <a:pt x="420299" y="68255"/>
                        <a:pt x="417632" y="60920"/>
                        <a:pt x="412488" y="55301"/>
                      </a:cubicBezTo>
                      <a:lnTo>
                        <a:pt x="396296" y="37680"/>
                      </a:lnTo>
                      <a:cubicBezTo>
                        <a:pt x="390676" y="31583"/>
                        <a:pt x="382961" y="28440"/>
                        <a:pt x="375246" y="28440"/>
                      </a:cubicBezTo>
                      <a:close/>
                      <a:moveTo>
                        <a:pt x="346290" y="25392"/>
                      </a:moveTo>
                      <a:lnTo>
                        <a:pt x="346290" y="25392"/>
                      </a:lnTo>
                      <a:lnTo>
                        <a:pt x="346290" y="25392"/>
                      </a:lnTo>
                      <a:close/>
                    </a:path>
                  </a:pathLst>
                </a:custGeom>
                <a:solidFill>
                  <a:srgbClr val="C184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59" name="Google Shape;59;p3"/>
            <p:cNvGrpSpPr/>
            <p:nvPr/>
          </p:nvGrpSpPr>
          <p:grpSpPr>
            <a:xfrm>
              <a:off x="8992474" y="1399374"/>
              <a:ext cx="171074" cy="257855"/>
              <a:chOff x="7519808" y="1721820"/>
              <a:chExt cx="171074" cy="257855"/>
            </a:xfrm>
          </p:grpSpPr>
          <p:sp>
            <p:nvSpPr>
              <p:cNvPr id="60" name="Google Shape;60;p3"/>
              <p:cNvSpPr/>
              <p:nvPr/>
            </p:nvSpPr>
            <p:spPr>
              <a:xfrm>
                <a:off x="7533889" y="1740122"/>
                <a:ext cx="142567" cy="229116"/>
              </a:xfrm>
              <a:custGeom>
                <a:rect b="b" l="l" r="r" t="t"/>
                <a:pathLst>
                  <a:path extrusionOk="0" h="229116" w="142567">
                    <a:moveTo>
                      <a:pt x="70775" y="0"/>
                    </a:moveTo>
                    <a:cubicBezTo>
                      <a:pt x="39343" y="40957"/>
                      <a:pt x="22769" y="78676"/>
                      <a:pt x="13625" y="104775"/>
                    </a:cubicBezTo>
                    <a:cubicBezTo>
                      <a:pt x="2005" y="137827"/>
                      <a:pt x="-4853" y="158401"/>
                      <a:pt x="4100" y="180975"/>
                    </a:cubicBezTo>
                    <a:cubicBezTo>
                      <a:pt x="14673" y="207740"/>
                      <a:pt x="45629" y="233077"/>
                      <a:pt x="80300" y="228600"/>
                    </a:cubicBezTo>
                    <a:cubicBezTo>
                      <a:pt x="119448" y="223552"/>
                      <a:pt x="136307" y="183737"/>
                      <a:pt x="137450" y="180975"/>
                    </a:cubicBezTo>
                    <a:cubicBezTo>
                      <a:pt x="148785" y="153067"/>
                      <a:pt x="139355" y="127064"/>
                      <a:pt x="127925" y="95250"/>
                    </a:cubicBezTo>
                    <a:cubicBezTo>
                      <a:pt x="119734" y="72485"/>
                      <a:pt x="103636" y="37052"/>
                      <a:pt x="70775" y="0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>
                <a:off x="7519808" y="1721820"/>
                <a:ext cx="171074" cy="257855"/>
              </a:xfrm>
              <a:custGeom>
                <a:rect b="b" l="l" r="r" t="t"/>
                <a:pathLst>
                  <a:path extrusionOk="0" h="257855" w="171074">
                    <a:moveTo>
                      <a:pt x="86285" y="257855"/>
                    </a:moveTo>
                    <a:cubicBezTo>
                      <a:pt x="48090" y="257855"/>
                      <a:pt x="16467" y="229661"/>
                      <a:pt x="5037" y="200610"/>
                    </a:cubicBezTo>
                    <a:cubicBezTo>
                      <a:pt x="-6012" y="172607"/>
                      <a:pt x="2941" y="146889"/>
                      <a:pt x="14371" y="114409"/>
                    </a:cubicBezTo>
                    <a:cubicBezTo>
                      <a:pt x="27801" y="76023"/>
                      <a:pt x="47804" y="39352"/>
                      <a:pt x="73617" y="5633"/>
                    </a:cubicBezTo>
                    <a:cubicBezTo>
                      <a:pt x="76188" y="2300"/>
                      <a:pt x="80189" y="204"/>
                      <a:pt x="84475" y="14"/>
                    </a:cubicBezTo>
                    <a:cubicBezTo>
                      <a:pt x="88666" y="-177"/>
                      <a:pt x="92857" y="1633"/>
                      <a:pt x="95715" y="4776"/>
                    </a:cubicBezTo>
                    <a:cubicBezTo>
                      <a:pt x="122384" y="34875"/>
                      <a:pt x="142578" y="68498"/>
                      <a:pt x="155627" y="104693"/>
                    </a:cubicBezTo>
                    <a:cubicBezTo>
                      <a:pt x="167342" y="137078"/>
                      <a:pt x="178296" y="167654"/>
                      <a:pt x="164961" y="200610"/>
                    </a:cubicBezTo>
                    <a:cubicBezTo>
                      <a:pt x="162866" y="205754"/>
                      <a:pt x="143244" y="250997"/>
                      <a:pt x="96381" y="256998"/>
                    </a:cubicBezTo>
                    <a:cubicBezTo>
                      <a:pt x="92952" y="257665"/>
                      <a:pt x="89619" y="257855"/>
                      <a:pt x="86285" y="257855"/>
                    </a:cubicBezTo>
                    <a:close/>
                    <a:moveTo>
                      <a:pt x="85713" y="37637"/>
                    </a:moveTo>
                    <a:cubicBezTo>
                      <a:pt x="66758" y="64879"/>
                      <a:pt x="51900" y="93835"/>
                      <a:pt x="41327" y="123934"/>
                    </a:cubicBezTo>
                    <a:cubicBezTo>
                      <a:pt x="29897" y="156414"/>
                      <a:pt x="24753" y="172797"/>
                      <a:pt x="31611" y="190133"/>
                    </a:cubicBezTo>
                    <a:cubicBezTo>
                      <a:pt x="40184" y="211945"/>
                      <a:pt x="65616" y="232328"/>
                      <a:pt x="92667" y="228804"/>
                    </a:cubicBezTo>
                    <a:cubicBezTo>
                      <a:pt x="123908" y="224708"/>
                      <a:pt x="137815" y="191371"/>
                      <a:pt x="138387" y="189942"/>
                    </a:cubicBezTo>
                    <a:cubicBezTo>
                      <a:pt x="147626" y="167082"/>
                      <a:pt x="139720" y="144984"/>
                      <a:pt x="128671" y="114504"/>
                    </a:cubicBezTo>
                    <a:cubicBezTo>
                      <a:pt x="118860" y="87167"/>
                      <a:pt x="104382" y="61355"/>
                      <a:pt x="85713" y="37637"/>
                    </a:cubicBez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7599301" y="1801223"/>
                <a:ext cx="51520" cy="81773"/>
              </a:xfrm>
              <a:custGeom>
                <a:rect b="b" l="l" r="r" t="t"/>
                <a:pathLst>
                  <a:path extrusionOk="0" h="81773" w="51520">
                    <a:moveTo>
                      <a:pt x="37272" y="81773"/>
                    </a:moveTo>
                    <a:cubicBezTo>
                      <a:pt x="31271" y="81773"/>
                      <a:pt x="25652" y="77963"/>
                      <a:pt x="23652" y="71963"/>
                    </a:cubicBezTo>
                    <a:cubicBezTo>
                      <a:pt x="20413" y="62152"/>
                      <a:pt x="16698" y="52341"/>
                      <a:pt x="12412" y="42816"/>
                    </a:cubicBezTo>
                    <a:cubicBezTo>
                      <a:pt x="9174" y="35482"/>
                      <a:pt x="5554" y="28148"/>
                      <a:pt x="1744" y="21099"/>
                    </a:cubicBezTo>
                    <a:cubicBezTo>
                      <a:pt x="-2066" y="14146"/>
                      <a:pt x="601" y="5478"/>
                      <a:pt x="7459" y="1763"/>
                    </a:cubicBezTo>
                    <a:cubicBezTo>
                      <a:pt x="14412" y="-2047"/>
                      <a:pt x="23080" y="525"/>
                      <a:pt x="26795" y="7478"/>
                    </a:cubicBezTo>
                    <a:cubicBezTo>
                      <a:pt x="30986" y="15194"/>
                      <a:pt x="34891" y="23195"/>
                      <a:pt x="38511" y="31196"/>
                    </a:cubicBezTo>
                    <a:cubicBezTo>
                      <a:pt x="43178" y="41578"/>
                      <a:pt x="47274" y="52246"/>
                      <a:pt x="50798" y="63104"/>
                    </a:cubicBezTo>
                    <a:cubicBezTo>
                      <a:pt x="53274" y="70629"/>
                      <a:pt x="49179" y="78630"/>
                      <a:pt x="41654" y="81107"/>
                    </a:cubicBezTo>
                    <a:cubicBezTo>
                      <a:pt x="40225" y="81583"/>
                      <a:pt x="38701" y="81773"/>
                      <a:pt x="37272" y="81773"/>
                    </a:cubicBezTo>
                    <a:close/>
                  </a:path>
                </a:pathLst>
              </a:custGeom>
              <a:solidFill>
                <a:srgbClr val="F5EA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" name="Google Shape;63;p3"/>
            <p:cNvGrpSpPr/>
            <p:nvPr/>
          </p:nvGrpSpPr>
          <p:grpSpPr>
            <a:xfrm>
              <a:off x="9228408" y="1599399"/>
              <a:ext cx="171169" cy="257855"/>
              <a:chOff x="7755742" y="1921845"/>
              <a:chExt cx="171169" cy="257855"/>
            </a:xfrm>
          </p:grpSpPr>
          <p:sp>
            <p:nvSpPr>
              <p:cNvPr id="64" name="Google Shape;64;p3"/>
              <p:cNvSpPr/>
              <p:nvPr/>
            </p:nvSpPr>
            <p:spPr>
              <a:xfrm>
                <a:off x="7769823" y="1940147"/>
                <a:ext cx="142567" cy="229116"/>
              </a:xfrm>
              <a:custGeom>
                <a:rect b="b" l="l" r="r" t="t"/>
                <a:pathLst>
                  <a:path extrusionOk="0" h="229116" w="142567">
                    <a:moveTo>
                      <a:pt x="70775" y="0"/>
                    </a:moveTo>
                    <a:cubicBezTo>
                      <a:pt x="39343" y="40957"/>
                      <a:pt x="22769" y="78676"/>
                      <a:pt x="13625" y="104775"/>
                    </a:cubicBezTo>
                    <a:cubicBezTo>
                      <a:pt x="2005" y="137827"/>
                      <a:pt x="-4853" y="158401"/>
                      <a:pt x="4100" y="180975"/>
                    </a:cubicBezTo>
                    <a:cubicBezTo>
                      <a:pt x="14673" y="207740"/>
                      <a:pt x="45629" y="233077"/>
                      <a:pt x="80300" y="228600"/>
                    </a:cubicBezTo>
                    <a:cubicBezTo>
                      <a:pt x="119448" y="223552"/>
                      <a:pt x="136307" y="183737"/>
                      <a:pt x="137450" y="180975"/>
                    </a:cubicBezTo>
                    <a:cubicBezTo>
                      <a:pt x="148785" y="153067"/>
                      <a:pt x="139355" y="127063"/>
                      <a:pt x="127925" y="95250"/>
                    </a:cubicBezTo>
                    <a:cubicBezTo>
                      <a:pt x="119734" y="72485"/>
                      <a:pt x="103636" y="37052"/>
                      <a:pt x="70775" y="0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7755742" y="1921845"/>
                <a:ext cx="171169" cy="257855"/>
              </a:xfrm>
              <a:custGeom>
                <a:rect b="b" l="l" r="r" t="t"/>
                <a:pathLst>
                  <a:path extrusionOk="0" h="257855" w="171169">
                    <a:moveTo>
                      <a:pt x="86285" y="257855"/>
                    </a:moveTo>
                    <a:cubicBezTo>
                      <a:pt x="48090" y="257855"/>
                      <a:pt x="16467" y="229661"/>
                      <a:pt x="5037" y="200610"/>
                    </a:cubicBezTo>
                    <a:cubicBezTo>
                      <a:pt x="-6012" y="172607"/>
                      <a:pt x="2941" y="146889"/>
                      <a:pt x="14371" y="114409"/>
                    </a:cubicBezTo>
                    <a:cubicBezTo>
                      <a:pt x="27897" y="75928"/>
                      <a:pt x="47804" y="39352"/>
                      <a:pt x="73712" y="5633"/>
                    </a:cubicBezTo>
                    <a:cubicBezTo>
                      <a:pt x="76284" y="2300"/>
                      <a:pt x="80284" y="204"/>
                      <a:pt x="84570" y="14"/>
                    </a:cubicBezTo>
                    <a:cubicBezTo>
                      <a:pt x="88666" y="-177"/>
                      <a:pt x="92953" y="1633"/>
                      <a:pt x="95810" y="4776"/>
                    </a:cubicBezTo>
                    <a:cubicBezTo>
                      <a:pt x="122575" y="34970"/>
                      <a:pt x="142673" y="68498"/>
                      <a:pt x="155722" y="104693"/>
                    </a:cubicBezTo>
                    <a:cubicBezTo>
                      <a:pt x="167438" y="137079"/>
                      <a:pt x="178392" y="167654"/>
                      <a:pt x="165057" y="200610"/>
                    </a:cubicBezTo>
                    <a:cubicBezTo>
                      <a:pt x="162961" y="205754"/>
                      <a:pt x="143340" y="250997"/>
                      <a:pt x="96477" y="256998"/>
                    </a:cubicBezTo>
                    <a:cubicBezTo>
                      <a:pt x="92953" y="257665"/>
                      <a:pt x="89619" y="257855"/>
                      <a:pt x="86285" y="257855"/>
                    </a:cubicBezTo>
                    <a:close/>
                    <a:moveTo>
                      <a:pt x="85809" y="37637"/>
                    </a:moveTo>
                    <a:cubicBezTo>
                      <a:pt x="66854" y="64879"/>
                      <a:pt x="51995" y="93835"/>
                      <a:pt x="41422" y="123934"/>
                    </a:cubicBezTo>
                    <a:cubicBezTo>
                      <a:pt x="29992" y="156414"/>
                      <a:pt x="24849" y="172797"/>
                      <a:pt x="31707" y="190133"/>
                    </a:cubicBezTo>
                    <a:cubicBezTo>
                      <a:pt x="40279" y="211945"/>
                      <a:pt x="65711" y="232329"/>
                      <a:pt x="92762" y="228804"/>
                    </a:cubicBezTo>
                    <a:cubicBezTo>
                      <a:pt x="124004" y="224708"/>
                      <a:pt x="137911" y="191371"/>
                      <a:pt x="138482" y="189942"/>
                    </a:cubicBezTo>
                    <a:cubicBezTo>
                      <a:pt x="147721" y="167082"/>
                      <a:pt x="139815" y="144984"/>
                      <a:pt x="128766" y="114504"/>
                    </a:cubicBezTo>
                    <a:cubicBezTo>
                      <a:pt x="118861" y="87167"/>
                      <a:pt x="104478" y="61355"/>
                      <a:pt x="85809" y="37637"/>
                    </a:cubicBez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7835330" y="2001248"/>
                <a:ext cx="51520" cy="81773"/>
              </a:xfrm>
              <a:custGeom>
                <a:rect b="b" l="l" r="r" t="t"/>
                <a:pathLst>
                  <a:path extrusionOk="0" h="81773" w="51520">
                    <a:moveTo>
                      <a:pt x="37177" y="81773"/>
                    </a:moveTo>
                    <a:cubicBezTo>
                      <a:pt x="31176" y="81773"/>
                      <a:pt x="25557" y="77963"/>
                      <a:pt x="23651" y="71963"/>
                    </a:cubicBezTo>
                    <a:cubicBezTo>
                      <a:pt x="20413" y="62152"/>
                      <a:pt x="16603" y="52341"/>
                      <a:pt x="12412" y="42816"/>
                    </a:cubicBezTo>
                    <a:cubicBezTo>
                      <a:pt x="9174" y="35577"/>
                      <a:pt x="5554" y="28243"/>
                      <a:pt x="1744" y="21099"/>
                    </a:cubicBezTo>
                    <a:cubicBezTo>
                      <a:pt x="-2066" y="14146"/>
                      <a:pt x="601" y="5478"/>
                      <a:pt x="7459" y="1763"/>
                    </a:cubicBezTo>
                    <a:cubicBezTo>
                      <a:pt x="14412" y="-2047"/>
                      <a:pt x="23080" y="525"/>
                      <a:pt x="26795" y="7478"/>
                    </a:cubicBezTo>
                    <a:cubicBezTo>
                      <a:pt x="30986" y="15194"/>
                      <a:pt x="34986" y="23195"/>
                      <a:pt x="38510" y="31196"/>
                    </a:cubicBezTo>
                    <a:cubicBezTo>
                      <a:pt x="43083" y="41578"/>
                      <a:pt x="47274" y="52246"/>
                      <a:pt x="50798" y="63009"/>
                    </a:cubicBezTo>
                    <a:cubicBezTo>
                      <a:pt x="53274" y="70534"/>
                      <a:pt x="49178" y="78535"/>
                      <a:pt x="41654" y="81011"/>
                    </a:cubicBezTo>
                    <a:cubicBezTo>
                      <a:pt x="40130" y="81583"/>
                      <a:pt x="38701" y="81773"/>
                      <a:pt x="37177" y="81773"/>
                    </a:cubicBezTo>
                    <a:close/>
                  </a:path>
                </a:pathLst>
              </a:custGeom>
              <a:solidFill>
                <a:srgbClr val="F5EA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7" name="Google Shape;67;p3"/>
          <p:cNvGrpSpPr/>
          <p:nvPr/>
        </p:nvGrpSpPr>
        <p:grpSpPr>
          <a:xfrm>
            <a:off x="1753862" y="2903910"/>
            <a:ext cx="1408065" cy="1185746"/>
            <a:chOff x="1873847" y="2901807"/>
            <a:chExt cx="1251057" cy="1053528"/>
          </a:xfrm>
        </p:grpSpPr>
        <p:sp>
          <p:nvSpPr>
            <p:cNvPr id="68" name="Google Shape;68;p3"/>
            <p:cNvSpPr/>
            <p:nvPr/>
          </p:nvSpPr>
          <p:spPr>
            <a:xfrm>
              <a:off x="2251231" y="3350212"/>
              <a:ext cx="521280" cy="586229"/>
            </a:xfrm>
            <a:custGeom>
              <a:rect b="b" l="l" r="r" t="t"/>
              <a:pathLst>
                <a:path extrusionOk="0" h="586229" w="521280">
                  <a:moveTo>
                    <a:pt x="519555" y="236887"/>
                  </a:moveTo>
                  <a:cubicBezTo>
                    <a:pt x="517555" y="217456"/>
                    <a:pt x="504411" y="200882"/>
                    <a:pt x="485646" y="195358"/>
                  </a:cubicBezTo>
                  <a:cubicBezTo>
                    <a:pt x="396016" y="169069"/>
                    <a:pt x="314577" y="101822"/>
                    <a:pt x="264952" y="6287"/>
                  </a:cubicBezTo>
                  <a:cubicBezTo>
                    <a:pt x="265905" y="4191"/>
                    <a:pt x="266952" y="2096"/>
                    <a:pt x="267905" y="0"/>
                  </a:cubicBezTo>
                  <a:cubicBezTo>
                    <a:pt x="266571" y="95"/>
                    <a:pt x="265333" y="286"/>
                    <a:pt x="264000" y="381"/>
                  </a:cubicBezTo>
                  <a:cubicBezTo>
                    <a:pt x="248855" y="1905"/>
                    <a:pt x="235234" y="10382"/>
                    <a:pt x="227519" y="23432"/>
                  </a:cubicBezTo>
                  <a:cubicBezTo>
                    <a:pt x="180751" y="101918"/>
                    <a:pt x="111695" y="158687"/>
                    <a:pt x="35495" y="185642"/>
                  </a:cubicBezTo>
                  <a:cubicBezTo>
                    <a:pt x="18731" y="191548"/>
                    <a:pt x="5872" y="205645"/>
                    <a:pt x="3396" y="223171"/>
                  </a:cubicBezTo>
                  <a:cubicBezTo>
                    <a:pt x="-5177" y="283178"/>
                    <a:pt x="2348" y="344710"/>
                    <a:pt x="27494" y="400907"/>
                  </a:cubicBezTo>
                  <a:cubicBezTo>
                    <a:pt x="84930" y="529400"/>
                    <a:pt x="208755" y="572929"/>
                    <a:pt x="251141" y="584549"/>
                  </a:cubicBezTo>
                  <a:cubicBezTo>
                    <a:pt x="259618" y="586835"/>
                    <a:pt x="268572" y="586835"/>
                    <a:pt x="277049" y="584264"/>
                  </a:cubicBezTo>
                  <a:cubicBezTo>
                    <a:pt x="318292" y="571976"/>
                    <a:pt x="430878" y="529590"/>
                    <a:pt x="488599" y="413385"/>
                  </a:cubicBezTo>
                  <a:cubicBezTo>
                    <a:pt x="515650" y="358807"/>
                    <a:pt x="525651" y="297561"/>
                    <a:pt x="519555" y="236887"/>
                  </a:cubicBezTo>
                  <a:close/>
                </a:path>
              </a:pathLst>
            </a:custGeom>
            <a:solidFill>
              <a:srgbClr val="F0C4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2477069" y="3528955"/>
              <a:ext cx="306387" cy="407582"/>
            </a:xfrm>
            <a:custGeom>
              <a:rect b="b" l="l" r="r" t="t"/>
              <a:pathLst>
                <a:path extrusionOk="0" h="407582" w="306387">
                  <a:moveTo>
                    <a:pt x="273620" y="234738"/>
                  </a:moveTo>
                  <a:cubicBezTo>
                    <a:pt x="215899" y="350943"/>
                    <a:pt x="103409" y="393329"/>
                    <a:pt x="62165" y="405616"/>
                  </a:cubicBezTo>
                  <a:cubicBezTo>
                    <a:pt x="53688" y="408188"/>
                    <a:pt x="44735" y="408188"/>
                    <a:pt x="36257" y="405902"/>
                  </a:cubicBezTo>
                  <a:cubicBezTo>
                    <a:pt x="35781" y="405807"/>
                    <a:pt x="35210" y="405616"/>
                    <a:pt x="34733" y="405521"/>
                  </a:cubicBezTo>
                  <a:cubicBezTo>
                    <a:pt x="-1843" y="395329"/>
                    <a:pt x="-12225" y="348180"/>
                    <a:pt x="16636" y="323416"/>
                  </a:cubicBezTo>
                  <a:cubicBezTo>
                    <a:pt x="90359" y="260265"/>
                    <a:pt x="145985" y="158728"/>
                    <a:pt x="169703" y="38428"/>
                  </a:cubicBezTo>
                  <a:cubicBezTo>
                    <a:pt x="175513" y="8805"/>
                    <a:pt x="207231" y="-8054"/>
                    <a:pt x="234949" y="3852"/>
                  </a:cubicBezTo>
                  <a:cubicBezTo>
                    <a:pt x="246855" y="8995"/>
                    <a:pt x="259047" y="13282"/>
                    <a:pt x="271334" y="16901"/>
                  </a:cubicBezTo>
                  <a:cubicBezTo>
                    <a:pt x="289908" y="22330"/>
                    <a:pt x="302767" y="38999"/>
                    <a:pt x="304672" y="58240"/>
                  </a:cubicBezTo>
                  <a:cubicBezTo>
                    <a:pt x="310768" y="118914"/>
                    <a:pt x="300671" y="180064"/>
                    <a:pt x="273620" y="234738"/>
                  </a:cubicBezTo>
                  <a:close/>
                </a:path>
              </a:pathLst>
            </a:custGeom>
            <a:solidFill>
              <a:srgbClr val="E7902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2407694" y="3424222"/>
              <a:ext cx="175831" cy="47625"/>
            </a:xfrm>
            <a:custGeom>
              <a:rect b="b" l="l" r="r" t="t"/>
              <a:pathLst>
                <a:path extrusionOk="0" h="47625" w="175831">
                  <a:moveTo>
                    <a:pt x="152019" y="47625"/>
                  </a:moveTo>
                  <a:lnTo>
                    <a:pt x="23813" y="47625"/>
                  </a:lnTo>
                  <a:cubicBezTo>
                    <a:pt x="10668" y="47625"/>
                    <a:pt x="0" y="36957"/>
                    <a:pt x="0" y="23813"/>
                  </a:cubicBezTo>
                  <a:cubicBezTo>
                    <a:pt x="0" y="10668"/>
                    <a:pt x="10668" y="0"/>
                    <a:pt x="23813" y="0"/>
                  </a:cubicBezTo>
                  <a:lnTo>
                    <a:pt x="152019" y="0"/>
                  </a:lnTo>
                  <a:cubicBezTo>
                    <a:pt x="165164" y="0"/>
                    <a:pt x="175832" y="10668"/>
                    <a:pt x="175832" y="23813"/>
                  </a:cubicBezTo>
                  <a:cubicBezTo>
                    <a:pt x="175832" y="36957"/>
                    <a:pt x="165259" y="47625"/>
                    <a:pt x="152019" y="4762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2249388" y="3680063"/>
              <a:ext cx="521112" cy="47625"/>
            </a:xfrm>
            <a:custGeom>
              <a:rect b="b" l="l" r="r" t="t"/>
              <a:pathLst>
                <a:path extrusionOk="0" h="47625" w="521112">
                  <a:moveTo>
                    <a:pt x="497300" y="47625"/>
                  </a:moveTo>
                  <a:lnTo>
                    <a:pt x="23813" y="47625"/>
                  </a:lnTo>
                  <a:cubicBezTo>
                    <a:pt x="10668" y="47625"/>
                    <a:pt x="0" y="36957"/>
                    <a:pt x="0" y="23813"/>
                  </a:cubicBezTo>
                  <a:cubicBezTo>
                    <a:pt x="0" y="10668"/>
                    <a:pt x="10668" y="0"/>
                    <a:pt x="23813" y="0"/>
                  </a:cubicBezTo>
                  <a:lnTo>
                    <a:pt x="497300" y="0"/>
                  </a:lnTo>
                  <a:cubicBezTo>
                    <a:pt x="510445" y="0"/>
                    <a:pt x="521113" y="10668"/>
                    <a:pt x="521113" y="23813"/>
                  </a:cubicBezTo>
                  <a:cubicBezTo>
                    <a:pt x="521113" y="36957"/>
                    <a:pt x="510445" y="47625"/>
                    <a:pt x="497300" y="4762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2249388" y="3555476"/>
              <a:ext cx="521112" cy="47625"/>
            </a:xfrm>
            <a:custGeom>
              <a:rect b="b" l="l" r="r" t="t"/>
              <a:pathLst>
                <a:path extrusionOk="0" h="47625" w="521112">
                  <a:moveTo>
                    <a:pt x="497300" y="47625"/>
                  </a:moveTo>
                  <a:lnTo>
                    <a:pt x="23813" y="47625"/>
                  </a:lnTo>
                  <a:cubicBezTo>
                    <a:pt x="10668" y="47625"/>
                    <a:pt x="0" y="36957"/>
                    <a:pt x="0" y="23813"/>
                  </a:cubicBezTo>
                  <a:cubicBezTo>
                    <a:pt x="0" y="10668"/>
                    <a:pt x="10668" y="0"/>
                    <a:pt x="23813" y="0"/>
                  </a:cubicBezTo>
                  <a:lnTo>
                    <a:pt x="497300" y="0"/>
                  </a:lnTo>
                  <a:cubicBezTo>
                    <a:pt x="510445" y="0"/>
                    <a:pt x="521113" y="10668"/>
                    <a:pt x="521113" y="23813"/>
                  </a:cubicBezTo>
                  <a:cubicBezTo>
                    <a:pt x="521113" y="36957"/>
                    <a:pt x="510445" y="47625"/>
                    <a:pt x="497300" y="4762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2324159" y="3804650"/>
              <a:ext cx="371570" cy="47625"/>
            </a:xfrm>
            <a:custGeom>
              <a:rect b="b" l="l" r="r" t="t"/>
              <a:pathLst>
                <a:path extrusionOk="0" h="47625" w="371570">
                  <a:moveTo>
                    <a:pt x="347758" y="47625"/>
                  </a:moveTo>
                  <a:lnTo>
                    <a:pt x="23813" y="47625"/>
                  </a:lnTo>
                  <a:cubicBezTo>
                    <a:pt x="10668" y="47625"/>
                    <a:pt x="0" y="36957"/>
                    <a:pt x="0" y="23813"/>
                  </a:cubicBezTo>
                  <a:cubicBezTo>
                    <a:pt x="0" y="10668"/>
                    <a:pt x="10668" y="0"/>
                    <a:pt x="23813" y="0"/>
                  </a:cubicBezTo>
                  <a:lnTo>
                    <a:pt x="347758" y="0"/>
                  </a:lnTo>
                  <a:cubicBezTo>
                    <a:pt x="360902" y="0"/>
                    <a:pt x="371570" y="10668"/>
                    <a:pt x="371570" y="23813"/>
                  </a:cubicBezTo>
                  <a:cubicBezTo>
                    <a:pt x="371570" y="36957"/>
                    <a:pt x="360902" y="47625"/>
                    <a:pt x="347758" y="4762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2292221" y="3000991"/>
              <a:ext cx="426708" cy="362175"/>
            </a:xfrm>
            <a:custGeom>
              <a:rect b="b" l="l" r="r" t="t"/>
              <a:pathLst>
                <a:path extrusionOk="0" h="362175" w="426708">
                  <a:moveTo>
                    <a:pt x="400747" y="163484"/>
                  </a:moveTo>
                  <a:cubicBezTo>
                    <a:pt x="428369" y="149101"/>
                    <a:pt x="435418" y="112620"/>
                    <a:pt x="414749" y="89475"/>
                  </a:cubicBezTo>
                  <a:cubicBezTo>
                    <a:pt x="393413" y="65662"/>
                    <a:pt x="366933" y="45660"/>
                    <a:pt x="337787" y="30705"/>
                  </a:cubicBezTo>
                  <a:cubicBezTo>
                    <a:pt x="304068" y="13275"/>
                    <a:pt x="266635" y="2511"/>
                    <a:pt x="229868" y="416"/>
                  </a:cubicBezTo>
                  <a:cubicBezTo>
                    <a:pt x="186053" y="-2156"/>
                    <a:pt x="140238" y="7274"/>
                    <a:pt x="99376" y="26705"/>
                  </a:cubicBezTo>
                  <a:cubicBezTo>
                    <a:pt x="64991" y="43088"/>
                    <a:pt x="34034" y="66615"/>
                    <a:pt x="10508" y="95952"/>
                  </a:cubicBezTo>
                  <a:cubicBezTo>
                    <a:pt x="-7685" y="118716"/>
                    <a:pt x="-1589" y="152530"/>
                    <a:pt x="23652" y="167103"/>
                  </a:cubicBezTo>
                  <a:cubicBezTo>
                    <a:pt x="93661" y="207680"/>
                    <a:pt x="154335" y="275022"/>
                    <a:pt x="192435" y="361794"/>
                  </a:cubicBezTo>
                  <a:cubicBezTo>
                    <a:pt x="192340" y="361985"/>
                    <a:pt x="192245" y="362080"/>
                    <a:pt x="192245" y="362175"/>
                  </a:cubicBezTo>
                  <a:cubicBezTo>
                    <a:pt x="193007" y="362080"/>
                    <a:pt x="193769" y="362080"/>
                    <a:pt x="194531" y="361985"/>
                  </a:cubicBezTo>
                  <a:cubicBezTo>
                    <a:pt x="210628" y="360556"/>
                    <a:pt x="224820" y="350936"/>
                    <a:pt x="232345" y="336648"/>
                  </a:cubicBezTo>
                  <a:cubicBezTo>
                    <a:pt x="273207" y="258543"/>
                    <a:pt x="333119" y="198726"/>
                    <a:pt x="400747" y="16348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1901005" y="3120013"/>
              <a:ext cx="592454" cy="439060"/>
            </a:xfrm>
            <a:custGeom>
              <a:rect b="b" l="l" r="r" t="t"/>
              <a:pathLst>
                <a:path extrusionOk="0" h="439060" w="592454">
                  <a:moveTo>
                    <a:pt x="587271" y="214484"/>
                  </a:moveTo>
                  <a:cubicBezTo>
                    <a:pt x="594700" y="229057"/>
                    <a:pt x="594129" y="246678"/>
                    <a:pt x="585651" y="260680"/>
                  </a:cubicBezTo>
                  <a:cubicBezTo>
                    <a:pt x="533549" y="347357"/>
                    <a:pt x="454111" y="407270"/>
                    <a:pt x="368005" y="429463"/>
                  </a:cubicBezTo>
                  <a:cubicBezTo>
                    <a:pt x="333239" y="438512"/>
                    <a:pt x="297520" y="441274"/>
                    <a:pt x="261992" y="437273"/>
                  </a:cubicBezTo>
                  <a:cubicBezTo>
                    <a:pt x="136833" y="422986"/>
                    <a:pt x="-7947" y="321354"/>
                    <a:pt x="340" y="200577"/>
                  </a:cubicBezTo>
                  <a:cubicBezTo>
                    <a:pt x="7769" y="89039"/>
                    <a:pt x="142167" y="11411"/>
                    <a:pt x="249514" y="1219"/>
                  </a:cubicBezTo>
                  <a:cubicBezTo>
                    <a:pt x="295710" y="-3163"/>
                    <a:pt x="342383" y="4362"/>
                    <a:pt x="386579" y="22269"/>
                  </a:cubicBezTo>
                  <a:cubicBezTo>
                    <a:pt x="467637" y="54940"/>
                    <a:pt x="540598" y="122472"/>
                    <a:pt x="587271" y="214484"/>
                  </a:cubicBezTo>
                  <a:close/>
                </a:path>
              </a:pathLst>
            </a:custGeom>
            <a:solidFill>
              <a:srgbClr val="E3D7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2530954" y="3124016"/>
              <a:ext cx="592502" cy="439088"/>
            </a:xfrm>
            <a:custGeom>
              <a:rect b="b" l="l" r="r" t="t"/>
              <a:pathLst>
                <a:path extrusionOk="0" h="439088" w="592502">
                  <a:moveTo>
                    <a:pt x="330511" y="437271"/>
                  </a:moveTo>
                  <a:cubicBezTo>
                    <a:pt x="301364" y="440604"/>
                    <a:pt x="272027" y="439271"/>
                    <a:pt x="243452" y="433937"/>
                  </a:cubicBezTo>
                  <a:cubicBezTo>
                    <a:pt x="150107" y="416030"/>
                    <a:pt x="62572" y="353641"/>
                    <a:pt x="6661" y="260391"/>
                  </a:cubicBezTo>
                  <a:cubicBezTo>
                    <a:pt x="-1626" y="246485"/>
                    <a:pt x="-2197" y="229149"/>
                    <a:pt x="5041" y="214767"/>
                  </a:cubicBezTo>
                  <a:cubicBezTo>
                    <a:pt x="55429" y="115040"/>
                    <a:pt x="136677" y="44079"/>
                    <a:pt x="225831" y="14932"/>
                  </a:cubicBezTo>
                  <a:cubicBezTo>
                    <a:pt x="263931" y="2359"/>
                    <a:pt x="303745" y="-2499"/>
                    <a:pt x="342989" y="1216"/>
                  </a:cubicBezTo>
                  <a:cubicBezTo>
                    <a:pt x="450431" y="11408"/>
                    <a:pt x="584733" y="89227"/>
                    <a:pt x="592163" y="200574"/>
                  </a:cubicBezTo>
                  <a:cubicBezTo>
                    <a:pt x="600449" y="321351"/>
                    <a:pt x="455669" y="423078"/>
                    <a:pt x="330511" y="437271"/>
                  </a:cubicBezTo>
                  <a:close/>
                </a:path>
              </a:pathLst>
            </a:custGeom>
            <a:solidFill>
              <a:srgbClr val="E3D7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899345" y="3161903"/>
              <a:ext cx="398716" cy="336422"/>
            </a:xfrm>
            <a:custGeom>
              <a:rect b="b" l="l" r="r" t="t"/>
              <a:pathLst>
                <a:path extrusionOk="0" h="336422" w="398716">
                  <a:moveTo>
                    <a:pt x="398717" y="168211"/>
                  </a:moveTo>
                  <a:cubicBezTo>
                    <a:pt x="398717" y="261112"/>
                    <a:pt x="309461" y="336423"/>
                    <a:pt x="199358" y="336423"/>
                  </a:cubicBezTo>
                  <a:cubicBezTo>
                    <a:pt x="89256" y="336423"/>
                    <a:pt x="0" y="261112"/>
                    <a:pt x="0" y="168211"/>
                  </a:cubicBezTo>
                  <a:cubicBezTo>
                    <a:pt x="0" y="75311"/>
                    <a:pt x="89256" y="0"/>
                    <a:pt x="199358" y="0"/>
                  </a:cubicBezTo>
                  <a:cubicBezTo>
                    <a:pt x="309461" y="0"/>
                    <a:pt x="398717" y="75311"/>
                    <a:pt x="398717" y="16821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2721733" y="3174381"/>
              <a:ext cx="398716" cy="336422"/>
            </a:xfrm>
            <a:custGeom>
              <a:rect b="b" l="l" r="r" t="t"/>
              <a:pathLst>
                <a:path extrusionOk="0" h="336422" w="398716">
                  <a:moveTo>
                    <a:pt x="398717" y="168212"/>
                  </a:moveTo>
                  <a:cubicBezTo>
                    <a:pt x="398717" y="261112"/>
                    <a:pt x="309461" y="336423"/>
                    <a:pt x="199358" y="336423"/>
                  </a:cubicBezTo>
                  <a:cubicBezTo>
                    <a:pt x="89256" y="336423"/>
                    <a:pt x="0" y="261112"/>
                    <a:pt x="0" y="168212"/>
                  </a:cubicBezTo>
                  <a:cubicBezTo>
                    <a:pt x="0" y="75311"/>
                    <a:pt x="89256" y="0"/>
                    <a:pt x="199358" y="0"/>
                  </a:cubicBezTo>
                  <a:cubicBezTo>
                    <a:pt x="309461" y="0"/>
                    <a:pt x="398717" y="75311"/>
                    <a:pt x="398717" y="168212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873847" y="3104683"/>
              <a:ext cx="621004" cy="467747"/>
            </a:xfrm>
            <a:custGeom>
              <a:rect b="b" l="l" r="r" t="t"/>
              <a:pathLst>
                <a:path extrusionOk="0" h="467747" w="621004">
                  <a:moveTo>
                    <a:pt x="308200" y="467748"/>
                  </a:moveTo>
                  <a:cubicBezTo>
                    <a:pt x="297055" y="467748"/>
                    <a:pt x="285816" y="467081"/>
                    <a:pt x="274672" y="465843"/>
                  </a:cubicBezTo>
                  <a:cubicBezTo>
                    <a:pt x="138178" y="450222"/>
                    <a:pt x="-8126" y="339160"/>
                    <a:pt x="352" y="213906"/>
                  </a:cubicBezTo>
                  <a:cubicBezTo>
                    <a:pt x="8162" y="97225"/>
                    <a:pt x="142465" y="12738"/>
                    <a:pt x="262480" y="1308"/>
                  </a:cubicBezTo>
                  <a:cubicBezTo>
                    <a:pt x="310676" y="-3264"/>
                    <a:pt x="358968" y="4166"/>
                    <a:pt x="406212" y="23311"/>
                  </a:cubicBezTo>
                  <a:cubicBezTo>
                    <a:pt x="493080" y="58268"/>
                    <a:pt x="566994" y="128943"/>
                    <a:pt x="614333" y="222288"/>
                  </a:cubicBezTo>
                  <a:lnTo>
                    <a:pt x="614333" y="222288"/>
                  </a:lnTo>
                  <a:cubicBezTo>
                    <a:pt x="623953" y="241243"/>
                    <a:pt x="623096" y="264198"/>
                    <a:pt x="612238" y="282296"/>
                  </a:cubicBezTo>
                  <a:cubicBezTo>
                    <a:pt x="559374" y="370212"/>
                    <a:pt x="476887" y="434124"/>
                    <a:pt x="385924" y="457556"/>
                  </a:cubicBezTo>
                  <a:cubicBezTo>
                    <a:pt x="360206" y="464414"/>
                    <a:pt x="334108" y="467748"/>
                    <a:pt x="308200" y="467748"/>
                  </a:cubicBezTo>
                  <a:close/>
                  <a:moveTo>
                    <a:pt x="289912" y="28645"/>
                  </a:moveTo>
                  <a:cubicBezTo>
                    <a:pt x="281625" y="28645"/>
                    <a:pt x="273433" y="29026"/>
                    <a:pt x="265147" y="29788"/>
                  </a:cubicBezTo>
                  <a:cubicBezTo>
                    <a:pt x="170754" y="38742"/>
                    <a:pt x="36070" y="108465"/>
                    <a:pt x="28831" y="215906"/>
                  </a:cubicBezTo>
                  <a:cubicBezTo>
                    <a:pt x="21402" y="325539"/>
                    <a:pt x="154180" y="423361"/>
                    <a:pt x="277815" y="437458"/>
                  </a:cubicBezTo>
                  <a:cubicBezTo>
                    <a:pt x="311343" y="441268"/>
                    <a:pt x="345252" y="438696"/>
                    <a:pt x="378589" y="430029"/>
                  </a:cubicBezTo>
                  <a:cubicBezTo>
                    <a:pt x="462409" y="408502"/>
                    <a:pt x="538609" y="349257"/>
                    <a:pt x="587663" y="267723"/>
                  </a:cubicBezTo>
                  <a:cubicBezTo>
                    <a:pt x="593569" y="257912"/>
                    <a:pt x="593950" y="245529"/>
                    <a:pt x="588806" y="235338"/>
                  </a:cubicBezTo>
                  <a:cubicBezTo>
                    <a:pt x="544610" y="148184"/>
                    <a:pt x="475935" y="82366"/>
                    <a:pt x="395449" y="49886"/>
                  </a:cubicBezTo>
                  <a:cubicBezTo>
                    <a:pt x="360682" y="35789"/>
                    <a:pt x="325249" y="28645"/>
                    <a:pt x="289912" y="2864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2503811" y="3108780"/>
              <a:ext cx="621093" cy="467746"/>
            </a:xfrm>
            <a:custGeom>
              <a:rect b="b" l="l" r="r" t="t"/>
              <a:pathLst>
                <a:path extrusionOk="0" h="467746" w="621093">
                  <a:moveTo>
                    <a:pt x="312791" y="467747"/>
                  </a:moveTo>
                  <a:cubicBezTo>
                    <a:pt x="293741" y="467747"/>
                    <a:pt x="274406" y="465937"/>
                    <a:pt x="255070" y="462318"/>
                  </a:cubicBezTo>
                  <a:cubicBezTo>
                    <a:pt x="155724" y="443267"/>
                    <a:pt x="65903" y="377545"/>
                    <a:pt x="8658" y="282104"/>
                  </a:cubicBezTo>
                  <a:cubicBezTo>
                    <a:pt x="-2105" y="264197"/>
                    <a:pt x="-2867" y="241433"/>
                    <a:pt x="6563" y="222668"/>
                  </a:cubicBezTo>
                  <a:cubicBezTo>
                    <a:pt x="57426" y="122180"/>
                    <a:pt x="140960" y="46742"/>
                    <a:pt x="235639" y="15690"/>
                  </a:cubicBezTo>
                  <a:cubicBezTo>
                    <a:pt x="276311" y="2260"/>
                    <a:pt x="317649" y="-2598"/>
                    <a:pt x="358607" y="1307"/>
                  </a:cubicBezTo>
                  <a:cubicBezTo>
                    <a:pt x="478526" y="12737"/>
                    <a:pt x="612924" y="97224"/>
                    <a:pt x="620735" y="213905"/>
                  </a:cubicBezTo>
                  <a:cubicBezTo>
                    <a:pt x="629307" y="339254"/>
                    <a:pt x="483003" y="450316"/>
                    <a:pt x="346415" y="465842"/>
                  </a:cubicBezTo>
                  <a:cubicBezTo>
                    <a:pt x="335270" y="467080"/>
                    <a:pt x="324126" y="467747"/>
                    <a:pt x="312791" y="467747"/>
                  </a:cubicBezTo>
                  <a:close/>
                  <a:moveTo>
                    <a:pt x="331175" y="28549"/>
                  </a:moveTo>
                  <a:cubicBezTo>
                    <a:pt x="302314" y="28549"/>
                    <a:pt x="273263" y="33311"/>
                    <a:pt x="244592" y="42741"/>
                  </a:cubicBezTo>
                  <a:cubicBezTo>
                    <a:pt x="156962" y="71411"/>
                    <a:pt x="79524" y="141706"/>
                    <a:pt x="32090" y="235432"/>
                  </a:cubicBezTo>
                  <a:cubicBezTo>
                    <a:pt x="27041" y="245433"/>
                    <a:pt x="27422" y="257625"/>
                    <a:pt x="33137" y="267245"/>
                  </a:cubicBezTo>
                  <a:cubicBezTo>
                    <a:pt x="86287" y="355828"/>
                    <a:pt x="169059" y="416597"/>
                    <a:pt x="260404" y="434123"/>
                  </a:cubicBezTo>
                  <a:cubicBezTo>
                    <a:pt x="288407" y="439362"/>
                    <a:pt x="316220" y="440410"/>
                    <a:pt x="343176" y="437362"/>
                  </a:cubicBezTo>
                  <a:cubicBezTo>
                    <a:pt x="343176" y="437362"/>
                    <a:pt x="343176" y="437362"/>
                    <a:pt x="343176" y="437362"/>
                  </a:cubicBezTo>
                  <a:cubicBezTo>
                    <a:pt x="466906" y="423265"/>
                    <a:pt x="599684" y="325538"/>
                    <a:pt x="592160" y="215810"/>
                  </a:cubicBezTo>
                  <a:cubicBezTo>
                    <a:pt x="585587" y="117322"/>
                    <a:pt x="464620" y="40074"/>
                    <a:pt x="355844" y="29692"/>
                  </a:cubicBezTo>
                  <a:cubicBezTo>
                    <a:pt x="347653" y="28930"/>
                    <a:pt x="339366" y="28549"/>
                    <a:pt x="331175" y="2854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2278898" y="2980937"/>
              <a:ext cx="455195" cy="390801"/>
            </a:xfrm>
            <a:custGeom>
              <a:rect b="b" l="l" r="r" t="t"/>
              <a:pathLst>
                <a:path extrusionOk="0" h="390801" w="455195">
                  <a:moveTo>
                    <a:pt x="206615" y="390802"/>
                  </a:moveTo>
                  <a:cubicBezTo>
                    <a:pt x="201852" y="390802"/>
                    <a:pt x="197376" y="388420"/>
                    <a:pt x="194709" y="384420"/>
                  </a:cubicBezTo>
                  <a:cubicBezTo>
                    <a:pt x="193566" y="382801"/>
                    <a:pt x="192899" y="380991"/>
                    <a:pt x="192518" y="379086"/>
                  </a:cubicBezTo>
                  <a:cubicBezTo>
                    <a:pt x="156799" y="299266"/>
                    <a:pt x="99459" y="233449"/>
                    <a:pt x="30783" y="193729"/>
                  </a:cubicBezTo>
                  <a:cubicBezTo>
                    <a:pt x="15258" y="184776"/>
                    <a:pt x="4399" y="169441"/>
                    <a:pt x="1065" y="151724"/>
                  </a:cubicBezTo>
                  <a:cubicBezTo>
                    <a:pt x="-2268" y="133912"/>
                    <a:pt x="2304" y="115529"/>
                    <a:pt x="13638" y="101337"/>
                  </a:cubicBezTo>
                  <a:cubicBezTo>
                    <a:pt x="37737" y="71238"/>
                    <a:pt x="70122" y="45901"/>
                    <a:pt x="107460" y="28090"/>
                  </a:cubicBezTo>
                  <a:cubicBezTo>
                    <a:pt x="151275" y="7230"/>
                    <a:pt x="198804" y="-2295"/>
                    <a:pt x="244905" y="467"/>
                  </a:cubicBezTo>
                  <a:cubicBezTo>
                    <a:pt x="283196" y="2658"/>
                    <a:pt x="322439" y="13707"/>
                    <a:pt x="358539" y="32281"/>
                  </a:cubicBezTo>
                  <a:cubicBezTo>
                    <a:pt x="389590" y="48187"/>
                    <a:pt x="417689" y="69619"/>
                    <a:pt x="439596" y="94193"/>
                  </a:cubicBezTo>
                  <a:cubicBezTo>
                    <a:pt x="452360" y="108385"/>
                    <a:pt x="457599" y="127435"/>
                    <a:pt x="454170" y="146200"/>
                  </a:cubicBezTo>
                  <a:cubicBezTo>
                    <a:pt x="450645" y="165345"/>
                    <a:pt x="438739" y="181442"/>
                    <a:pt x="421499" y="190396"/>
                  </a:cubicBezTo>
                  <a:lnTo>
                    <a:pt x="421499" y="190396"/>
                  </a:lnTo>
                  <a:cubicBezTo>
                    <a:pt x="355205" y="224876"/>
                    <a:pt x="297483" y="284217"/>
                    <a:pt x="259098" y="357464"/>
                  </a:cubicBezTo>
                  <a:cubicBezTo>
                    <a:pt x="249192" y="376324"/>
                    <a:pt x="230808" y="388611"/>
                    <a:pt x="209949" y="390421"/>
                  </a:cubicBezTo>
                  <a:lnTo>
                    <a:pt x="207663" y="390611"/>
                  </a:lnTo>
                  <a:cubicBezTo>
                    <a:pt x="207472" y="390802"/>
                    <a:pt x="206996" y="390802"/>
                    <a:pt x="206615" y="390802"/>
                  </a:cubicBezTo>
                  <a:close/>
                  <a:moveTo>
                    <a:pt x="230046" y="28661"/>
                  </a:moveTo>
                  <a:cubicBezTo>
                    <a:pt x="193185" y="28661"/>
                    <a:pt x="154608" y="37519"/>
                    <a:pt x="119937" y="53998"/>
                  </a:cubicBezTo>
                  <a:cubicBezTo>
                    <a:pt x="86505" y="70000"/>
                    <a:pt x="57549" y="92574"/>
                    <a:pt x="36117" y="119244"/>
                  </a:cubicBezTo>
                  <a:cubicBezTo>
                    <a:pt x="29926" y="126959"/>
                    <a:pt x="27450" y="136865"/>
                    <a:pt x="29259" y="146581"/>
                  </a:cubicBezTo>
                  <a:cubicBezTo>
                    <a:pt x="31069" y="156106"/>
                    <a:pt x="36879" y="164297"/>
                    <a:pt x="45166" y="169155"/>
                  </a:cubicBezTo>
                  <a:cubicBezTo>
                    <a:pt x="116889" y="210684"/>
                    <a:pt x="177087" y="278407"/>
                    <a:pt x="215378" y="360512"/>
                  </a:cubicBezTo>
                  <a:cubicBezTo>
                    <a:pt x="223284" y="357750"/>
                    <a:pt x="229856" y="352130"/>
                    <a:pt x="233952" y="344415"/>
                  </a:cubicBezTo>
                  <a:cubicBezTo>
                    <a:pt x="275004" y="266024"/>
                    <a:pt x="337012" y="202397"/>
                    <a:pt x="408450" y="165250"/>
                  </a:cubicBezTo>
                  <a:lnTo>
                    <a:pt x="408450" y="165250"/>
                  </a:lnTo>
                  <a:cubicBezTo>
                    <a:pt x="417784" y="160392"/>
                    <a:pt x="424261" y="151629"/>
                    <a:pt x="426166" y="141247"/>
                  </a:cubicBezTo>
                  <a:cubicBezTo>
                    <a:pt x="427976" y="131150"/>
                    <a:pt x="425214" y="120958"/>
                    <a:pt x="418356" y="113434"/>
                  </a:cubicBezTo>
                  <a:cubicBezTo>
                    <a:pt x="398734" y="91431"/>
                    <a:pt x="373493" y="72286"/>
                    <a:pt x="345489" y="57903"/>
                  </a:cubicBezTo>
                  <a:cubicBezTo>
                    <a:pt x="312914" y="41044"/>
                    <a:pt x="277576" y="31138"/>
                    <a:pt x="243286" y="29137"/>
                  </a:cubicBezTo>
                  <a:cubicBezTo>
                    <a:pt x="239000" y="28756"/>
                    <a:pt x="234523" y="28661"/>
                    <a:pt x="230046" y="28661"/>
                  </a:cubicBezTo>
                  <a:close/>
                  <a:moveTo>
                    <a:pt x="415117" y="177823"/>
                  </a:moveTo>
                  <a:lnTo>
                    <a:pt x="415117" y="177823"/>
                  </a:lnTo>
                  <a:lnTo>
                    <a:pt x="415117" y="177823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2233663" y="3340435"/>
              <a:ext cx="549999" cy="614900"/>
            </a:xfrm>
            <a:custGeom>
              <a:rect b="b" l="l" r="r" t="t"/>
              <a:pathLst>
                <a:path extrusionOk="0" h="614900" w="549999">
                  <a:moveTo>
                    <a:pt x="277854" y="614901"/>
                  </a:moveTo>
                  <a:cubicBezTo>
                    <a:pt x="272424" y="614901"/>
                    <a:pt x="266900" y="614139"/>
                    <a:pt x="261661" y="612710"/>
                  </a:cubicBezTo>
                  <a:cubicBezTo>
                    <a:pt x="211274" y="598899"/>
                    <a:pt x="87544" y="552607"/>
                    <a:pt x="28775" y="421067"/>
                  </a:cubicBezTo>
                  <a:cubicBezTo>
                    <a:pt x="3057" y="363631"/>
                    <a:pt x="-5610" y="299528"/>
                    <a:pt x="3534" y="235425"/>
                  </a:cubicBezTo>
                  <a:cubicBezTo>
                    <a:pt x="6772" y="213136"/>
                    <a:pt x="22584" y="194372"/>
                    <a:pt x="44967" y="186466"/>
                  </a:cubicBezTo>
                  <a:cubicBezTo>
                    <a:pt x="119834" y="159987"/>
                    <a:pt x="185366" y="104551"/>
                    <a:pt x="229467" y="30447"/>
                  </a:cubicBezTo>
                  <a:cubicBezTo>
                    <a:pt x="239468" y="13588"/>
                    <a:pt x="257184" y="2348"/>
                    <a:pt x="276901" y="443"/>
                  </a:cubicBezTo>
                  <a:lnTo>
                    <a:pt x="280806" y="62"/>
                  </a:lnTo>
                  <a:cubicBezTo>
                    <a:pt x="285855" y="-414"/>
                    <a:pt x="290808" y="1872"/>
                    <a:pt x="293856" y="5968"/>
                  </a:cubicBezTo>
                  <a:cubicBezTo>
                    <a:pt x="296808" y="10063"/>
                    <a:pt x="297285" y="15493"/>
                    <a:pt x="295284" y="20065"/>
                  </a:cubicBezTo>
                  <a:cubicBezTo>
                    <a:pt x="342147" y="106742"/>
                    <a:pt x="417871" y="170560"/>
                    <a:pt x="504072" y="195801"/>
                  </a:cubicBezTo>
                  <a:cubicBezTo>
                    <a:pt x="528266" y="202849"/>
                    <a:pt x="545601" y="223995"/>
                    <a:pt x="548173" y="249522"/>
                  </a:cubicBezTo>
                  <a:lnTo>
                    <a:pt x="548173" y="249522"/>
                  </a:lnTo>
                  <a:cubicBezTo>
                    <a:pt x="554745" y="314101"/>
                    <a:pt x="543506" y="377919"/>
                    <a:pt x="515693" y="433926"/>
                  </a:cubicBezTo>
                  <a:cubicBezTo>
                    <a:pt x="456447" y="553084"/>
                    <a:pt x="341957" y="598327"/>
                    <a:pt x="295475" y="612139"/>
                  </a:cubicBezTo>
                  <a:cubicBezTo>
                    <a:pt x="289665" y="614044"/>
                    <a:pt x="283759" y="614901"/>
                    <a:pt x="277854" y="614901"/>
                  </a:cubicBezTo>
                  <a:close/>
                  <a:moveTo>
                    <a:pt x="268995" y="31780"/>
                  </a:moveTo>
                  <a:cubicBezTo>
                    <a:pt x="262804" y="34543"/>
                    <a:pt x="257565" y="39210"/>
                    <a:pt x="254041" y="45115"/>
                  </a:cubicBezTo>
                  <a:cubicBezTo>
                    <a:pt x="206416" y="125030"/>
                    <a:pt x="135550" y="184847"/>
                    <a:pt x="54492" y="213517"/>
                  </a:cubicBezTo>
                  <a:cubicBezTo>
                    <a:pt x="42205" y="217899"/>
                    <a:pt x="33442" y="227900"/>
                    <a:pt x="31728" y="239616"/>
                  </a:cubicBezTo>
                  <a:cubicBezTo>
                    <a:pt x="23346" y="298290"/>
                    <a:pt x="31251" y="357059"/>
                    <a:pt x="54778" y="409542"/>
                  </a:cubicBezTo>
                  <a:cubicBezTo>
                    <a:pt x="108594" y="529938"/>
                    <a:pt x="222609" y="572515"/>
                    <a:pt x="269091" y="585278"/>
                  </a:cubicBezTo>
                  <a:cubicBezTo>
                    <a:pt x="274996" y="586898"/>
                    <a:pt x="281283" y="586802"/>
                    <a:pt x="287093" y="585088"/>
                  </a:cubicBezTo>
                  <a:cubicBezTo>
                    <a:pt x="330051" y="572229"/>
                    <a:pt x="435683" y="530700"/>
                    <a:pt x="489880" y="421543"/>
                  </a:cubicBezTo>
                  <a:cubicBezTo>
                    <a:pt x="515217" y="370394"/>
                    <a:pt x="525504" y="312006"/>
                    <a:pt x="519503" y="252665"/>
                  </a:cubicBezTo>
                  <a:cubicBezTo>
                    <a:pt x="519503" y="252665"/>
                    <a:pt x="519503" y="252665"/>
                    <a:pt x="519503" y="252665"/>
                  </a:cubicBezTo>
                  <a:cubicBezTo>
                    <a:pt x="518074" y="238759"/>
                    <a:pt x="508835" y="227233"/>
                    <a:pt x="495786" y="223423"/>
                  </a:cubicBezTo>
                  <a:cubicBezTo>
                    <a:pt x="401869" y="195801"/>
                    <a:pt x="319383" y="126078"/>
                    <a:pt x="268995" y="3178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330382" y="2901807"/>
              <a:ext cx="82137" cy="139223"/>
            </a:xfrm>
            <a:custGeom>
              <a:rect b="b" l="l" r="r" t="t"/>
              <a:pathLst>
                <a:path extrusionOk="0" h="139223" w="82137">
                  <a:moveTo>
                    <a:pt x="63024" y="139224"/>
                  </a:moveTo>
                  <a:cubicBezTo>
                    <a:pt x="55690" y="139224"/>
                    <a:pt x="48641" y="134938"/>
                    <a:pt x="45593" y="127794"/>
                  </a:cubicBezTo>
                  <a:lnTo>
                    <a:pt x="1588" y="26638"/>
                  </a:lnTo>
                  <a:cubicBezTo>
                    <a:pt x="-2603" y="17018"/>
                    <a:pt x="1778" y="5779"/>
                    <a:pt x="11494" y="1588"/>
                  </a:cubicBezTo>
                  <a:cubicBezTo>
                    <a:pt x="21114" y="-2603"/>
                    <a:pt x="32353" y="1778"/>
                    <a:pt x="36544" y="11494"/>
                  </a:cubicBezTo>
                  <a:lnTo>
                    <a:pt x="80550" y="112649"/>
                  </a:lnTo>
                  <a:cubicBezTo>
                    <a:pt x="84741" y="122269"/>
                    <a:pt x="80359" y="133509"/>
                    <a:pt x="70644" y="137700"/>
                  </a:cubicBezTo>
                  <a:cubicBezTo>
                    <a:pt x="68167" y="138748"/>
                    <a:pt x="65596" y="139224"/>
                    <a:pt x="63024" y="13922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612724" y="2914211"/>
              <a:ext cx="79619" cy="130820"/>
            </a:xfrm>
            <a:custGeom>
              <a:rect b="b" l="l" r="r" t="t"/>
              <a:pathLst>
                <a:path extrusionOk="0" h="130820" w="79619">
                  <a:moveTo>
                    <a:pt x="19093" y="130821"/>
                  </a:moveTo>
                  <a:cubicBezTo>
                    <a:pt x="16521" y="130821"/>
                    <a:pt x="13854" y="130249"/>
                    <a:pt x="11282" y="129106"/>
                  </a:cubicBezTo>
                  <a:cubicBezTo>
                    <a:pt x="1662" y="124820"/>
                    <a:pt x="-2624" y="113485"/>
                    <a:pt x="1662" y="103960"/>
                  </a:cubicBezTo>
                  <a:lnTo>
                    <a:pt x="43191" y="11282"/>
                  </a:lnTo>
                  <a:cubicBezTo>
                    <a:pt x="47477" y="1662"/>
                    <a:pt x="58812" y="-2624"/>
                    <a:pt x="68337" y="1662"/>
                  </a:cubicBezTo>
                  <a:cubicBezTo>
                    <a:pt x="77957" y="5948"/>
                    <a:pt x="82243" y="17283"/>
                    <a:pt x="77957" y="26808"/>
                  </a:cubicBezTo>
                  <a:lnTo>
                    <a:pt x="36428" y="119486"/>
                  </a:lnTo>
                  <a:cubicBezTo>
                    <a:pt x="33285" y="126630"/>
                    <a:pt x="26332" y="130821"/>
                    <a:pt x="19093" y="13082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335494" y="3048270"/>
              <a:ext cx="149542" cy="101155"/>
            </a:xfrm>
            <a:custGeom>
              <a:rect b="b" l="l" r="r" t="t"/>
              <a:pathLst>
                <a:path extrusionOk="0" h="101155" w="149542">
                  <a:moveTo>
                    <a:pt x="149542" y="50578"/>
                  </a:moveTo>
                  <a:cubicBezTo>
                    <a:pt x="149542" y="78511"/>
                    <a:pt x="116066" y="101155"/>
                    <a:pt x="74771" y="101155"/>
                  </a:cubicBezTo>
                  <a:cubicBezTo>
                    <a:pt x="33476" y="101155"/>
                    <a:pt x="0" y="78511"/>
                    <a:pt x="0" y="50578"/>
                  </a:cubicBezTo>
                  <a:cubicBezTo>
                    <a:pt x="0" y="22644"/>
                    <a:pt x="33476" y="0"/>
                    <a:pt x="74771" y="0"/>
                  </a:cubicBezTo>
                  <a:cubicBezTo>
                    <a:pt x="116066" y="0"/>
                    <a:pt x="149542" y="22644"/>
                    <a:pt x="149542" y="50578"/>
                  </a:cubicBezTo>
                  <a:close/>
                </a:path>
              </a:pathLst>
            </a:custGeom>
            <a:solidFill>
              <a:srgbClr val="77533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3"/>
          <p:cNvGrpSpPr/>
          <p:nvPr/>
        </p:nvGrpSpPr>
        <p:grpSpPr>
          <a:xfrm>
            <a:off x="4205364" y="2750657"/>
            <a:ext cx="1312559" cy="1411526"/>
            <a:chOff x="4572591" y="2819805"/>
            <a:chExt cx="1166201" cy="1254132"/>
          </a:xfrm>
        </p:grpSpPr>
        <p:sp>
          <p:nvSpPr>
            <p:cNvPr id="87" name="Google Shape;87;p3"/>
            <p:cNvSpPr/>
            <p:nvPr/>
          </p:nvSpPr>
          <p:spPr>
            <a:xfrm>
              <a:off x="4586958" y="2833952"/>
              <a:ext cx="1137467" cy="1225718"/>
            </a:xfrm>
            <a:custGeom>
              <a:rect b="b" l="l" r="r" t="t"/>
              <a:pathLst>
                <a:path extrusionOk="0" h="1225718" w="1137467">
                  <a:moveTo>
                    <a:pt x="809145" y="968999"/>
                  </a:moveTo>
                  <a:cubicBezTo>
                    <a:pt x="905919" y="1025101"/>
                    <a:pt x="1022505" y="1000146"/>
                    <a:pt x="1069368" y="913182"/>
                  </a:cubicBezTo>
                  <a:cubicBezTo>
                    <a:pt x="1116326" y="826124"/>
                    <a:pt x="1075845" y="710014"/>
                    <a:pt x="978976" y="653817"/>
                  </a:cubicBezTo>
                  <a:cubicBezTo>
                    <a:pt x="951734" y="638005"/>
                    <a:pt x="916396" y="624765"/>
                    <a:pt x="878677" y="615907"/>
                  </a:cubicBezTo>
                  <a:cubicBezTo>
                    <a:pt x="936304" y="608478"/>
                    <a:pt x="993549" y="590571"/>
                    <a:pt x="1033078" y="567615"/>
                  </a:cubicBezTo>
                  <a:cubicBezTo>
                    <a:pt x="1129756" y="511323"/>
                    <a:pt x="1165761" y="397689"/>
                    <a:pt x="1113469" y="313965"/>
                  </a:cubicBezTo>
                  <a:cubicBezTo>
                    <a:pt x="1061081" y="230049"/>
                    <a:pt x="940209" y="207761"/>
                    <a:pt x="843435" y="263958"/>
                  </a:cubicBezTo>
                  <a:cubicBezTo>
                    <a:pt x="800763" y="288723"/>
                    <a:pt x="753900" y="333967"/>
                    <a:pt x="719229" y="383973"/>
                  </a:cubicBezTo>
                  <a:cubicBezTo>
                    <a:pt x="748280" y="320061"/>
                    <a:pt x="763996" y="242718"/>
                    <a:pt x="760567" y="186330"/>
                  </a:cubicBezTo>
                  <a:cubicBezTo>
                    <a:pt x="753614" y="74697"/>
                    <a:pt x="668175" y="-8457"/>
                    <a:pt x="569877" y="687"/>
                  </a:cubicBezTo>
                  <a:cubicBezTo>
                    <a:pt x="471388" y="9831"/>
                    <a:pt x="397284" y="107939"/>
                    <a:pt x="404142" y="219667"/>
                  </a:cubicBezTo>
                  <a:cubicBezTo>
                    <a:pt x="406523" y="259196"/>
                    <a:pt x="419572" y="307202"/>
                    <a:pt x="439765" y="352255"/>
                  </a:cubicBezTo>
                  <a:cubicBezTo>
                    <a:pt x="411286" y="313012"/>
                    <a:pt x="377758" y="278722"/>
                    <a:pt x="346420" y="257100"/>
                  </a:cubicBezTo>
                  <a:cubicBezTo>
                    <a:pt x="254218" y="193759"/>
                    <a:pt x="136108" y="209761"/>
                    <a:pt x="82673" y="292819"/>
                  </a:cubicBezTo>
                  <a:cubicBezTo>
                    <a:pt x="29143" y="376068"/>
                    <a:pt x="60670" y="494844"/>
                    <a:pt x="152872" y="558376"/>
                  </a:cubicBezTo>
                  <a:cubicBezTo>
                    <a:pt x="182686" y="578950"/>
                    <a:pt x="223643" y="596857"/>
                    <a:pt x="267077" y="608859"/>
                  </a:cubicBezTo>
                  <a:cubicBezTo>
                    <a:pt x="206784" y="615621"/>
                    <a:pt x="145824" y="634005"/>
                    <a:pt x="104390" y="658103"/>
                  </a:cubicBezTo>
                  <a:cubicBezTo>
                    <a:pt x="7711" y="714396"/>
                    <a:pt x="-28293" y="828029"/>
                    <a:pt x="23999" y="911754"/>
                  </a:cubicBezTo>
                  <a:cubicBezTo>
                    <a:pt x="76387" y="995669"/>
                    <a:pt x="197259" y="1017957"/>
                    <a:pt x="294033" y="961760"/>
                  </a:cubicBezTo>
                  <a:cubicBezTo>
                    <a:pt x="336610" y="936995"/>
                    <a:pt x="383568" y="891751"/>
                    <a:pt x="418239" y="841745"/>
                  </a:cubicBezTo>
                  <a:cubicBezTo>
                    <a:pt x="389188" y="905657"/>
                    <a:pt x="373471" y="983001"/>
                    <a:pt x="376900" y="1039389"/>
                  </a:cubicBezTo>
                  <a:cubicBezTo>
                    <a:pt x="383854" y="1151022"/>
                    <a:pt x="469293" y="1234175"/>
                    <a:pt x="567591" y="1225031"/>
                  </a:cubicBezTo>
                  <a:cubicBezTo>
                    <a:pt x="666079" y="1215887"/>
                    <a:pt x="740184" y="1117779"/>
                    <a:pt x="733326" y="1006051"/>
                  </a:cubicBezTo>
                  <a:cubicBezTo>
                    <a:pt x="730659" y="962236"/>
                    <a:pt x="714943" y="908134"/>
                    <a:pt x="690940" y="859080"/>
                  </a:cubicBezTo>
                  <a:cubicBezTo>
                    <a:pt x="725896" y="905277"/>
                    <a:pt x="769711" y="946139"/>
                    <a:pt x="809145" y="968999"/>
                  </a:cubicBezTo>
                  <a:close/>
                </a:path>
              </a:pathLst>
            </a:custGeom>
            <a:solidFill>
              <a:srgbClr val="E3D7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5405342" y="3075336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7" y="157639"/>
                  </a:moveTo>
                  <a:cubicBezTo>
                    <a:pt x="315277" y="244700"/>
                    <a:pt x="244700" y="315278"/>
                    <a:pt x="157639" y="315278"/>
                  </a:cubicBezTo>
                  <a:cubicBezTo>
                    <a:pt x="70577" y="315278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7" y="70577"/>
                    <a:pt x="315277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5363432" y="3509200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8" y="157639"/>
                  </a:moveTo>
                  <a:cubicBezTo>
                    <a:pt x="315278" y="244700"/>
                    <a:pt x="244700" y="315277"/>
                    <a:pt x="157639" y="315277"/>
                  </a:cubicBezTo>
                  <a:cubicBezTo>
                    <a:pt x="70577" y="315277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8" y="70577"/>
                    <a:pt x="315278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981860" y="3733514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8" y="157639"/>
                  </a:moveTo>
                  <a:cubicBezTo>
                    <a:pt x="315278" y="244700"/>
                    <a:pt x="244700" y="315277"/>
                    <a:pt x="157639" y="315277"/>
                  </a:cubicBezTo>
                  <a:cubicBezTo>
                    <a:pt x="70577" y="315277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8" y="70577"/>
                    <a:pt x="315278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4594860" y="3511772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8" y="157639"/>
                  </a:moveTo>
                  <a:cubicBezTo>
                    <a:pt x="315278" y="244700"/>
                    <a:pt x="244700" y="315277"/>
                    <a:pt x="157639" y="315277"/>
                  </a:cubicBezTo>
                  <a:cubicBezTo>
                    <a:pt x="70577" y="315277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8" y="70577"/>
                    <a:pt x="315278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4640770" y="3054762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8" y="157639"/>
                  </a:moveTo>
                  <a:cubicBezTo>
                    <a:pt x="315278" y="244700"/>
                    <a:pt x="244700" y="315277"/>
                    <a:pt x="157639" y="315277"/>
                  </a:cubicBezTo>
                  <a:cubicBezTo>
                    <a:pt x="70577" y="315277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8" y="70577"/>
                    <a:pt x="315278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5005197" y="2834163"/>
              <a:ext cx="315277" cy="315277"/>
            </a:xfrm>
            <a:custGeom>
              <a:rect b="b" l="l" r="r" t="t"/>
              <a:pathLst>
                <a:path extrusionOk="0" h="315277" w="315277">
                  <a:moveTo>
                    <a:pt x="315278" y="157639"/>
                  </a:moveTo>
                  <a:cubicBezTo>
                    <a:pt x="315278" y="244700"/>
                    <a:pt x="244700" y="315278"/>
                    <a:pt x="157639" y="315278"/>
                  </a:cubicBezTo>
                  <a:cubicBezTo>
                    <a:pt x="70577" y="315278"/>
                    <a:pt x="0" y="244700"/>
                    <a:pt x="0" y="157639"/>
                  </a:cubicBezTo>
                  <a:cubicBezTo>
                    <a:pt x="0" y="70577"/>
                    <a:pt x="70577" y="0"/>
                    <a:pt x="157639" y="0"/>
                  </a:cubicBezTo>
                  <a:cubicBezTo>
                    <a:pt x="244700" y="0"/>
                    <a:pt x="315278" y="70577"/>
                    <a:pt x="315278" y="157639"/>
                  </a:cubicBezTo>
                  <a:close/>
                </a:path>
              </a:pathLst>
            </a:custGeom>
            <a:solidFill>
              <a:srgbClr val="F0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4894707" y="3186684"/>
              <a:ext cx="544258" cy="544258"/>
            </a:xfrm>
            <a:custGeom>
              <a:rect b="b" l="l" r="r" t="t"/>
              <a:pathLst>
                <a:path extrusionOk="0" h="544258" w="544258">
                  <a:moveTo>
                    <a:pt x="544259" y="272129"/>
                  </a:moveTo>
                  <a:cubicBezTo>
                    <a:pt x="544259" y="422422"/>
                    <a:pt x="422422" y="544259"/>
                    <a:pt x="272129" y="544259"/>
                  </a:cubicBezTo>
                  <a:cubicBezTo>
                    <a:pt x="121836" y="544259"/>
                    <a:pt x="0" y="422422"/>
                    <a:pt x="0" y="272129"/>
                  </a:cubicBezTo>
                  <a:cubicBezTo>
                    <a:pt x="0" y="121836"/>
                    <a:pt x="121836" y="0"/>
                    <a:pt x="272129" y="0"/>
                  </a:cubicBezTo>
                  <a:cubicBezTo>
                    <a:pt x="422422" y="0"/>
                    <a:pt x="544259" y="121836"/>
                    <a:pt x="544259" y="272129"/>
                  </a:cubicBezTo>
                  <a:close/>
                </a:path>
              </a:pathLst>
            </a:custGeom>
            <a:solidFill>
              <a:srgbClr val="E6921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4919186" y="3160966"/>
              <a:ext cx="445388" cy="445388"/>
            </a:xfrm>
            <a:custGeom>
              <a:rect b="b" l="l" r="r" t="t"/>
              <a:pathLst>
                <a:path extrusionOk="0" h="445388" w="445388">
                  <a:moveTo>
                    <a:pt x="445389" y="222695"/>
                  </a:moveTo>
                  <a:cubicBezTo>
                    <a:pt x="445389" y="345685"/>
                    <a:pt x="345685" y="445389"/>
                    <a:pt x="222695" y="445389"/>
                  </a:cubicBezTo>
                  <a:cubicBezTo>
                    <a:pt x="99704" y="445389"/>
                    <a:pt x="0" y="345685"/>
                    <a:pt x="0" y="222694"/>
                  </a:cubicBezTo>
                  <a:cubicBezTo>
                    <a:pt x="0" y="99704"/>
                    <a:pt x="99704" y="0"/>
                    <a:pt x="222695" y="0"/>
                  </a:cubicBezTo>
                  <a:cubicBezTo>
                    <a:pt x="345685" y="0"/>
                    <a:pt x="445389" y="99704"/>
                    <a:pt x="445389" y="222695"/>
                  </a:cubicBezTo>
                  <a:close/>
                </a:path>
              </a:pathLst>
            </a:custGeom>
            <a:solidFill>
              <a:srgbClr val="F4C0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572591" y="2819805"/>
              <a:ext cx="1166201" cy="1254132"/>
            </a:xfrm>
            <a:custGeom>
              <a:rect b="b" l="l" r="r" t="t"/>
              <a:pathLst>
                <a:path extrusionOk="0" h="1254132" w="1166201">
                  <a:moveTo>
                    <a:pt x="567194" y="1254133"/>
                  </a:moveTo>
                  <a:cubicBezTo>
                    <a:pt x="525474" y="1254133"/>
                    <a:pt x="484993" y="1238893"/>
                    <a:pt x="451751" y="1210508"/>
                  </a:cubicBezTo>
                  <a:cubicBezTo>
                    <a:pt x="408126" y="1173170"/>
                    <a:pt x="380885" y="1116306"/>
                    <a:pt x="376980" y="1054489"/>
                  </a:cubicBezTo>
                  <a:cubicBezTo>
                    <a:pt x="374694" y="1017150"/>
                    <a:pt x="380504" y="971621"/>
                    <a:pt x="392410" y="926758"/>
                  </a:cubicBezTo>
                  <a:cubicBezTo>
                    <a:pt x="367550" y="952095"/>
                    <a:pt x="340975" y="973526"/>
                    <a:pt x="315543" y="988290"/>
                  </a:cubicBezTo>
                  <a:cubicBezTo>
                    <a:pt x="212292" y="1048297"/>
                    <a:pt x="82467" y="1023723"/>
                    <a:pt x="26174" y="933521"/>
                  </a:cubicBezTo>
                  <a:cubicBezTo>
                    <a:pt x="1028" y="893230"/>
                    <a:pt x="-6306" y="844653"/>
                    <a:pt x="5505" y="796742"/>
                  </a:cubicBezTo>
                  <a:cubicBezTo>
                    <a:pt x="19316" y="741021"/>
                    <a:pt x="57892" y="691110"/>
                    <a:pt x="111423" y="659963"/>
                  </a:cubicBezTo>
                  <a:cubicBezTo>
                    <a:pt x="140950" y="642818"/>
                    <a:pt x="182955" y="627673"/>
                    <a:pt x="227151" y="617672"/>
                  </a:cubicBezTo>
                  <a:cubicBezTo>
                    <a:pt x="198767" y="607195"/>
                    <a:pt x="176002" y="596050"/>
                    <a:pt x="159048" y="584430"/>
                  </a:cubicBezTo>
                  <a:cubicBezTo>
                    <a:pt x="60654" y="516707"/>
                    <a:pt x="27412" y="388882"/>
                    <a:pt x="84943" y="299442"/>
                  </a:cubicBezTo>
                  <a:cubicBezTo>
                    <a:pt x="110565" y="259437"/>
                    <a:pt x="151428" y="232100"/>
                    <a:pt x="199815" y="222289"/>
                  </a:cubicBezTo>
                  <a:cubicBezTo>
                    <a:pt x="256107" y="210955"/>
                    <a:pt x="317734" y="224575"/>
                    <a:pt x="368788" y="259627"/>
                  </a:cubicBezTo>
                  <a:cubicBezTo>
                    <a:pt x="384028" y="270105"/>
                    <a:pt x="399649" y="283345"/>
                    <a:pt x="414984" y="298585"/>
                  </a:cubicBezTo>
                  <a:cubicBezTo>
                    <a:pt x="409079" y="276106"/>
                    <a:pt x="405364" y="254389"/>
                    <a:pt x="404221" y="234862"/>
                  </a:cubicBezTo>
                  <a:cubicBezTo>
                    <a:pt x="396887" y="115609"/>
                    <a:pt x="477087" y="10644"/>
                    <a:pt x="582910" y="738"/>
                  </a:cubicBezTo>
                  <a:cubicBezTo>
                    <a:pt x="630249" y="-3644"/>
                    <a:pt x="676922" y="11596"/>
                    <a:pt x="714450" y="43600"/>
                  </a:cubicBezTo>
                  <a:cubicBezTo>
                    <a:pt x="758075" y="80938"/>
                    <a:pt x="785316" y="137803"/>
                    <a:pt x="789222" y="199620"/>
                  </a:cubicBezTo>
                  <a:cubicBezTo>
                    <a:pt x="791508" y="236958"/>
                    <a:pt x="785793" y="282487"/>
                    <a:pt x="773791" y="327350"/>
                  </a:cubicBezTo>
                  <a:cubicBezTo>
                    <a:pt x="798651" y="302014"/>
                    <a:pt x="825226" y="280582"/>
                    <a:pt x="850658" y="265819"/>
                  </a:cubicBezTo>
                  <a:cubicBezTo>
                    <a:pt x="954004" y="205811"/>
                    <a:pt x="1083735" y="230386"/>
                    <a:pt x="1140027" y="320587"/>
                  </a:cubicBezTo>
                  <a:cubicBezTo>
                    <a:pt x="1165174" y="360878"/>
                    <a:pt x="1172508" y="409456"/>
                    <a:pt x="1160697" y="457366"/>
                  </a:cubicBezTo>
                  <a:cubicBezTo>
                    <a:pt x="1146885" y="513088"/>
                    <a:pt x="1108309" y="562999"/>
                    <a:pt x="1054779" y="594145"/>
                  </a:cubicBezTo>
                  <a:cubicBezTo>
                    <a:pt x="1026775" y="610433"/>
                    <a:pt x="978674" y="623482"/>
                    <a:pt x="934192" y="632626"/>
                  </a:cubicBezTo>
                  <a:cubicBezTo>
                    <a:pt x="960576" y="639199"/>
                    <a:pt x="985627" y="646819"/>
                    <a:pt x="1000772" y="655582"/>
                  </a:cubicBezTo>
                  <a:cubicBezTo>
                    <a:pt x="1104023" y="715589"/>
                    <a:pt x="1146981" y="840462"/>
                    <a:pt x="1096498" y="934092"/>
                  </a:cubicBezTo>
                  <a:cubicBezTo>
                    <a:pt x="1073924" y="975907"/>
                    <a:pt x="1035348" y="1006292"/>
                    <a:pt x="987913" y="1019722"/>
                  </a:cubicBezTo>
                  <a:cubicBezTo>
                    <a:pt x="932573" y="1035343"/>
                    <a:pt x="870184" y="1026485"/>
                    <a:pt x="816558" y="995434"/>
                  </a:cubicBezTo>
                  <a:cubicBezTo>
                    <a:pt x="816558" y="995434"/>
                    <a:pt x="816558" y="995434"/>
                    <a:pt x="816558" y="995434"/>
                  </a:cubicBezTo>
                  <a:cubicBezTo>
                    <a:pt x="794270" y="982480"/>
                    <a:pt x="770553" y="963906"/>
                    <a:pt x="747693" y="941998"/>
                  </a:cubicBezTo>
                  <a:cubicBezTo>
                    <a:pt x="755694" y="969049"/>
                    <a:pt x="760742" y="995529"/>
                    <a:pt x="762171" y="1019246"/>
                  </a:cubicBezTo>
                  <a:cubicBezTo>
                    <a:pt x="769505" y="1138499"/>
                    <a:pt x="689304" y="1243465"/>
                    <a:pt x="583482" y="1253371"/>
                  </a:cubicBezTo>
                  <a:cubicBezTo>
                    <a:pt x="577862" y="1253847"/>
                    <a:pt x="572528" y="1254133"/>
                    <a:pt x="567194" y="1254133"/>
                  </a:cubicBezTo>
                  <a:close/>
                  <a:moveTo>
                    <a:pt x="432510" y="841510"/>
                  </a:moveTo>
                  <a:cubicBezTo>
                    <a:pt x="434892" y="841510"/>
                    <a:pt x="437368" y="842081"/>
                    <a:pt x="439559" y="843415"/>
                  </a:cubicBezTo>
                  <a:cubicBezTo>
                    <a:pt x="445941" y="847034"/>
                    <a:pt x="448608" y="855035"/>
                    <a:pt x="445464" y="861703"/>
                  </a:cubicBezTo>
                  <a:cubicBezTo>
                    <a:pt x="417747" y="922663"/>
                    <a:pt x="402030" y="997624"/>
                    <a:pt x="405364" y="1052584"/>
                  </a:cubicBezTo>
                  <a:cubicBezTo>
                    <a:pt x="408698" y="1106686"/>
                    <a:pt x="432320" y="1156311"/>
                    <a:pt x="470134" y="1188696"/>
                  </a:cubicBezTo>
                  <a:cubicBezTo>
                    <a:pt x="501757" y="1215747"/>
                    <a:pt x="540905" y="1228606"/>
                    <a:pt x="580434" y="1224891"/>
                  </a:cubicBezTo>
                  <a:cubicBezTo>
                    <a:pt x="671112" y="1216414"/>
                    <a:pt x="739692" y="1124974"/>
                    <a:pt x="733310" y="1021056"/>
                  </a:cubicBezTo>
                  <a:cubicBezTo>
                    <a:pt x="730738" y="979622"/>
                    <a:pt x="715403" y="926758"/>
                    <a:pt x="692352" y="879419"/>
                  </a:cubicBezTo>
                  <a:cubicBezTo>
                    <a:pt x="689114" y="872847"/>
                    <a:pt x="691400" y="864846"/>
                    <a:pt x="697686" y="860941"/>
                  </a:cubicBezTo>
                  <a:cubicBezTo>
                    <a:pt x="703973" y="857035"/>
                    <a:pt x="712164" y="858655"/>
                    <a:pt x="716546" y="864465"/>
                  </a:cubicBezTo>
                  <a:cubicBezTo>
                    <a:pt x="750360" y="909137"/>
                    <a:pt x="792936" y="948856"/>
                    <a:pt x="830560" y="970764"/>
                  </a:cubicBezTo>
                  <a:cubicBezTo>
                    <a:pt x="877518" y="998005"/>
                    <a:pt x="931906" y="1005816"/>
                    <a:pt x="979817" y="992290"/>
                  </a:cubicBezTo>
                  <a:cubicBezTo>
                    <a:pt x="1019822" y="980956"/>
                    <a:pt x="1052207" y="955524"/>
                    <a:pt x="1071067" y="920567"/>
                  </a:cubicBezTo>
                  <a:cubicBezTo>
                    <a:pt x="1114310" y="840462"/>
                    <a:pt x="1076210" y="732639"/>
                    <a:pt x="986103" y="680347"/>
                  </a:cubicBezTo>
                  <a:cubicBezTo>
                    <a:pt x="965910" y="668631"/>
                    <a:pt x="916952" y="657772"/>
                    <a:pt x="881328" y="649867"/>
                  </a:cubicBezTo>
                  <a:cubicBezTo>
                    <a:pt x="872661" y="647962"/>
                    <a:pt x="864469" y="646152"/>
                    <a:pt x="857421" y="644437"/>
                  </a:cubicBezTo>
                  <a:cubicBezTo>
                    <a:pt x="850658" y="642818"/>
                    <a:pt x="846086" y="636722"/>
                    <a:pt x="846372" y="629769"/>
                  </a:cubicBezTo>
                  <a:cubicBezTo>
                    <a:pt x="846657" y="622816"/>
                    <a:pt x="851991" y="617196"/>
                    <a:pt x="858849" y="616339"/>
                  </a:cubicBezTo>
                  <a:cubicBezTo>
                    <a:pt x="923143" y="608052"/>
                    <a:pt x="1006011" y="589288"/>
                    <a:pt x="1040110" y="569380"/>
                  </a:cubicBezTo>
                  <a:cubicBezTo>
                    <a:pt x="1086973" y="542044"/>
                    <a:pt x="1120692" y="498705"/>
                    <a:pt x="1132693" y="450413"/>
                  </a:cubicBezTo>
                  <a:cubicBezTo>
                    <a:pt x="1142694" y="410027"/>
                    <a:pt x="1136599" y="369260"/>
                    <a:pt x="1115548" y="335637"/>
                  </a:cubicBezTo>
                  <a:cubicBezTo>
                    <a:pt x="1067352" y="258389"/>
                    <a:pt x="954861" y="238101"/>
                    <a:pt x="864755" y="290488"/>
                  </a:cubicBezTo>
                  <a:cubicBezTo>
                    <a:pt x="824083" y="314110"/>
                    <a:pt x="778268" y="358497"/>
                    <a:pt x="745026" y="406312"/>
                  </a:cubicBezTo>
                  <a:cubicBezTo>
                    <a:pt x="740835" y="412408"/>
                    <a:pt x="732643" y="414218"/>
                    <a:pt x="726261" y="410599"/>
                  </a:cubicBezTo>
                  <a:cubicBezTo>
                    <a:pt x="719880" y="406979"/>
                    <a:pt x="717213" y="398978"/>
                    <a:pt x="720356" y="392311"/>
                  </a:cubicBezTo>
                  <a:cubicBezTo>
                    <a:pt x="748074" y="331351"/>
                    <a:pt x="763790" y="256389"/>
                    <a:pt x="760456" y="201430"/>
                  </a:cubicBezTo>
                  <a:cubicBezTo>
                    <a:pt x="757027" y="147328"/>
                    <a:pt x="733405" y="97702"/>
                    <a:pt x="695591" y="65317"/>
                  </a:cubicBezTo>
                  <a:cubicBezTo>
                    <a:pt x="663968" y="38266"/>
                    <a:pt x="624820" y="25408"/>
                    <a:pt x="585291" y="29122"/>
                  </a:cubicBezTo>
                  <a:cubicBezTo>
                    <a:pt x="494613" y="37600"/>
                    <a:pt x="426033" y="129040"/>
                    <a:pt x="432415" y="232957"/>
                  </a:cubicBezTo>
                  <a:cubicBezTo>
                    <a:pt x="434701" y="270295"/>
                    <a:pt x="447274" y="316777"/>
                    <a:pt x="466800" y="360592"/>
                  </a:cubicBezTo>
                  <a:cubicBezTo>
                    <a:pt x="469753" y="367260"/>
                    <a:pt x="467277" y="375166"/>
                    <a:pt x="460895" y="378785"/>
                  </a:cubicBezTo>
                  <a:cubicBezTo>
                    <a:pt x="454513" y="382405"/>
                    <a:pt x="446512" y="380690"/>
                    <a:pt x="442226" y="374785"/>
                  </a:cubicBezTo>
                  <a:cubicBezTo>
                    <a:pt x="414603" y="336780"/>
                    <a:pt x="381837" y="303347"/>
                    <a:pt x="352310" y="282964"/>
                  </a:cubicBezTo>
                  <a:cubicBezTo>
                    <a:pt x="307542" y="252293"/>
                    <a:pt x="254012" y="240292"/>
                    <a:pt x="205149" y="250102"/>
                  </a:cubicBezTo>
                  <a:cubicBezTo>
                    <a:pt x="164382" y="258294"/>
                    <a:pt x="130092" y="281249"/>
                    <a:pt x="108660" y="314682"/>
                  </a:cubicBezTo>
                  <a:cubicBezTo>
                    <a:pt x="59416" y="391263"/>
                    <a:pt x="89134" y="501658"/>
                    <a:pt x="174954" y="560713"/>
                  </a:cubicBezTo>
                  <a:cubicBezTo>
                    <a:pt x="198957" y="577286"/>
                    <a:pt x="239058" y="593574"/>
                    <a:pt x="290874" y="607957"/>
                  </a:cubicBezTo>
                  <a:cubicBezTo>
                    <a:pt x="297446" y="609766"/>
                    <a:pt x="301827" y="616053"/>
                    <a:pt x="301256" y="622816"/>
                  </a:cubicBezTo>
                  <a:cubicBezTo>
                    <a:pt x="300684" y="629674"/>
                    <a:pt x="295446" y="635103"/>
                    <a:pt x="288588" y="635865"/>
                  </a:cubicBezTo>
                  <a:cubicBezTo>
                    <a:pt x="229723" y="642437"/>
                    <a:pt x="164191" y="661963"/>
                    <a:pt x="125424" y="684538"/>
                  </a:cubicBezTo>
                  <a:cubicBezTo>
                    <a:pt x="78561" y="711874"/>
                    <a:pt x="44843" y="755213"/>
                    <a:pt x="32841" y="803505"/>
                  </a:cubicBezTo>
                  <a:cubicBezTo>
                    <a:pt x="22840" y="843891"/>
                    <a:pt x="28936" y="884658"/>
                    <a:pt x="49986" y="918281"/>
                  </a:cubicBezTo>
                  <a:cubicBezTo>
                    <a:pt x="98183" y="995529"/>
                    <a:pt x="210673" y="1015817"/>
                    <a:pt x="300780" y="963430"/>
                  </a:cubicBezTo>
                  <a:cubicBezTo>
                    <a:pt x="341451" y="939808"/>
                    <a:pt x="387267" y="895421"/>
                    <a:pt x="420509" y="847606"/>
                  </a:cubicBezTo>
                  <a:cubicBezTo>
                    <a:pt x="423557" y="843700"/>
                    <a:pt x="428034" y="841510"/>
                    <a:pt x="432510" y="84151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868217" y="3157146"/>
              <a:ext cx="572758" cy="572748"/>
            </a:xfrm>
            <a:custGeom>
              <a:rect b="b" l="l" r="r" t="t"/>
              <a:pathLst>
                <a:path extrusionOk="0" h="572748" w="572758">
                  <a:moveTo>
                    <a:pt x="285950" y="572748"/>
                  </a:moveTo>
                  <a:cubicBezTo>
                    <a:pt x="232515" y="572748"/>
                    <a:pt x="178508" y="557889"/>
                    <a:pt x="130407" y="526647"/>
                  </a:cubicBezTo>
                  <a:cubicBezTo>
                    <a:pt x="-2086" y="440636"/>
                    <a:pt x="-39900" y="262900"/>
                    <a:pt x="46111" y="130407"/>
                  </a:cubicBezTo>
                  <a:cubicBezTo>
                    <a:pt x="132122" y="-2086"/>
                    <a:pt x="309858" y="-39900"/>
                    <a:pt x="442351" y="46111"/>
                  </a:cubicBezTo>
                  <a:cubicBezTo>
                    <a:pt x="574844" y="132122"/>
                    <a:pt x="612658" y="309858"/>
                    <a:pt x="526647" y="442351"/>
                  </a:cubicBezTo>
                  <a:lnTo>
                    <a:pt x="526647" y="442351"/>
                  </a:lnTo>
                  <a:cubicBezTo>
                    <a:pt x="471878" y="526743"/>
                    <a:pt x="379867" y="572748"/>
                    <a:pt x="285950" y="572748"/>
                  </a:cubicBezTo>
                  <a:close/>
                  <a:moveTo>
                    <a:pt x="286808" y="28585"/>
                  </a:moveTo>
                  <a:cubicBezTo>
                    <a:pt x="202321" y="28585"/>
                    <a:pt x="119453" y="70019"/>
                    <a:pt x="70114" y="146028"/>
                  </a:cubicBezTo>
                  <a:cubicBezTo>
                    <a:pt x="-7324" y="265281"/>
                    <a:pt x="26775" y="425301"/>
                    <a:pt x="146028" y="502739"/>
                  </a:cubicBezTo>
                  <a:cubicBezTo>
                    <a:pt x="265281" y="580178"/>
                    <a:pt x="425301" y="546078"/>
                    <a:pt x="502740" y="426825"/>
                  </a:cubicBezTo>
                  <a:lnTo>
                    <a:pt x="502740" y="426825"/>
                  </a:lnTo>
                  <a:cubicBezTo>
                    <a:pt x="580178" y="307572"/>
                    <a:pt x="546078" y="147552"/>
                    <a:pt x="426825" y="70114"/>
                  </a:cubicBezTo>
                  <a:cubicBezTo>
                    <a:pt x="383582" y="42015"/>
                    <a:pt x="334909" y="28585"/>
                    <a:pt x="286808" y="28585"/>
                  </a:cubicBezTo>
                  <a:close/>
                  <a:moveTo>
                    <a:pt x="514741" y="434540"/>
                  </a:moveTo>
                  <a:lnTo>
                    <a:pt x="514741" y="434540"/>
                  </a:lnTo>
                  <a:lnTo>
                    <a:pt x="514741" y="43454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5017960" y="3209448"/>
              <a:ext cx="197929" cy="197929"/>
            </a:xfrm>
            <a:custGeom>
              <a:rect b="b" l="l" r="r" t="t"/>
              <a:pathLst>
                <a:path extrusionOk="0" h="197929" w="197929">
                  <a:moveTo>
                    <a:pt x="197930" y="98965"/>
                  </a:moveTo>
                  <a:cubicBezTo>
                    <a:pt x="197930" y="153621"/>
                    <a:pt x="153622" y="197929"/>
                    <a:pt x="98965" y="197929"/>
                  </a:cubicBezTo>
                  <a:cubicBezTo>
                    <a:pt x="44308" y="197929"/>
                    <a:pt x="0" y="153621"/>
                    <a:pt x="0" y="98965"/>
                  </a:cubicBezTo>
                  <a:cubicBezTo>
                    <a:pt x="0" y="44308"/>
                    <a:pt x="44308" y="0"/>
                    <a:pt x="98965" y="0"/>
                  </a:cubicBezTo>
                  <a:cubicBezTo>
                    <a:pt x="153622" y="0"/>
                    <a:pt x="197930" y="44308"/>
                    <a:pt x="197930" y="98965"/>
                  </a:cubicBezTo>
                  <a:close/>
                </a:path>
              </a:pathLst>
            </a:custGeom>
            <a:solidFill>
              <a:srgbClr val="F5EAC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" name="Google Shape;99;p3"/>
          <p:cNvGrpSpPr/>
          <p:nvPr/>
        </p:nvGrpSpPr>
        <p:grpSpPr>
          <a:xfrm>
            <a:off x="6517804" y="2522463"/>
            <a:ext cx="1439662" cy="1790318"/>
            <a:chOff x="6094266" y="2460009"/>
            <a:chExt cx="1279131" cy="1590687"/>
          </a:xfrm>
        </p:grpSpPr>
        <p:sp>
          <p:nvSpPr>
            <p:cNvPr id="100" name="Google Shape;100;p3"/>
            <p:cNvSpPr/>
            <p:nvPr/>
          </p:nvSpPr>
          <p:spPr>
            <a:xfrm>
              <a:off x="6308634" y="2469165"/>
              <a:ext cx="191304" cy="299840"/>
            </a:xfrm>
            <a:custGeom>
              <a:rect b="b" l="l" r="r" t="t"/>
              <a:pathLst>
                <a:path extrusionOk="0" h="299840" w="191304">
                  <a:moveTo>
                    <a:pt x="141314" y="295275"/>
                  </a:moveTo>
                  <a:cubicBezTo>
                    <a:pt x="95023" y="313563"/>
                    <a:pt x="34825" y="273653"/>
                    <a:pt x="12727" y="233363"/>
                  </a:cubicBezTo>
                  <a:cubicBezTo>
                    <a:pt x="-20420" y="172784"/>
                    <a:pt x="11679" y="73438"/>
                    <a:pt x="103214" y="0"/>
                  </a:cubicBezTo>
                  <a:cubicBezTo>
                    <a:pt x="83212" y="42672"/>
                    <a:pt x="86545" y="69152"/>
                    <a:pt x="93689" y="85725"/>
                  </a:cubicBezTo>
                  <a:cubicBezTo>
                    <a:pt x="110548" y="124778"/>
                    <a:pt x="154649" y="122015"/>
                    <a:pt x="179414" y="171450"/>
                  </a:cubicBezTo>
                  <a:cubicBezTo>
                    <a:pt x="183700" y="180118"/>
                    <a:pt x="196559" y="206692"/>
                    <a:pt x="188939" y="238125"/>
                  </a:cubicBezTo>
                  <a:cubicBezTo>
                    <a:pt x="183034" y="262414"/>
                    <a:pt x="164841" y="285941"/>
                    <a:pt x="141314" y="295275"/>
                  </a:cubicBezTo>
                  <a:close/>
                </a:path>
              </a:pathLst>
            </a:custGeom>
            <a:solidFill>
              <a:srgbClr val="F2B02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375923" y="3216775"/>
              <a:ext cx="184160" cy="298521"/>
            </a:xfrm>
            <a:custGeom>
              <a:rect b="b" l="l" r="r" t="t"/>
              <a:pathLst>
                <a:path extrusionOk="0" h="298521" w="184160">
                  <a:moveTo>
                    <a:pt x="141463" y="6199"/>
                  </a:moveTo>
                  <a:cubicBezTo>
                    <a:pt x="98791" y="-14851"/>
                    <a:pt x="39164" y="21344"/>
                    <a:pt x="15733" y="60206"/>
                  </a:cubicBezTo>
                  <a:cubicBezTo>
                    <a:pt x="-19510" y="118594"/>
                    <a:pt x="4589" y="219750"/>
                    <a:pt x="86694" y="298521"/>
                  </a:cubicBezTo>
                  <a:cubicBezTo>
                    <a:pt x="70406" y="254802"/>
                    <a:pt x="75264" y="228513"/>
                    <a:pt x="83075" y="212415"/>
                  </a:cubicBezTo>
                  <a:cubicBezTo>
                    <a:pt x="101553" y="174506"/>
                    <a:pt x="143178" y="179935"/>
                    <a:pt x="169752" y="132024"/>
                  </a:cubicBezTo>
                  <a:cubicBezTo>
                    <a:pt x="174420" y="123642"/>
                    <a:pt x="188231" y="97830"/>
                    <a:pt x="182992" y="66016"/>
                  </a:cubicBezTo>
                  <a:cubicBezTo>
                    <a:pt x="178896" y="41442"/>
                    <a:pt x="163180" y="16867"/>
                    <a:pt x="141463" y="6199"/>
                  </a:cubicBezTo>
                  <a:close/>
                </a:path>
              </a:pathLst>
            </a:custGeom>
            <a:solidFill>
              <a:srgbClr val="F2B02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106388" y="2822977"/>
              <a:ext cx="281600" cy="330845"/>
            </a:xfrm>
            <a:custGeom>
              <a:rect b="b" l="l" r="r" t="t"/>
              <a:pathLst>
                <a:path extrusionOk="0" h="330845" w="281600">
                  <a:moveTo>
                    <a:pt x="266884" y="40905"/>
                  </a:moveTo>
                  <a:cubicBezTo>
                    <a:pt x="233070" y="-10245"/>
                    <a:pt x="143250" y="-8625"/>
                    <a:pt x="91815" y="19473"/>
                  </a:cubicBezTo>
                  <a:cubicBezTo>
                    <a:pt x="14662" y="61669"/>
                    <a:pt x="-24105" y="189876"/>
                    <a:pt x="16091" y="330846"/>
                  </a:cubicBezTo>
                  <a:cubicBezTo>
                    <a:pt x="26378" y="271600"/>
                    <a:pt x="48857" y="245406"/>
                    <a:pt x="68002" y="232643"/>
                  </a:cubicBezTo>
                  <a:cubicBezTo>
                    <a:pt x="113246" y="202353"/>
                    <a:pt x="156013" y="235405"/>
                    <a:pt x="216687" y="199401"/>
                  </a:cubicBezTo>
                  <a:cubicBezTo>
                    <a:pt x="227260" y="193114"/>
                    <a:pt x="259455" y="173397"/>
                    <a:pt x="274218" y="134535"/>
                  </a:cubicBezTo>
                  <a:cubicBezTo>
                    <a:pt x="285744" y="104436"/>
                    <a:pt x="284125" y="66813"/>
                    <a:pt x="266884" y="40905"/>
                  </a:cubicBezTo>
                  <a:close/>
                </a:path>
              </a:pathLst>
            </a:custGeom>
            <a:solidFill>
              <a:srgbClr val="F2B02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3" name="Google Shape;103;p3"/>
            <p:cNvGrpSpPr/>
            <p:nvPr/>
          </p:nvGrpSpPr>
          <p:grpSpPr>
            <a:xfrm>
              <a:off x="6536150" y="3186112"/>
              <a:ext cx="837247" cy="864584"/>
              <a:chOff x="6536150" y="3186112"/>
              <a:chExt cx="837247" cy="864584"/>
            </a:xfrm>
          </p:grpSpPr>
          <p:sp>
            <p:nvSpPr>
              <p:cNvPr id="104" name="Google Shape;104;p3"/>
              <p:cNvSpPr/>
              <p:nvPr/>
            </p:nvSpPr>
            <p:spPr>
              <a:xfrm>
                <a:off x="6745509" y="3200495"/>
                <a:ext cx="419004" cy="119634"/>
              </a:xfrm>
              <a:custGeom>
                <a:rect b="b" l="l" r="r" t="t"/>
                <a:pathLst>
                  <a:path extrusionOk="0" h="119634" w="419004">
                    <a:moveTo>
                      <a:pt x="359188" y="119634"/>
                    </a:moveTo>
                    <a:lnTo>
                      <a:pt x="59817" y="119634"/>
                    </a:lnTo>
                    <a:cubicBezTo>
                      <a:pt x="26861" y="119634"/>
                      <a:pt x="0" y="92678"/>
                      <a:pt x="0" y="59817"/>
                    </a:cubicBezTo>
                    <a:lnTo>
                      <a:pt x="0" y="59817"/>
                    </a:lnTo>
                    <a:cubicBezTo>
                      <a:pt x="0" y="26861"/>
                      <a:pt x="26956" y="0"/>
                      <a:pt x="59817" y="0"/>
                    </a:cubicBezTo>
                    <a:lnTo>
                      <a:pt x="359188" y="0"/>
                    </a:lnTo>
                    <a:cubicBezTo>
                      <a:pt x="392144" y="0"/>
                      <a:pt x="419005" y="26956"/>
                      <a:pt x="419005" y="59817"/>
                    </a:cubicBezTo>
                    <a:lnTo>
                      <a:pt x="419005" y="59817"/>
                    </a:lnTo>
                    <a:cubicBezTo>
                      <a:pt x="419005" y="92678"/>
                      <a:pt x="392049" y="119634"/>
                      <a:pt x="359188" y="119634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6670548" y="3320224"/>
                <a:ext cx="568928" cy="119633"/>
              </a:xfrm>
              <a:custGeom>
                <a:rect b="b" l="l" r="r" t="t"/>
                <a:pathLst>
                  <a:path extrusionOk="0" h="119633" w="568928">
                    <a:moveTo>
                      <a:pt x="509111" y="119634"/>
                    </a:moveTo>
                    <a:lnTo>
                      <a:pt x="59817" y="119634"/>
                    </a:lnTo>
                    <a:cubicBezTo>
                      <a:pt x="26861" y="119634"/>
                      <a:pt x="0" y="92678"/>
                      <a:pt x="0" y="59817"/>
                    </a:cubicBezTo>
                    <a:lnTo>
                      <a:pt x="0" y="59817"/>
                    </a:lnTo>
                    <a:cubicBezTo>
                      <a:pt x="0" y="26860"/>
                      <a:pt x="26956" y="0"/>
                      <a:pt x="59817" y="0"/>
                    </a:cubicBezTo>
                    <a:lnTo>
                      <a:pt x="509111" y="0"/>
                    </a:lnTo>
                    <a:cubicBezTo>
                      <a:pt x="542068" y="0"/>
                      <a:pt x="568928" y="26956"/>
                      <a:pt x="568928" y="59817"/>
                    </a:cubicBezTo>
                    <a:lnTo>
                      <a:pt x="568928" y="59817"/>
                    </a:lnTo>
                    <a:cubicBezTo>
                      <a:pt x="568928" y="92678"/>
                      <a:pt x="541972" y="119634"/>
                      <a:pt x="509111" y="119634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6591490" y="3439953"/>
                <a:ext cx="726948" cy="119634"/>
              </a:xfrm>
              <a:custGeom>
                <a:rect b="b" l="l" r="r" t="t"/>
                <a:pathLst>
                  <a:path extrusionOk="0" h="119634" w="726948">
                    <a:moveTo>
                      <a:pt x="667131" y="119634"/>
                    </a:moveTo>
                    <a:lnTo>
                      <a:pt x="59817" y="119634"/>
                    </a:lnTo>
                    <a:cubicBezTo>
                      <a:pt x="26861" y="119634"/>
                      <a:pt x="0" y="92678"/>
                      <a:pt x="0" y="59817"/>
                    </a:cubicBezTo>
                    <a:lnTo>
                      <a:pt x="0" y="59817"/>
                    </a:lnTo>
                    <a:cubicBezTo>
                      <a:pt x="0" y="26861"/>
                      <a:pt x="26956" y="0"/>
                      <a:pt x="59817" y="0"/>
                    </a:cubicBezTo>
                    <a:lnTo>
                      <a:pt x="667131" y="0"/>
                    </a:lnTo>
                    <a:cubicBezTo>
                      <a:pt x="700088" y="0"/>
                      <a:pt x="726948" y="26956"/>
                      <a:pt x="726948" y="59817"/>
                    </a:cubicBezTo>
                    <a:lnTo>
                      <a:pt x="726948" y="59817"/>
                    </a:lnTo>
                    <a:cubicBezTo>
                      <a:pt x="727043" y="92678"/>
                      <a:pt x="700088" y="119634"/>
                      <a:pt x="667131" y="119634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6550723" y="3556349"/>
                <a:ext cx="808482" cy="119633"/>
              </a:xfrm>
              <a:custGeom>
                <a:rect b="b" l="l" r="r" t="t"/>
                <a:pathLst>
                  <a:path extrusionOk="0" h="119633" w="808482">
                    <a:moveTo>
                      <a:pt x="748665" y="119634"/>
                    </a:moveTo>
                    <a:lnTo>
                      <a:pt x="59817" y="119634"/>
                    </a:lnTo>
                    <a:cubicBezTo>
                      <a:pt x="26861" y="119634"/>
                      <a:pt x="0" y="92678"/>
                      <a:pt x="0" y="59817"/>
                    </a:cubicBezTo>
                    <a:lnTo>
                      <a:pt x="0" y="59817"/>
                    </a:lnTo>
                    <a:cubicBezTo>
                      <a:pt x="0" y="26861"/>
                      <a:pt x="26956" y="0"/>
                      <a:pt x="59817" y="0"/>
                    </a:cubicBezTo>
                    <a:lnTo>
                      <a:pt x="748665" y="0"/>
                    </a:lnTo>
                    <a:cubicBezTo>
                      <a:pt x="781622" y="0"/>
                      <a:pt x="808482" y="26956"/>
                      <a:pt x="808482" y="59817"/>
                    </a:cubicBezTo>
                    <a:lnTo>
                      <a:pt x="808482" y="59817"/>
                    </a:lnTo>
                    <a:cubicBezTo>
                      <a:pt x="808577" y="92678"/>
                      <a:pt x="781622" y="119634"/>
                      <a:pt x="748665" y="119634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6745509" y="3916584"/>
                <a:ext cx="419004" cy="119633"/>
              </a:xfrm>
              <a:custGeom>
                <a:rect b="b" l="l" r="r" t="t"/>
                <a:pathLst>
                  <a:path extrusionOk="0" h="119633" w="419004">
                    <a:moveTo>
                      <a:pt x="359188" y="0"/>
                    </a:moveTo>
                    <a:lnTo>
                      <a:pt x="59817" y="0"/>
                    </a:lnTo>
                    <a:cubicBezTo>
                      <a:pt x="26861" y="0"/>
                      <a:pt x="0" y="26956"/>
                      <a:pt x="0" y="59817"/>
                    </a:cubicBezTo>
                    <a:lnTo>
                      <a:pt x="0" y="59817"/>
                    </a:lnTo>
                    <a:cubicBezTo>
                      <a:pt x="0" y="92773"/>
                      <a:pt x="26956" y="119634"/>
                      <a:pt x="59817" y="119634"/>
                    </a:cubicBezTo>
                    <a:lnTo>
                      <a:pt x="359188" y="119634"/>
                    </a:lnTo>
                    <a:cubicBezTo>
                      <a:pt x="392144" y="119634"/>
                      <a:pt x="419005" y="92678"/>
                      <a:pt x="419005" y="59817"/>
                    </a:cubicBezTo>
                    <a:lnTo>
                      <a:pt x="419005" y="59817"/>
                    </a:lnTo>
                    <a:cubicBezTo>
                      <a:pt x="419005" y="26956"/>
                      <a:pt x="392049" y="0"/>
                      <a:pt x="359188" y="0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6670548" y="3796855"/>
                <a:ext cx="568928" cy="119633"/>
              </a:xfrm>
              <a:custGeom>
                <a:rect b="b" l="l" r="r" t="t"/>
                <a:pathLst>
                  <a:path extrusionOk="0" h="119633" w="568928">
                    <a:moveTo>
                      <a:pt x="509111" y="0"/>
                    </a:moveTo>
                    <a:lnTo>
                      <a:pt x="59817" y="0"/>
                    </a:lnTo>
                    <a:cubicBezTo>
                      <a:pt x="26861" y="0"/>
                      <a:pt x="0" y="26956"/>
                      <a:pt x="0" y="59817"/>
                    </a:cubicBezTo>
                    <a:lnTo>
                      <a:pt x="0" y="59817"/>
                    </a:lnTo>
                    <a:cubicBezTo>
                      <a:pt x="0" y="92773"/>
                      <a:pt x="26956" y="119634"/>
                      <a:pt x="59817" y="119634"/>
                    </a:cubicBezTo>
                    <a:lnTo>
                      <a:pt x="509111" y="119634"/>
                    </a:lnTo>
                    <a:cubicBezTo>
                      <a:pt x="542068" y="119634"/>
                      <a:pt x="568928" y="92678"/>
                      <a:pt x="568928" y="59817"/>
                    </a:cubicBezTo>
                    <a:lnTo>
                      <a:pt x="568928" y="59817"/>
                    </a:lnTo>
                    <a:cubicBezTo>
                      <a:pt x="568928" y="26956"/>
                      <a:pt x="541972" y="0"/>
                      <a:pt x="509111" y="0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6591490" y="3677126"/>
                <a:ext cx="726948" cy="119633"/>
              </a:xfrm>
              <a:custGeom>
                <a:rect b="b" l="l" r="r" t="t"/>
                <a:pathLst>
                  <a:path extrusionOk="0" h="119633" w="726948">
                    <a:moveTo>
                      <a:pt x="667131" y="0"/>
                    </a:moveTo>
                    <a:lnTo>
                      <a:pt x="59817" y="0"/>
                    </a:lnTo>
                    <a:cubicBezTo>
                      <a:pt x="26861" y="0"/>
                      <a:pt x="0" y="26956"/>
                      <a:pt x="0" y="59817"/>
                    </a:cubicBezTo>
                    <a:lnTo>
                      <a:pt x="0" y="59817"/>
                    </a:lnTo>
                    <a:cubicBezTo>
                      <a:pt x="0" y="92774"/>
                      <a:pt x="26956" y="119634"/>
                      <a:pt x="59817" y="119634"/>
                    </a:cubicBezTo>
                    <a:lnTo>
                      <a:pt x="667131" y="119634"/>
                    </a:lnTo>
                    <a:cubicBezTo>
                      <a:pt x="700088" y="119634"/>
                      <a:pt x="726948" y="92678"/>
                      <a:pt x="726948" y="59817"/>
                    </a:cubicBezTo>
                    <a:lnTo>
                      <a:pt x="726948" y="59817"/>
                    </a:lnTo>
                    <a:cubicBezTo>
                      <a:pt x="727043" y="26956"/>
                      <a:pt x="700088" y="0"/>
                      <a:pt x="667131" y="0"/>
                    </a:cubicBezTo>
                    <a:close/>
                  </a:path>
                </a:pathLst>
              </a:custGeom>
              <a:solidFill>
                <a:srgbClr val="F2B0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6795230" y="3207734"/>
                <a:ext cx="257175" cy="118395"/>
              </a:xfrm>
              <a:custGeom>
                <a:rect b="b" l="l" r="r" t="t"/>
                <a:pathLst>
                  <a:path extrusionOk="0" h="118395" w="257175">
                    <a:moveTo>
                      <a:pt x="200025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7"/>
                      <a:pt x="25717" y="0"/>
                      <a:pt x="57150" y="0"/>
                    </a:cubicBezTo>
                    <a:lnTo>
                      <a:pt x="200025" y="0"/>
                    </a:lnTo>
                    <a:cubicBezTo>
                      <a:pt x="231457" y="0"/>
                      <a:pt x="257175" y="25717"/>
                      <a:pt x="257175" y="57150"/>
                    </a:cubicBezTo>
                    <a:lnTo>
                      <a:pt x="257175" y="61246"/>
                    </a:lnTo>
                    <a:cubicBezTo>
                      <a:pt x="257175" y="92678"/>
                      <a:pt x="231457" y="118396"/>
                      <a:pt x="200025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6785705" y="3918013"/>
                <a:ext cx="257175" cy="118395"/>
              </a:xfrm>
              <a:custGeom>
                <a:rect b="b" l="l" r="r" t="t"/>
                <a:pathLst>
                  <a:path extrusionOk="0" h="118395" w="257175">
                    <a:moveTo>
                      <a:pt x="200025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8"/>
                      <a:pt x="25717" y="0"/>
                      <a:pt x="57150" y="0"/>
                    </a:cubicBezTo>
                    <a:lnTo>
                      <a:pt x="200025" y="0"/>
                    </a:lnTo>
                    <a:cubicBezTo>
                      <a:pt x="231457" y="0"/>
                      <a:pt x="257175" y="25718"/>
                      <a:pt x="257175" y="57150"/>
                    </a:cubicBezTo>
                    <a:lnTo>
                      <a:pt x="257175" y="61246"/>
                    </a:lnTo>
                    <a:cubicBezTo>
                      <a:pt x="257175" y="92678"/>
                      <a:pt x="231457" y="118396"/>
                      <a:pt x="200025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6728555" y="3326129"/>
                <a:ext cx="371475" cy="118395"/>
              </a:xfrm>
              <a:custGeom>
                <a:rect b="b" l="l" r="r" t="t"/>
                <a:pathLst>
                  <a:path extrusionOk="0" h="118395" w="371475">
                    <a:moveTo>
                      <a:pt x="314325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7"/>
                      <a:pt x="25717" y="0"/>
                      <a:pt x="57150" y="0"/>
                    </a:cubicBezTo>
                    <a:lnTo>
                      <a:pt x="314325" y="0"/>
                    </a:lnTo>
                    <a:cubicBezTo>
                      <a:pt x="345757" y="0"/>
                      <a:pt x="371475" y="25717"/>
                      <a:pt x="371475" y="57150"/>
                    </a:cubicBezTo>
                    <a:lnTo>
                      <a:pt x="371475" y="61246"/>
                    </a:lnTo>
                    <a:cubicBezTo>
                      <a:pt x="371475" y="92678"/>
                      <a:pt x="345757" y="118396"/>
                      <a:pt x="314325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6728555" y="3799617"/>
                <a:ext cx="371475" cy="118395"/>
              </a:xfrm>
              <a:custGeom>
                <a:rect b="b" l="l" r="r" t="t"/>
                <a:pathLst>
                  <a:path extrusionOk="0" h="118395" w="371475">
                    <a:moveTo>
                      <a:pt x="314325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7"/>
                      <a:pt x="25717" y="0"/>
                      <a:pt x="57150" y="0"/>
                    </a:cubicBezTo>
                    <a:lnTo>
                      <a:pt x="314325" y="0"/>
                    </a:lnTo>
                    <a:cubicBezTo>
                      <a:pt x="345757" y="0"/>
                      <a:pt x="371475" y="25717"/>
                      <a:pt x="371475" y="57150"/>
                    </a:cubicBezTo>
                    <a:lnTo>
                      <a:pt x="371475" y="61246"/>
                    </a:lnTo>
                    <a:cubicBezTo>
                      <a:pt x="371475" y="92678"/>
                      <a:pt x="345757" y="118396"/>
                      <a:pt x="314325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6690455" y="3444525"/>
                <a:ext cx="419100" cy="118395"/>
              </a:xfrm>
              <a:custGeom>
                <a:rect b="b" l="l" r="r" t="t"/>
                <a:pathLst>
                  <a:path extrusionOk="0" h="118395" w="419100">
                    <a:moveTo>
                      <a:pt x="361950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7"/>
                      <a:pt x="25717" y="0"/>
                      <a:pt x="57150" y="0"/>
                    </a:cubicBezTo>
                    <a:lnTo>
                      <a:pt x="361950" y="0"/>
                    </a:lnTo>
                    <a:cubicBezTo>
                      <a:pt x="393382" y="0"/>
                      <a:pt x="419100" y="25717"/>
                      <a:pt x="419100" y="57150"/>
                    </a:cubicBezTo>
                    <a:lnTo>
                      <a:pt x="419100" y="61246"/>
                    </a:lnTo>
                    <a:cubicBezTo>
                      <a:pt x="419100" y="92678"/>
                      <a:pt x="393382" y="118396"/>
                      <a:pt x="361950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6699980" y="3681222"/>
                <a:ext cx="419100" cy="118395"/>
              </a:xfrm>
              <a:custGeom>
                <a:rect b="b" l="l" r="r" t="t"/>
                <a:pathLst>
                  <a:path extrusionOk="0" h="118395" w="419100">
                    <a:moveTo>
                      <a:pt x="361950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7"/>
                      <a:pt x="25717" y="0"/>
                      <a:pt x="57150" y="0"/>
                    </a:cubicBezTo>
                    <a:lnTo>
                      <a:pt x="361950" y="0"/>
                    </a:lnTo>
                    <a:cubicBezTo>
                      <a:pt x="393382" y="0"/>
                      <a:pt x="419100" y="25717"/>
                      <a:pt x="419100" y="57150"/>
                    </a:cubicBezTo>
                    <a:lnTo>
                      <a:pt x="419100" y="61246"/>
                    </a:lnTo>
                    <a:cubicBezTo>
                      <a:pt x="419100" y="92678"/>
                      <a:pt x="393382" y="118396"/>
                      <a:pt x="361950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6652355" y="3562921"/>
                <a:ext cx="485775" cy="118395"/>
              </a:xfrm>
              <a:custGeom>
                <a:rect b="b" l="l" r="r" t="t"/>
                <a:pathLst>
                  <a:path extrusionOk="0" h="118395" w="485775">
                    <a:moveTo>
                      <a:pt x="428625" y="118396"/>
                    </a:moveTo>
                    <a:lnTo>
                      <a:pt x="57150" y="118396"/>
                    </a:lnTo>
                    <a:cubicBezTo>
                      <a:pt x="25717" y="118396"/>
                      <a:pt x="0" y="92678"/>
                      <a:pt x="0" y="61246"/>
                    </a:cubicBezTo>
                    <a:lnTo>
                      <a:pt x="0" y="57150"/>
                    </a:lnTo>
                    <a:cubicBezTo>
                      <a:pt x="0" y="25718"/>
                      <a:pt x="25717" y="0"/>
                      <a:pt x="57150" y="0"/>
                    </a:cubicBezTo>
                    <a:lnTo>
                      <a:pt x="428625" y="0"/>
                    </a:lnTo>
                    <a:cubicBezTo>
                      <a:pt x="460057" y="0"/>
                      <a:pt x="485775" y="25718"/>
                      <a:pt x="485775" y="57150"/>
                    </a:cubicBezTo>
                    <a:lnTo>
                      <a:pt x="485775" y="61246"/>
                    </a:lnTo>
                    <a:cubicBezTo>
                      <a:pt x="485775" y="92678"/>
                      <a:pt x="460057" y="118396"/>
                      <a:pt x="428625" y="118396"/>
                    </a:cubicBezTo>
                    <a:close/>
                  </a:path>
                </a:pathLst>
              </a:custGeom>
              <a:solidFill>
                <a:srgbClr val="F5D17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6807326" y="3236404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4"/>
                    </a:moveTo>
                    <a:lnTo>
                      <a:pt x="17812" y="35624"/>
                    </a:lnTo>
                    <a:cubicBezTo>
                      <a:pt x="8001" y="35624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4"/>
                      <a:pt x="55721" y="35624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6769226" y="3360229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4"/>
                    </a:moveTo>
                    <a:lnTo>
                      <a:pt x="17812" y="35624"/>
                    </a:lnTo>
                    <a:cubicBezTo>
                      <a:pt x="8001" y="35624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4"/>
                      <a:pt x="55721" y="35624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3"/>
              <p:cNvSpPr/>
              <p:nvPr/>
            </p:nvSpPr>
            <p:spPr>
              <a:xfrm>
                <a:off x="6731126" y="3474529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4"/>
                    </a:moveTo>
                    <a:lnTo>
                      <a:pt x="17812" y="35624"/>
                    </a:lnTo>
                    <a:cubicBezTo>
                      <a:pt x="8001" y="35624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4"/>
                      <a:pt x="55721" y="35624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6731126" y="3712654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3"/>
                    </a:moveTo>
                    <a:lnTo>
                      <a:pt x="17812" y="35623"/>
                    </a:lnTo>
                    <a:cubicBezTo>
                      <a:pt x="8001" y="35623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3"/>
                      <a:pt x="55721" y="35623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6769226" y="3836479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3"/>
                    </a:moveTo>
                    <a:lnTo>
                      <a:pt x="17812" y="35623"/>
                    </a:lnTo>
                    <a:cubicBezTo>
                      <a:pt x="8001" y="35623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3"/>
                      <a:pt x="55721" y="35623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6807326" y="3950779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3"/>
                    </a:moveTo>
                    <a:lnTo>
                      <a:pt x="17812" y="35623"/>
                    </a:lnTo>
                    <a:cubicBezTo>
                      <a:pt x="8001" y="35623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3"/>
                      <a:pt x="55721" y="35623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6693026" y="3598354"/>
                <a:ext cx="73533" cy="35623"/>
              </a:xfrm>
              <a:custGeom>
                <a:rect b="b" l="l" r="r" t="t"/>
                <a:pathLst>
                  <a:path extrusionOk="0" h="35623" w="73533">
                    <a:moveTo>
                      <a:pt x="55721" y="35623"/>
                    </a:moveTo>
                    <a:lnTo>
                      <a:pt x="17812" y="35623"/>
                    </a:lnTo>
                    <a:cubicBezTo>
                      <a:pt x="8001" y="35623"/>
                      <a:pt x="0" y="27622"/>
                      <a:pt x="0" y="17812"/>
                    </a:cubicBezTo>
                    <a:lnTo>
                      <a:pt x="0" y="17812"/>
                    </a:lnTo>
                    <a:cubicBezTo>
                      <a:pt x="0" y="8001"/>
                      <a:pt x="8001" y="0"/>
                      <a:pt x="17812" y="0"/>
                    </a:cubicBezTo>
                    <a:lnTo>
                      <a:pt x="55721" y="0"/>
                    </a:lnTo>
                    <a:cubicBezTo>
                      <a:pt x="65532" y="0"/>
                      <a:pt x="73533" y="8001"/>
                      <a:pt x="73533" y="17812"/>
                    </a:cubicBezTo>
                    <a:lnTo>
                      <a:pt x="73533" y="17812"/>
                    </a:lnTo>
                    <a:cubicBezTo>
                      <a:pt x="73628" y="27527"/>
                      <a:pt x="65532" y="35623"/>
                      <a:pt x="55721" y="35623"/>
                    </a:cubicBezTo>
                    <a:close/>
                  </a:path>
                </a:pathLst>
              </a:custGeom>
              <a:solidFill>
                <a:srgbClr val="F5F1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6730841" y="3186112"/>
                <a:ext cx="447770" cy="148304"/>
              </a:xfrm>
              <a:custGeom>
                <a:rect b="b" l="l" r="r" t="t"/>
                <a:pathLst>
                  <a:path extrusionOk="0" h="148304" w="447770">
                    <a:moveTo>
                      <a:pt x="373571" y="148304"/>
                    </a:moveTo>
                    <a:lnTo>
                      <a:pt x="74200" y="148304"/>
                    </a:lnTo>
                    <a:cubicBezTo>
                      <a:pt x="33338" y="148304"/>
                      <a:pt x="0" y="115062"/>
                      <a:pt x="0" y="74104"/>
                    </a:cubicBezTo>
                    <a:cubicBezTo>
                      <a:pt x="0" y="33242"/>
                      <a:pt x="33242" y="0"/>
                      <a:pt x="74200" y="0"/>
                    </a:cubicBezTo>
                    <a:lnTo>
                      <a:pt x="373571" y="0"/>
                    </a:lnTo>
                    <a:cubicBezTo>
                      <a:pt x="414433" y="0"/>
                      <a:pt x="447770" y="33242"/>
                      <a:pt x="447770" y="74104"/>
                    </a:cubicBezTo>
                    <a:cubicBezTo>
                      <a:pt x="447770" y="115062"/>
                      <a:pt x="414528" y="148304"/>
                      <a:pt x="373571" y="148304"/>
                    </a:cubicBezTo>
                    <a:close/>
                    <a:moveTo>
                      <a:pt x="74200" y="28575"/>
                    </a:moveTo>
                    <a:cubicBezTo>
                      <a:pt x="49054" y="28575"/>
                      <a:pt x="28575" y="49054"/>
                      <a:pt x="28575" y="74104"/>
                    </a:cubicBezTo>
                    <a:cubicBezTo>
                      <a:pt x="28575" y="99250"/>
                      <a:pt x="49054" y="119729"/>
                      <a:pt x="74200" y="119729"/>
                    </a:cubicBezTo>
                    <a:lnTo>
                      <a:pt x="373571" y="119729"/>
                    </a:lnTo>
                    <a:cubicBezTo>
                      <a:pt x="398717" y="119729"/>
                      <a:pt x="419195" y="99250"/>
                      <a:pt x="419195" y="74104"/>
                    </a:cubicBezTo>
                    <a:cubicBezTo>
                      <a:pt x="419195" y="48958"/>
                      <a:pt x="398717" y="28575"/>
                      <a:pt x="373571" y="28575"/>
                    </a:cubicBezTo>
                    <a:lnTo>
                      <a:pt x="7420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6655974" y="3305841"/>
                <a:ext cx="597598" cy="148304"/>
              </a:xfrm>
              <a:custGeom>
                <a:rect b="b" l="l" r="r" t="t"/>
                <a:pathLst>
                  <a:path extrusionOk="0" h="148304" w="597598">
                    <a:moveTo>
                      <a:pt x="523399" y="148304"/>
                    </a:moveTo>
                    <a:lnTo>
                      <a:pt x="74104" y="148304"/>
                    </a:lnTo>
                    <a:cubicBezTo>
                      <a:pt x="33242" y="148304"/>
                      <a:pt x="0" y="115062"/>
                      <a:pt x="0" y="74104"/>
                    </a:cubicBezTo>
                    <a:cubicBezTo>
                      <a:pt x="0" y="33242"/>
                      <a:pt x="33242" y="0"/>
                      <a:pt x="74104" y="0"/>
                    </a:cubicBezTo>
                    <a:lnTo>
                      <a:pt x="523399" y="0"/>
                    </a:lnTo>
                    <a:cubicBezTo>
                      <a:pt x="564261" y="0"/>
                      <a:pt x="597598" y="33242"/>
                      <a:pt x="597598" y="74104"/>
                    </a:cubicBezTo>
                    <a:cubicBezTo>
                      <a:pt x="597598" y="115062"/>
                      <a:pt x="564356" y="148304"/>
                      <a:pt x="523399" y="148304"/>
                    </a:cubicBezTo>
                    <a:close/>
                    <a:moveTo>
                      <a:pt x="74104" y="28575"/>
                    </a:moveTo>
                    <a:cubicBezTo>
                      <a:pt x="48958" y="28575"/>
                      <a:pt x="28575" y="49054"/>
                      <a:pt x="28575" y="74104"/>
                    </a:cubicBezTo>
                    <a:cubicBezTo>
                      <a:pt x="28575" y="99250"/>
                      <a:pt x="49054" y="119729"/>
                      <a:pt x="74104" y="119729"/>
                    </a:cubicBezTo>
                    <a:lnTo>
                      <a:pt x="523399" y="119729"/>
                    </a:lnTo>
                    <a:cubicBezTo>
                      <a:pt x="548545" y="119729"/>
                      <a:pt x="569023" y="99250"/>
                      <a:pt x="569023" y="74104"/>
                    </a:cubicBezTo>
                    <a:cubicBezTo>
                      <a:pt x="569023" y="48958"/>
                      <a:pt x="548545" y="28575"/>
                      <a:pt x="523399" y="28575"/>
                    </a:cubicBezTo>
                    <a:lnTo>
                      <a:pt x="74104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6576917" y="3425570"/>
                <a:ext cx="755713" cy="148304"/>
              </a:xfrm>
              <a:custGeom>
                <a:rect b="b" l="l" r="r" t="t"/>
                <a:pathLst>
                  <a:path extrusionOk="0" h="148304" w="755713">
                    <a:moveTo>
                      <a:pt x="681514" y="148304"/>
                    </a:moveTo>
                    <a:lnTo>
                      <a:pt x="74200" y="148304"/>
                    </a:lnTo>
                    <a:cubicBezTo>
                      <a:pt x="33338" y="148304"/>
                      <a:pt x="0" y="115062"/>
                      <a:pt x="0" y="74104"/>
                    </a:cubicBezTo>
                    <a:cubicBezTo>
                      <a:pt x="0" y="33242"/>
                      <a:pt x="33242" y="0"/>
                      <a:pt x="74200" y="0"/>
                    </a:cubicBezTo>
                    <a:lnTo>
                      <a:pt x="681514" y="0"/>
                    </a:lnTo>
                    <a:cubicBezTo>
                      <a:pt x="722376" y="0"/>
                      <a:pt x="755713" y="33242"/>
                      <a:pt x="755713" y="74104"/>
                    </a:cubicBezTo>
                    <a:cubicBezTo>
                      <a:pt x="755713" y="115062"/>
                      <a:pt x="722376" y="148304"/>
                      <a:pt x="681514" y="148304"/>
                    </a:cubicBezTo>
                    <a:close/>
                    <a:moveTo>
                      <a:pt x="74200" y="28575"/>
                    </a:moveTo>
                    <a:cubicBezTo>
                      <a:pt x="49054" y="28575"/>
                      <a:pt x="28575" y="49054"/>
                      <a:pt x="28575" y="74104"/>
                    </a:cubicBezTo>
                    <a:cubicBezTo>
                      <a:pt x="28575" y="99250"/>
                      <a:pt x="49054" y="119729"/>
                      <a:pt x="74200" y="119729"/>
                    </a:cubicBezTo>
                    <a:lnTo>
                      <a:pt x="681514" y="119729"/>
                    </a:lnTo>
                    <a:cubicBezTo>
                      <a:pt x="706660" y="119729"/>
                      <a:pt x="727138" y="99250"/>
                      <a:pt x="727138" y="74104"/>
                    </a:cubicBezTo>
                    <a:cubicBezTo>
                      <a:pt x="727138" y="48958"/>
                      <a:pt x="706660" y="28575"/>
                      <a:pt x="681514" y="28575"/>
                    </a:cubicBezTo>
                    <a:lnTo>
                      <a:pt x="7420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6536150" y="3542061"/>
                <a:ext cx="837247" cy="148304"/>
              </a:xfrm>
              <a:custGeom>
                <a:rect b="b" l="l" r="r" t="t"/>
                <a:pathLst>
                  <a:path extrusionOk="0" h="148304" w="837247">
                    <a:moveTo>
                      <a:pt x="763048" y="148304"/>
                    </a:moveTo>
                    <a:lnTo>
                      <a:pt x="74200" y="148304"/>
                    </a:lnTo>
                    <a:cubicBezTo>
                      <a:pt x="33338" y="148304"/>
                      <a:pt x="0" y="115062"/>
                      <a:pt x="0" y="74200"/>
                    </a:cubicBezTo>
                    <a:cubicBezTo>
                      <a:pt x="0" y="33338"/>
                      <a:pt x="33242" y="0"/>
                      <a:pt x="74200" y="0"/>
                    </a:cubicBezTo>
                    <a:lnTo>
                      <a:pt x="763048" y="0"/>
                    </a:lnTo>
                    <a:cubicBezTo>
                      <a:pt x="803910" y="0"/>
                      <a:pt x="837247" y="33242"/>
                      <a:pt x="837247" y="74200"/>
                    </a:cubicBezTo>
                    <a:cubicBezTo>
                      <a:pt x="837152" y="115062"/>
                      <a:pt x="803910" y="148304"/>
                      <a:pt x="763048" y="148304"/>
                    </a:cubicBezTo>
                    <a:close/>
                    <a:moveTo>
                      <a:pt x="74200" y="28575"/>
                    </a:moveTo>
                    <a:cubicBezTo>
                      <a:pt x="49054" y="28575"/>
                      <a:pt x="28575" y="49054"/>
                      <a:pt x="28575" y="74200"/>
                    </a:cubicBezTo>
                    <a:cubicBezTo>
                      <a:pt x="28575" y="99346"/>
                      <a:pt x="49054" y="119729"/>
                      <a:pt x="74200" y="119729"/>
                    </a:cubicBezTo>
                    <a:lnTo>
                      <a:pt x="763048" y="119729"/>
                    </a:lnTo>
                    <a:cubicBezTo>
                      <a:pt x="788194" y="119729"/>
                      <a:pt x="808672" y="99251"/>
                      <a:pt x="808672" y="74200"/>
                    </a:cubicBezTo>
                    <a:cubicBezTo>
                      <a:pt x="808672" y="49054"/>
                      <a:pt x="788194" y="28575"/>
                      <a:pt x="763048" y="28575"/>
                    </a:cubicBezTo>
                    <a:lnTo>
                      <a:pt x="7420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6730841" y="3902392"/>
                <a:ext cx="447770" cy="148304"/>
              </a:xfrm>
              <a:custGeom>
                <a:rect b="b" l="l" r="r" t="t"/>
                <a:pathLst>
                  <a:path extrusionOk="0" h="148304" w="447770">
                    <a:moveTo>
                      <a:pt x="373571" y="148304"/>
                    </a:moveTo>
                    <a:lnTo>
                      <a:pt x="74200" y="148304"/>
                    </a:lnTo>
                    <a:cubicBezTo>
                      <a:pt x="33338" y="148304"/>
                      <a:pt x="0" y="115062"/>
                      <a:pt x="0" y="74200"/>
                    </a:cubicBezTo>
                    <a:cubicBezTo>
                      <a:pt x="0" y="33338"/>
                      <a:pt x="33242" y="0"/>
                      <a:pt x="74200" y="0"/>
                    </a:cubicBezTo>
                    <a:lnTo>
                      <a:pt x="373571" y="0"/>
                    </a:lnTo>
                    <a:cubicBezTo>
                      <a:pt x="414433" y="0"/>
                      <a:pt x="447770" y="33242"/>
                      <a:pt x="447770" y="74200"/>
                    </a:cubicBezTo>
                    <a:cubicBezTo>
                      <a:pt x="447770" y="115062"/>
                      <a:pt x="414528" y="148304"/>
                      <a:pt x="373571" y="148304"/>
                    </a:cubicBezTo>
                    <a:close/>
                    <a:moveTo>
                      <a:pt x="74200" y="28575"/>
                    </a:moveTo>
                    <a:cubicBezTo>
                      <a:pt x="49054" y="28575"/>
                      <a:pt x="28575" y="49054"/>
                      <a:pt x="28575" y="74200"/>
                    </a:cubicBezTo>
                    <a:cubicBezTo>
                      <a:pt x="28575" y="99346"/>
                      <a:pt x="49054" y="119729"/>
                      <a:pt x="74200" y="119729"/>
                    </a:cubicBezTo>
                    <a:lnTo>
                      <a:pt x="373571" y="119729"/>
                    </a:lnTo>
                    <a:cubicBezTo>
                      <a:pt x="398717" y="119729"/>
                      <a:pt x="419195" y="99250"/>
                      <a:pt x="419195" y="74200"/>
                    </a:cubicBezTo>
                    <a:cubicBezTo>
                      <a:pt x="419195" y="49054"/>
                      <a:pt x="398717" y="28575"/>
                      <a:pt x="373571" y="28575"/>
                    </a:cubicBezTo>
                    <a:lnTo>
                      <a:pt x="7420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6655974" y="3782663"/>
                <a:ext cx="597598" cy="148304"/>
              </a:xfrm>
              <a:custGeom>
                <a:rect b="b" l="l" r="r" t="t"/>
                <a:pathLst>
                  <a:path extrusionOk="0" h="148304" w="597598">
                    <a:moveTo>
                      <a:pt x="523399" y="148304"/>
                    </a:moveTo>
                    <a:lnTo>
                      <a:pt x="74104" y="148304"/>
                    </a:lnTo>
                    <a:cubicBezTo>
                      <a:pt x="33242" y="148304"/>
                      <a:pt x="0" y="115062"/>
                      <a:pt x="0" y="74200"/>
                    </a:cubicBezTo>
                    <a:cubicBezTo>
                      <a:pt x="0" y="33338"/>
                      <a:pt x="33242" y="0"/>
                      <a:pt x="74104" y="0"/>
                    </a:cubicBezTo>
                    <a:lnTo>
                      <a:pt x="523399" y="0"/>
                    </a:lnTo>
                    <a:cubicBezTo>
                      <a:pt x="564261" y="0"/>
                      <a:pt x="597598" y="33242"/>
                      <a:pt x="597598" y="74200"/>
                    </a:cubicBezTo>
                    <a:cubicBezTo>
                      <a:pt x="597598" y="115062"/>
                      <a:pt x="564356" y="148304"/>
                      <a:pt x="523399" y="148304"/>
                    </a:cubicBezTo>
                    <a:close/>
                    <a:moveTo>
                      <a:pt x="74104" y="28575"/>
                    </a:moveTo>
                    <a:cubicBezTo>
                      <a:pt x="48958" y="28575"/>
                      <a:pt x="28575" y="49054"/>
                      <a:pt x="28575" y="74200"/>
                    </a:cubicBezTo>
                    <a:cubicBezTo>
                      <a:pt x="28575" y="99346"/>
                      <a:pt x="49054" y="119729"/>
                      <a:pt x="74104" y="119729"/>
                    </a:cubicBezTo>
                    <a:lnTo>
                      <a:pt x="523399" y="119729"/>
                    </a:lnTo>
                    <a:cubicBezTo>
                      <a:pt x="548545" y="119729"/>
                      <a:pt x="569023" y="99250"/>
                      <a:pt x="569023" y="74200"/>
                    </a:cubicBezTo>
                    <a:cubicBezTo>
                      <a:pt x="569023" y="49054"/>
                      <a:pt x="548545" y="28575"/>
                      <a:pt x="523399" y="28575"/>
                    </a:cubicBezTo>
                    <a:lnTo>
                      <a:pt x="74104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6576917" y="3662933"/>
                <a:ext cx="755713" cy="148304"/>
              </a:xfrm>
              <a:custGeom>
                <a:rect b="b" l="l" r="r" t="t"/>
                <a:pathLst>
                  <a:path extrusionOk="0" h="148304" w="755713">
                    <a:moveTo>
                      <a:pt x="681514" y="148304"/>
                    </a:moveTo>
                    <a:lnTo>
                      <a:pt x="74200" y="148304"/>
                    </a:lnTo>
                    <a:cubicBezTo>
                      <a:pt x="33338" y="148304"/>
                      <a:pt x="0" y="115062"/>
                      <a:pt x="0" y="74200"/>
                    </a:cubicBezTo>
                    <a:cubicBezTo>
                      <a:pt x="0" y="33338"/>
                      <a:pt x="33242" y="0"/>
                      <a:pt x="74200" y="0"/>
                    </a:cubicBezTo>
                    <a:lnTo>
                      <a:pt x="681514" y="0"/>
                    </a:lnTo>
                    <a:cubicBezTo>
                      <a:pt x="722376" y="0"/>
                      <a:pt x="755713" y="33242"/>
                      <a:pt x="755713" y="74200"/>
                    </a:cubicBezTo>
                    <a:cubicBezTo>
                      <a:pt x="755713" y="115062"/>
                      <a:pt x="722376" y="148304"/>
                      <a:pt x="681514" y="148304"/>
                    </a:cubicBezTo>
                    <a:close/>
                    <a:moveTo>
                      <a:pt x="74200" y="28575"/>
                    </a:moveTo>
                    <a:cubicBezTo>
                      <a:pt x="49054" y="28575"/>
                      <a:pt x="28575" y="49054"/>
                      <a:pt x="28575" y="74200"/>
                    </a:cubicBezTo>
                    <a:cubicBezTo>
                      <a:pt x="28575" y="99346"/>
                      <a:pt x="49054" y="119729"/>
                      <a:pt x="74200" y="119729"/>
                    </a:cubicBezTo>
                    <a:lnTo>
                      <a:pt x="681514" y="119729"/>
                    </a:lnTo>
                    <a:cubicBezTo>
                      <a:pt x="706660" y="119729"/>
                      <a:pt x="727138" y="99251"/>
                      <a:pt x="727138" y="74200"/>
                    </a:cubicBezTo>
                    <a:cubicBezTo>
                      <a:pt x="727138" y="49054"/>
                      <a:pt x="706660" y="28575"/>
                      <a:pt x="681514" y="28575"/>
                    </a:cubicBezTo>
                    <a:lnTo>
                      <a:pt x="7420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6907149" y="3679221"/>
                <a:ext cx="104775" cy="104775"/>
              </a:xfrm>
              <a:custGeom>
                <a:rect b="b" l="l" r="r" t="t"/>
                <a:pathLst>
                  <a:path extrusionOk="0" h="104775" w="104775">
                    <a:moveTo>
                      <a:pt x="104775" y="52387"/>
                    </a:moveTo>
                    <a:cubicBezTo>
                      <a:pt x="104775" y="81320"/>
                      <a:pt x="81320" y="104775"/>
                      <a:pt x="52388" y="104775"/>
                    </a:cubicBezTo>
                    <a:cubicBezTo>
                      <a:pt x="23455" y="104775"/>
                      <a:pt x="0" y="81320"/>
                      <a:pt x="0" y="52387"/>
                    </a:cubicBezTo>
                    <a:cubicBezTo>
                      <a:pt x="0" y="23455"/>
                      <a:pt x="23455" y="0"/>
                      <a:pt x="52388" y="0"/>
                    </a:cubicBezTo>
                    <a:cubicBezTo>
                      <a:pt x="81320" y="0"/>
                      <a:pt x="104775" y="23455"/>
                      <a:pt x="104775" y="52387"/>
                    </a:cubicBezTo>
                    <a:close/>
                  </a:path>
                </a:pathLst>
              </a:custGeom>
              <a:solidFill>
                <a:srgbClr val="A2661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6892861" y="3664934"/>
                <a:ext cx="133350" cy="133350"/>
              </a:xfrm>
              <a:custGeom>
                <a:rect b="b" l="l" r="r" t="t"/>
                <a:pathLst>
                  <a:path extrusionOk="0" h="133350" w="133350">
                    <a:moveTo>
                      <a:pt x="66675" y="133350"/>
                    </a:moveTo>
                    <a:cubicBezTo>
                      <a:pt x="29908" y="133350"/>
                      <a:pt x="0" y="103442"/>
                      <a:pt x="0" y="66675"/>
                    </a:cubicBezTo>
                    <a:cubicBezTo>
                      <a:pt x="0" y="29909"/>
                      <a:pt x="29908" y="0"/>
                      <a:pt x="66675" y="0"/>
                    </a:cubicBezTo>
                    <a:cubicBezTo>
                      <a:pt x="103441" y="0"/>
                      <a:pt x="133350" y="29909"/>
                      <a:pt x="133350" y="66675"/>
                    </a:cubicBezTo>
                    <a:cubicBezTo>
                      <a:pt x="133350" y="103442"/>
                      <a:pt x="103346" y="133350"/>
                      <a:pt x="66675" y="133350"/>
                    </a:cubicBezTo>
                    <a:close/>
                    <a:moveTo>
                      <a:pt x="66675" y="28575"/>
                    </a:moveTo>
                    <a:cubicBezTo>
                      <a:pt x="45625" y="28575"/>
                      <a:pt x="28575" y="45625"/>
                      <a:pt x="28575" y="66675"/>
                    </a:cubicBezTo>
                    <a:cubicBezTo>
                      <a:pt x="28575" y="87725"/>
                      <a:pt x="45625" y="104775"/>
                      <a:pt x="66675" y="104775"/>
                    </a:cubicBezTo>
                    <a:cubicBezTo>
                      <a:pt x="87725" y="104775"/>
                      <a:pt x="104775" y="87725"/>
                      <a:pt x="104775" y="66675"/>
                    </a:cubicBezTo>
                    <a:cubicBezTo>
                      <a:pt x="104775" y="45625"/>
                      <a:pt x="87630" y="28575"/>
                      <a:pt x="66675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4" name="Google Shape;134;p3"/>
            <p:cNvSpPr/>
            <p:nvPr/>
          </p:nvSpPr>
          <p:spPr>
            <a:xfrm>
              <a:off x="6142700" y="2555278"/>
              <a:ext cx="923896" cy="676268"/>
            </a:xfrm>
            <a:custGeom>
              <a:rect b="b" l="l" r="r" t="t"/>
              <a:pathLst>
                <a:path extrusionOk="0" h="676268" w="923896">
                  <a:moveTo>
                    <a:pt x="366684" y="676268"/>
                  </a:moveTo>
                  <a:cubicBezTo>
                    <a:pt x="363922" y="676268"/>
                    <a:pt x="361065" y="675411"/>
                    <a:pt x="358588" y="673697"/>
                  </a:cubicBezTo>
                  <a:cubicBezTo>
                    <a:pt x="352111" y="669220"/>
                    <a:pt x="350492" y="660266"/>
                    <a:pt x="354969" y="653789"/>
                  </a:cubicBezTo>
                  <a:cubicBezTo>
                    <a:pt x="395831" y="594830"/>
                    <a:pt x="460220" y="539204"/>
                    <a:pt x="563852" y="473671"/>
                  </a:cubicBezTo>
                  <a:cubicBezTo>
                    <a:pt x="621097" y="437476"/>
                    <a:pt x="679866" y="411188"/>
                    <a:pt x="732159" y="392233"/>
                  </a:cubicBezTo>
                  <a:cubicBezTo>
                    <a:pt x="569567" y="401663"/>
                    <a:pt x="429073" y="378326"/>
                    <a:pt x="312868" y="322414"/>
                  </a:cubicBezTo>
                  <a:cubicBezTo>
                    <a:pt x="189424" y="263074"/>
                    <a:pt x="84840" y="161823"/>
                    <a:pt x="1972" y="21520"/>
                  </a:cubicBezTo>
                  <a:cubicBezTo>
                    <a:pt x="-2028" y="14757"/>
                    <a:pt x="258" y="5994"/>
                    <a:pt x="7020" y="1993"/>
                  </a:cubicBezTo>
                  <a:cubicBezTo>
                    <a:pt x="13783" y="-2007"/>
                    <a:pt x="22546" y="184"/>
                    <a:pt x="26547" y="7042"/>
                  </a:cubicBezTo>
                  <a:cubicBezTo>
                    <a:pt x="106461" y="142392"/>
                    <a:pt x="206950" y="239833"/>
                    <a:pt x="325250" y="296697"/>
                  </a:cubicBezTo>
                  <a:cubicBezTo>
                    <a:pt x="471840" y="367182"/>
                    <a:pt x="659864" y="383755"/>
                    <a:pt x="884178" y="346037"/>
                  </a:cubicBezTo>
                  <a:cubicBezTo>
                    <a:pt x="909228" y="341846"/>
                    <a:pt x="912467" y="341274"/>
                    <a:pt x="918277" y="345846"/>
                  </a:cubicBezTo>
                  <a:cubicBezTo>
                    <a:pt x="921421" y="348322"/>
                    <a:pt x="923516" y="352133"/>
                    <a:pt x="923802" y="356038"/>
                  </a:cubicBezTo>
                  <a:cubicBezTo>
                    <a:pt x="924945" y="369468"/>
                    <a:pt x="915800" y="371468"/>
                    <a:pt x="891512" y="376802"/>
                  </a:cubicBezTo>
                  <a:cubicBezTo>
                    <a:pt x="840648" y="388042"/>
                    <a:pt x="705584" y="417760"/>
                    <a:pt x="579092" y="497865"/>
                  </a:cubicBezTo>
                  <a:cubicBezTo>
                    <a:pt x="478889" y="561301"/>
                    <a:pt x="416976" y="614451"/>
                    <a:pt x="378400" y="670172"/>
                  </a:cubicBezTo>
                  <a:cubicBezTo>
                    <a:pt x="375733" y="674173"/>
                    <a:pt x="371256" y="676268"/>
                    <a:pt x="366684" y="67626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6296378" y="2460009"/>
              <a:ext cx="220349" cy="328433"/>
            </a:xfrm>
            <a:custGeom>
              <a:rect b="b" l="l" r="r" t="t"/>
              <a:pathLst>
                <a:path extrusionOk="0" h="328433" w="220349">
                  <a:moveTo>
                    <a:pt x="131186" y="328434"/>
                  </a:moveTo>
                  <a:cubicBezTo>
                    <a:pt x="83466" y="328434"/>
                    <a:pt x="34412" y="290239"/>
                    <a:pt x="14791" y="254520"/>
                  </a:cubicBezTo>
                  <a:cubicBezTo>
                    <a:pt x="-23976" y="183654"/>
                    <a:pt x="15553" y="78022"/>
                    <a:pt x="108898" y="3155"/>
                  </a:cubicBezTo>
                  <a:cubicBezTo>
                    <a:pt x="114042" y="-1036"/>
                    <a:pt x="121471" y="-1036"/>
                    <a:pt x="126710" y="3060"/>
                  </a:cubicBezTo>
                  <a:cubicBezTo>
                    <a:pt x="131949" y="7156"/>
                    <a:pt x="133663" y="14300"/>
                    <a:pt x="130805" y="20396"/>
                  </a:cubicBezTo>
                  <a:cubicBezTo>
                    <a:pt x="116518" y="50780"/>
                    <a:pt x="113375" y="75641"/>
                    <a:pt x="121471" y="94405"/>
                  </a:cubicBezTo>
                  <a:cubicBezTo>
                    <a:pt x="127853" y="109073"/>
                    <a:pt x="139283" y="116408"/>
                    <a:pt x="153856" y="125647"/>
                  </a:cubicBezTo>
                  <a:cubicBezTo>
                    <a:pt x="170906" y="136505"/>
                    <a:pt x="192242" y="150126"/>
                    <a:pt x="206910" y="179463"/>
                  </a:cubicBezTo>
                  <a:cubicBezTo>
                    <a:pt x="219959" y="205562"/>
                    <a:pt x="223484" y="231279"/>
                    <a:pt x="217578" y="255949"/>
                  </a:cubicBezTo>
                  <a:cubicBezTo>
                    <a:pt x="210244" y="286048"/>
                    <a:pt x="188146" y="312337"/>
                    <a:pt x="161285" y="323005"/>
                  </a:cubicBezTo>
                  <a:cubicBezTo>
                    <a:pt x="151475" y="326720"/>
                    <a:pt x="141378" y="328434"/>
                    <a:pt x="131186" y="328434"/>
                  </a:cubicBezTo>
                  <a:close/>
                  <a:moveTo>
                    <a:pt x="88991" y="61067"/>
                  </a:moveTo>
                  <a:cubicBezTo>
                    <a:pt x="34793" y="121265"/>
                    <a:pt x="13648" y="193084"/>
                    <a:pt x="39842" y="240899"/>
                  </a:cubicBezTo>
                  <a:cubicBezTo>
                    <a:pt x="60130" y="277856"/>
                    <a:pt x="114042" y="310908"/>
                    <a:pt x="150617" y="296430"/>
                  </a:cubicBezTo>
                  <a:lnTo>
                    <a:pt x="150617" y="296430"/>
                  </a:lnTo>
                  <a:cubicBezTo>
                    <a:pt x="168810" y="289191"/>
                    <a:pt x="184526" y="270236"/>
                    <a:pt x="189575" y="249186"/>
                  </a:cubicBezTo>
                  <a:cubicBezTo>
                    <a:pt x="193956" y="231279"/>
                    <a:pt x="191099" y="212134"/>
                    <a:pt x="181193" y="192226"/>
                  </a:cubicBezTo>
                  <a:cubicBezTo>
                    <a:pt x="170049" y="169938"/>
                    <a:pt x="154618" y="160127"/>
                    <a:pt x="138330" y="149745"/>
                  </a:cubicBezTo>
                  <a:cubicBezTo>
                    <a:pt x="121947" y="139267"/>
                    <a:pt x="104897" y="128504"/>
                    <a:pt x="95087" y="105739"/>
                  </a:cubicBezTo>
                  <a:cubicBezTo>
                    <a:pt x="89372" y="92404"/>
                    <a:pt x="87371" y="77450"/>
                    <a:pt x="88991" y="6106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6363636" y="3207652"/>
              <a:ext cx="213041" cy="327170"/>
            </a:xfrm>
            <a:custGeom>
              <a:rect b="b" l="l" r="r" t="t"/>
              <a:pathLst>
                <a:path extrusionOk="0" h="327170" w="213041">
                  <a:moveTo>
                    <a:pt x="101267" y="327171"/>
                  </a:moveTo>
                  <a:cubicBezTo>
                    <a:pt x="97648" y="327171"/>
                    <a:pt x="94124" y="325837"/>
                    <a:pt x="91361" y="323170"/>
                  </a:cubicBezTo>
                  <a:cubicBezTo>
                    <a:pt x="7827" y="242970"/>
                    <a:pt x="-23034" y="135242"/>
                    <a:pt x="18114" y="67138"/>
                  </a:cubicBezTo>
                  <a:cubicBezTo>
                    <a:pt x="43451" y="25133"/>
                    <a:pt x="110602" y="-17920"/>
                    <a:pt x="162418" y="7702"/>
                  </a:cubicBezTo>
                  <a:cubicBezTo>
                    <a:pt x="187278" y="19989"/>
                    <a:pt x="206614" y="47612"/>
                    <a:pt x="211662" y="78092"/>
                  </a:cubicBezTo>
                  <a:cubicBezTo>
                    <a:pt x="215758" y="102857"/>
                    <a:pt x="210710" y="128194"/>
                    <a:pt x="196803" y="153340"/>
                  </a:cubicBezTo>
                  <a:cubicBezTo>
                    <a:pt x="180992" y="181819"/>
                    <a:pt x="159941" y="194011"/>
                    <a:pt x="142987" y="203917"/>
                  </a:cubicBezTo>
                  <a:cubicBezTo>
                    <a:pt x="128699" y="212299"/>
                    <a:pt x="117365" y="218872"/>
                    <a:pt x="110411" y="233064"/>
                  </a:cubicBezTo>
                  <a:cubicBezTo>
                    <a:pt x="101458" y="251352"/>
                    <a:pt x="102886" y="276593"/>
                    <a:pt x="114507" y="307930"/>
                  </a:cubicBezTo>
                  <a:cubicBezTo>
                    <a:pt x="116793" y="314217"/>
                    <a:pt x="114507" y="321170"/>
                    <a:pt x="108983" y="324885"/>
                  </a:cubicBezTo>
                  <a:cubicBezTo>
                    <a:pt x="106696" y="326409"/>
                    <a:pt x="103934" y="327171"/>
                    <a:pt x="101267" y="327171"/>
                  </a:cubicBezTo>
                  <a:close/>
                  <a:moveTo>
                    <a:pt x="128509" y="28657"/>
                  </a:moveTo>
                  <a:cubicBezTo>
                    <a:pt x="97267" y="28657"/>
                    <a:pt x="59834" y="53422"/>
                    <a:pt x="42593" y="81902"/>
                  </a:cubicBezTo>
                  <a:cubicBezTo>
                    <a:pt x="14971" y="127717"/>
                    <a:pt x="29830" y="199822"/>
                    <a:pt x="76217" y="262782"/>
                  </a:cubicBezTo>
                  <a:cubicBezTo>
                    <a:pt x="75931" y="247065"/>
                    <a:pt x="78788" y="232873"/>
                    <a:pt x="84884" y="220491"/>
                  </a:cubicBezTo>
                  <a:cubicBezTo>
                    <a:pt x="95648" y="198488"/>
                    <a:pt x="112411" y="188677"/>
                    <a:pt x="128699" y="179152"/>
                  </a:cubicBezTo>
                  <a:cubicBezTo>
                    <a:pt x="144701" y="169818"/>
                    <a:pt x="159941" y="160960"/>
                    <a:pt x="171848" y="139433"/>
                  </a:cubicBezTo>
                  <a:cubicBezTo>
                    <a:pt x="182611" y="120097"/>
                    <a:pt x="186516" y="100952"/>
                    <a:pt x="183468" y="82759"/>
                  </a:cubicBezTo>
                  <a:cubicBezTo>
                    <a:pt x="179944" y="61423"/>
                    <a:pt x="166418" y="41516"/>
                    <a:pt x="149750" y="33324"/>
                  </a:cubicBezTo>
                  <a:cubicBezTo>
                    <a:pt x="143273" y="30086"/>
                    <a:pt x="136034" y="28657"/>
                    <a:pt x="128509" y="2865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6094266" y="2813960"/>
              <a:ext cx="310291" cy="359292"/>
            </a:xfrm>
            <a:custGeom>
              <a:rect b="b" l="l" r="r" t="t"/>
              <a:pathLst>
                <a:path extrusionOk="0" h="359292" w="310291">
                  <a:moveTo>
                    <a:pt x="30499" y="359293"/>
                  </a:moveTo>
                  <a:cubicBezTo>
                    <a:pt x="24117" y="359293"/>
                    <a:pt x="18497" y="355102"/>
                    <a:pt x="16783" y="348911"/>
                  </a:cubicBezTo>
                  <a:cubicBezTo>
                    <a:pt x="-23699" y="207179"/>
                    <a:pt x="11068" y="69352"/>
                    <a:pt x="99365" y="21060"/>
                  </a:cubicBezTo>
                  <a:cubicBezTo>
                    <a:pt x="153467" y="-8467"/>
                    <a:pt x="253479" y="-12944"/>
                    <a:pt x="293198" y="47159"/>
                  </a:cubicBezTo>
                  <a:cubicBezTo>
                    <a:pt x="293198" y="47159"/>
                    <a:pt x="293198" y="47159"/>
                    <a:pt x="293198" y="47159"/>
                  </a:cubicBezTo>
                  <a:cubicBezTo>
                    <a:pt x="312248" y="75924"/>
                    <a:pt x="315677" y="117739"/>
                    <a:pt x="301961" y="153743"/>
                  </a:cubicBezTo>
                  <a:cubicBezTo>
                    <a:pt x="290817" y="183080"/>
                    <a:pt x="269386" y="207369"/>
                    <a:pt x="238334" y="225752"/>
                  </a:cubicBezTo>
                  <a:cubicBezTo>
                    <a:pt x="203282" y="246612"/>
                    <a:pt x="173755" y="246326"/>
                    <a:pt x="147752" y="246612"/>
                  </a:cubicBezTo>
                  <a:cubicBezTo>
                    <a:pt x="125558" y="246612"/>
                    <a:pt x="108318" y="246612"/>
                    <a:pt x="90316" y="258614"/>
                  </a:cubicBezTo>
                  <a:cubicBezTo>
                    <a:pt x="67551" y="273854"/>
                    <a:pt x="52121" y="303762"/>
                    <a:pt x="44596" y="347387"/>
                  </a:cubicBezTo>
                  <a:cubicBezTo>
                    <a:pt x="43453" y="353959"/>
                    <a:pt x="37928" y="358817"/>
                    <a:pt x="31261" y="359198"/>
                  </a:cubicBezTo>
                  <a:cubicBezTo>
                    <a:pt x="31070" y="359293"/>
                    <a:pt x="30785" y="359293"/>
                    <a:pt x="30499" y="359293"/>
                  </a:cubicBezTo>
                  <a:close/>
                  <a:moveTo>
                    <a:pt x="186804" y="28585"/>
                  </a:moveTo>
                  <a:cubicBezTo>
                    <a:pt x="160801" y="28585"/>
                    <a:pt x="133940" y="34776"/>
                    <a:pt x="113081" y="46111"/>
                  </a:cubicBezTo>
                  <a:cubicBezTo>
                    <a:pt x="48406" y="81449"/>
                    <a:pt x="17450" y="179651"/>
                    <a:pt x="32690" y="286903"/>
                  </a:cubicBezTo>
                  <a:cubicBezTo>
                    <a:pt x="43072" y="263948"/>
                    <a:pt x="56978" y="246517"/>
                    <a:pt x="74409" y="234896"/>
                  </a:cubicBezTo>
                  <a:cubicBezTo>
                    <a:pt x="99365" y="218228"/>
                    <a:pt x="123463" y="218037"/>
                    <a:pt x="146894" y="218037"/>
                  </a:cubicBezTo>
                  <a:cubicBezTo>
                    <a:pt x="147466" y="218037"/>
                    <a:pt x="148037" y="218037"/>
                    <a:pt x="148609" y="218037"/>
                  </a:cubicBezTo>
                  <a:cubicBezTo>
                    <a:pt x="172802" y="218037"/>
                    <a:pt x="195758" y="217847"/>
                    <a:pt x="223666" y="201178"/>
                  </a:cubicBezTo>
                  <a:cubicBezTo>
                    <a:pt x="249002" y="186128"/>
                    <a:pt x="266338" y="166697"/>
                    <a:pt x="275196" y="143552"/>
                  </a:cubicBezTo>
                  <a:cubicBezTo>
                    <a:pt x="285578" y="116310"/>
                    <a:pt x="283197" y="83925"/>
                    <a:pt x="269291" y="62875"/>
                  </a:cubicBezTo>
                  <a:lnTo>
                    <a:pt x="269291" y="62875"/>
                  </a:lnTo>
                  <a:cubicBezTo>
                    <a:pt x="253765" y="39348"/>
                    <a:pt x="220999" y="28585"/>
                    <a:pt x="186804" y="2858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6944486" y="2915030"/>
              <a:ext cx="28575" cy="287274"/>
            </a:xfrm>
            <a:custGeom>
              <a:rect b="b" l="l" r="r" t="t"/>
              <a:pathLst>
                <a:path extrusionOk="0" h="287274" w="28575">
                  <a:moveTo>
                    <a:pt x="14288" y="287274"/>
                  </a:moveTo>
                  <a:cubicBezTo>
                    <a:pt x="6382" y="287274"/>
                    <a:pt x="0" y="280892"/>
                    <a:pt x="0" y="272987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272987"/>
                  </a:lnTo>
                  <a:cubicBezTo>
                    <a:pt x="28575" y="280892"/>
                    <a:pt x="22098" y="287274"/>
                    <a:pt x="14288" y="28727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3"/>
          <p:cNvGrpSpPr/>
          <p:nvPr/>
        </p:nvGrpSpPr>
        <p:grpSpPr>
          <a:xfrm>
            <a:off x="9191506" y="2722526"/>
            <a:ext cx="1093586" cy="1412947"/>
            <a:chOff x="9134980" y="2852076"/>
            <a:chExt cx="971645" cy="1255395"/>
          </a:xfrm>
        </p:grpSpPr>
        <p:sp>
          <p:nvSpPr>
            <p:cNvPr id="140" name="Google Shape;140;p3"/>
            <p:cNvSpPr/>
            <p:nvPr/>
          </p:nvSpPr>
          <p:spPr>
            <a:xfrm>
              <a:off x="9223753" y="3931735"/>
              <a:ext cx="131445" cy="164782"/>
            </a:xfrm>
            <a:custGeom>
              <a:rect b="b" l="l" r="r" t="t"/>
              <a:pathLst>
                <a:path extrusionOk="0" h="164782" w="131445">
                  <a:moveTo>
                    <a:pt x="0" y="0"/>
                  </a:moveTo>
                  <a:lnTo>
                    <a:pt x="0" y="164783"/>
                  </a:lnTo>
                  <a:lnTo>
                    <a:pt x="66675" y="164783"/>
                  </a:lnTo>
                  <a:lnTo>
                    <a:pt x="131445" y="0"/>
                  </a:lnTo>
                  <a:close/>
                </a:path>
              </a:pathLst>
            </a:custGeom>
            <a:solidFill>
              <a:srgbClr val="D49F2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9870977" y="3930020"/>
              <a:ext cx="131444" cy="164782"/>
            </a:xfrm>
            <a:custGeom>
              <a:rect b="b" l="l" r="r" t="t"/>
              <a:pathLst>
                <a:path extrusionOk="0" h="164782" w="131444">
                  <a:moveTo>
                    <a:pt x="131445" y="0"/>
                  </a:moveTo>
                  <a:lnTo>
                    <a:pt x="131445" y="164783"/>
                  </a:lnTo>
                  <a:lnTo>
                    <a:pt x="64770" y="164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9F2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9234802" y="3931259"/>
              <a:ext cx="131444" cy="48101"/>
            </a:xfrm>
            <a:custGeom>
              <a:rect b="b" l="l" r="r" t="t"/>
              <a:pathLst>
                <a:path extrusionOk="0" h="48101" w="131444">
                  <a:moveTo>
                    <a:pt x="131445" y="0"/>
                  </a:moveTo>
                  <a:lnTo>
                    <a:pt x="112490" y="48101"/>
                  </a:lnTo>
                  <a:lnTo>
                    <a:pt x="0" y="481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710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9882026" y="3929449"/>
              <a:ext cx="131444" cy="49910"/>
            </a:xfrm>
            <a:custGeom>
              <a:rect b="b" l="l" r="r" t="t"/>
              <a:pathLst>
                <a:path extrusionOk="0" h="49910" w="131444">
                  <a:moveTo>
                    <a:pt x="131445" y="0"/>
                  </a:moveTo>
                  <a:lnTo>
                    <a:pt x="131445" y="49911"/>
                  </a:lnTo>
                  <a:lnTo>
                    <a:pt x="19621" y="49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710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9234802" y="3931259"/>
              <a:ext cx="131444" cy="48101"/>
            </a:xfrm>
            <a:custGeom>
              <a:rect b="b" l="l" r="r" t="t"/>
              <a:pathLst>
                <a:path extrusionOk="0" h="48101" w="131444">
                  <a:moveTo>
                    <a:pt x="131445" y="0"/>
                  </a:moveTo>
                  <a:lnTo>
                    <a:pt x="112490" y="48101"/>
                  </a:lnTo>
                  <a:lnTo>
                    <a:pt x="0" y="481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710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9882026" y="3929449"/>
              <a:ext cx="131444" cy="49910"/>
            </a:xfrm>
            <a:custGeom>
              <a:rect b="b" l="l" r="r" t="t"/>
              <a:pathLst>
                <a:path extrusionOk="0" h="49910" w="131444">
                  <a:moveTo>
                    <a:pt x="131445" y="0"/>
                  </a:moveTo>
                  <a:lnTo>
                    <a:pt x="131445" y="49911"/>
                  </a:lnTo>
                  <a:lnTo>
                    <a:pt x="19621" y="49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710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9176128" y="3060197"/>
              <a:ext cx="866775" cy="866774"/>
            </a:xfrm>
            <a:custGeom>
              <a:rect b="b" l="l" r="r" t="t"/>
              <a:pathLst>
                <a:path extrusionOk="0" h="866774" w="866775">
                  <a:moveTo>
                    <a:pt x="0" y="0"/>
                  </a:moveTo>
                  <a:lnTo>
                    <a:pt x="866775" y="0"/>
                  </a:lnTo>
                  <a:lnTo>
                    <a:pt x="866775" y="866775"/>
                  </a:lnTo>
                  <a:lnTo>
                    <a:pt x="0" y="866775"/>
                  </a:lnTo>
                  <a:close/>
                </a:path>
              </a:pathLst>
            </a:custGeom>
            <a:solidFill>
              <a:srgbClr val="E7BC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9187177" y="3031146"/>
              <a:ext cx="866774" cy="81438"/>
            </a:xfrm>
            <a:custGeom>
              <a:rect b="b" l="l" r="r" t="t"/>
              <a:pathLst>
                <a:path extrusionOk="0" h="81438" w="866774">
                  <a:moveTo>
                    <a:pt x="0" y="0"/>
                  </a:moveTo>
                  <a:lnTo>
                    <a:pt x="866775" y="0"/>
                  </a:lnTo>
                  <a:lnTo>
                    <a:pt x="866775" y="81439"/>
                  </a:lnTo>
                  <a:lnTo>
                    <a:pt x="0" y="81439"/>
                  </a:lnTo>
                  <a:close/>
                </a:path>
              </a:pathLst>
            </a:custGeom>
            <a:solidFill>
              <a:srgbClr val="DA923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9138028" y="2869697"/>
              <a:ext cx="943070" cy="190500"/>
            </a:xfrm>
            <a:custGeom>
              <a:rect b="b" l="l" r="r" t="t"/>
              <a:pathLst>
                <a:path extrusionOk="0" h="190500" w="943070">
                  <a:moveTo>
                    <a:pt x="942975" y="190500"/>
                  </a:moveTo>
                  <a:lnTo>
                    <a:pt x="0" y="190500"/>
                  </a:lnTo>
                  <a:lnTo>
                    <a:pt x="0" y="68771"/>
                  </a:lnTo>
                  <a:cubicBezTo>
                    <a:pt x="0" y="30766"/>
                    <a:pt x="30766" y="0"/>
                    <a:pt x="68771" y="0"/>
                  </a:cubicBezTo>
                  <a:lnTo>
                    <a:pt x="874300" y="0"/>
                  </a:lnTo>
                  <a:cubicBezTo>
                    <a:pt x="912305" y="0"/>
                    <a:pt x="943070" y="30766"/>
                    <a:pt x="943070" y="68771"/>
                  </a:cubicBezTo>
                  <a:lnTo>
                    <a:pt x="943070" y="190500"/>
                  </a:lnTo>
                  <a:close/>
                </a:path>
              </a:pathLst>
            </a:custGeom>
            <a:solidFill>
              <a:srgbClr val="D19F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9304716" y="3741235"/>
              <a:ext cx="638175" cy="57150"/>
            </a:xfrm>
            <a:custGeom>
              <a:rect b="b" l="l" r="r" t="t"/>
              <a:pathLst>
                <a:path extrusionOk="0" h="57150" w="638175">
                  <a:moveTo>
                    <a:pt x="0" y="0"/>
                  </a:moveTo>
                  <a:lnTo>
                    <a:pt x="638175" y="0"/>
                  </a:lnTo>
                  <a:lnTo>
                    <a:pt x="638175" y="57150"/>
                  </a:lnTo>
                  <a:lnTo>
                    <a:pt x="0" y="57150"/>
                  </a:lnTo>
                  <a:close/>
                </a:path>
              </a:pathLst>
            </a:custGeom>
            <a:solidFill>
              <a:srgbClr val="F4DC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9444162" y="3250697"/>
              <a:ext cx="340233" cy="104775"/>
            </a:xfrm>
            <a:custGeom>
              <a:rect b="b" l="l" r="r" t="t"/>
              <a:pathLst>
                <a:path extrusionOk="0" h="104775" w="340233">
                  <a:moveTo>
                    <a:pt x="340233" y="0"/>
                  </a:moveTo>
                  <a:cubicBezTo>
                    <a:pt x="308896" y="62198"/>
                    <a:pt x="244507" y="104775"/>
                    <a:pt x="170116" y="104775"/>
                  </a:cubicBezTo>
                  <a:cubicBezTo>
                    <a:pt x="95726" y="104775"/>
                    <a:pt x="31338" y="62198"/>
                    <a:pt x="0" y="0"/>
                  </a:cubicBezTo>
                  <a:lnTo>
                    <a:pt x="340233" y="0"/>
                  </a:lnTo>
                  <a:close/>
                </a:path>
              </a:pathLst>
            </a:custGeom>
            <a:solidFill>
              <a:srgbClr val="A4652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9173080" y="3042576"/>
              <a:ext cx="895350" cy="895350"/>
            </a:xfrm>
            <a:custGeom>
              <a:rect b="b" l="l" r="r" t="t"/>
              <a:pathLst>
                <a:path extrusionOk="0" h="895350" w="895350">
                  <a:moveTo>
                    <a:pt x="881063" y="895350"/>
                  </a:moveTo>
                  <a:lnTo>
                    <a:pt x="14288" y="895350"/>
                  </a:lnTo>
                  <a:cubicBezTo>
                    <a:pt x="6382" y="895350"/>
                    <a:pt x="0" y="888968"/>
                    <a:pt x="0" y="88106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881063" y="0"/>
                  </a:lnTo>
                  <a:cubicBezTo>
                    <a:pt x="888968" y="0"/>
                    <a:pt x="895350" y="6382"/>
                    <a:pt x="895350" y="14288"/>
                  </a:cubicBezTo>
                  <a:lnTo>
                    <a:pt x="895350" y="881063"/>
                  </a:lnTo>
                  <a:cubicBezTo>
                    <a:pt x="895350" y="888968"/>
                    <a:pt x="888968" y="895350"/>
                    <a:pt x="881063" y="895350"/>
                  </a:cubicBezTo>
                  <a:close/>
                  <a:moveTo>
                    <a:pt x="28575" y="866775"/>
                  </a:moveTo>
                  <a:lnTo>
                    <a:pt x="866775" y="866775"/>
                  </a:lnTo>
                  <a:lnTo>
                    <a:pt x="866775" y="28575"/>
                  </a:lnTo>
                  <a:lnTo>
                    <a:pt x="28575" y="28575"/>
                  </a:lnTo>
                  <a:lnTo>
                    <a:pt x="28575" y="8667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9134980" y="2852076"/>
              <a:ext cx="971645" cy="219075"/>
            </a:xfrm>
            <a:custGeom>
              <a:rect b="b" l="l" r="r" t="t"/>
              <a:pathLst>
                <a:path extrusionOk="0" h="219075" w="971645">
                  <a:moveTo>
                    <a:pt x="957263" y="219075"/>
                  </a:moveTo>
                  <a:lnTo>
                    <a:pt x="14288" y="219075"/>
                  </a:lnTo>
                  <a:cubicBezTo>
                    <a:pt x="6382" y="219075"/>
                    <a:pt x="0" y="212693"/>
                    <a:pt x="0" y="204788"/>
                  </a:cubicBezTo>
                  <a:lnTo>
                    <a:pt x="0" y="83058"/>
                  </a:lnTo>
                  <a:cubicBezTo>
                    <a:pt x="0" y="37243"/>
                    <a:pt x="37243" y="0"/>
                    <a:pt x="83058" y="0"/>
                  </a:cubicBezTo>
                  <a:lnTo>
                    <a:pt x="888587" y="0"/>
                  </a:lnTo>
                  <a:cubicBezTo>
                    <a:pt x="934403" y="0"/>
                    <a:pt x="971645" y="37243"/>
                    <a:pt x="971645" y="83058"/>
                  </a:cubicBezTo>
                  <a:lnTo>
                    <a:pt x="971645" y="204788"/>
                  </a:lnTo>
                  <a:cubicBezTo>
                    <a:pt x="971550" y="212693"/>
                    <a:pt x="965168" y="219075"/>
                    <a:pt x="957263" y="219075"/>
                  </a:cubicBezTo>
                  <a:close/>
                  <a:moveTo>
                    <a:pt x="28575" y="190500"/>
                  </a:moveTo>
                  <a:lnTo>
                    <a:pt x="942975" y="190500"/>
                  </a:lnTo>
                  <a:lnTo>
                    <a:pt x="942975" y="83058"/>
                  </a:lnTo>
                  <a:cubicBezTo>
                    <a:pt x="942975" y="53054"/>
                    <a:pt x="918591" y="28575"/>
                    <a:pt x="888492" y="28575"/>
                  </a:cubicBezTo>
                  <a:lnTo>
                    <a:pt x="82963" y="28575"/>
                  </a:lnTo>
                  <a:cubicBezTo>
                    <a:pt x="52959" y="28575"/>
                    <a:pt x="28480" y="52959"/>
                    <a:pt x="28480" y="83058"/>
                  </a:cubicBezTo>
                  <a:lnTo>
                    <a:pt x="28480" y="1905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9220705" y="3914114"/>
              <a:ext cx="160041" cy="193357"/>
            </a:xfrm>
            <a:custGeom>
              <a:rect b="b" l="l" r="r" t="t"/>
              <a:pathLst>
                <a:path extrusionOk="0" h="193357" w="160041">
                  <a:moveTo>
                    <a:pt x="80963" y="193357"/>
                  </a:moveTo>
                  <a:lnTo>
                    <a:pt x="14288" y="193357"/>
                  </a:lnTo>
                  <a:cubicBezTo>
                    <a:pt x="6382" y="193357"/>
                    <a:pt x="0" y="186976"/>
                    <a:pt x="0" y="179070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145733" y="0"/>
                  </a:lnTo>
                  <a:cubicBezTo>
                    <a:pt x="150495" y="0"/>
                    <a:pt x="154876" y="2381"/>
                    <a:pt x="157544" y="6286"/>
                  </a:cubicBezTo>
                  <a:cubicBezTo>
                    <a:pt x="160210" y="10192"/>
                    <a:pt x="160782" y="15145"/>
                    <a:pt x="159067" y="19526"/>
                  </a:cubicBezTo>
                  <a:lnTo>
                    <a:pt x="94297" y="184309"/>
                  </a:lnTo>
                  <a:cubicBezTo>
                    <a:pt x="92107" y="189738"/>
                    <a:pt x="86773" y="193357"/>
                    <a:pt x="80963" y="193357"/>
                  </a:cubicBezTo>
                  <a:close/>
                  <a:moveTo>
                    <a:pt x="28575" y="164782"/>
                  </a:moveTo>
                  <a:lnTo>
                    <a:pt x="71247" y="164782"/>
                  </a:lnTo>
                  <a:lnTo>
                    <a:pt x="124778" y="28575"/>
                  </a:lnTo>
                  <a:lnTo>
                    <a:pt x="28575" y="28575"/>
                  </a:lnTo>
                  <a:lnTo>
                    <a:pt x="28575" y="164782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9867907" y="3912304"/>
              <a:ext cx="160042" cy="193357"/>
            </a:xfrm>
            <a:custGeom>
              <a:rect b="b" l="l" r="r" t="t"/>
              <a:pathLst>
                <a:path extrusionOk="0" h="193357" w="160042">
                  <a:moveTo>
                    <a:pt x="145755" y="193357"/>
                  </a:moveTo>
                  <a:lnTo>
                    <a:pt x="79080" y="193357"/>
                  </a:lnTo>
                  <a:cubicBezTo>
                    <a:pt x="73174" y="193357"/>
                    <a:pt x="67935" y="189738"/>
                    <a:pt x="65745" y="184309"/>
                  </a:cubicBezTo>
                  <a:lnTo>
                    <a:pt x="975" y="19526"/>
                  </a:lnTo>
                  <a:cubicBezTo>
                    <a:pt x="-740" y="15145"/>
                    <a:pt x="-168" y="10192"/>
                    <a:pt x="2498" y="6287"/>
                  </a:cubicBezTo>
                  <a:cubicBezTo>
                    <a:pt x="5166" y="2381"/>
                    <a:pt x="9547" y="0"/>
                    <a:pt x="14309" y="0"/>
                  </a:cubicBezTo>
                  <a:lnTo>
                    <a:pt x="145755" y="0"/>
                  </a:lnTo>
                  <a:cubicBezTo>
                    <a:pt x="153660" y="0"/>
                    <a:pt x="160042" y="6382"/>
                    <a:pt x="160042" y="14288"/>
                  </a:cubicBezTo>
                  <a:lnTo>
                    <a:pt x="160042" y="179070"/>
                  </a:lnTo>
                  <a:cubicBezTo>
                    <a:pt x="160042" y="186976"/>
                    <a:pt x="153660" y="193357"/>
                    <a:pt x="145755" y="193357"/>
                  </a:cubicBezTo>
                  <a:close/>
                  <a:moveTo>
                    <a:pt x="88795" y="164782"/>
                  </a:moveTo>
                  <a:lnTo>
                    <a:pt x="131467" y="164782"/>
                  </a:lnTo>
                  <a:lnTo>
                    <a:pt x="131467" y="28575"/>
                  </a:lnTo>
                  <a:lnTo>
                    <a:pt x="35264" y="28575"/>
                  </a:lnTo>
                  <a:lnTo>
                    <a:pt x="88795" y="164782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9230230" y="3204501"/>
              <a:ext cx="131159" cy="28575"/>
            </a:xfrm>
            <a:custGeom>
              <a:rect b="b" l="l" r="r" t="t"/>
              <a:pathLst>
                <a:path extrusionOk="0" h="28575" w="131159">
                  <a:moveTo>
                    <a:pt x="116872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16872" y="0"/>
                  </a:lnTo>
                  <a:cubicBezTo>
                    <a:pt x="124778" y="0"/>
                    <a:pt x="131159" y="6382"/>
                    <a:pt x="131159" y="14288"/>
                  </a:cubicBezTo>
                  <a:cubicBezTo>
                    <a:pt x="131159" y="22193"/>
                    <a:pt x="124682" y="28575"/>
                    <a:pt x="116872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9827067" y="3204501"/>
              <a:ext cx="241363" cy="28575"/>
            </a:xfrm>
            <a:custGeom>
              <a:rect b="b" l="l" r="r" t="t"/>
              <a:pathLst>
                <a:path extrusionOk="0" h="28575" w="241363">
                  <a:moveTo>
                    <a:pt x="227076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227076" y="0"/>
                  </a:lnTo>
                  <a:cubicBezTo>
                    <a:pt x="234982" y="0"/>
                    <a:pt x="241364" y="6382"/>
                    <a:pt x="241364" y="14288"/>
                  </a:cubicBezTo>
                  <a:cubicBezTo>
                    <a:pt x="241364" y="22193"/>
                    <a:pt x="234982" y="28575"/>
                    <a:pt x="227076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9652378" y="3395001"/>
              <a:ext cx="406527" cy="28575"/>
            </a:xfrm>
            <a:custGeom>
              <a:rect b="b" l="l" r="r" t="t"/>
              <a:pathLst>
                <a:path extrusionOk="0" h="28575" w="406527">
                  <a:moveTo>
                    <a:pt x="392240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392240" y="0"/>
                  </a:lnTo>
                  <a:cubicBezTo>
                    <a:pt x="400145" y="0"/>
                    <a:pt x="406528" y="6382"/>
                    <a:pt x="406528" y="14288"/>
                  </a:cubicBezTo>
                  <a:cubicBezTo>
                    <a:pt x="406528" y="22193"/>
                    <a:pt x="400145" y="28575"/>
                    <a:pt x="392240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173080" y="3390429"/>
              <a:ext cx="126491" cy="28575"/>
            </a:xfrm>
            <a:custGeom>
              <a:rect b="b" l="l" r="r" t="t"/>
              <a:pathLst>
                <a:path extrusionOk="0" h="28575" w="126491">
                  <a:moveTo>
                    <a:pt x="112204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12204" y="0"/>
                  </a:lnTo>
                  <a:cubicBezTo>
                    <a:pt x="120110" y="0"/>
                    <a:pt x="126492" y="6382"/>
                    <a:pt x="126492" y="14288"/>
                  </a:cubicBezTo>
                  <a:cubicBezTo>
                    <a:pt x="126492" y="22193"/>
                    <a:pt x="120110" y="28575"/>
                    <a:pt x="112204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9352150" y="3390429"/>
              <a:ext cx="147827" cy="28575"/>
            </a:xfrm>
            <a:custGeom>
              <a:rect b="b" l="l" r="r" t="t"/>
              <a:pathLst>
                <a:path extrusionOk="0" h="28575" w="147827">
                  <a:moveTo>
                    <a:pt x="133540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33540" y="0"/>
                  </a:lnTo>
                  <a:cubicBezTo>
                    <a:pt x="141446" y="0"/>
                    <a:pt x="147828" y="6382"/>
                    <a:pt x="147828" y="14288"/>
                  </a:cubicBezTo>
                  <a:cubicBezTo>
                    <a:pt x="147828" y="22193"/>
                    <a:pt x="141351" y="28575"/>
                    <a:pt x="133540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9382631" y="3575976"/>
              <a:ext cx="498347" cy="28575"/>
            </a:xfrm>
            <a:custGeom>
              <a:rect b="b" l="l" r="r" t="t"/>
              <a:pathLst>
                <a:path extrusionOk="0" h="28575" w="498347">
                  <a:moveTo>
                    <a:pt x="484060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484060" y="0"/>
                  </a:lnTo>
                  <a:cubicBezTo>
                    <a:pt x="491966" y="0"/>
                    <a:pt x="498348" y="6382"/>
                    <a:pt x="498348" y="14288"/>
                  </a:cubicBezTo>
                  <a:cubicBezTo>
                    <a:pt x="498348" y="22193"/>
                    <a:pt x="491871" y="28575"/>
                    <a:pt x="484060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9182605" y="3575976"/>
              <a:ext cx="107822" cy="28575"/>
            </a:xfrm>
            <a:custGeom>
              <a:rect b="b" l="l" r="r" t="t"/>
              <a:pathLst>
                <a:path extrusionOk="0" h="28575" w="107822">
                  <a:moveTo>
                    <a:pt x="93535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93535" y="0"/>
                  </a:lnTo>
                  <a:cubicBezTo>
                    <a:pt x="101441" y="0"/>
                    <a:pt x="107823" y="6382"/>
                    <a:pt x="107823" y="14288"/>
                  </a:cubicBezTo>
                  <a:cubicBezTo>
                    <a:pt x="107823" y="22193"/>
                    <a:pt x="101346" y="28575"/>
                    <a:pt x="93535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9173080" y="3575976"/>
              <a:ext cx="98297" cy="28575"/>
            </a:xfrm>
            <a:custGeom>
              <a:rect b="b" l="l" r="r" t="t"/>
              <a:pathLst>
                <a:path extrusionOk="0" h="28575" w="98297">
                  <a:moveTo>
                    <a:pt x="84010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84010" y="0"/>
                  </a:lnTo>
                  <a:cubicBezTo>
                    <a:pt x="91916" y="0"/>
                    <a:pt x="98298" y="6382"/>
                    <a:pt x="98298" y="14288"/>
                  </a:cubicBezTo>
                  <a:cubicBezTo>
                    <a:pt x="98298" y="22193"/>
                    <a:pt x="91821" y="28575"/>
                    <a:pt x="84010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9955940" y="3575976"/>
              <a:ext cx="98202" cy="28575"/>
            </a:xfrm>
            <a:custGeom>
              <a:rect b="b" l="l" r="r" t="t"/>
              <a:pathLst>
                <a:path extrusionOk="0" h="28575" w="98202">
                  <a:moveTo>
                    <a:pt x="83915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83915" y="0"/>
                  </a:lnTo>
                  <a:cubicBezTo>
                    <a:pt x="91821" y="0"/>
                    <a:pt x="98203" y="6382"/>
                    <a:pt x="98203" y="14288"/>
                  </a:cubicBezTo>
                  <a:cubicBezTo>
                    <a:pt x="98203" y="22193"/>
                    <a:pt x="91821" y="28575"/>
                    <a:pt x="83915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9287381" y="3728376"/>
              <a:ext cx="666750" cy="85725"/>
            </a:xfrm>
            <a:custGeom>
              <a:rect b="b" l="l" r="r" t="t"/>
              <a:pathLst>
                <a:path extrusionOk="0" h="85725" w="666750">
                  <a:moveTo>
                    <a:pt x="652463" y="85725"/>
                  </a:moveTo>
                  <a:lnTo>
                    <a:pt x="14288" y="85725"/>
                  </a:lnTo>
                  <a:cubicBezTo>
                    <a:pt x="6382" y="85725"/>
                    <a:pt x="0" y="79343"/>
                    <a:pt x="0" y="7143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652463" y="0"/>
                  </a:lnTo>
                  <a:cubicBezTo>
                    <a:pt x="660368" y="0"/>
                    <a:pt x="666750" y="6382"/>
                    <a:pt x="666750" y="14288"/>
                  </a:cubicBezTo>
                  <a:lnTo>
                    <a:pt x="666750" y="71438"/>
                  </a:lnTo>
                  <a:cubicBezTo>
                    <a:pt x="666750" y="79343"/>
                    <a:pt x="660368" y="85725"/>
                    <a:pt x="652463" y="85725"/>
                  </a:cubicBezTo>
                  <a:close/>
                  <a:moveTo>
                    <a:pt x="28575" y="57150"/>
                  </a:moveTo>
                  <a:lnTo>
                    <a:pt x="638175" y="57150"/>
                  </a:lnTo>
                  <a:lnTo>
                    <a:pt x="638175" y="28575"/>
                  </a:lnTo>
                  <a:lnTo>
                    <a:pt x="28575" y="28575"/>
                  </a:lnTo>
                  <a:lnTo>
                    <a:pt x="28575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9173080" y="3756951"/>
              <a:ext cx="142875" cy="28575"/>
            </a:xfrm>
            <a:custGeom>
              <a:rect b="b" l="l" r="r" t="t"/>
              <a:pathLst>
                <a:path extrusionOk="0" h="28575" w="142875">
                  <a:moveTo>
                    <a:pt x="128588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28588" y="0"/>
                  </a:lnTo>
                  <a:cubicBezTo>
                    <a:pt x="136493" y="0"/>
                    <a:pt x="142875" y="6382"/>
                    <a:pt x="142875" y="14288"/>
                  </a:cubicBezTo>
                  <a:cubicBezTo>
                    <a:pt x="142875" y="22193"/>
                    <a:pt x="136493" y="28575"/>
                    <a:pt x="128588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9925556" y="3756951"/>
              <a:ext cx="142875" cy="28575"/>
            </a:xfrm>
            <a:custGeom>
              <a:rect b="b" l="l" r="r" t="t"/>
              <a:pathLst>
                <a:path extrusionOk="0" h="28575" w="142875">
                  <a:moveTo>
                    <a:pt x="128588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28588" y="0"/>
                  </a:lnTo>
                  <a:cubicBezTo>
                    <a:pt x="136493" y="0"/>
                    <a:pt x="142875" y="6382"/>
                    <a:pt x="142875" y="14288"/>
                  </a:cubicBezTo>
                  <a:cubicBezTo>
                    <a:pt x="142875" y="22193"/>
                    <a:pt x="136493" y="28575"/>
                    <a:pt x="128588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9441126" y="3233076"/>
              <a:ext cx="368821" cy="133350"/>
            </a:xfrm>
            <a:custGeom>
              <a:rect b="b" l="l" r="r" t="t"/>
              <a:pathLst>
                <a:path extrusionOk="0" h="133350" w="368821">
                  <a:moveTo>
                    <a:pt x="184392" y="133350"/>
                  </a:moveTo>
                  <a:cubicBezTo>
                    <a:pt x="106572" y="133350"/>
                    <a:pt x="36564" y="90202"/>
                    <a:pt x="1512" y="20669"/>
                  </a:cubicBezTo>
                  <a:cubicBezTo>
                    <a:pt x="-679" y="16288"/>
                    <a:pt x="-489" y="10954"/>
                    <a:pt x="2083" y="6763"/>
                  </a:cubicBezTo>
                  <a:cubicBezTo>
                    <a:pt x="4655" y="2572"/>
                    <a:pt x="9322" y="0"/>
                    <a:pt x="14275" y="0"/>
                  </a:cubicBezTo>
                  <a:lnTo>
                    <a:pt x="354508" y="0"/>
                  </a:lnTo>
                  <a:cubicBezTo>
                    <a:pt x="359461" y="0"/>
                    <a:pt x="364033" y="2572"/>
                    <a:pt x="366700" y="6763"/>
                  </a:cubicBezTo>
                  <a:cubicBezTo>
                    <a:pt x="369272" y="10954"/>
                    <a:pt x="369558" y="16288"/>
                    <a:pt x="367272" y="20669"/>
                  </a:cubicBezTo>
                  <a:cubicBezTo>
                    <a:pt x="332220" y="90202"/>
                    <a:pt x="262116" y="133350"/>
                    <a:pt x="184392" y="133350"/>
                  </a:cubicBezTo>
                  <a:close/>
                  <a:moveTo>
                    <a:pt x="39230" y="28575"/>
                  </a:moveTo>
                  <a:cubicBezTo>
                    <a:pt x="71806" y="76105"/>
                    <a:pt x="125527" y="104775"/>
                    <a:pt x="184392" y="104775"/>
                  </a:cubicBezTo>
                  <a:cubicBezTo>
                    <a:pt x="243256" y="104775"/>
                    <a:pt x="296882" y="76105"/>
                    <a:pt x="329458" y="28575"/>
                  </a:cubicBezTo>
                  <a:lnTo>
                    <a:pt x="39230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8" name="Google Shape;168;p3"/>
          <p:cNvGrpSpPr/>
          <p:nvPr/>
        </p:nvGrpSpPr>
        <p:grpSpPr>
          <a:xfrm>
            <a:off x="1809651" y="4740427"/>
            <a:ext cx="1296471" cy="1364169"/>
            <a:chOff x="3149408" y="4431696"/>
            <a:chExt cx="1151907" cy="1212056"/>
          </a:xfrm>
        </p:grpSpPr>
        <p:sp>
          <p:nvSpPr>
            <p:cNvPr id="169" name="Google Shape;169;p3"/>
            <p:cNvSpPr/>
            <p:nvPr/>
          </p:nvSpPr>
          <p:spPr>
            <a:xfrm>
              <a:off x="3194709" y="4746974"/>
              <a:ext cx="1024350" cy="889759"/>
            </a:xfrm>
            <a:custGeom>
              <a:rect b="b" l="l" r="r" t="t"/>
              <a:pathLst>
                <a:path extrusionOk="0" h="889759" w="1024350">
                  <a:moveTo>
                    <a:pt x="55887" y="0"/>
                  </a:moveTo>
                  <a:cubicBezTo>
                    <a:pt x="29693" y="65722"/>
                    <a:pt x="-5549" y="179261"/>
                    <a:pt x="737" y="321850"/>
                  </a:cubicBezTo>
                  <a:cubicBezTo>
                    <a:pt x="13215" y="605028"/>
                    <a:pt x="179998" y="785146"/>
                    <a:pt x="221432" y="827532"/>
                  </a:cubicBezTo>
                  <a:cubicBezTo>
                    <a:pt x="290774" y="857536"/>
                    <a:pt x="407074" y="896112"/>
                    <a:pt x="552521" y="888873"/>
                  </a:cubicBezTo>
                  <a:cubicBezTo>
                    <a:pt x="642627" y="884396"/>
                    <a:pt x="717779" y="863632"/>
                    <a:pt x="773215" y="842867"/>
                  </a:cubicBezTo>
                  <a:cubicBezTo>
                    <a:pt x="812934" y="809435"/>
                    <a:pt x="987623" y="654653"/>
                    <a:pt x="1021532" y="383096"/>
                  </a:cubicBezTo>
                  <a:cubicBezTo>
                    <a:pt x="1038962" y="243459"/>
                    <a:pt x="970763" y="69533"/>
                    <a:pt x="948189" y="0"/>
                  </a:cubicBezTo>
                </a:path>
              </a:pathLst>
            </a:custGeom>
            <a:solidFill>
              <a:srgbClr val="F5B52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3411188" y="4777835"/>
              <a:ext cx="822968" cy="840596"/>
            </a:xfrm>
            <a:custGeom>
              <a:rect b="b" l="l" r="r" t="t"/>
              <a:pathLst>
                <a:path extrusionOk="0" h="840596" w="822968">
                  <a:moveTo>
                    <a:pt x="817340" y="336328"/>
                  </a:moveTo>
                  <a:cubicBezTo>
                    <a:pt x="783431" y="606647"/>
                    <a:pt x="608743" y="760571"/>
                    <a:pt x="569024" y="793909"/>
                  </a:cubicBezTo>
                  <a:cubicBezTo>
                    <a:pt x="513493" y="814578"/>
                    <a:pt x="438245" y="835247"/>
                    <a:pt x="348234" y="839724"/>
                  </a:cubicBezTo>
                  <a:cubicBezTo>
                    <a:pt x="202787" y="846868"/>
                    <a:pt x="86392" y="808673"/>
                    <a:pt x="17145" y="778764"/>
                  </a:cubicBezTo>
                  <a:cubicBezTo>
                    <a:pt x="12668" y="774287"/>
                    <a:pt x="6858" y="768192"/>
                    <a:pt x="0" y="760571"/>
                  </a:cubicBezTo>
                  <a:cubicBezTo>
                    <a:pt x="38671" y="765525"/>
                    <a:pt x="80486" y="767525"/>
                    <a:pt x="125063" y="765334"/>
                  </a:cubicBezTo>
                  <a:cubicBezTo>
                    <a:pt x="215074" y="760857"/>
                    <a:pt x="290322" y="740188"/>
                    <a:pt x="345853" y="719519"/>
                  </a:cubicBezTo>
                  <a:cubicBezTo>
                    <a:pt x="385572" y="686181"/>
                    <a:pt x="560165" y="532257"/>
                    <a:pt x="594170" y="261938"/>
                  </a:cubicBezTo>
                  <a:cubicBezTo>
                    <a:pt x="607124" y="158401"/>
                    <a:pt x="595694" y="68009"/>
                    <a:pt x="579787" y="0"/>
                  </a:cubicBezTo>
                  <a:lnTo>
                    <a:pt x="785527" y="12764"/>
                  </a:lnTo>
                  <a:cubicBezTo>
                    <a:pt x="808196" y="82010"/>
                    <a:pt x="834771" y="197263"/>
                    <a:pt x="817340" y="336328"/>
                  </a:cubicBezTo>
                  <a:close/>
                </a:path>
              </a:pathLst>
            </a:custGeom>
            <a:solidFill>
              <a:srgbClr val="E7921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3167082" y="4601908"/>
              <a:ext cx="1123072" cy="270804"/>
            </a:xfrm>
            <a:custGeom>
              <a:rect b="b" l="l" r="r" t="t"/>
              <a:pathLst>
                <a:path extrusionOk="0" h="270804" w="1123072">
                  <a:moveTo>
                    <a:pt x="1123073" y="160782"/>
                  </a:moveTo>
                  <a:cubicBezTo>
                    <a:pt x="1045349" y="240982"/>
                    <a:pt x="985341" y="252698"/>
                    <a:pt x="945812" y="249459"/>
                  </a:cubicBezTo>
                  <a:cubicBezTo>
                    <a:pt x="865612" y="242792"/>
                    <a:pt x="837037" y="163734"/>
                    <a:pt x="753788" y="178498"/>
                  </a:cubicBezTo>
                  <a:cubicBezTo>
                    <a:pt x="694733" y="188881"/>
                    <a:pt x="683494" y="225552"/>
                    <a:pt x="620819" y="231743"/>
                  </a:cubicBezTo>
                  <a:cubicBezTo>
                    <a:pt x="534999" y="240220"/>
                    <a:pt x="522236" y="175069"/>
                    <a:pt x="443559" y="178498"/>
                  </a:cubicBezTo>
                  <a:cubicBezTo>
                    <a:pt x="342975" y="182784"/>
                    <a:pt x="307161" y="291846"/>
                    <a:pt x="236676" y="267176"/>
                  </a:cubicBezTo>
                  <a:cubicBezTo>
                    <a:pt x="198005" y="253651"/>
                    <a:pt x="203434" y="218694"/>
                    <a:pt x="147998" y="178498"/>
                  </a:cubicBezTo>
                  <a:cubicBezTo>
                    <a:pt x="72656" y="123730"/>
                    <a:pt x="5028" y="146685"/>
                    <a:pt x="266" y="125254"/>
                  </a:cubicBezTo>
                  <a:cubicBezTo>
                    <a:pt x="-3449" y="109156"/>
                    <a:pt x="30555" y="75438"/>
                    <a:pt x="180764" y="0"/>
                  </a:cubicBezTo>
                  <a:lnTo>
                    <a:pt x="933335" y="0"/>
                  </a:lnTo>
                  <a:cubicBezTo>
                    <a:pt x="996581" y="53530"/>
                    <a:pt x="1059827" y="107251"/>
                    <a:pt x="1123073" y="160782"/>
                  </a:cubicBezTo>
                  <a:close/>
                </a:path>
              </a:pathLst>
            </a:custGeom>
            <a:solidFill>
              <a:srgbClr val="E7D08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342608" y="4453127"/>
              <a:ext cx="754665" cy="148780"/>
            </a:xfrm>
            <a:custGeom>
              <a:rect b="b" l="l" r="r" t="t"/>
              <a:pathLst>
                <a:path extrusionOk="0" h="148780" w="754665">
                  <a:moveTo>
                    <a:pt x="754571" y="148781"/>
                  </a:moveTo>
                  <a:lnTo>
                    <a:pt x="0" y="148781"/>
                  </a:lnTo>
                  <a:lnTo>
                    <a:pt x="0" y="44006"/>
                  </a:lnTo>
                  <a:cubicBezTo>
                    <a:pt x="0" y="19717"/>
                    <a:pt x="19717" y="0"/>
                    <a:pt x="44005" y="0"/>
                  </a:cubicBezTo>
                  <a:lnTo>
                    <a:pt x="710660" y="0"/>
                  </a:lnTo>
                  <a:cubicBezTo>
                    <a:pt x="734949" y="0"/>
                    <a:pt x="754666" y="19717"/>
                    <a:pt x="754666" y="44006"/>
                  </a:cubicBezTo>
                  <a:lnTo>
                    <a:pt x="754666" y="148781"/>
                  </a:lnTo>
                  <a:close/>
                </a:path>
              </a:pathLst>
            </a:custGeom>
            <a:solidFill>
              <a:srgbClr val="E7D08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186104" y="4766490"/>
              <a:ext cx="1055751" cy="877262"/>
            </a:xfrm>
            <a:custGeom>
              <a:rect b="b" l="l" r="r" t="t"/>
              <a:pathLst>
                <a:path extrusionOk="0" h="877262" w="1055751">
                  <a:moveTo>
                    <a:pt x="530551" y="877263"/>
                  </a:moveTo>
                  <a:cubicBezTo>
                    <a:pt x="428252" y="877263"/>
                    <a:pt x="327478" y="856975"/>
                    <a:pt x="230227" y="816874"/>
                  </a:cubicBezTo>
                  <a:cubicBezTo>
                    <a:pt x="228513" y="816208"/>
                    <a:pt x="226989" y="815160"/>
                    <a:pt x="225751" y="813922"/>
                  </a:cubicBezTo>
                  <a:cubicBezTo>
                    <a:pt x="162028" y="751819"/>
                    <a:pt x="12581" y="579512"/>
                    <a:pt x="770" y="321955"/>
                  </a:cubicBezTo>
                  <a:cubicBezTo>
                    <a:pt x="-4183" y="215180"/>
                    <a:pt x="14772" y="109738"/>
                    <a:pt x="57063" y="8773"/>
                  </a:cubicBezTo>
                  <a:cubicBezTo>
                    <a:pt x="60111" y="1534"/>
                    <a:pt x="68493" y="-1990"/>
                    <a:pt x="75732" y="1154"/>
                  </a:cubicBezTo>
                  <a:cubicBezTo>
                    <a:pt x="82971" y="4201"/>
                    <a:pt x="86400" y="12583"/>
                    <a:pt x="83352" y="19822"/>
                  </a:cubicBezTo>
                  <a:cubicBezTo>
                    <a:pt x="42775" y="116882"/>
                    <a:pt x="24583" y="218133"/>
                    <a:pt x="29250" y="320622"/>
                  </a:cubicBezTo>
                  <a:cubicBezTo>
                    <a:pt x="40585" y="565510"/>
                    <a:pt x="181364" y="730197"/>
                    <a:pt x="243753" y="791538"/>
                  </a:cubicBezTo>
                  <a:cubicBezTo>
                    <a:pt x="347956" y="834115"/>
                    <a:pt x="456446" y="853070"/>
                    <a:pt x="566174" y="847926"/>
                  </a:cubicBezTo>
                  <a:cubicBezTo>
                    <a:pt x="638850" y="844497"/>
                    <a:pt x="710954" y="830305"/>
                    <a:pt x="780487" y="805730"/>
                  </a:cubicBezTo>
                  <a:cubicBezTo>
                    <a:pt x="844304" y="753914"/>
                    <a:pt x="991085" y="611611"/>
                    <a:pt x="1021755" y="377963"/>
                  </a:cubicBezTo>
                  <a:cubicBezTo>
                    <a:pt x="1038329" y="251089"/>
                    <a:pt x="1013944" y="142886"/>
                    <a:pt x="990608" y="74401"/>
                  </a:cubicBezTo>
                  <a:cubicBezTo>
                    <a:pt x="988037" y="66971"/>
                    <a:pt x="992037" y="58780"/>
                    <a:pt x="999467" y="56303"/>
                  </a:cubicBezTo>
                  <a:cubicBezTo>
                    <a:pt x="1006896" y="53731"/>
                    <a:pt x="1015088" y="57732"/>
                    <a:pt x="1017564" y="65162"/>
                  </a:cubicBezTo>
                  <a:cubicBezTo>
                    <a:pt x="1041948" y="136504"/>
                    <a:pt x="1067380" y="249375"/>
                    <a:pt x="1050044" y="381677"/>
                  </a:cubicBezTo>
                  <a:cubicBezTo>
                    <a:pt x="1017754" y="627898"/>
                    <a:pt x="862021" y="776870"/>
                    <a:pt x="796489" y="829543"/>
                  </a:cubicBezTo>
                  <a:cubicBezTo>
                    <a:pt x="795250" y="830590"/>
                    <a:pt x="793822" y="831353"/>
                    <a:pt x="792298" y="831829"/>
                  </a:cubicBezTo>
                  <a:cubicBezTo>
                    <a:pt x="719431" y="857832"/>
                    <a:pt x="643708" y="872881"/>
                    <a:pt x="567413" y="876501"/>
                  </a:cubicBezTo>
                  <a:cubicBezTo>
                    <a:pt x="555125" y="876977"/>
                    <a:pt x="542838" y="877263"/>
                    <a:pt x="530551" y="87726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149408" y="4580382"/>
              <a:ext cx="1151907" cy="299466"/>
            </a:xfrm>
            <a:custGeom>
              <a:rect b="b" l="l" r="r" t="t"/>
              <a:pathLst>
                <a:path extrusionOk="0" h="299466" w="1151907">
                  <a:moveTo>
                    <a:pt x="271590" y="299466"/>
                  </a:moveTo>
                  <a:cubicBezTo>
                    <a:pt x="263589" y="299466"/>
                    <a:pt x="255303" y="298132"/>
                    <a:pt x="246444" y="294989"/>
                  </a:cubicBezTo>
                  <a:cubicBezTo>
                    <a:pt x="222441" y="286607"/>
                    <a:pt x="211964" y="271081"/>
                    <a:pt x="200915" y="254603"/>
                  </a:cubicBezTo>
                  <a:cubicBezTo>
                    <a:pt x="190914" y="239649"/>
                    <a:pt x="179484" y="222790"/>
                    <a:pt x="154147" y="204406"/>
                  </a:cubicBezTo>
                  <a:cubicBezTo>
                    <a:pt x="112142" y="173927"/>
                    <a:pt x="72232" y="169164"/>
                    <a:pt x="45848" y="166021"/>
                  </a:cubicBezTo>
                  <a:cubicBezTo>
                    <a:pt x="23845" y="163449"/>
                    <a:pt x="4890" y="161163"/>
                    <a:pt x="795" y="142589"/>
                  </a:cubicBezTo>
                  <a:cubicBezTo>
                    <a:pt x="-3873" y="122396"/>
                    <a:pt x="6414" y="93059"/>
                    <a:pt x="188913" y="1524"/>
                  </a:cubicBezTo>
                  <a:cubicBezTo>
                    <a:pt x="190914" y="571"/>
                    <a:pt x="193104" y="0"/>
                    <a:pt x="195295" y="0"/>
                  </a:cubicBezTo>
                  <a:lnTo>
                    <a:pt x="947865" y="0"/>
                  </a:lnTo>
                  <a:cubicBezTo>
                    <a:pt x="951294" y="0"/>
                    <a:pt x="954533" y="1238"/>
                    <a:pt x="957105" y="3429"/>
                  </a:cubicBezTo>
                  <a:lnTo>
                    <a:pt x="1146843" y="164211"/>
                  </a:lnTo>
                  <a:cubicBezTo>
                    <a:pt x="1149891" y="166783"/>
                    <a:pt x="1151700" y="170497"/>
                    <a:pt x="1151891" y="174403"/>
                  </a:cubicBezTo>
                  <a:cubicBezTo>
                    <a:pt x="1152081" y="178308"/>
                    <a:pt x="1150653" y="182213"/>
                    <a:pt x="1147890" y="185071"/>
                  </a:cubicBezTo>
                  <a:cubicBezTo>
                    <a:pt x="1083216" y="251746"/>
                    <a:pt x="1019970" y="282988"/>
                    <a:pt x="959200" y="278035"/>
                  </a:cubicBezTo>
                  <a:cubicBezTo>
                    <a:pt x="919195" y="274701"/>
                    <a:pt x="890715" y="254984"/>
                    <a:pt x="865569" y="237649"/>
                  </a:cubicBezTo>
                  <a:cubicBezTo>
                    <a:pt x="836232" y="217361"/>
                    <a:pt x="810896" y="199834"/>
                    <a:pt x="770796" y="206978"/>
                  </a:cubicBezTo>
                  <a:cubicBezTo>
                    <a:pt x="745554" y="211455"/>
                    <a:pt x="730029" y="221171"/>
                    <a:pt x="713646" y="231362"/>
                  </a:cubicBezTo>
                  <a:cubicBezTo>
                    <a:pt x="693738" y="243840"/>
                    <a:pt x="673069" y="256699"/>
                    <a:pt x="636779" y="260318"/>
                  </a:cubicBezTo>
                  <a:cubicBezTo>
                    <a:pt x="587249" y="265271"/>
                    <a:pt x="558674" y="247364"/>
                    <a:pt x="533528" y="231648"/>
                  </a:cubicBezTo>
                  <a:cubicBezTo>
                    <a:pt x="511239" y="217741"/>
                    <a:pt x="492094" y="205645"/>
                    <a:pt x="458661" y="207169"/>
                  </a:cubicBezTo>
                  <a:cubicBezTo>
                    <a:pt x="413799" y="209074"/>
                    <a:pt x="383223" y="234029"/>
                    <a:pt x="353601" y="258128"/>
                  </a:cubicBezTo>
                  <a:cubicBezTo>
                    <a:pt x="328550" y="278511"/>
                    <a:pt x="302832" y="299466"/>
                    <a:pt x="271590" y="299466"/>
                  </a:cubicBezTo>
                  <a:close/>
                  <a:moveTo>
                    <a:pt x="29941" y="134779"/>
                  </a:moveTo>
                  <a:cubicBezTo>
                    <a:pt x="34418" y="135922"/>
                    <a:pt x="42514" y="136874"/>
                    <a:pt x="49277" y="137731"/>
                  </a:cubicBezTo>
                  <a:cubicBezTo>
                    <a:pt x="78614" y="141161"/>
                    <a:pt x="123000" y="146495"/>
                    <a:pt x="171006" y="181356"/>
                  </a:cubicBezTo>
                  <a:cubicBezTo>
                    <a:pt x="200439" y="202692"/>
                    <a:pt x="213869" y="222695"/>
                    <a:pt x="224727" y="238792"/>
                  </a:cubicBezTo>
                  <a:cubicBezTo>
                    <a:pt x="234824" y="253746"/>
                    <a:pt x="240920" y="262795"/>
                    <a:pt x="255969" y="268129"/>
                  </a:cubicBezTo>
                  <a:cubicBezTo>
                    <a:pt x="282925" y="277558"/>
                    <a:pt x="302737" y="262890"/>
                    <a:pt x="335598" y="236029"/>
                  </a:cubicBezTo>
                  <a:cubicBezTo>
                    <a:pt x="365697" y="211455"/>
                    <a:pt x="403131" y="180975"/>
                    <a:pt x="457423" y="178689"/>
                  </a:cubicBezTo>
                  <a:cubicBezTo>
                    <a:pt x="499714" y="176879"/>
                    <a:pt x="525622" y="193167"/>
                    <a:pt x="548673" y="207550"/>
                  </a:cubicBezTo>
                  <a:cubicBezTo>
                    <a:pt x="573057" y="222790"/>
                    <a:pt x="594107" y="236029"/>
                    <a:pt x="633921" y="232029"/>
                  </a:cubicBezTo>
                  <a:cubicBezTo>
                    <a:pt x="663544" y="229076"/>
                    <a:pt x="679737" y="218980"/>
                    <a:pt x="698501" y="207264"/>
                  </a:cubicBezTo>
                  <a:cubicBezTo>
                    <a:pt x="715646" y="196501"/>
                    <a:pt x="735172" y="184309"/>
                    <a:pt x="765843" y="178975"/>
                  </a:cubicBezTo>
                  <a:cubicBezTo>
                    <a:pt x="817373" y="169926"/>
                    <a:pt x="850139" y="192500"/>
                    <a:pt x="881762" y="214313"/>
                  </a:cubicBezTo>
                  <a:cubicBezTo>
                    <a:pt x="906146" y="231172"/>
                    <a:pt x="929196" y="247079"/>
                    <a:pt x="961581" y="249746"/>
                  </a:cubicBezTo>
                  <a:cubicBezTo>
                    <a:pt x="1009968" y="253746"/>
                    <a:pt x="1062165" y="228981"/>
                    <a:pt x="1116648" y="176213"/>
                  </a:cubicBezTo>
                  <a:lnTo>
                    <a:pt x="942817" y="28861"/>
                  </a:lnTo>
                  <a:lnTo>
                    <a:pt x="198724" y="28861"/>
                  </a:lnTo>
                  <a:cubicBezTo>
                    <a:pt x="61469" y="97822"/>
                    <a:pt x="34894" y="125921"/>
                    <a:pt x="29941" y="13477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333940" y="4431696"/>
              <a:ext cx="783240" cy="177355"/>
            </a:xfrm>
            <a:custGeom>
              <a:rect b="b" l="l" r="r" t="t"/>
              <a:pathLst>
                <a:path extrusionOk="0" h="177355" w="783240">
                  <a:moveTo>
                    <a:pt x="768858" y="177356"/>
                  </a:moveTo>
                  <a:lnTo>
                    <a:pt x="14288" y="177356"/>
                  </a:lnTo>
                  <a:cubicBezTo>
                    <a:pt x="6382" y="177356"/>
                    <a:pt x="0" y="170974"/>
                    <a:pt x="0" y="163068"/>
                  </a:cubicBezTo>
                  <a:lnTo>
                    <a:pt x="0" y="58293"/>
                  </a:lnTo>
                  <a:cubicBezTo>
                    <a:pt x="0" y="26194"/>
                    <a:pt x="26098" y="0"/>
                    <a:pt x="58293" y="0"/>
                  </a:cubicBezTo>
                  <a:lnTo>
                    <a:pt x="724948" y="0"/>
                  </a:lnTo>
                  <a:cubicBezTo>
                    <a:pt x="757047" y="0"/>
                    <a:pt x="783241" y="26099"/>
                    <a:pt x="783241" y="58293"/>
                  </a:cubicBezTo>
                  <a:lnTo>
                    <a:pt x="783241" y="163068"/>
                  </a:lnTo>
                  <a:cubicBezTo>
                    <a:pt x="783146" y="170974"/>
                    <a:pt x="776764" y="177356"/>
                    <a:pt x="768858" y="177356"/>
                  </a:cubicBezTo>
                  <a:close/>
                  <a:moveTo>
                    <a:pt x="28575" y="148781"/>
                  </a:moveTo>
                  <a:lnTo>
                    <a:pt x="754571" y="148781"/>
                  </a:lnTo>
                  <a:lnTo>
                    <a:pt x="754571" y="58293"/>
                  </a:lnTo>
                  <a:cubicBezTo>
                    <a:pt x="754571" y="41910"/>
                    <a:pt x="741235" y="28575"/>
                    <a:pt x="724853" y="28575"/>
                  </a:cubicBezTo>
                  <a:lnTo>
                    <a:pt x="58198" y="28575"/>
                  </a:lnTo>
                  <a:cubicBezTo>
                    <a:pt x="41815" y="28575"/>
                    <a:pt x="28480" y="41910"/>
                    <a:pt x="28480" y="58293"/>
                  </a:cubicBezTo>
                  <a:lnTo>
                    <a:pt x="28480" y="14878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308544" y="4906359"/>
              <a:ext cx="279392" cy="257594"/>
            </a:xfrm>
            <a:custGeom>
              <a:rect b="b" l="l" r="r" t="t"/>
              <a:pathLst>
                <a:path extrusionOk="0" h="257594" w="279392">
                  <a:moveTo>
                    <a:pt x="252663" y="177799"/>
                  </a:moveTo>
                  <a:cubicBezTo>
                    <a:pt x="207133" y="243713"/>
                    <a:pt x="119599" y="275050"/>
                    <a:pt x="57210" y="247713"/>
                  </a:cubicBezTo>
                  <a:cubicBezTo>
                    <a:pt x="-4988" y="220471"/>
                    <a:pt x="-18514" y="145414"/>
                    <a:pt x="26730" y="79787"/>
                  </a:cubicBezTo>
                  <a:cubicBezTo>
                    <a:pt x="71974" y="14255"/>
                    <a:pt x="159127" y="-17272"/>
                    <a:pt x="221516" y="9588"/>
                  </a:cubicBezTo>
                  <a:cubicBezTo>
                    <a:pt x="284095" y="36448"/>
                    <a:pt x="298192" y="111791"/>
                    <a:pt x="252663" y="177799"/>
                  </a:cubicBezTo>
                  <a:close/>
                </a:path>
              </a:pathLst>
            </a:custGeom>
            <a:solidFill>
              <a:srgbClr val="F5EAD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7" name="Google Shape;177;p3"/>
            <p:cNvGrpSpPr/>
            <p:nvPr/>
          </p:nvGrpSpPr>
          <p:grpSpPr>
            <a:xfrm>
              <a:off x="3263159" y="4509007"/>
              <a:ext cx="518505" cy="417227"/>
              <a:chOff x="3263159" y="4509007"/>
              <a:chExt cx="518505" cy="417227"/>
            </a:xfrm>
          </p:grpSpPr>
          <p:sp>
            <p:nvSpPr>
              <p:cNvPr id="178" name="Google Shape;178;p3"/>
              <p:cNvSpPr/>
              <p:nvPr/>
            </p:nvSpPr>
            <p:spPr>
              <a:xfrm>
                <a:off x="3524262" y="4523171"/>
                <a:ext cx="257402" cy="177511"/>
              </a:xfrm>
              <a:custGeom>
                <a:rect b="b" l="l" r="r" t="t"/>
                <a:pathLst>
                  <a:path extrusionOk="0" h="177511" w="257402">
                    <a:moveTo>
                      <a:pt x="188392" y="177512"/>
                    </a:moveTo>
                    <a:cubicBezTo>
                      <a:pt x="164008" y="177512"/>
                      <a:pt x="133338" y="167987"/>
                      <a:pt x="92571" y="148174"/>
                    </a:cubicBezTo>
                    <a:cubicBezTo>
                      <a:pt x="39326" y="122362"/>
                      <a:pt x="3036" y="90263"/>
                      <a:pt x="178" y="66355"/>
                    </a:cubicBezTo>
                    <a:cubicBezTo>
                      <a:pt x="-489" y="60545"/>
                      <a:pt x="369" y="51782"/>
                      <a:pt x="8846" y="42733"/>
                    </a:cubicBezTo>
                    <a:cubicBezTo>
                      <a:pt x="32944" y="16920"/>
                      <a:pt x="116288" y="-3273"/>
                      <a:pt x="183725" y="442"/>
                    </a:cubicBezTo>
                    <a:cubicBezTo>
                      <a:pt x="204870" y="1585"/>
                      <a:pt x="226492" y="4919"/>
                      <a:pt x="241542" y="21587"/>
                    </a:cubicBezTo>
                    <a:cubicBezTo>
                      <a:pt x="269355" y="52544"/>
                      <a:pt x="253829" y="102359"/>
                      <a:pt x="245542" y="129220"/>
                    </a:cubicBezTo>
                    <a:cubicBezTo>
                      <a:pt x="239160" y="149984"/>
                      <a:pt x="234874" y="163605"/>
                      <a:pt x="220777" y="170463"/>
                    </a:cubicBezTo>
                    <a:cubicBezTo>
                      <a:pt x="211157" y="175225"/>
                      <a:pt x="200489" y="177512"/>
                      <a:pt x="188392" y="177512"/>
                    </a:cubicBezTo>
                    <a:close/>
                    <a:moveTo>
                      <a:pt x="40659" y="65498"/>
                    </a:moveTo>
                    <a:cubicBezTo>
                      <a:pt x="47613" y="74546"/>
                      <a:pt x="67234" y="93691"/>
                      <a:pt x="109144" y="113980"/>
                    </a:cubicBezTo>
                    <a:cubicBezTo>
                      <a:pt x="155150" y="136268"/>
                      <a:pt x="185725" y="143793"/>
                      <a:pt x="202584" y="136935"/>
                    </a:cubicBezTo>
                    <a:cubicBezTo>
                      <a:pt x="204299" y="133697"/>
                      <a:pt x="206775" y="125410"/>
                      <a:pt x="209157" y="118075"/>
                    </a:cubicBezTo>
                    <a:cubicBezTo>
                      <a:pt x="214395" y="101312"/>
                      <a:pt x="226492" y="61973"/>
                      <a:pt x="213157" y="47209"/>
                    </a:cubicBezTo>
                    <a:cubicBezTo>
                      <a:pt x="209252" y="42828"/>
                      <a:pt x="202394" y="39685"/>
                      <a:pt x="181629" y="38637"/>
                    </a:cubicBezTo>
                    <a:cubicBezTo>
                      <a:pt x="118955" y="35208"/>
                      <a:pt x="58281" y="53972"/>
                      <a:pt x="40659" y="65498"/>
                    </a:cubicBezTo>
                    <a:close/>
                    <a:moveTo>
                      <a:pt x="37897" y="61878"/>
                    </a:moveTo>
                    <a:lnTo>
                      <a:pt x="37897" y="61878"/>
                    </a:lnTo>
                    <a:lnTo>
                      <a:pt x="37897" y="61878"/>
                    </a:lnTo>
                    <a:close/>
                    <a:moveTo>
                      <a:pt x="37707" y="60735"/>
                    </a:moveTo>
                    <a:lnTo>
                      <a:pt x="37707" y="60735"/>
                    </a:lnTo>
                    <a:close/>
                  </a:path>
                </a:pathLst>
              </a:custGeom>
              <a:solidFill>
                <a:srgbClr val="B08B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" name="Google Shape;179;p3"/>
              <p:cNvSpPr/>
              <p:nvPr/>
            </p:nvSpPr>
            <p:spPr>
              <a:xfrm>
                <a:off x="3263159" y="4509007"/>
                <a:ext cx="247137" cy="164338"/>
              </a:xfrm>
              <a:custGeom>
                <a:rect b="b" l="l" r="r" t="t"/>
                <a:pathLst>
                  <a:path extrusionOk="0" h="164338" w="247137">
                    <a:moveTo>
                      <a:pt x="108309" y="164339"/>
                    </a:moveTo>
                    <a:cubicBezTo>
                      <a:pt x="69923" y="164339"/>
                      <a:pt x="10392" y="148527"/>
                      <a:pt x="1153" y="104521"/>
                    </a:cubicBezTo>
                    <a:cubicBezTo>
                      <a:pt x="-7801" y="61754"/>
                      <a:pt x="37253" y="22702"/>
                      <a:pt x="72209" y="8605"/>
                    </a:cubicBezTo>
                    <a:cubicBezTo>
                      <a:pt x="124692" y="-12636"/>
                      <a:pt x="189557" y="6128"/>
                      <a:pt x="241469" y="57373"/>
                    </a:cubicBezTo>
                    <a:cubicBezTo>
                      <a:pt x="247850" y="63754"/>
                      <a:pt x="248993" y="73660"/>
                      <a:pt x="244136" y="81281"/>
                    </a:cubicBezTo>
                    <a:cubicBezTo>
                      <a:pt x="235182" y="95092"/>
                      <a:pt x="186795" y="163862"/>
                      <a:pt x="109262" y="164339"/>
                    </a:cubicBezTo>
                    <a:cubicBezTo>
                      <a:pt x="108881" y="164339"/>
                      <a:pt x="108595" y="164339"/>
                      <a:pt x="108309" y="164339"/>
                    </a:cubicBezTo>
                    <a:close/>
                    <a:moveTo>
                      <a:pt x="116786" y="38227"/>
                    </a:moveTo>
                    <a:cubicBezTo>
                      <a:pt x="106118" y="38227"/>
                      <a:pt x="95831" y="40037"/>
                      <a:pt x="86402" y="43847"/>
                    </a:cubicBezTo>
                    <a:cubicBezTo>
                      <a:pt x="61732" y="53753"/>
                      <a:pt x="34776" y="79566"/>
                      <a:pt x="38396" y="96616"/>
                    </a:cubicBezTo>
                    <a:cubicBezTo>
                      <a:pt x="41920" y="113284"/>
                      <a:pt x="78686" y="126143"/>
                      <a:pt x="108214" y="126143"/>
                    </a:cubicBezTo>
                    <a:cubicBezTo>
                      <a:pt x="108404" y="126143"/>
                      <a:pt x="108595" y="126143"/>
                      <a:pt x="108881" y="126143"/>
                    </a:cubicBezTo>
                    <a:cubicBezTo>
                      <a:pt x="153743" y="125858"/>
                      <a:pt x="186700" y="93187"/>
                      <a:pt x="202607" y="73375"/>
                    </a:cubicBezTo>
                    <a:cubicBezTo>
                      <a:pt x="175175" y="50705"/>
                      <a:pt x="144504" y="38227"/>
                      <a:pt x="116786" y="38227"/>
                    </a:cubicBezTo>
                    <a:close/>
                  </a:path>
                </a:pathLst>
              </a:custGeom>
              <a:solidFill>
                <a:srgbClr val="B08B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3452860" y="4575735"/>
                <a:ext cx="72321" cy="231437"/>
              </a:xfrm>
              <a:custGeom>
                <a:rect b="b" l="l" r="r" t="t"/>
                <a:pathLst>
                  <a:path extrusionOk="0" h="231437" w="72321">
                    <a:moveTo>
                      <a:pt x="23479" y="231437"/>
                    </a:moveTo>
                    <a:cubicBezTo>
                      <a:pt x="14335" y="231437"/>
                      <a:pt x="6334" y="224865"/>
                      <a:pt x="4715" y="215626"/>
                    </a:cubicBezTo>
                    <a:cubicBezTo>
                      <a:pt x="-1572" y="178954"/>
                      <a:pt x="-1572" y="141711"/>
                      <a:pt x="4715" y="105136"/>
                    </a:cubicBezTo>
                    <a:cubicBezTo>
                      <a:pt x="10335" y="72179"/>
                      <a:pt x="21003" y="40270"/>
                      <a:pt x="36338" y="10362"/>
                    </a:cubicBezTo>
                    <a:cubicBezTo>
                      <a:pt x="41100" y="1027"/>
                      <a:pt x="52626" y="-2688"/>
                      <a:pt x="61960" y="2075"/>
                    </a:cubicBezTo>
                    <a:cubicBezTo>
                      <a:pt x="71295" y="6837"/>
                      <a:pt x="75009" y="18363"/>
                      <a:pt x="70247" y="27697"/>
                    </a:cubicBezTo>
                    <a:cubicBezTo>
                      <a:pt x="56721" y="54082"/>
                      <a:pt x="47292" y="82276"/>
                      <a:pt x="42339" y="111422"/>
                    </a:cubicBezTo>
                    <a:cubicBezTo>
                      <a:pt x="36814" y="143807"/>
                      <a:pt x="36814" y="176668"/>
                      <a:pt x="42339" y="209149"/>
                    </a:cubicBezTo>
                    <a:cubicBezTo>
                      <a:pt x="44148" y="219531"/>
                      <a:pt x="37100" y="229342"/>
                      <a:pt x="26718" y="231151"/>
                    </a:cubicBezTo>
                    <a:cubicBezTo>
                      <a:pt x="25575" y="231342"/>
                      <a:pt x="24527" y="231437"/>
                      <a:pt x="23479" y="231437"/>
                    </a:cubicBezTo>
                    <a:close/>
                  </a:path>
                </a:pathLst>
              </a:custGeom>
              <a:solidFill>
                <a:srgbClr val="B08B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3"/>
              <p:cNvSpPr/>
              <p:nvPr/>
            </p:nvSpPr>
            <p:spPr>
              <a:xfrm>
                <a:off x="3501875" y="4575818"/>
                <a:ext cx="83835" cy="350416"/>
              </a:xfrm>
              <a:custGeom>
                <a:rect b="b" l="l" r="r" t="t"/>
                <a:pathLst>
                  <a:path extrusionOk="0" h="350416" w="83835">
                    <a:moveTo>
                      <a:pt x="48854" y="350416"/>
                    </a:moveTo>
                    <a:cubicBezTo>
                      <a:pt x="47140" y="350416"/>
                      <a:pt x="45425" y="350226"/>
                      <a:pt x="43711" y="349749"/>
                    </a:cubicBezTo>
                    <a:cubicBezTo>
                      <a:pt x="33614" y="346987"/>
                      <a:pt x="27614" y="336414"/>
                      <a:pt x="30471" y="326318"/>
                    </a:cubicBezTo>
                    <a:cubicBezTo>
                      <a:pt x="43330" y="279836"/>
                      <a:pt x="48188" y="231925"/>
                      <a:pt x="44663" y="184014"/>
                    </a:cubicBezTo>
                    <a:cubicBezTo>
                      <a:pt x="40758" y="129436"/>
                      <a:pt x="26375" y="76763"/>
                      <a:pt x="1991" y="27519"/>
                    </a:cubicBezTo>
                    <a:cubicBezTo>
                      <a:pt x="-2676" y="18089"/>
                      <a:pt x="1134" y="6659"/>
                      <a:pt x="10564" y="1991"/>
                    </a:cubicBezTo>
                    <a:cubicBezTo>
                      <a:pt x="19994" y="-2676"/>
                      <a:pt x="31424" y="1134"/>
                      <a:pt x="36091" y="10564"/>
                    </a:cubicBezTo>
                    <a:cubicBezTo>
                      <a:pt x="62666" y="64285"/>
                      <a:pt x="78382" y="121721"/>
                      <a:pt x="82668" y="181252"/>
                    </a:cubicBezTo>
                    <a:cubicBezTo>
                      <a:pt x="86383" y="233544"/>
                      <a:pt x="81239" y="285741"/>
                      <a:pt x="67142" y="336414"/>
                    </a:cubicBezTo>
                    <a:cubicBezTo>
                      <a:pt x="64856" y="344891"/>
                      <a:pt x="57141" y="350416"/>
                      <a:pt x="48854" y="350416"/>
                    </a:cubicBezTo>
                    <a:close/>
                  </a:path>
                </a:pathLst>
              </a:custGeom>
              <a:solidFill>
                <a:srgbClr val="B08B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3460762" y="4520183"/>
                <a:ext cx="114402" cy="114300"/>
              </a:xfrm>
              <a:custGeom>
                <a:rect b="b" l="l" r="r" t="t"/>
                <a:pathLst>
                  <a:path extrusionOk="0" h="114300" w="114402">
                    <a:moveTo>
                      <a:pt x="57201" y="114300"/>
                    </a:moveTo>
                    <a:cubicBezTo>
                      <a:pt x="87110" y="114300"/>
                      <a:pt x="115780" y="88011"/>
                      <a:pt x="114351" y="57150"/>
                    </a:cubicBezTo>
                    <a:cubicBezTo>
                      <a:pt x="112922" y="26194"/>
                      <a:pt x="89205" y="0"/>
                      <a:pt x="57201" y="0"/>
                    </a:cubicBezTo>
                    <a:cubicBezTo>
                      <a:pt x="27293" y="0"/>
                      <a:pt x="-1378" y="26289"/>
                      <a:pt x="51" y="57150"/>
                    </a:cubicBezTo>
                    <a:cubicBezTo>
                      <a:pt x="1480" y="88106"/>
                      <a:pt x="25197" y="114300"/>
                      <a:pt x="57201" y="114300"/>
                    </a:cubicBezTo>
                    <a:lnTo>
                      <a:pt x="57201" y="114300"/>
                    </a:lnTo>
                    <a:close/>
                  </a:path>
                </a:pathLst>
              </a:custGeom>
              <a:solidFill>
                <a:srgbClr val="B08B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" name="Google Shape;183;p3"/>
          <p:cNvGrpSpPr/>
          <p:nvPr/>
        </p:nvGrpSpPr>
        <p:grpSpPr>
          <a:xfrm>
            <a:off x="4205363" y="4552999"/>
            <a:ext cx="1265433" cy="1586617"/>
            <a:chOff x="4632579" y="4307871"/>
            <a:chExt cx="1124330" cy="1409700"/>
          </a:xfrm>
        </p:grpSpPr>
        <p:sp>
          <p:nvSpPr>
            <p:cNvPr id="184" name="Google Shape;184;p3"/>
            <p:cNvSpPr/>
            <p:nvPr/>
          </p:nvSpPr>
          <p:spPr>
            <a:xfrm>
              <a:off x="4800885" y="4573333"/>
              <a:ext cx="787527" cy="1050036"/>
            </a:xfrm>
            <a:custGeom>
              <a:rect b="b" l="l" r="r" t="t"/>
              <a:pathLst>
                <a:path extrusionOk="0" h="1050036" w="787527">
                  <a:moveTo>
                    <a:pt x="0" y="0"/>
                  </a:moveTo>
                  <a:lnTo>
                    <a:pt x="787527" y="0"/>
                  </a:lnTo>
                  <a:lnTo>
                    <a:pt x="787527" y="1050036"/>
                  </a:lnTo>
                  <a:lnTo>
                    <a:pt x="0" y="1050036"/>
                  </a:lnTo>
                  <a:close/>
                </a:path>
              </a:pathLst>
            </a:custGeom>
            <a:solidFill>
              <a:srgbClr val="F9D6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5" name="Google Shape;185;p3"/>
            <p:cNvGrpSpPr/>
            <p:nvPr/>
          </p:nvGrpSpPr>
          <p:grpSpPr>
            <a:xfrm>
              <a:off x="4830984" y="4550187"/>
              <a:ext cx="727424" cy="1099185"/>
              <a:chOff x="4830984" y="4550187"/>
              <a:chExt cx="727424" cy="1099185"/>
            </a:xfrm>
          </p:grpSpPr>
          <p:sp>
            <p:nvSpPr>
              <p:cNvPr id="186" name="Google Shape;186;p3"/>
              <p:cNvSpPr/>
              <p:nvPr/>
            </p:nvSpPr>
            <p:spPr>
              <a:xfrm>
                <a:off x="4830984" y="459914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4902898" y="464105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3"/>
              <p:cNvSpPr/>
              <p:nvPr/>
            </p:nvSpPr>
            <p:spPr>
              <a:xfrm>
                <a:off x="4901183" y="4550187"/>
                <a:ext cx="77628" cy="67341"/>
              </a:xfrm>
              <a:custGeom>
                <a:rect b="b" l="l" r="r" t="t"/>
                <a:pathLst>
                  <a:path extrusionOk="0" h="67341" w="77628">
                    <a:moveTo>
                      <a:pt x="58198" y="0"/>
                    </a:moveTo>
                    <a:lnTo>
                      <a:pt x="19431" y="0"/>
                    </a:lnTo>
                    <a:lnTo>
                      <a:pt x="0" y="33623"/>
                    </a:lnTo>
                    <a:lnTo>
                      <a:pt x="19431" y="67342"/>
                    </a:lnTo>
                    <a:lnTo>
                      <a:pt x="58198" y="67342"/>
                    </a:lnTo>
                    <a:lnTo>
                      <a:pt x="77629" y="33623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4974716" y="459914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3"/>
              <p:cNvSpPr/>
              <p:nvPr/>
            </p:nvSpPr>
            <p:spPr>
              <a:xfrm>
                <a:off x="4974716" y="468058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3"/>
              <p:cNvSpPr/>
              <p:nvPr/>
            </p:nvSpPr>
            <p:spPr>
              <a:xfrm>
                <a:off x="5047107" y="4647342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5045392" y="4556474"/>
                <a:ext cx="77724" cy="67246"/>
              </a:xfrm>
              <a:custGeom>
                <a:rect b="b" l="l" r="r" t="t"/>
                <a:pathLst>
                  <a:path extrusionOk="0" h="67246" w="77724">
                    <a:moveTo>
                      <a:pt x="58293" y="0"/>
                    </a:moveTo>
                    <a:lnTo>
                      <a:pt x="19431" y="0"/>
                    </a:lnTo>
                    <a:lnTo>
                      <a:pt x="0" y="33623"/>
                    </a:lnTo>
                    <a:lnTo>
                      <a:pt x="19431" y="67246"/>
                    </a:lnTo>
                    <a:lnTo>
                      <a:pt x="58293" y="67246"/>
                    </a:lnTo>
                    <a:lnTo>
                      <a:pt x="77724" y="33623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3"/>
              <p:cNvSpPr/>
              <p:nvPr/>
            </p:nvSpPr>
            <p:spPr>
              <a:xfrm>
                <a:off x="5118925" y="4605337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3"/>
              <p:cNvSpPr/>
              <p:nvPr/>
            </p:nvSpPr>
            <p:spPr>
              <a:xfrm>
                <a:off x="4830984" y="468058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4902898" y="4722590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3"/>
              <p:cNvSpPr/>
              <p:nvPr/>
            </p:nvSpPr>
            <p:spPr>
              <a:xfrm>
                <a:off x="5047107" y="472878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3"/>
              <p:cNvSpPr/>
              <p:nvPr/>
            </p:nvSpPr>
            <p:spPr>
              <a:xfrm>
                <a:off x="5118925" y="468687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4974716" y="4755927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4830984" y="4755927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4902898" y="4797837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5047107" y="480412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5118925" y="476211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4974716" y="4837461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4830984" y="4837461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4902898" y="4879371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5047107" y="4885658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721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5118925" y="484365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4974716" y="491899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4830984" y="491899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4902898" y="496090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5047107" y="4967192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721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5118925" y="492518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4974716" y="500043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4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4974716" y="508196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4830984" y="500043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4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4830984" y="508196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4902898" y="5042439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5047107" y="504872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721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5118925" y="500672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4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220;p3"/>
              <p:cNvSpPr/>
              <p:nvPr/>
            </p:nvSpPr>
            <p:spPr>
              <a:xfrm>
                <a:off x="5118925" y="508825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4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3"/>
              <p:cNvSpPr/>
              <p:nvPr/>
            </p:nvSpPr>
            <p:spPr>
              <a:xfrm>
                <a:off x="5271516" y="509339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5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3"/>
              <p:cNvSpPr/>
              <p:nvPr/>
            </p:nvSpPr>
            <p:spPr>
              <a:xfrm>
                <a:off x="5415724" y="509968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3"/>
              <p:cNvSpPr/>
              <p:nvPr/>
            </p:nvSpPr>
            <p:spPr>
              <a:xfrm>
                <a:off x="5196173" y="456485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5268182" y="460676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5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5340000" y="456485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5340000" y="464639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5412390" y="461305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5484209" y="4571142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" name="Google Shape;229;p3"/>
              <p:cNvSpPr/>
              <p:nvPr/>
            </p:nvSpPr>
            <p:spPr>
              <a:xfrm>
                <a:off x="5196173" y="464639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3"/>
              <p:cNvSpPr/>
              <p:nvPr/>
            </p:nvSpPr>
            <p:spPr>
              <a:xfrm>
                <a:off x="5268182" y="468830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3"/>
              <p:cNvSpPr/>
              <p:nvPr/>
            </p:nvSpPr>
            <p:spPr>
              <a:xfrm>
                <a:off x="5412390" y="469458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3"/>
              <p:cNvSpPr/>
              <p:nvPr/>
            </p:nvSpPr>
            <p:spPr>
              <a:xfrm>
                <a:off x="5484209" y="465267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5340000" y="4721637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3"/>
              <p:cNvSpPr/>
              <p:nvPr/>
            </p:nvSpPr>
            <p:spPr>
              <a:xfrm>
                <a:off x="5196173" y="4721637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235;p3"/>
              <p:cNvSpPr/>
              <p:nvPr/>
            </p:nvSpPr>
            <p:spPr>
              <a:xfrm>
                <a:off x="5268182" y="4763547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5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5412390" y="476983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3"/>
              <p:cNvSpPr/>
              <p:nvPr/>
            </p:nvSpPr>
            <p:spPr>
              <a:xfrm>
                <a:off x="5484209" y="472792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3"/>
              <p:cNvSpPr/>
              <p:nvPr/>
            </p:nvSpPr>
            <p:spPr>
              <a:xfrm>
                <a:off x="5340000" y="480317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5196173" y="480317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5268182" y="484508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4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3"/>
              <p:cNvSpPr/>
              <p:nvPr/>
            </p:nvSpPr>
            <p:spPr>
              <a:xfrm>
                <a:off x="5412390" y="485136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242;p3"/>
              <p:cNvSpPr/>
              <p:nvPr/>
            </p:nvSpPr>
            <p:spPr>
              <a:xfrm>
                <a:off x="5484209" y="480945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" name="Google Shape;243;p3"/>
              <p:cNvSpPr/>
              <p:nvPr/>
            </p:nvSpPr>
            <p:spPr>
              <a:xfrm>
                <a:off x="5340000" y="488470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3"/>
              <p:cNvSpPr/>
              <p:nvPr/>
            </p:nvSpPr>
            <p:spPr>
              <a:xfrm>
                <a:off x="5196173" y="488470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3"/>
              <p:cNvSpPr/>
              <p:nvPr/>
            </p:nvSpPr>
            <p:spPr>
              <a:xfrm>
                <a:off x="5268182" y="492661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4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4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3"/>
              <p:cNvSpPr/>
              <p:nvPr/>
            </p:nvSpPr>
            <p:spPr>
              <a:xfrm>
                <a:off x="5412390" y="493290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247;p3"/>
              <p:cNvSpPr/>
              <p:nvPr/>
            </p:nvSpPr>
            <p:spPr>
              <a:xfrm>
                <a:off x="5484209" y="4890992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8" name="Google Shape;248;p3"/>
              <p:cNvSpPr/>
              <p:nvPr/>
            </p:nvSpPr>
            <p:spPr>
              <a:xfrm>
                <a:off x="5340000" y="496623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3"/>
              <p:cNvSpPr/>
              <p:nvPr/>
            </p:nvSpPr>
            <p:spPr>
              <a:xfrm>
                <a:off x="5340000" y="504777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3"/>
              <p:cNvSpPr/>
              <p:nvPr/>
            </p:nvSpPr>
            <p:spPr>
              <a:xfrm>
                <a:off x="5196173" y="496623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251;p3"/>
              <p:cNvSpPr/>
              <p:nvPr/>
            </p:nvSpPr>
            <p:spPr>
              <a:xfrm>
                <a:off x="5196173" y="504777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" name="Google Shape;252;p3"/>
              <p:cNvSpPr/>
              <p:nvPr/>
            </p:nvSpPr>
            <p:spPr>
              <a:xfrm>
                <a:off x="5268182" y="500814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5412390" y="501443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254;p3"/>
              <p:cNvSpPr/>
              <p:nvPr/>
            </p:nvSpPr>
            <p:spPr>
              <a:xfrm>
                <a:off x="5484209" y="497252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5" name="Google Shape;255;p3"/>
              <p:cNvSpPr/>
              <p:nvPr/>
            </p:nvSpPr>
            <p:spPr>
              <a:xfrm>
                <a:off x="5484209" y="5054060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3"/>
              <p:cNvSpPr/>
              <p:nvPr/>
            </p:nvSpPr>
            <p:spPr>
              <a:xfrm>
                <a:off x="4830984" y="516978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7" name="Google Shape;257;p3"/>
              <p:cNvSpPr/>
              <p:nvPr/>
            </p:nvSpPr>
            <p:spPr>
              <a:xfrm>
                <a:off x="4902898" y="521169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8" name="Google Shape;258;p3"/>
              <p:cNvSpPr/>
              <p:nvPr/>
            </p:nvSpPr>
            <p:spPr>
              <a:xfrm>
                <a:off x="4901183" y="5120925"/>
                <a:ext cx="77628" cy="67246"/>
              </a:xfrm>
              <a:custGeom>
                <a:rect b="b" l="l" r="r" t="t"/>
                <a:pathLst>
                  <a:path extrusionOk="0" h="67246" w="77628">
                    <a:moveTo>
                      <a:pt x="58198" y="0"/>
                    </a:moveTo>
                    <a:lnTo>
                      <a:pt x="19431" y="0"/>
                    </a:lnTo>
                    <a:lnTo>
                      <a:pt x="0" y="33623"/>
                    </a:lnTo>
                    <a:lnTo>
                      <a:pt x="19431" y="67246"/>
                    </a:lnTo>
                    <a:lnTo>
                      <a:pt x="58198" y="67246"/>
                    </a:lnTo>
                    <a:lnTo>
                      <a:pt x="77629" y="33623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4974716" y="516978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0" name="Google Shape;260;p3"/>
              <p:cNvSpPr/>
              <p:nvPr/>
            </p:nvSpPr>
            <p:spPr>
              <a:xfrm>
                <a:off x="4974716" y="525132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>
                <a:off x="5047107" y="521798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262;p3"/>
              <p:cNvSpPr/>
              <p:nvPr/>
            </p:nvSpPr>
            <p:spPr>
              <a:xfrm>
                <a:off x="5045392" y="5127116"/>
                <a:ext cx="77724" cy="67341"/>
              </a:xfrm>
              <a:custGeom>
                <a:rect b="b" l="l" r="r" t="t"/>
                <a:pathLst>
                  <a:path extrusionOk="0" h="67341" w="77724">
                    <a:moveTo>
                      <a:pt x="58293" y="0"/>
                    </a:moveTo>
                    <a:lnTo>
                      <a:pt x="19431" y="0"/>
                    </a:lnTo>
                    <a:lnTo>
                      <a:pt x="0" y="33719"/>
                    </a:lnTo>
                    <a:lnTo>
                      <a:pt x="19431" y="67342"/>
                    </a:lnTo>
                    <a:lnTo>
                      <a:pt x="58293" y="67342"/>
                    </a:lnTo>
                    <a:lnTo>
                      <a:pt x="77724" y="3371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3" name="Google Shape;263;p3"/>
              <p:cNvSpPr/>
              <p:nvPr/>
            </p:nvSpPr>
            <p:spPr>
              <a:xfrm>
                <a:off x="5118925" y="517607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3"/>
              <p:cNvSpPr/>
              <p:nvPr/>
            </p:nvSpPr>
            <p:spPr>
              <a:xfrm>
                <a:off x="4830984" y="525132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3"/>
              <p:cNvSpPr/>
              <p:nvPr/>
            </p:nvSpPr>
            <p:spPr>
              <a:xfrm>
                <a:off x="4902898" y="529323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3"/>
              <p:cNvSpPr/>
              <p:nvPr/>
            </p:nvSpPr>
            <p:spPr>
              <a:xfrm>
                <a:off x="5047107" y="529951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3"/>
              <p:cNvSpPr/>
              <p:nvPr/>
            </p:nvSpPr>
            <p:spPr>
              <a:xfrm>
                <a:off x="5118925" y="5257609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3"/>
              <p:cNvSpPr/>
              <p:nvPr/>
            </p:nvSpPr>
            <p:spPr>
              <a:xfrm>
                <a:off x="4974716" y="532657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3"/>
              <p:cNvSpPr/>
              <p:nvPr/>
            </p:nvSpPr>
            <p:spPr>
              <a:xfrm>
                <a:off x="4830984" y="532657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3"/>
              <p:cNvSpPr/>
              <p:nvPr/>
            </p:nvSpPr>
            <p:spPr>
              <a:xfrm>
                <a:off x="4902898" y="536848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271;p3"/>
              <p:cNvSpPr/>
              <p:nvPr/>
            </p:nvSpPr>
            <p:spPr>
              <a:xfrm>
                <a:off x="5047107" y="537476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3"/>
              <p:cNvSpPr/>
              <p:nvPr/>
            </p:nvSpPr>
            <p:spPr>
              <a:xfrm>
                <a:off x="5118925" y="5332857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3"/>
              <p:cNvSpPr/>
              <p:nvPr/>
            </p:nvSpPr>
            <p:spPr>
              <a:xfrm>
                <a:off x="4974716" y="540810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3"/>
              <p:cNvSpPr/>
              <p:nvPr/>
            </p:nvSpPr>
            <p:spPr>
              <a:xfrm>
                <a:off x="4830984" y="540810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" name="Google Shape;275;p3"/>
              <p:cNvSpPr/>
              <p:nvPr/>
            </p:nvSpPr>
            <p:spPr>
              <a:xfrm>
                <a:off x="4902898" y="545001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" name="Google Shape;276;p3"/>
              <p:cNvSpPr/>
              <p:nvPr/>
            </p:nvSpPr>
            <p:spPr>
              <a:xfrm>
                <a:off x="5047107" y="545630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" name="Google Shape;277;p3"/>
              <p:cNvSpPr/>
              <p:nvPr/>
            </p:nvSpPr>
            <p:spPr>
              <a:xfrm>
                <a:off x="5118925" y="5414391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8" name="Google Shape;278;p3"/>
              <p:cNvSpPr/>
              <p:nvPr/>
            </p:nvSpPr>
            <p:spPr>
              <a:xfrm>
                <a:off x="4974716" y="548963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" name="Google Shape;279;p3"/>
              <p:cNvSpPr/>
              <p:nvPr/>
            </p:nvSpPr>
            <p:spPr>
              <a:xfrm>
                <a:off x="4830984" y="548963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0" name="Google Shape;280;p3"/>
              <p:cNvSpPr/>
              <p:nvPr/>
            </p:nvSpPr>
            <p:spPr>
              <a:xfrm>
                <a:off x="4902898" y="553154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1" name="Google Shape;281;p3"/>
              <p:cNvSpPr/>
              <p:nvPr/>
            </p:nvSpPr>
            <p:spPr>
              <a:xfrm>
                <a:off x="5047107" y="553783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2" name="Google Shape;282;p3"/>
              <p:cNvSpPr/>
              <p:nvPr/>
            </p:nvSpPr>
            <p:spPr>
              <a:xfrm>
                <a:off x="5118925" y="549592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" name="Google Shape;283;p3"/>
              <p:cNvSpPr/>
              <p:nvPr/>
            </p:nvSpPr>
            <p:spPr>
              <a:xfrm>
                <a:off x="4974716" y="557117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284;p3"/>
              <p:cNvSpPr/>
              <p:nvPr/>
            </p:nvSpPr>
            <p:spPr>
              <a:xfrm>
                <a:off x="4830984" y="557117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5" name="Google Shape;285;p3"/>
              <p:cNvSpPr/>
              <p:nvPr/>
            </p:nvSpPr>
            <p:spPr>
              <a:xfrm>
                <a:off x="5118925" y="5577458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6" name="Google Shape;286;p3"/>
              <p:cNvSpPr/>
              <p:nvPr/>
            </p:nvSpPr>
            <p:spPr>
              <a:xfrm>
                <a:off x="5196173" y="513559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7" name="Google Shape;287;p3"/>
              <p:cNvSpPr/>
              <p:nvPr/>
            </p:nvSpPr>
            <p:spPr>
              <a:xfrm>
                <a:off x="5268182" y="517750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8" name="Google Shape;288;p3"/>
              <p:cNvSpPr/>
              <p:nvPr/>
            </p:nvSpPr>
            <p:spPr>
              <a:xfrm>
                <a:off x="5340000" y="513559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9" name="Google Shape;289;p3"/>
              <p:cNvSpPr/>
              <p:nvPr/>
            </p:nvSpPr>
            <p:spPr>
              <a:xfrm>
                <a:off x="5340000" y="521703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5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0" name="Google Shape;290;p3"/>
              <p:cNvSpPr/>
              <p:nvPr/>
            </p:nvSpPr>
            <p:spPr>
              <a:xfrm>
                <a:off x="5412390" y="5183790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1" name="Google Shape;291;p3"/>
              <p:cNvSpPr/>
              <p:nvPr/>
            </p:nvSpPr>
            <p:spPr>
              <a:xfrm>
                <a:off x="5484209" y="5141785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292;p3"/>
              <p:cNvSpPr/>
              <p:nvPr/>
            </p:nvSpPr>
            <p:spPr>
              <a:xfrm>
                <a:off x="5196173" y="5217033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3" name="Google Shape;293;p3"/>
              <p:cNvSpPr/>
              <p:nvPr/>
            </p:nvSpPr>
            <p:spPr>
              <a:xfrm>
                <a:off x="5268182" y="5259038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4" name="Google Shape;294;p3"/>
              <p:cNvSpPr/>
              <p:nvPr/>
            </p:nvSpPr>
            <p:spPr>
              <a:xfrm>
                <a:off x="5412390" y="526532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3"/>
              <p:cNvSpPr/>
              <p:nvPr/>
            </p:nvSpPr>
            <p:spPr>
              <a:xfrm>
                <a:off x="5484209" y="5223319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6" name="Google Shape;296;p3"/>
              <p:cNvSpPr/>
              <p:nvPr/>
            </p:nvSpPr>
            <p:spPr>
              <a:xfrm>
                <a:off x="5340000" y="529237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7" name="Google Shape;297;p3"/>
              <p:cNvSpPr/>
              <p:nvPr/>
            </p:nvSpPr>
            <p:spPr>
              <a:xfrm>
                <a:off x="5196173" y="529237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298;p3"/>
              <p:cNvSpPr/>
              <p:nvPr/>
            </p:nvSpPr>
            <p:spPr>
              <a:xfrm>
                <a:off x="5268182" y="5334285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9" name="Google Shape;299;p3"/>
              <p:cNvSpPr/>
              <p:nvPr/>
            </p:nvSpPr>
            <p:spPr>
              <a:xfrm>
                <a:off x="5412390" y="5340572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0" name="Google Shape;300;p3"/>
              <p:cNvSpPr/>
              <p:nvPr/>
            </p:nvSpPr>
            <p:spPr>
              <a:xfrm>
                <a:off x="5484209" y="5298566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3"/>
              <p:cNvSpPr/>
              <p:nvPr/>
            </p:nvSpPr>
            <p:spPr>
              <a:xfrm>
                <a:off x="5340000" y="5373909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2" name="Google Shape;302;p3"/>
              <p:cNvSpPr/>
              <p:nvPr/>
            </p:nvSpPr>
            <p:spPr>
              <a:xfrm>
                <a:off x="5196173" y="5373909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3" name="Google Shape;303;p3"/>
              <p:cNvSpPr/>
              <p:nvPr/>
            </p:nvSpPr>
            <p:spPr>
              <a:xfrm>
                <a:off x="5268182" y="5415819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" name="Google Shape;304;p3"/>
              <p:cNvSpPr/>
              <p:nvPr/>
            </p:nvSpPr>
            <p:spPr>
              <a:xfrm>
                <a:off x="5412390" y="5422106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5" name="Google Shape;305;p3"/>
              <p:cNvSpPr/>
              <p:nvPr/>
            </p:nvSpPr>
            <p:spPr>
              <a:xfrm>
                <a:off x="5484209" y="5380100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6" name="Google Shape;306;p3"/>
              <p:cNvSpPr/>
              <p:nvPr/>
            </p:nvSpPr>
            <p:spPr>
              <a:xfrm>
                <a:off x="5340000" y="5455443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" name="Google Shape;307;p3"/>
              <p:cNvSpPr/>
              <p:nvPr/>
            </p:nvSpPr>
            <p:spPr>
              <a:xfrm>
                <a:off x="5196173" y="5455443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721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8" name="Google Shape;308;p3"/>
              <p:cNvSpPr/>
              <p:nvPr/>
            </p:nvSpPr>
            <p:spPr>
              <a:xfrm>
                <a:off x="5268182" y="5497353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9" name="Google Shape;309;p3"/>
              <p:cNvSpPr/>
              <p:nvPr/>
            </p:nvSpPr>
            <p:spPr>
              <a:xfrm>
                <a:off x="5412390" y="5503640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3"/>
              <p:cNvSpPr/>
              <p:nvPr/>
            </p:nvSpPr>
            <p:spPr>
              <a:xfrm>
                <a:off x="5484209" y="5461634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3"/>
              <p:cNvSpPr/>
              <p:nvPr/>
            </p:nvSpPr>
            <p:spPr>
              <a:xfrm>
                <a:off x="5340000" y="553688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195"/>
                    </a:lnTo>
                    <a:lnTo>
                      <a:pt x="18479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2" name="Google Shape;312;p3"/>
              <p:cNvSpPr/>
              <p:nvPr/>
            </p:nvSpPr>
            <p:spPr>
              <a:xfrm>
                <a:off x="5196173" y="5536882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721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721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" name="Google Shape;313;p3"/>
              <p:cNvSpPr/>
              <p:nvPr/>
            </p:nvSpPr>
            <p:spPr>
              <a:xfrm>
                <a:off x="5268182" y="5578887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479" y="0"/>
                    </a:lnTo>
                    <a:lnTo>
                      <a:pt x="0" y="32099"/>
                    </a:lnTo>
                    <a:lnTo>
                      <a:pt x="18479" y="64199"/>
                    </a:lnTo>
                    <a:lnTo>
                      <a:pt x="55626" y="64199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" name="Google Shape;314;p3"/>
              <p:cNvSpPr/>
              <p:nvPr/>
            </p:nvSpPr>
            <p:spPr>
              <a:xfrm>
                <a:off x="5412390" y="5585174"/>
                <a:ext cx="74199" cy="64198"/>
              </a:xfrm>
              <a:custGeom>
                <a:rect b="b" l="l" r="r" t="t"/>
                <a:pathLst>
                  <a:path extrusionOk="0" h="64198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099"/>
                    </a:lnTo>
                    <a:lnTo>
                      <a:pt x="18574" y="64198"/>
                    </a:lnTo>
                    <a:lnTo>
                      <a:pt x="55626" y="64198"/>
                    </a:lnTo>
                    <a:lnTo>
                      <a:pt x="74200" y="32099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5" name="Google Shape;315;p3"/>
              <p:cNvSpPr/>
              <p:nvPr/>
            </p:nvSpPr>
            <p:spPr>
              <a:xfrm>
                <a:off x="5484209" y="5543168"/>
                <a:ext cx="74199" cy="64293"/>
              </a:xfrm>
              <a:custGeom>
                <a:rect b="b" l="l" r="r" t="t"/>
                <a:pathLst>
                  <a:path extrusionOk="0" h="64293" w="74199">
                    <a:moveTo>
                      <a:pt x="55626" y="0"/>
                    </a:moveTo>
                    <a:lnTo>
                      <a:pt x="18574" y="0"/>
                    </a:lnTo>
                    <a:lnTo>
                      <a:pt x="0" y="32195"/>
                    </a:lnTo>
                    <a:lnTo>
                      <a:pt x="18574" y="64294"/>
                    </a:lnTo>
                    <a:lnTo>
                      <a:pt x="55626" y="64294"/>
                    </a:lnTo>
                    <a:lnTo>
                      <a:pt x="74200" y="32195"/>
                    </a:lnTo>
                    <a:close/>
                  </a:path>
                </a:pathLst>
              </a:custGeom>
              <a:solidFill>
                <a:srgbClr val="DA923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6" name="Google Shape;316;p3"/>
            <p:cNvSpPr/>
            <p:nvPr/>
          </p:nvSpPr>
          <p:spPr>
            <a:xfrm>
              <a:off x="4738116" y="4510563"/>
              <a:ext cx="913066" cy="1187005"/>
            </a:xfrm>
            <a:custGeom>
              <a:rect b="b" l="l" r="r" t="t"/>
              <a:pathLst>
                <a:path extrusionOk="0" h="1187005" w="913066">
                  <a:moveTo>
                    <a:pt x="0" y="0"/>
                  </a:moveTo>
                  <a:lnTo>
                    <a:pt x="0" y="1187006"/>
                  </a:lnTo>
                  <a:lnTo>
                    <a:pt x="913066" y="1187006"/>
                  </a:lnTo>
                  <a:lnTo>
                    <a:pt x="913066" y="0"/>
                  </a:lnTo>
                  <a:lnTo>
                    <a:pt x="0" y="0"/>
                  </a:lnTo>
                  <a:close/>
                  <a:moveTo>
                    <a:pt x="850392" y="1118521"/>
                  </a:moveTo>
                  <a:lnTo>
                    <a:pt x="62865" y="1118521"/>
                  </a:lnTo>
                  <a:lnTo>
                    <a:pt x="62865" y="68485"/>
                  </a:lnTo>
                  <a:lnTo>
                    <a:pt x="850392" y="68485"/>
                  </a:lnTo>
                  <a:lnTo>
                    <a:pt x="850392" y="1118521"/>
                  </a:lnTo>
                  <a:close/>
                </a:path>
              </a:pathLst>
            </a:custGeom>
            <a:solidFill>
              <a:srgbClr val="E7BC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4723923" y="4501991"/>
              <a:ext cx="941641" cy="1215580"/>
            </a:xfrm>
            <a:custGeom>
              <a:rect b="b" l="l" r="r" t="t"/>
              <a:pathLst>
                <a:path extrusionOk="0" h="1215580" w="941641">
                  <a:moveTo>
                    <a:pt x="927354" y="1215581"/>
                  </a:moveTo>
                  <a:lnTo>
                    <a:pt x="14288" y="1215581"/>
                  </a:lnTo>
                  <a:cubicBezTo>
                    <a:pt x="6382" y="1215581"/>
                    <a:pt x="0" y="1209199"/>
                    <a:pt x="0" y="120129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927354" y="0"/>
                  </a:lnTo>
                  <a:cubicBezTo>
                    <a:pt x="935260" y="0"/>
                    <a:pt x="941642" y="6382"/>
                    <a:pt x="941642" y="14288"/>
                  </a:cubicBezTo>
                  <a:lnTo>
                    <a:pt x="941642" y="1201293"/>
                  </a:lnTo>
                  <a:cubicBezTo>
                    <a:pt x="941642" y="1209199"/>
                    <a:pt x="935260" y="1215581"/>
                    <a:pt x="927354" y="1215581"/>
                  </a:cubicBezTo>
                  <a:close/>
                  <a:moveTo>
                    <a:pt x="28480" y="1187006"/>
                  </a:moveTo>
                  <a:lnTo>
                    <a:pt x="912971" y="1187006"/>
                  </a:lnTo>
                  <a:lnTo>
                    <a:pt x="912971" y="28575"/>
                  </a:lnTo>
                  <a:lnTo>
                    <a:pt x="28480" y="28575"/>
                  </a:lnTo>
                  <a:lnTo>
                    <a:pt x="28480" y="118700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4786693" y="4570475"/>
              <a:ext cx="816102" cy="1078610"/>
            </a:xfrm>
            <a:custGeom>
              <a:rect b="b" l="l" r="r" t="t"/>
              <a:pathLst>
                <a:path extrusionOk="0" h="1078610" w="816102">
                  <a:moveTo>
                    <a:pt x="801815" y="1078611"/>
                  </a:moveTo>
                  <a:lnTo>
                    <a:pt x="14288" y="1078611"/>
                  </a:lnTo>
                  <a:cubicBezTo>
                    <a:pt x="6382" y="1078611"/>
                    <a:pt x="0" y="1072229"/>
                    <a:pt x="0" y="106432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801815" y="0"/>
                  </a:lnTo>
                  <a:cubicBezTo>
                    <a:pt x="809720" y="0"/>
                    <a:pt x="816102" y="6382"/>
                    <a:pt x="816102" y="14288"/>
                  </a:cubicBezTo>
                  <a:lnTo>
                    <a:pt x="816102" y="1064323"/>
                  </a:lnTo>
                  <a:cubicBezTo>
                    <a:pt x="816102" y="1072229"/>
                    <a:pt x="809625" y="1078611"/>
                    <a:pt x="801815" y="1078611"/>
                  </a:cubicBezTo>
                  <a:close/>
                  <a:moveTo>
                    <a:pt x="28480" y="1050036"/>
                  </a:moveTo>
                  <a:lnTo>
                    <a:pt x="787432" y="1050036"/>
                  </a:lnTo>
                  <a:lnTo>
                    <a:pt x="787432" y="28575"/>
                  </a:lnTo>
                  <a:lnTo>
                    <a:pt x="28480" y="28575"/>
                  </a:lnTo>
                  <a:lnTo>
                    <a:pt x="28480" y="105003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4646866" y="4442079"/>
              <a:ext cx="1095756" cy="91344"/>
            </a:xfrm>
            <a:custGeom>
              <a:rect b="b" l="l" r="r" t="t"/>
              <a:pathLst>
                <a:path extrusionOk="0" h="91344" w="1095756">
                  <a:moveTo>
                    <a:pt x="0" y="0"/>
                  </a:moveTo>
                  <a:lnTo>
                    <a:pt x="1095756" y="0"/>
                  </a:lnTo>
                  <a:lnTo>
                    <a:pt x="1095756" y="91345"/>
                  </a:lnTo>
                  <a:lnTo>
                    <a:pt x="0" y="91345"/>
                  </a:lnTo>
                  <a:close/>
                </a:path>
              </a:pathLst>
            </a:custGeom>
            <a:solidFill>
              <a:srgbClr val="D19F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4632579" y="4422076"/>
              <a:ext cx="1124330" cy="119919"/>
            </a:xfrm>
            <a:custGeom>
              <a:rect b="b" l="l" r="r" t="t"/>
              <a:pathLst>
                <a:path extrusionOk="0" h="119919" w="1124330">
                  <a:moveTo>
                    <a:pt x="1109948" y="119920"/>
                  </a:moveTo>
                  <a:lnTo>
                    <a:pt x="14288" y="119920"/>
                  </a:lnTo>
                  <a:cubicBezTo>
                    <a:pt x="6382" y="119920"/>
                    <a:pt x="0" y="113538"/>
                    <a:pt x="0" y="105632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1110043" y="0"/>
                  </a:lnTo>
                  <a:cubicBezTo>
                    <a:pt x="1117949" y="0"/>
                    <a:pt x="1124331" y="6382"/>
                    <a:pt x="1124331" y="14288"/>
                  </a:cubicBezTo>
                  <a:lnTo>
                    <a:pt x="1124331" y="105632"/>
                  </a:lnTo>
                  <a:cubicBezTo>
                    <a:pt x="1124236" y="113538"/>
                    <a:pt x="1117854" y="119920"/>
                    <a:pt x="1109948" y="119920"/>
                  </a:cubicBezTo>
                  <a:close/>
                  <a:moveTo>
                    <a:pt x="28575" y="91345"/>
                  </a:moveTo>
                  <a:lnTo>
                    <a:pt x="1095756" y="91345"/>
                  </a:lnTo>
                  <a:lnTo>
                    <a:pt x="1095756" y="28575"/>
                  </a:lnTo>
                  <a:lnTo>
                    <a:pt x="28575" y="28575"/>
                  </a:lnTo>
                  <a:lnTo>
                    <a:pt x="28575" y="9134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5010628" y="4307871"/>
              <a:ext cx="368290" cy="142779"/>
            </a:xfrm>
            <a:custGeom>
              <a:rect b="b" l="l" r="r" t="t"/>
              <a:pathLst>
                <a:path extrusionOk="0" h="142779" w="368290">
                  <a:moveTo>
                    <a:pt x="18857" y="142780"/>
                  </a:moveTo>
                  <a:cubicBezTo>
                    <a:pt x="12857" y="142780"/>
                    <a:pt x="7237" y="138970"/>
                    <a:pt x="5237" y="132874"/>
                  </a:cubicBezTo>
                  <a:cubicBezTo>
                    <a:pt x="1141" y="120301"/>
                    <a:pt x="-4193" y="94964"/>
                    <a:pt x="5332" y="66866"/>
                  </a:cubicBezTo>
                  <a:cubicBezTo>
                    <a:pt x="11619" y="48292"/>
                    <a:pt x="23429" y="31623"/>
                    <a:pt x="39622" y="18860"/>
                  </a:cubicBezTo>
                  <a:cubicBezTo>
                    <a:pt x="56195" y="5715"/>
                    <a:pt x="71150" y="0"/>
                    <a:pt x="89628" y="0"/>
                  </a:cubicBezTo>
                  <a:cubicBezTo>
                    <a:pt x="89628" y="0"/>
                    <a:pt x="89628" y="0"/>
                    <a:pt x="89724" y="0"/>
                  </a:cubicBezTo>
                  <a:lnTo>
                    <a:pt x="221549" y="95"/>
                  </a:lnTo>
                  <a:lnTo>
                    <a:pt x="243457" y="95"/>
                  </a:lnTo>
                  <a:cubicBezTo>
                    <a:pt x="258125" y="95"/>
                    <a:pt x="272794" y="0"/>
                    <a:pt x="287558" y="95"/>
                  </a:cubicBezTo>
                  <a:cubicBezTo>
                    <a:pt x="301178" y="191"/>
                    <a:pt x="315466" y="6572"/>
                    <a:pt x="331278" y="19717"/>
                  </a:cubicBezTo>
                  <a:cubicBezTo>
                    <a:pt x="338516" y="25718"/>
                    <a:pt x="344994" y="32766"/>
                    <a:pt x="350328" y="40481"/>
                  </a:cubicBezTo>
                  <a:cubicBezTo>
                    <a:pt x="376807" y="78962"/>
                    <a:pt x="367187" y="120682"/>
                    <a:pt x="363662" y="132588"/>
                  </a:cubicBezTo>
                  <a:cubicBezTo>
                    <a:pt x="361377" y="140113"/>
                    <a:pt x="353471" y="144399"/>
                    <a:pt x="345851" y="142113"/>
                  </a:cubicBezTo>
                  <a:cubicBezTo>
                    <a:pt x="338326" y="139827"/>
                    <a:pt x="334040" y="131921"/>
                    <a:pt x="336326" y="124301"/>
                  </a:cubicBezTo>
                  <a:cubicBezTo>
                    <a:pt x="338231" y="118015"/>
                    <a:pt x="346613" y="85344"/>
                    <a:pt x="326801" y="56579"/>
                  </a:cubicBezTo>
                  <a:cubicBezTo>
                    <a:pt x="322991" y="50959"/>
                    <a:pt x="318324" y="46006"/>
                    <a:pt x="313085" y="41624"/>
                  </a:cubicBezTo>
                  <a:cubicBezTo>
                    <a:pt x="300131" y="30861"/>
                    <a:pt x="291939" y="28575"/>
                    <a:pt x="287367" y="28575"/>
                  </a:cubicBezTo>
                  <a:cubicBezTo>
                    <a:pt x="272794" y="28480"/>
                    <a:pt x="258125" y="28480"/>
                    <a:pt x="243552" y="28575"/>
                  </a:cubicBezTo>
                  <a:lnTo>
                    <a:pt x="221549" y="28575"/>
                  </a:lnTo>
                  <a:lnTo>
                    <a:pt x="89724" y="28480"/>
                  </a:lnTo>
                  <a:cubicBezTo>
                    <a:pt x="89724" y="28480"/>
                    <a:pt x="89724" y="28480"/>
                    <a:pt x="89724" y="28480"/>
                  </a:cubicBezTo>
                  <a:cubicBezTo>
                    <a:pt x="77817" y="28480"/>
                    <a:pt x="69054" y="31909"/>
                    <a:pt x="57529" y="41148"/>
                  </a:cubicBezTo>
                  <a:cubicBezTo>
                    <a:pt x="45718" y="50578"/>
                    <a:pt x="37050" y="62579"/>
                    <a:pt x="32574" y="75914"/>
                  </a:cubicBezTo>
                  <a:cubicBezTo>
                    <a:pt x="25715" y="96298"/>
                    <a:pt x="29621" y="114776"/>
                    <a:pt x="32669" y="124016"/>
                  </a:cubicBezTo>
                  <a:cubicBezTo>
                    <a:pt x="35050" y="131540"/>
                    <a:pt x="30954" y="139541"/>
                    <a:pt x="23429" y="142018"/>
                  </a:cubicBezTo>
                  <a:cubicBezTo>
                    <a:pt x="21810" y="142589"/>
                    <a:pt x="20286" y="142780"/>
                    <a:pt x="18857" y="14278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2" name="Google Shape;322;p3"/>
          <p:cNvGrpSpPr/>
          <p:nvPr/>
        </p:nvGrpSpPr>
        <p:grpSpPr>
          <a:xfrm>
            <a:off x="6621428" y="4773231"/>
            <a:ext cx="1566355" cy="1298560"/>
            <a:chOff x="6224587" y="4456461"/>
            <a:chExt cx="1391697" cy="1153763"/>
          </a:xfrm>
        </p:grpSpPr>
        <p:sp>
          <p:nvSpPr>
            <p:cNvPr id="323" name="Google Shape;323;p3"/>
            <p:cNvSpPr/>
            <p:nvPr/>
          </p:nvSpPr>
          <p:spPr>
            <a:xfrm>
              <a:off x="6233064" y="4782550"/>
              <a:ext cx="1383220" cy="826626"/>
            </a:xfrm>
            <a:custGeom>
              <a:rect b="b" l="l" r="r" t="t"/>
              <a:pathLst>
                <a:path extrusionOk="0" h="826626" w="1383220">
                  <a:moveTo>
                    <a:pt x="694087" y="826626"/>
                  </a:moveTo>
                  <a:cubicBezTo>
                    <a:pt x="680942" y="826626"/>
                    <a:pt x="667893" y="826055"/>
                    <a:pt x="654844" y="824912"/>
                  </a:cubicBezTo>
                  <a:lnTo>
                    <a:pt x="648462" y="824245"/>
                  </a:lnTo>
                  <a:cubicBezTo>
                    <a:pt x="560641" y="815577"/>
                    <a:pt x="475393" y="781764"/>
                    <a:pt x="401955" y="726423"/>
                  </a:cubicBezTo>
                  <a:cubicBezTo>
                    <a:pt x="336899" y="677370"/>
                    <a:pt x="299466" y="614028"/>
                    <a:pt x="259747" y="547068"/>
                  </a:cubicBezTo>
                  <a:lnTo>
                    <a:pt x="169735" y="395239"/>
                  </a:lnTo>
                  <a:cubicBezTo>
                    <a:pt x="130588" y="329136"/>
                    <a:pt x="0" y="88153"/>
                    <a:pt x="0" y="71675"/>
                  </a:cubicBezTo>
                  <a:cubicBezTo>
                    <a:pt x="0" y="59102"/>
                    <a:pt x="4763" y="48053"/>
                    <a:pt x="14192" y="38813"/>
                  </a:cubicBezTo>
                  <a:cubicBezTo>
                    <a:pt x="58483" y="-4621"/>
                    <a:pt x="210979" y="-1954"/>
                    <a:pt x="441769" y="2238"/>
                  </a:cubicBezTo>
                  <a:cubicBezTo>
                    <a:pt x="514064" y="3571"/>
                    <a:pt x="595979" y="5000"/>
                    <a:pt x="681228" y="5000"/>
                  </a:cubicBezTo>
                  <a:cubicBezTo>
                    <a:pt x="765715" y="5000"/>
                    <a:pt x="844867" y="3571"/>
                    <a:pt x="921448" y="2238"/>
                  </a:cubicBezTo>
                  <a:cubicBezTo>
                    <a:pt x="1163860" y="-2049"/>
                    <a:pt x="1323975" y="-4811"/>
                    <a:pt x="1369409" y="39766"/>
                  </a:cubicBezTo>
                  <a:cubicBezTo>
                    <a:pt x="1378553" y="48815"/>
                    <a:pt x="1383220" y="59483"/>
                    <a:pt x="1383220" y="71675"/>
                  </a:cubicBezTo>
                  <a:cubicBezTo>
                    <a:pt x="1383220" y="77485"/>
                    <a:pt x="1382173" y="83486"/>
                    <a:pt x="1379982" y="89582"/>
                  </a:cubicBezTo>
                  <a:cubicBezTo>
                    <a:pt x="1379030" y="95963"/>
                    <a:pt x="1374457" y="106727"/>
                    <a:pt x="1363408" y="130539"/>
                  </a:cubicBezTo>
                  <a:cubicBezTo>
                    <a:pt x="1355026" y="148542"/>
                    <a:pt x="1345501" y="168068"/>
                    <a:pt x="1342549" y="173211"/>
                  </a:cubicBezTo>
                  <a:cubicBezTo>
                    <a:pt x="1327690" y="199405"/>
                    <a:pt x="1312640" y="225694"/>
                    <a:pt x="1297686" y="252078"/>
                  </a:cubicBezTo>
                  <a:lnTo>
                    <a:pt x="1161002" y="491537"/>
                  </a:lnTo>
                  <a:cubicBezTo>
                    <a:pt x="1151287" y="508587"/>
                    <a:pt x="1141857" y="526875"/>
                    <a:pt x="1132713" y="544496"/>
                  </a:cubicBezTo>
                  <a:cubicBezTo>
                    <a:pt x="1105948" y="596121"/>
                    <a:pt x="1078230" y="649461"/>
                    <a:pt x="1036510" y="690895"/>
                  </a:cubicBezTo>
                  <a:cubicBezTo>
                    <a:pt x="999077" y="727852"/>
                    <a:pt x="952119" y="754046"/>
                    <a:pt x="915352" y="772810"/>
                  </a:cubicBezTo>
                  <a:cubicBezTo>
                    <a:pt x="845058" y="808338"/>
                    <a:pt x="769430" y="826626"/>
                    <a:pt x="694087" y="826626"/>
                  </a:cubicBezTo>
                  <a:close/>
                  <a:moveTo>
                    <a:pt x="28575" y="70055"/>
                  </a:moveTo>
                  <a:cubicBezTo>
                    <a:pt x="37814" y="93582"/>
                    <a:pt x="138779" y="287130"/>
                    <a:pt x="194215" y="380856"/>
                  </a:cubicBezTo>
                  <a:lnTo>
                    <a:pt x="284226" y="532685"/>
                  </a:lnTo>
                  <a:cubicBezTo>
                    <a:pt x="322421" y="597169"/>
                    <a:pt x="358426" y="658034"/>
                    <a:pt x="419005" y="703754"/>
                  </a:cubicBezTo>
                  <a:cubicBezTo>
                    <a:pt x="488347" y="755855"/>
                    <a:pt x="568547" y="787764"/>
                    <a:pt x="651129" y="795956"/>
                  </a:cubicBezTo>
                  <a:lnTo>
                    <a:pt x="657320" y="796622"/>
                  </a:lnTo>
                  <a:cubicBezTo>
                    <a:pt x="739997" y="803671"/>
                    <a:pt x="824579" y="786717"/>
                    <a:pt x="901922" y="747473"/>
                  </a:cubicBezTo>
                  <a:cubicBezTo>
                    <a:pt x="936879" y="729662"/>
                    <a:pt x="981361" y="704897"/>
                    <a:pt x="1015936" y="670702"/>
                  </a:cubicBezTo>
                  <a:cubicBezTo>
                    <a:pt x="1054513" y="632507"/>
                    <a:pt x="1081183" y="581167"/>
                    <a:pt x="1106900" y="531447"/>
                  </a:cubicBezTo>
                  <a:cubicBezTo>
                    <a:pt x="1116139" y="513539"/>
                    <a:pt x="1125760" y="495061"/>
                    <a:pt x="1135761" y="477535"/>
                  </a:cubicBezTo>
                  <a:lnTo>
                    <a:pt x="1272635" y="237981"/>
                  </a:lnTo>
                  <a:cubicBezTo>
                    <a:pt x="1287589" y="211692"/>
                    <a:pt x="1302639" y="185403"/>
                    <a:pt x="1317498" y="159210"/>
                  </a:cubicBezTo>
                  <a:cubicBezTo>
                    <a:pt x="1317498" y="159210"/>
                    <a:pt x="1317498" y="159210"/>
                    <a:pt x="1317498" y="159210"/>
                  </a:cubicBezTo>
                  <a:cubicBezTo>
                    <a:pt x="1322260" y="150828"/>
                    <a:pt x="1346835" y="99202"/>
                    <a:pt x="1350931" y="87105"/>
                  </a:cubicBezTo>
                  <a:cubicBezTo>
                    <a:pt x="1350931" y="85391"/>
                    <a:pt x="1351312" y="83676"/>
                    <a:pt x="1352074" y="81962"/>
                  </a:cubicBezTo>
                  <a:cubicBezTo>
                    <a:pt x="1353598" y="78342"/>
                    <a:pt x="1354360" y="74818"/>
                    <a:pt x="1354360" y="71770"/>
                  </a:cubicBezTo>
                  <a:cubicBezTo>
                    <a:pt x="1354360" y="67388"/>
                    <a:pt x="1352740" y="63864"/>
                    <a:pt x="1349121" y="60245"/>
                  </a:cubicBezTo>
                  <a:cubicBezTo>
                    <a:pt x="1312259" y="24050"/>
                    <a:pt x="1131284" y="27193"/>
                    <a:pt x="921734" y="30908"/>
                  </a:cubicBezTo>
                  <a:cubicBezTo>
                    <a:pt x="848582" y="32146"/>
                    <a:pt x="765715" y="33670"/>
                    <a:pt x="681038" y="33670"/>
                  </a:cubicBezTo>
                  <a:cubicBezTo>
                    <a:pt x="595598" y="33670"/>
                    <a:pt x="513493" y="32241"/>
                    <a:pt x="441103" y="30908"/>
                  </a:cubicBezTo>
                  <a:cubicBezTo>
                    <a:pt x="233648" y="27193"/>
                    <a:pt x="69818" y="24240"/>
                    <a:pt x="34099" y="59292"/>
                  </a:cubicBezTo>
                  <a:cubicBezTo>
                    <a:pt x="30766" y="62721"/>
                    <a:pt x="28956" y="66055"/>
                    <a:pt x="28575" y="70055"/>
                  </a:cubicBezTo>
                  <a:close/>
                  <a:moveTo>
                    <a:pt x="28099" y="68627"/>
                  </a:moveTo>
                  <a:lnTo>
                    <a:pt x="28099" y="68627"/>
                  </a:lnTo>
                  <a:lnTo>
                    <a:pt x="28099" y="68627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6626828" y="4462176"/>
              <a:ext cx="593216" cy="264985"/>
            </a:xfrm>
            <a:custGeom>
              <a:rect b="b" l="l" r="r" t="t"/>
              <a:pathLst>
                <a:path extrusionOk="0" h="264985" w="593216">
                  <a:moveTo>
                    <a:pt x="593217" y="262223"/>
                  </a:moveTo>
                  <a:cubicBezTo>
                    <a:pt x="507587" y="255270"/>
                    <a:pt x="412623" y="251555"/>
                    <a:pt x="312515" y="251555"/>
                  </a:cubicBezTo>
                  <a:cubicBezTo>
                    <a:pt x="199834" y="251555"/>
                    <a:pt x="93631" y="256413"/>
                    <a:pt x="0" y="264986"/>
                  </a:cubicBezTo>
                  <a:cubicBezTo>
                    <a:pt x="16669" y="115919"/>
                    <a:pt x="143161" y="0"/>
                    <a:pt x="296799" y="0"/>
                  </a:cubicBezTo>
                  <a:cubicBezTo>
                    <a:pt x="449389" y="0"/>
                    <a:pt x="575310" y="114395"/>
                    <a:pt x="593217" y="262223"/>
                  </a:cubicBezTo>
                  <a:close/>
                </a:path>
              </a:pathLst>
            </a:custGeom>
            <a:solidFill>
              <a:srgbClr val="D19F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6242208" y="4733734"/>
              <a:ext cx="1362646" cy="127825"/>
            </a:xfrm>
            <a:custGeom>
              <a:rect b="b" l="l" r="r" t="t"/>
              <a:pathLst>
                <a:path extrusionOk="0" h="127825" w="1362646">
                  <a:moveTo>
                    <a:pt x="1362647" y="120587"/>
                  </a:moveTo>
                  <a:cubicBezTo>
                    <a:pt x="1362647" y="122968"/>
                    <a:pt x="1362265" y="125444"/>
                    <a:pt x="1361408" y="127825"/>
                  </a:cubicBezTo>
                  <a:cubicBezTo>
                    <a:pt x="1339882" y="57340"/>
                    <a:pt x="1038892" y="83915"/>
                    <a:pt x="670846" y="83915"/>
                  </a:cubicBezTo>
                  <a:cubicBezTo>
                    <a:pt x="302895" y="83915"/>
                    <a:pt x="21526" y="57436"/>
                    <a:pt x="1143" y="127730"/>
                  </a:cubicBezTo>
                  <a:cubicBezTo>
                    <a:pt x="381" y="125444"/>
                    <a:pt x="0" y="122968"/>
                    <a:pt x="0" y="120587"/>
                  </a:cubicBezTo>
                  <a:cubicBezTo>
                    <a:pt x="0" y="54007"/>
                    <a:pt x="305086" y="0"/>
                    <a:pt x="681419" y="0"/>
                  </a:cubicBezTo>
                  <a:cubicBezTo>
                    <a:pt x="1057751" y="0"/>
                    <a:pt x="1362647" y="54007"/>
                    <a:pt x="1362647" y="120587"/>
                  </a:cubicBezTo>
                  <a:close/>
                </a:path>
              </a:pathLst>
            </a:custGeom>
            <a:solidFill>
              <a:srgbClr val="D19F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6242113" y="4786629"/>
              <a:ext cx="1362741" cy="298386"/>
            </a:xfrm>
            <a:custGeom>
              <a:rect b="b" l="l" r="r" t="t"/>
              <a:pathLst>
                <a:path extrusionOk="0" h="298386" w="1362741">
                  <a:moveTo>
                    <a:pt x="1362742" y="57309"/>
                  </a:moveTo>
                  <a:cubicBezTo>
                    <a:pt x="1362742" y="138367"/>
                    <a:pt x="1052989" y="298387"/>
                    <a:pt x="670846" y="298387"/>
                  </a:cubicBezTo>
                  <a:cubicBezTo>
                    <a:pt x="288703" y="298387"/>
                    <a:pt x="0" y="138367"/>
                    <a:pt x="0" y="57309"/>
                  </a:cubicBezTo>
                  <a:cubicBezTo>
                    <a:pt x="0" y="-23749"/>
                    <a:pt x="288798" y="4921"/>
                    <a:pt x="670846" y="4921"/>
                  </a:cubicBezTo>
                  <a:cubicBezTo>
                    <a:pt x="1052894" y="4921"/>
                    <a:pt x="1362742" y="-23749"/>
                    <a:pt x="1362742" y="57309"/>
                  </a:cubicBezTo>
                  <a:close/>
                </a:path>
              </a:pathLst>
            </a:custGeom>
            <a:solidFill>
              <a:srgbClr val="E3D7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6619023" y="4456461"/>
              <a:ext cx="621781" cy="293560"/>
            </a:xfrm>
            <a:custGeom>
              <a:rect b="b" l="l" r="r" t="t"/>
              <a:pathLst>
                <a:path extrusionOk="0" h="293560" w="621781">
                  <a:moveTo>
                    <a:pt x="14282" y="293561"/>
                  </a:moveTo>
                  <a:cubicBezTo>
                    <a:pt x="10472" y="293561"/>
                    <a:pt x="6757" y="292037"/>
                    <a:pt x="4090" y="289274"/>
                  </a:cubicBezTo>
                  <a:cubicBezTo>
                    <a:pt x="1042" y="286226"/>
                    <a:pt x="-387" y="281940"/>
                    <a:pt x="90" y="277654"/>
                  </a:cubicBezTo>
                  <a:cubicBezTo>
                    <a:pt x="17806" y="119348"/>
                    <a:pt x="151442" y="0"/>
                    <a:pt x="311081" y="0"/>
                  </a:cubicBezTo>
                  <a:cubicBezTo>
                    <a:pt x="469196" y="0"/>
                    <a:pt x="602737" y="118110"/>
                    <a:pt x="621691" y="274796"/>
                  </a:cubicBezTo>
                  <a:cubicBezTo>
                    <a:pt x="622168" y="279083"/>
                    <a:pt x="620739" y="283273"/>
                    <a:pt x="617786" y="286417"/>
                  </a:cubicBezTo>
                  <a:cubicBezTo>
                    <a:pt x="614833" y="289560"/>
                    <a:pt x="610642" y="291084"/>
                    <a:pt x="606356" y="290798"/>
                  </a:cubicBezTo>
                  <a:cubicBezTo>
                    <a:pt x="519012" y="283750"/>
                    <a:pt x="424905" y="280130"/>
                    <a:pt x="326797" y="280130"/>
                  </a:cubicBezTo>
                  <a:cubicBezTo>
                    <a:pt x="216784" y="280130"/>
                    <a:pt x="112104" y="284607"/>
                    <a:pt x="15615" y="293465"/>
                  </a:cubicBezTo>
                  <a:cubicBezTo>
                    <a:pt x="15139" y="293465"/>
                    <a:pt x="14758" y="293561"/>
                    <a:pt x="14282" y="293561"/>
                  </a:cubicBezTo>
                  <a:close/>
                  <a:moveTo>
                    <a:pt x="311081" y="28575"/>
                  </a:moveTo>
                  <a:cubicBezTo>
                    <a:pt x="172016" y="28575"/>
                    <a:pt x="54573" y="128397"/>
                    <a:pt x="31046" y="263462"/>
                  </a:cubicBezTo>
                  <a:cubicBezTo>
                    <a:pt x="123343" y="255556"/>
                    <a:pt x="222784" y="251555"/>
                    <a:pt x="326893" y="251555"/>
                  </a:cubicBezTo>
                  <a:cubicBezTo>
                    <a:pt x="419095" y="251555"/>
                    <a:pt x="507772" y="254698"/>
                    <a:pt x="590830" y="260890"/>
                  </a:cubicBezTo>
                  <a:cubicBezTo>
                    <a:pt x="566065" y="127254"/>
                    <a:pt x="448813" y="28575"/>
                    <a:pt x="311081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6224587" y="4709064"/>
              <a:ext cx="1391411" cy="156209"/>
            </a:xfrm>
            <a:custGeom>
              <a:rect b="b" l="l" r="r" t="t"/>
              <a:pathLst>
                <a:path extrusionOk="0" h="156209" w="1391411">
                  <a:moveTo>
                    <a:pt x="1375886" y="156210"/>
                  </a:moveTo>
                  <a:cubicBezTo>
                    <a:pt x="1375791" y="156210"/>
                    <a:pt x="1375696" y="156210"/>
                    <a:pt x="1375601" y="156210"/>
                  </a:cubicBezTo>
                  <a:cubicBezTo>
                    <a:pt x="1369409" y="156115"/>
                    <a:pt x="1363980" y="152019"/>
                    <a:pt x="1362170" y="146113"/>
                  </a:cubicBezTo>
                  <a:cubicBezTo>
                    <a:pt x="1348835" y="102298"/>
                    <a:pt x="1144143" y="105823"/>
                    <a:pt x="927259" y="109633"/>
                  </a:cubicBezTo>
                  <a:cubicBezTo>
                    <a:pt x="853726" y="110871"/>
                    <a:pt x="770382" y="112395"/>
                    <a:pt x="685229" y="112395"/>
                  </a:cubicBezTo>
                  <a:cubicBezTo>
                    <a:pt x="599218" y="112395"/>
                    <a:pt x="516636" y="110966"/>
                    <a:pt x="443770" y="109633"/>
                  </a:cubicBezTo>
                  <a:cubicBezTo>
                    <a:pt x="228124" y="105823"/>
                    <a:pt x="41815" y="102489"/>
                    <a:pt x="29146" y="145923"/>
                  </a:cubicBezTo>
                  <a:cubicBezTo>
                    <a:pt x="27432" y="151924"/>
                    <a:pt x="21907" y="156115"/>
                    <a:pt x="15621" y="156210"/>
                  </a:cubicBezTo>
                  <a:cubicBezTo>
                    <a:pt x="15526" y="156210"/>
                    <a:pt x="15526" y="156210"/>
                    <a:pt x="15430" y="156210"/>
                  </a:cubicBezTo>
                  <a:cubicBezTo>
                    <a:pt x="9239" y="156210"/>
                    <a:pt x="3715" y="152209"/>
                    <a:pt x="1810" y="146304"/>
                  </a:cubicBezTo>
                  <a:cubicBezTo>
                    <a:pt x="571" y="142494"/>
                    <a:pt x="0" y="138684"/>
                    <a:pt x="0" y="134874"/>
                  </a:cubicBezTo>
                  <a:cubicBezTo>
                    <a:pt x="0" y="35909"/>
                    <a:pt x="416052" y="0"/>
                    <a:pt x="695706" y="0"/>
                  </a:cubicBezTo>
                  <a:cubicBezTo>
                    <a:pt x="975360" y="0"/>
                    <a:pt x="1391412" y="35909"/>
                    <a:pt x="1391412" y="134874"/>
                  </a:cubicBezTo>
                  <a:cubicBezTo>
                    <a:pt x="1391412" y="138874"/>
                    <a:pt x="1390745" y="142875"/>
                    <a:pt x="1389412" y="146780"/>
                  </a:cubicBezTo>
                  <a:cubicBezTo>
                    <a:pt x="1387412" y="152400"/>
                    <a:pt x="1381982" y="156210"/>
                    <a:pt x="1375886" y="156210"/>
                  </a:cubicBezTo>
                  <a:close/>
                  <a:moveTo>
                    <a:pt x="1104138" y="78962"/>
                  </a:moveTo>
                  <a:cubicBezTo>
                    <a:pt x="1172909" y="78962"/>
                    <a:pt x="1228630" y="80581"/>
                    <a:pt x="1271969" y="85153"/>
                  </a:cubicBezTo>
                  <a:cubicBezTo>
                    <a:pt x="1246537" y="77914"/>
                    <a:pt x="1214723" y="70580"/>
                    <a:pt x="1175099" y="63532"/>
                  </a:cubicBezTo>
                  <a:cubicBezTo>
                    <a:pt x="1047179" y="40862"/>
                    <a:pt x="876967" y="28480"/>
                    <a:pt x="695801" y="28480"/>
                  </a:cubicBezTo>
                  <a:cubicBezTo>
                    <a:pt x="514636" y="28480"/>
                    <a:pt x="344424" y="40957"/>
                    <a:pt x="216503" y="63532"/>
                  </a:cubicBezTo>
                  <a:cubicBezTo>
                    <a:pt x="178308" y="70294"/>
                    <a:pt x="147256" y="77343"/>
                    <a:pt x="122301" y="84391"/>
                  </a:cubicBezTo>
                  <a:cubicBezTo>
                    <a:pt x="194881" y="77248"/>
                    <a:pt x="301180" y="78391"/>
                    <a:pt x="444437" y="80963"/>
                  </a:cubicBezTo>
                  <a:cubicBezTo>
                    <a:pt x="517207" y="82296"/>
                    <a:pt x="599599" y="83725"/>
                    <a:pt x="685324" y="83725"/>
                  </a:cubicBezTo>
                  <a:cubicBezTo>
                    <a:pt x="770287" y="83725"/>
                    <a:pt x="849916" y="82296"/>
                    <a:pt x="926878" y="80963"/>
                  </a:cubicBezTo>
                  <a:cubicBezTo>
                    <a:pt x="993457" y="79915"/>
                    <a:pt x="1052513" y="78962"/>
                    <a:pt x="1104138" y="7896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6224777" y="4782743"/>
              <a:ext cx="1391221" cy="327038"/>
            </a:xfrm>
            <a:custGeom>
              <a:rect b="b" l="l" r="r" t="t"/>
              <a:pathLst>
                <a:path extrusionOk="0" h="327038" w="1391221">
                  <a:moveTo>
                    <a:pt x="685134" y="327038"/>
                  </a:moveTo>
                  <a:cubicBezTo>
                    <a:pt x="313563" y="327038"/>
                    <a:pt x="0" y="170161"/>
                    <a:pt x="0" y="71673"/>
                  </a:cubicBezTo>
                  <a:cubicBezTo>
                    <a:pt x="0" y="59100"/>
                    <a:pt x="4763" y="48146"/>
                    <a:pt x="14097" y="38907"/>
                  </a:cubicBezTo>
                  <a:cubicBezTo>
                    <a:pt x="58484" y="-4718"/>
                    <a:pt x="211836" y="-1955"/>
                    <a:pt x="444151" y="2236"/>
                  </a:cubicBezTo>
                  <a:cubicBezTo>
                    <a:pt x="516922" y="3569"/>
                    <a:pt x="599409" y="4998"/>
                    <a:pt x="685134" y="4998"/>
                  </a:cubicBezTo>
                  <a:cubicBezTo>
                    <a:pt x="770192" y="4998"/>
                    <a:pt x="849821" y="3569"/>
                    <a:pt x="926878" y="2236"/>
                  </a:cubicBezTo>
                  <a:cubicBezTo>
                    <a:pt x="1170813" y="-2051"/>
                    <a:pt x="1331976" y="-4813"/>
                    <a:pt x="1377410" y="39859"/>
                  </a:cubicBezTo>
                  <a:cubicBezTo>
                    <a:pt x="1386554" y="48813"/>
                    <a:pt x="1391222" y="59576"/>
                    <a:pt x="1391222" y="71673"/>
                  </a:cubicBezTo>
                  <a:cubicBezTo>
                    <a:pt x="1391222" y="130252"/>
                    <a:pt x="1281875" y="194926"/>
                    <a:pt x="1179576" y="235884"/>
                  </a:cubicBezTo>
                  <a:cubicBezTo>
                    <a:pt x="1094613" y="269983"/>
                    <a:pt x="917353" y="327038"/>
                    <a:pt x="685134" y="327038"/>
                  </a:cubicBezTo>
                  <a:close/>
                  <a:moveTo>
                    <a:pt x="272225" y="28620"/>
                  </a:moveTo>
                  <a:cubicBezTo>
                    <a:pt x="148590" y="28620"/>
                    <a:pt x="59341" y="34525"/>
                    <a:pt x="34100" y="59290"/>
                  </a:cubicBezTo>
                  <a:cubicBezTo>
                    <a:pt x="30290" y="63100"/>
                    <a:pt x="28575" y="66910"/>
                    <a:pt x="28575" y="71673"/>
                  </a:cubicBezTo>
                  <a:cubicBezTo>
                    <a:pt x="28575" y="102058"/>
                    <a:pt x="91535" y="159112"/>
                    <a:pt x="211931" y="209404"/>
                  </a:cubicBezTo>
                  <a:cubicBezTo>
                    <a:pt x="291465" y="242647"/>
                    <a:pt x="458724" y="298463"/>
                    <a:pt x="685134" y="298463"/>
                  </a:cubicBezTo>
                  <a:cubicBezTo>
                    <a:pt x="1069467" y="298463"/>
                    <a:pt x="1362742" y="137395"/>
                    <a:pt x="1362742" y="71673"/>
                  </a:cubicBezTo>
                  <a:cubicBezTo>
                    <a:pt x="1362742" y="67291"/>
                    <a:pt x="1361123" y="63767"/>
                    <a:pt x="1357503" y="60243"/>
                  </a:cubicBezTo>
                  <a:cubicBezTo>
                    <a:pt x="1320546" y="23953"/>
                    <a:pt x="1138428" y="27096"/>
                    <a:pt x="927450" y="30811"/>
                  </a:cubicBezTo>
                  <a:cubicBezTo>
                    <a:pt x="853821" y="32049"/>
                    <a:pt x="770477" y="33573"/>
                    <a:pt x="685134" y="33573"/>
                  </a:cubicBezTo>
                  <a:cubicBezTo>
                    <a:pt x="599123" y="33573"/>
                    <a:pt x="516541" y="32144"/>
                    <a:pt x="443675" y="30811"/>
                  </a:cubicBezTo>
                  <a:cubicBezTo>
                    <a:pt x="381953" y="29668"/>
                    <a:pt x="324041" y="28620"/>
                    <a:pt x="272225" y="2862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0" name="Google Shape;330;p3"/>
            <p:cNvGrpSpPr/>
            <p:nvPr/>
          </p:nvGrpSpPr>
          <p:grpSpPr>
            <a:xfrm>
              <a:off x="6244685" y="4804834"/>
              <a:ext cx="1358599" cy="805390"/>
              <a:chOff x="6244685" y="4804834"/>
              <a:chExt cx="1358599" cy="805390"/>
            </a:xfrm>
          </p:grpSpPr>
          <p:sp>
            <p:nvSpPr>
              <p:cNvPr id="331" name="Google Shape;331;p3"/>
              <p:cNvSpPr/>
              <p:nvPr/>
            </p:nvSpPr>
            <p:spPr>
              <a:xfrm>
                <a:off x="6246157" y="4834362"/>
                <a:ext cx="23630" cy="41390"/>
              </a:xfrm>
              <a:custGeom>
                <a:rect b="b" l="l" r="r" t="t"/>
                <a:pathLst>
                  <a:path extrusionOk="0" h="41390" w="23630">
                    <a:moveTo>
                      <a:pt x="2433" y="41390"/>
                    </a:moveTo>
                    <a:cubicBezTo>
                      <a:pt x="2052" y="41390"/>
                      <a:pt x="1671" y="41295"/>
                      <a:pt x="1290" y="41104"/>
                    </a:cubicBezTo>
                    <a:cubicBezTo>
                      <a:pt x="147" y="40533"/>
                      <a:pt x="-329" y="39104"/>
                      <a:pt x="242" y="37866"/>
                    </a:cubicBezTo>
                    <a:lnTo>
                      <a:pt x="19101" y="1290"/>
                    </a:lnTo>
                    <a:cubicBezTo>
                      <a:pt x="19673" y="147"/>
                      <a:pt x="21102" y="-329"/>
                      <a:pt x="22340" y="242"/>
                    </a:cubicBezTo>
                    <a:cubicBezTo>
                      <a:pt x="23483" y="814"/>
                      <a:pt x="23959" y="2242"/>
                      <a:pt x="23388" y="3481"/>
                    </a:cubicBezTo>
                    <a:lnTo>
                      <a:pt x="4528" y="40057"/>
                    </a:lnTo>
                    <a:cubicBezTo>
                      <a:pt x="4052" y="40914"/>
                      <a:pt x="3290" y="41390"/>
                      <a:pt x="2433" y="4139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3"/>
              <p:cNvSpPr/>
              <p:nvPr/>
            </p:nvSpPr>
            <p:spPr>
              <a:xfrm>
                <a:off x="6269398" y="4817121"/>
                <a:ext cx="56872" cy="105969"/>
              </a:xfrm>
              <a:custGeom>
                <a:rect b="b" l="l" r="r" t="t"/>
                <a:pathLst>
                  <a:path extrusionOk="0" h="105969" w="56872">
                    <a:moveTo>
                      <a:pt x="2338" y="105969"/>
                    </a:moveTo>
                    <a:cubicBezTo>
                      <a:pt x="1957" y="105969"/>
                      <a:pt x="1576" y="105874"/>
                      <a:pt x="1290" y="105684"/>
                    </a:cubicBezTo>
                    <a:cubicBezTo>
                      <a:pt x="147" y="105112"/>
                      <a:pt x="-329" y="103684"/>
                      <a:pt x="242" y="102445"/>
                    </a:cubicBezTo>
                    <a:lnTo>
                      <a:pt x="52344" y="1290"/>
                    </a:lnTo>
                    <a:cubicBezTo>
                      <a:pt x="52915" y="147"/>
                      <a:pt x="54344" y="-329"/>
                      <a:pt x="55582" y="242"/>
                    </a:cubicBezTo>
                    <a:cubicBezTo>
                      <a:pt x="56725" y="814"/>
                      <a:pt x="57201" y="2242"/>
                      <a:pt x="56630" y="3481"/>
                    </a:cubicBezTo>
                    <a:lnTo>
                      <a:pt x="4528" y="104636"/>
                    </a:lnTo>
                    <a:cubicBezTo>
                      <a:pt x="4052" y="105493"/>
                      <a:pt x="3195" y="105969"/>
                      <a:pt x="2338" y="10596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3"/>
              <p:cNvSpPr/>
              <p:nvPr/>
            </p:nvSpPr>
            <p:spPr>
              <a:xfrm>
                <a:off x="6293053" y="4811406"/>
                <a:ext cx="83795" cy="157880"/>
              </a:xfrm>
              <a:custGeom>
                <a:rect b="b" l="l" r="r" t="t"/>
                <a:pathLst>
                  <a:path extrusionOk="0" h="157880" w="83795">
                    <a:moveTo>
                      <a:pt x="2400" y="157881"/>
                    </a:moveTo>
                    <a:cubicBezTo>
                      <a:pt x="2019" y="157881"/>
                      <a:pt x="1638" y="157786"/>
                      <a:pt x="1257" y="157595"/>
                    </a:cubicBezTo>
                    <a:cubicBezTo>
                      <a:pt x="114" y="157024"/>
                      <a:pt x="-362" y="155500"/>
                      <a:pt x="305" y="154357"/>
                    </a:cubicBezTo>
                    <a:lnTo>
                      <a:pt x="1162" y="152642"/>
                    </a:lnTo>
                    <a:cubicBezTo>
                      <a:pt x="1162" y="152547"/>
                      <a:pt x="1257" y="152356"/>
                      <a:pt x="1352" y="152261"/>
                    </a:cubicBezTo>
                    <a:lnTo>
                      <a:pt x="69551" y="20149"/>
                    </a:lnTo>
                    <a:cubicBezTo>
                      <a:pt x="69551" y="20054"/>
                      <a:pt x="69647" y="19864"/>
                      <a:pt x="69742" y="19768"/>
                    </a:cubicBezTo>
                    <a:lnTo>
                      <a:pt x="79267" y="1290"/>
                    </a:lnTo>
                    <a:cubicBezTo>
                      <a:pt x="79839" y="147"/>
                      <a:pt x="81363" y="-329"/>
                      <a:pt x="82506" y="242"/>
                    </a:cubicBezTo>
                    <a:cubicBezTo>
                      <a:pt x="83649" y="814"/>
                      <a:pt x="84125" y="2242"/>
                      <a:pt x="83553" y="3481"/>
                    </a:cubicBezTo>
                    <a:lnTo>
                      <a:pt x="74219" y="21673"/>
                    </a:lnTo>
                    <a:cubicBezTo>
                      <a:pt x="74219" y="21769"/>
                      <a:pt x="74124" y="21959"/>
                      <a:pt x="74028" y="22055"/>
                    </a:cubicBezTo>
                    <a:lnTo>
                      <a:pt x="5829" y="154166"/>
                    </a:lnTo>
                    <a:cubicBezTo>
                      <a:pt x="5829" y="154357"/>
                      <a:pt x="5734" y="154452"/>
                      <a:pt x="5639" y="154547"/>
                    </a:cubicBezTo>
                    <a:lnTo>
                      <a:pt x="4591" y="156547"/>
                    </a:lnTo>
                    <a:cubicBezTo>
                      <a:pt x="4019" y="157500"/>
                      <a:pt x="3257" y="157881"/>
                      <a:pt x="2400" y="15788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3"/>
              <p:cNvSpPr/>
              <p:nvPr/>
            </p:nvSpPr>
            <p:spPr>
              <a:xfrm>
                <a:off x="6316980" y="4809025"/>
                <a:ext cx="108827" cy="206363"/>
              </a:xfrm>
              <a:custGeom>
                <a:rect b="b" l="l" r="r" t="t"/>
                <a:pathLst>
                  <a:path extrusionOk="0" h="206363" w="108827">
                    <a:moveTo>
                      <a:pt x="2381" y="206363"/>
                    </a:moveTo>
                    <a:cubicBezTo>
                      <a:pt x="1048" y="206363"/>
                      <a:pt x="0" y="205315"/>
                      <a:pt x="0" y="204077"/>
                    </a:cubicBezTo>
                    <a:cubicBezTo>
                      <a:pt x="0" y="203696"/>
                      <a:pt x="95" y="203220"/>
                      <a:pt x="286" y="202934"/>
                    </a:cubicBezTo>
                    <a:lnTo>
                      <a:pt x="45720" y="114923"/>
                    </a:lnTo>
                    <a:cubicBezTo>
                      <a:pt x="45720" y="114828"/>
                      <a:pt x="45815" y="114638"/>
                      <a:pt x="45910" y="114542"/>
                    </a:cubicBezTo>
                    <a:lnTo>
                      <a:pt x="104299" y="1290"/>
                    </a:lnTo>
                    <a:cubicBezTo>
                      <a:pt x="104870" y="147"/>
                      <a:pt x="106299" y="-329"/>
                      <a:pt x="107537" y="242"/>
                    </a:cubicBezTo>
                    <a:cubicBezTo>
                      <a:pt x="108680" y="814"/>
                      <a:pt x="109156" y="2242"/>
                      <a:pt x="108585" y="3481"/>
                    </a:cubicBezTo>
                    <a:lnTo>
                      <a:pt x="50387" y="116352"/>
                    </a:lnTo>
                    <a:cubicBezTo>
                      <a:pt x="50387" y="116447"/>
                      <a:pt x="50292" y="116638"/>
                      <a:pt x="50197" y="116733"/>
                    </a:cubicBezTo>
                    <a:lnTo>
                      <a:pt x="4858" y="204553"/>
                    </a:lnTo>
                    <a:lnTo>
                      <a:pt x="4858" y="204553"/>
                    </a:lnTo>
                    <a:cubicBezTo>
                      <a:pt x="4381" y="205601"/>
                      <a:pt x="3429" y="206363"/>
                      <a:pt x="2381" y="20636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3"/>
              <p:cNvSpPr/>
              <p:nvPr/>
            </p:nvSpPr>
            <p:spPr>
              <a:xfrm>
                <a:off x="6339597" y="4807977"/>
                <a:ext cx="134120" cy="255512"/>
              </a:xfrm>
              <a:custGeom>
                <a:rect b="b" l="l" r="r" t="t"/>
                <a:pathLst>
                  <a:path extrusionOk="0" h="255512" w="134120">
                    <a:moveTo>
                      <a:pt x="2433" y="255512"/>
                    </a:moveTo>
                    <a:cubicBezTo>
                      <a:pt x="2052" y="255512"/>
                      <a:pt x="1671" y="255417"/>
                      <a:pt x="1290" y="255227"/>
                    </a:cubicBezTo>
                    <a:cubicBezTo>
                      <a:pt x="147" y="254655"/>
                      <a:pt x="-329" y="253226"/>
                      <a:pt x="242" y="251988"/>
                    </a:cubicBezTo>
                    <a:lnTo>
                      <a:pt x="129592" y="1290"/>
                    </a:lnTo>
                    <a:cubicBezTo>
                      <a:pt x="130163" y="147"/>
                      <a:pt x="131687" y="-329"/>
                      <a:pt x="132830" y="242"/>
                    </a:cubicBezTo>
                    <a:cubicBezTo>
                      <a:pt x="133973" y="814"/>
                      <a:pt x="134449" y="2243"/>
                      <a:pt x="133878" y="3481"/>
                    </a:cubicBezTo>
                    <a:lnTo>
                      <a:pt x="4528" y="254274"/>
                    </a:lnTo>
                    <a:cubicBezTo>
                      <a:pt x="4147" y="255036"/>
                      <a:pt x="3290" y="255512"/>
                      <a:pt x="2433" y="25551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p3"/>
              <p:cNvSpPr/>
              <p:nvPr/>
            </p:nvSpPr>
            <p:spPr>
              <a:xfrm>
                <a:off x="6362362" y="4807977"/>
                <a:ext cx="158980" cy="303613"/>
              </a:xfrm>
              <a:custGeom>
                <a:rect b="b" l="l" r="r" t="t"/>
                <a:pathLst>
                  <a:path extrusionOk="0" h="303613" w="158980">
                    <a:moveTo>
                      <a:pt x="2433" y="303613"/>
                    </a:moveTo>
                    <a:cubicBezTo>
                      <a:pt x="2052" y="303613"/>
                      <a:pt x="1671" y="303518"/>
                      <a:pt x="1290" y="303328"/>
                    </a:cubicBezTo>
                    <a:cubicBezTo>
                      <a:pt x="147" y="302756"/>
                      <a:pt x="-329" y="301328"/>
                      <a:pt x="242" y="300089"/>
                    </a:cubicBezTo>
                    <a:lnTo>
                      <a:pt x="23102" y="255988"/>
                    </a:lnTo>
                    <a:lnTo>
                      <a:pt x="154452" y="1290"/>
                    </a:lnTo>
                    <a:cubicBezTo>
                      <a:pt x="155023" y="147"/>
                      <a:pt x="156452" y="-329"/>
                      <a:pt x="157690" y="242"/>
                    </a:cubicBezTo>
                    <a:cubicBezTo>
                      <a:pt x="158834" y="814"/>
                      <a:pt x="159310" y="2243"/>
                      <a:pt x="158738" y="3481"/>
                    </a:cubicBezTo>
                    <a:lnTo>
                      <a:pt x="4528" y="302375"/>
                    </a:lnTo>
                    <a:cubicBezTo>
                      <a:pt x="4147" y="303137"/>
                      <a:pt x="3290" y="303613"/>
                      <a:pt x="2433" y="30361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7" name="Google Shape;337;p3"/>
              <p:cNvSpPr/>
              <p:nvPr/>
            </p:nvSpPr>
            <p:spPr>
              <a:xfrm>
                <a:off x="6390461" y="4808168"/>
                <a:ext cx="178411" cy="341237"/>
              </a:xfrm>
              <a:custGeom>
                <a:rect b="b" l="l" r="r" t="t"/>
                <a:pathLst>
                  <a:path extrusionOk="0" h="341237" w="178411">
                    <a:moveTo>
                      <a:pt x="2433" y="341237"/>
                    </a:moveTo>
                    <a:cubicBezTo>
                      <a:pt x="2052" y="341237"/>
                      <a:pt x="1671" y="341142"/>
                      <a:pt x="1290" y="340951"/>
                    </a:cubicBezTo>
                    <a:cubicBezTo>
                      <a:pt x="147" y="340380"/>
                      <a:pt x="-329" y="338951"/>
                      <a:pt x="242" y="337713"/>
                    </a:cubicBezTo>
                    <a:lnTo>
                      <a:pt x="173883" y="1290"/>
                    </a:lnTo>
                    <a:cubicBezTo>
                      <a:pt x="174455" y="147"/>
                      <a:pt x="175979" y="-329"/>
                      <a:pt x="177122" y="242"/>
                    </a:cubicBezTo>
                    <a:cubicBezTo>
                      <a:pt x="178264" y="814"/>
                      <a:pt x="178741" y="2242"/>
                      <a:pt x="178169" y="3481"/>
                    </a:cubicBezTo>
                    <a:lnTo>
                      <a:pt x="4529" y="339904"/>
                    </a:lnTo>
                    <a:cubicBezTo>
                      <a:pt x="4147" y="340761"/>
                      <a:pt x="3290" y="341237"/>
                      <a:pt x="2433" y="34123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3"/>
              <p:cNvSpPr/>
              <p:nvPr/>
            </p:nvSpPr>
            <p:spPr>
              <a:xfrm>
                <a:off x="6385274" y="5155025"/>
                <a:ext cx="4762" cy="4762"/>
              </a:xfrm>
              <a:custGeom>
                <a:rect b="b" l="l" r="r" t="t"/>
                <a:pathLst>
                  <a:path extrusionOk="0" h="4762" w="4762">
                    <a:moveTo>
                      <a:pt x="2381" y="4763"/>
                    </a:moveTo>
                    <a:cubicBezTo>
                      <a:pt x="1048" y="4763"/>
                      <a:pt x="0" y="3715"/>
                      <a:pt x="0" y="2477"/>
                    </a:cubicBezTo>
                    <a:lnTo>
                      <a:pt x="0" y="2381"/>
                    </a:lnTo>
                    <a:cubicBezTo>
                      <a:pt x="0" y="1048"/>
                      <a:pt x="1048" y="0"/>
                      <a:pt x="2381" y="0"/>
                    </a:cubicBezTo>
                    <a:cubicBezTo>
                      <a:pt x="3715" y="0"/>
                      <a:pt x="4763" y="1048"/>
                      <a:pt x="4763" y="2381"/>
                    </a:cubicBezTo>
                    <a:cubicBezTo>
                      <a:pt x="4763" y="3715"/>
                      <a:pt x="3715" y="4763"/>
                      <a:pt x="2381" y="476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9" name="Google Shape;339;p3"/>
              <p:cNvSpPr/>
              <p:nvPr/>
            </p:nvSpPr>
            <p:spPr>
              <a:xfrm>
                <a:off x="6415754" y="4805596"/>
                <a:ext cx="202076" cy="387242"/>
              </a:xfrm>
              <a:custGeom>
                <a:rect b="b" l="l" r="r" t="t"/>
                <a:pathLst>
                  <a:path extrusionOk="0" h="387242" w="202076">
                    <a:moveTo>
                      <a:pt x="2381" y="387243"/>
                    </a:moveTo>
                    <a:cubicBezTo>
                      <a:pt x="1048" y="387243"/>
                      <a:pt x="0" y="386195"/>
                      <a:pt x="0" y="384862"/>
                    </a:cubicBezTo>
                    <a:lnTo>
                      <a:pt x="0" y="384767"/>
                    </a:lnTo>
                    <a:cubicBezTo>
                      <a:pt x="0" y="384386"/>
                      <a:pt x="95" y="384004"/>
                      <a:pt x="286" y="383719"/>
                    </a:cubicBezTo>
                    <a:lnTo>
                      <a:pt x="106204" y="178264"/>
                    </a:lnTo>
                    <a:cubicBezTo>
                      <a:pt x="106204" y="178074"/>
                      <a:pt x="106299" y="177979"/>
                      <a:pt x="106394" y="177884"/>
                    </a:cubicBezTo>
                    <a:lnTo>
                      <a:pt x="197548" y="1290"/>
                    </a:lnTo>
                    <a:cubicBezTo>
                      <a:pt x="198120" y="147"/>
                      <a:pt x="199644" y="-329"/>
                      <a:pt x="200787" y="242"/>
                    </a:cubicBezTo>
                    <a:cubicBezTo>
                      <a:pt x="201930" y="814"/>
                      <a:pt x="202406" y="2243"/>
                      <a:pt x="201835" y="3481"/>
                    </a:cubicBezTo>
                    <a:lnTo>
                      <a:pt x="110776" y="179788"/>
                    </a:lnTo>
                    <a:cubicBezTo>
                      <a:pt x="110776" y="179979"/>
                      <a:pt x="110680" y="180074"/>
                      <a:pt x="110585" y="180170"/>
                    </a:cubicBezTo>
                    <a:lnTo>
                      <a:pt x="4572" y="385814"/>
                    </a:lnTo>
                    <a:cubicBezTo>
                      <a:pt x="4191" y="386671"/>
                      <a:pt x="3429" y="387243"/>
                      <a:pt x="2381" y="3872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0" name="Google Shape;340;p3"/>
              <p:cNvSpPr/>
              <p:nvPr/>
            </p:nvSpPr>
            <p:spPr>
              <a:xfrm>
                <a:off x="6441229" y="4809683"/>
                <a:ext cx="222127" cy="426113"/>
              </a:xfrm>
              <a:custGeom>
                <a:rect b="b" l="l" r="r" t="t"/>
                <a:pathLst>
                  <a:path extrusionOk="0" h="426113" w="222127">
                    <a:moveTo>
                      <a:pt x="2338" y="426113"/>
                    </a:moveTo>
                    <a:cubicBezTo>
                      <a:pt x="1957" y="426113"/>
                      <a:pt x="1576" y="426018"/>
                      <a:pt x="1290" y="425828"/>
                    </a:cubicBezTo>
                    <a:cubicBezTo>
                      <a:pt x="147" y="425256"/>
                      <a:pt x="-329" y="423827"/>
                      <a:pt x="242" y="422589"/>
                    </a:cubicBezTo>
                    <a:lnTo>
                      <a:pt x="12434" y="398872"/>
                    </a:lnTo>
                    <a:cubicBezTo>
                      <a:pt x="12434" y="398681"/>
                      <a:pt x="12529" y="398586"/>
                      <a:pt x="12625" y="398491"/>
                    </a:cubicBezTo>
                    <a:lnTo>
                      <a:pt x="217507" y="1298"/>
                    </a:lnTo>
                    <a:cubicBezTo>
                      <a:pt x="217603" y="1108"/>
                      <a:pt x="217793" y="917"/>
                      <a:pt x="217984" y="727"/>
                    </a:cubicBezTo>
                    <a:cubicBezTo>
                      <a:pt x="218936" y="-226"/>
                      <a:pt x="220460" y="-226"/>
                      <a:pt x="221413" y="631"/>
                    </a:cubicBezTo>
                    <a:cubicBezTo>
                      <a:pt x="222365" y="1584"/>
                      <a:pt x="222365" y="3013"/>
                      <a:pt x="221413" y="3965"/>
                    </a:cubicBezTo>
                    <a:lnTo>
                      <a:pt x="17006" y="400396"/>
                    </a:lnTo>
                    <a:cubicBezTo>
                      <a:pt x="17006" y="400491"/>
                      <a:pt x="16911" y="400681"/>
                      <a:pt x="16816" y="400777"/>
                    </a:cubicBezTo>
                    <a:lnTo>
                      <a:pt x="4433" y="424780"/>
                    </a:lnTo>
                    <a:cubicBezTo>
                      <a:pt x="3957" y="425637"/>
                      <a:pt x="3195" y="426113"/>
                      <a:pt x="2338" y="42611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1" name="Google Shape;341;p3"/>
              <p:cNvSpPr/>
              <p:nvPr/>
            </p:nvSpPr>
            <p:spPr>
              <a:xfrm>
                <a:off x="6466566" y="4810549"/>
                <a:ext cx="243752" cy="468110"/>
              </a:xfrm>
              <a:custGeom>
                <a:rect b="b" l="l" r="r" t="t"/>
                <a:pathLst>
                  <a:path extrusionOk="0" h="468110" w="243752">
                    <a:moveTo>
                      <a:pt x="2433" y="468110"/>
                    </a:moveTo>
                    <a:cubicBezTo>
                      <a:pt x="2052" y="468110"/>
                      <a:pt x="1671" y="468015"/>
                      <a:pt x="1290" y="467824"/>
                    </a:cubicBezTo>
                    <a:cubicBezTo>
                      <a:pt x="147" y="467253"/>
                      <a:pt x="-329" y="465824"/>
                      <a:pt x="242" y="464586"/>
                    </a:cubicBezTo>
                    <a:lnTo>
                      <a:pt x="146546" y="181217"/>
                    </a:lnTo>
                    <a:cubicBezTo>
                      <a:pt x="146546" y="181122"/>
                      <a:pt x="146641" y="180931"/>
                      <a:pt x="146737" y="180836"/>
                    </a:cubicBezTo>
                    <a:lnTo>
                      <a:pt x="239320" y="1290"/>
                    </a:lnTo>
                    <a:cubicBezTo>
                      <a:pt x="239891" y="147"/>
                      <a:pt x="241415" y="-329"/>
                      <a:pt x="242463" y="242"/>
                    </a:cubicBezTo>
                    <a:cubicBezTo>
                      <a:pt x="243606" y="814"/>
                      <a:pt x="244082" y="2242"/>
                      <a:pt x="243511" y="3385"/>
                    </a:cubicBezTo>
                    <a:lnTo>
                      <a:pt x="242082" y="6338"/>
                    </a:lnTo>
                    <a:lnTo>
                      <a:pt x="151118" y="182741"/>
                    </a:lnTo>
                    <a:cubicBezTo>
                      <a:pt x="151118" y="182836"/>
                      <a:pt x="151023" y="183027"/>
                      <a:pt x="150928" y="183122"/>
                    </a:cubicBezTo>
                    <a:lnTo>
                      <a:pt x="4528" y="466777"/>
                    </a:lnTo>
                    <a:cubicBezTo>
                      <a:pt x="4147" y="467634"/>
                      <a:pt x="3290" y="468110"/>
                      <a:pt x="2433" y="46811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3"/>
              <p:cNvSpPr/>
              <p:nvPr/>
            </p:nvSpPr>
            <p:spPr>
              <a:xfrm>
                <a:off x="6492188" y="4811311"/>
                <a:ext cx="265565" cy="510306"/>
              </a:xfrm>
              <a:custGeom>
                <a:rect b="b" l="l" r="r" t="t"/>
                <a:pathLst>
                  <a:path extrusionOk="0" h="510306" w="265565">
                    <a:moveTo>
                      <a:pt x="2338" y="510306"/>
                    </a:moveTo>
                    <a:cubicBezTo>
                      <a:pt x="1957" y="510306"/>
                      <a:pt x="1576" y="510211"/>
                      <a:pt x="1290" y="510020"/>
                    </a:cubicBezTo>
                    <a:cubicBezTo>
                      <a:pt x="147" y="509449"/>
                      <a:pt x="-329" y="508020"/>
                      <a:pt x="242" y="506782"/>
                    </a:cubicBezTo>
                    <a:lnTo>
                      <a:pt x="120924" y="272657"/>
                    </a:lnTo>
                    <a:cubicBezTo>
                      <a:pt x="120924" y="272562"/>
                      <a:pt x="121019" y="272371"/>
                      <a:pt x="121114" y="272276"/>
                    </a:cubicBezTo>
                    <a:lnTo>
                      <a:pt x="189409" y="140164"/>
                    </a:lnTo>
                    <a:cubicBezTo>
                      <a:pt x="189409" y="140069"/>
                      <a:pt x="189504" y="139879"/>
                      <a:pt x="189599" y="139783"/>
                    </a:cubicBezTo>
                    <a:lnTo>
                      <a:pt x="212173" y="96064"/>
                    </a:lnTo>
                    <a:cubicBezTo>
                      <a:pt x="212173" y="95969"/>
                      <a:pt x="212269" y="95778"/>
                      <a:pt x="212364" y="95683"/>
                    </a:cubicBezTo>
                    <a:lnTo>
                      <a:pt x="257703" y="7672"/>
                    </a:lnTo>
                    <a:cubicBezTo>
                      <a:pt x="257703" y="7481"/>
                      <a:pt x="257798" y="7386"/>
                      <a:pt x="257894" y="7291"/>
                    </a:cubicBezTo>
                    <a:lnTo>
                      <a:pt x="261037" y="1290"/>
                    </a:lnTo>
                    <a:cubicBezTo>
                      <a:pt x="261608" y="147"/>
                      <a:pt x="263132" y="-329"/>
                      <a:pt x="264275" y="242"/>
                    </a:cubicBezTo>
                    <a:cubicBezTo>
                      <a:pt x="265418" y="814"/>
                      <a:pt x="265895" y="2338"/>
                      <a:pt x="265323" y="3481"/>
                    </a:cubicBezTo>
                    <a:lnTo>
                      <a:pt x="262370" y="9100"/>
                    </a:lnTo>
                    <a:cubicBezTo>
                      <a:pt x="262370" y="9291"/>
                      <a:pt x="262275" y="9386"/>
                      <a:pt x="262180" y="9481"/>
                    </a:cubicBezTo>
                    <a:lnTo>
                      <a:pt x="216841" y="97492"/>
                    </a:lnTo>
                    <a:cubicBezTo>
                      <a:pt x="216841" y="97683"/>
                      <a:pt x="216746" y="97778"/>
                      <a:pt x="216650" y="97873"/>
                    </a:cubicBezTo>
                    <a:lnTo>
                      <a:pt x="194076" y="141593"/>
                    </a:lnTo>
                    <a:cubicBezTo>
                      <a:pt x="194076" y="141688"/>
                      <a:pt x="193981" y="141879"/>
                      <a:pt x="193886" y="141974"/>
                    </a:cubicBezTo>
                    <a:lnTo>
                      <a:pt x="125591" y="274086"/>
                    </a:lnTo>
                    <a:cubicBezTo>
                      <a:pt x="125591" y="274181"/>
                      <a:pt x="125496" y="274372"/>
                      <a:pt x="125401" y="274467"/>
                    </a:cubicBezTo>
                    <a:lnTo>
                      <a:pt x="4529" y="508877"/>
                    </a:lnTo>
                    <a:cubicBezTo>
                      <a:pt x="3957" y="509830"/>
                      <a:pt x="3195" y="510306"/>
                      <a:pt x="2338" y="5103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3"/>
              <p:cNvSpPr/>
              <p:nvPr/>
            </p:nvSpPr>
            <p:spPr>
              <a:xfrm>
                <a:off x="6517620" y="4812168"/>
                <a:ext cx="287377" cy="552406"/>
              </a:xfrm>
              <a:custGeom>
                <a:rect b="b" l="l" r="r" t="t"/>
                <a:pathLst>
                  <a:path extrusionOk="0" h="552406" w="287377">
                    <a:moveTo>
                      <a:pt x="2338" y="552406"/>
                    </a:moveTo>
                    <a:cubicBezTo>
                      <a:pt x="1957" y="552406"/>
                      <a:pt x="1576" y="552311"/>
                      <a:pt x="1290" y="552121"/>
                    </a:cubicBezTo>
                    <a:cubicBezTo>
                      <a:pt x="147" y="551549"/>
                      <a:pt x="-329" y="550121"/>
                      <a:pt x="242" y="548882"/>
                    </a:cubicBezTo>
                    <a:lnTo>
                      <a:pt x="95587" y="364193"/>
                    </a:lnTo>
                    <a:cubicBezTo>
                      <a:pt x="95587" y="364097"/>
                      <a:pt x="95683" y="363907"/>
                      <a:pt x="95778" y="363812"/>
                    </a:cubicBezTo>
                    <a:lnTo>
                      <a:pt x="118352" y="320092"/>
                    </a:lnTo>
                    <a:cubicBezTo>
                      <a:pt x="118352" y="319996"/>
                      <a:pt x="118447" y="319806"/>
                      <a:pt x="118543" y="319711"/>
                    </a:cubicBezTo>
                    <a:lnTo>
                      <a:pt x="255036" y="55106"/>
                    </a:lnTo>
                    <a:cubicBezTo>
                      <a:pt x="255036" y="55011"/>
                      <a:pt x="255131" y="54820"/>
                      <a:pt x="255226" y="54725"/>
                    </a:cubicBezTo>
                    <a:lnTo>
                      <a:pt x="282849" y="1290"/>
                    </a:lnTo>
                    <a:cubicBezTo>
                      <a:pt x="283420" y="147"/>
                      <a:pt x="284849" y="-329"/>
                      <a:pt x="286087" y="242"/>
                    </a:cubicBezTo>
                    <a:cubicBezTo>
                      <a:pt x="287230" y="814"/>
                      <a:pt x="287707" y="2243"/>
                      <a:pt x="287135" y="3481"/>
                    </a:cubicBezTo>
                    <a:lnTo>
                      <a:pt x="259703" y="56630"/>
                    </a:lnTo>
                    <a:cubicBezTo>
                      <a:pt x="259703" y="56726"/>
                      <a:pt x="259608" y="56916"/>
                      <a:pt x="259513" y="57011"/>
                    </a:cubicBezTo>
                    <a:lnTo>
                      <a:pt x="123019" y="321616"/>
                    </a:lnTo>
                    <a:cubicBezTo>
                      <a:pt x="123019" y="321806"/>
                      <a:pt x="122924" y="321902"/>
                      <a:pt x="122829" y="321997"/>
                    </a:cubicBezTo>
                    <a:lnTo>
                      <a:pt x="100255" y="365716"/>
                    </a:lnTo>
                    <a:cubicBezTo>
                      <a:pt x="100255" y="365812"/>
                      <a:pt x="100159" y="366002"/>
                      <a:pt x="100064" y="366097"/>
                    </a:cubicBezTo>
                    <a:lnTo>
                      <a:pt x="4624" y="551073"/>
                    </a:lnTo>
                    <a:cubicBezTo>
                      <a:pt x="4052" y="551930"/>
                      <a:pt x="3195" y="552406"/>
                      <a:pt x="2338" y="5524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" name="Google Shape;344;p3"/>
              <p:cNvSpPr/>
              <p:nvPr/>
            </p:nvSpPr>
            <p:spPr>
              <a:xfrm>
                <a:off x="6543698" y="4812645"/>
                <a:ext cx="308638" cy="593649"/>
              </a:xfrm>
              <a:custGeom>
                <a:rect b="b" l="l" r="r" t="t"/>
                <a:pathLst>
                  <a:path extrusionOk="0" h="593649" w="308638">
                    <a:moveTo>
                      <a:pt x="2358" y="593650"/>
                    </a:moveTo>
                    <a:cubicBezTo>
                      <a:pt x="1977" y="593650"/>
                      <a:pt x="1596" y="593554"/>
                      <a:pt x="1215" y="593364"/>
                    </a:cubicBezTo>
                    <a:cubicBezTo>
                      <a:pt x="72" y="592697"/>
                      <a:pt x="-309" y="591268"/>
                      <a:pt x="263" y="590125"/>
                    </a:cubicBezTo>
                    <a:lnTo>
                      <a:pt x="1310" y="588220"/>
                    </a:lnTo>
                    <a:lnTo>
                      <a:pt x="183428" y="235319"/>
                    </a:lnTo>
                    <a:cubicBezTo>
                      <a:pt x="183428" y="235224"/>
                      <a:pt x="183523" y="235033"/>
                      <a:pt x="183619" y="234938"/>
                    </a:cubicBezTo>
                    <a:lnTo>
                      <a:pt x="206193" y="191218"/>
                    </a:lnTo>
                    <a:cubicBezTo>
                      <a:pt x="206193" y="191028"/>
                      <a:pt x="206288" y="190933"/>
                      <a:pt x="206384" y="190837"/>
                    </a:cubicBezTo>
                    <a:lnTo>
                      <a:pt x="304110" y="1290"/>
                    </a:lnTo>
                    <a:cubicBezTo>
                      <a:pt x="304681" y="147"/>
                      <a:pt x="306110" y="-329"/>
                      <a:pt x="307348" y="242"/>
                    </a:cubicBezTo>
                    <a:cubicBezTo>
                      <a:pt x="308492" y="814"/>
                      <a:pt x="308968" y="2242"/>
                      <a:pt x="308396" y="3481"/>
                    </a:cubicBezTo>
                    <a:lnTo>
                      <a:pt x="210860" y="192742"/>
                    </a:lnTo>
                    <a:cubicBezTo>
                      <a:pt x="210860" y="192933"/>
                      <a:pt x="210765" y="193028"/>
                      <a:pt x="210670" y="193123"/>
                    </a:cubicBezTo>
                    <a:lnTo>
                      <a:pt x="188096" y="236843"/>
                    </a:lnTo>
                    <a:cubicBezTo>
                      <a:pt x="188096" y="236938"/>
                      <a:pt x="188000" y="237129"/>
                      <a:pt x="187905" y="237224"/>
                    </a:cubicBezTo>
                    <a:lnTo>
                      <a:pt x="4549" y="592411"/>
                    </a:lnTo>
                    <a:cubicBezTo>
                      <a:pt x="3977" y="593173"/>
                      <a:pt x="3215" y="593650"/>
                      <a:pt x="2358" y="5936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" name="Google Shape;345;p3"/>
              <p:cNvSpPr/>
              <p:nvPr/>
            </p:nvSpPr>
            <p:spPr>
              <a:xfrm>
                <a:off x="6567435" y="4812740"/>
                <a:ext cx="332430" cy="639750"/>
              </a:xfrm>
              <a:custGeom>
                <a:rect b="b" l="l" r="r" t="t"/>
                <a:pathLst>
                  <a:path extrusionOk="0" h="639750" w="332430">
                    <a:moveTo>
                      <a:pt x="2433" y="639751"/>
                    </a:moveTo>
                    <a:cubicBezTo>
                      <a:pt x="2052" y="639751"/>
                      <a:pt x="1671" y="639655"/>
                      <a:pt x="1290" y="639465"/>
                    </a:cubicBezTo>
                    <a:cubicBezTo>
                      <a:pt x="147" y="638894"/>
                      <a:pt x="-329" y="637465"/>
                      <a:pt x="242" y="636227"/>
                    </a:cubicBezTo>
                    <a:lnTo>
                      <a:pt x="91301" y="459919"/>
                    </a:lnTo>
                    <a:cubicBezTo>
                      <a:pt x="91301" y="459823"/>
                      <a:pt x="91396" y="459633"/>
                      <a:pt x="91492" y="459538"/>
                    </a:cubicBezTo>
                    <a:lnTo>
                      <a:pt x="250750" y="150832"/>
                    </a:lnTo>
                    <a:cubicBezTo>
                      <a:pt x="250750" y="150737"/>
                      <a:pt x="250845" y="150547"/>
                      <a:pt x="250940" y="150452"/>
                    </a:cubicBezTo>
                    <a:lnTo>
                      <a:pt x="319044" y="18340"/>
                    </a:lnTo>
                    <a:cubicBezTo>
                      <a:pt x="319044" y="18245"/>
                      <a:pt x="319139" y="18054"/>
                      <a:pt x="319235" y="17959"/>
                    </a:cubicBezTo>
                    <a:lnTo>
                      <a:pt x="327902" y="1290"/>
                    </a:lnTo>
                    <a:cubicBezTo>
                      <a:pt x="328569" y="147"/>
                      <a:pt x="329998" y="-329"/>
                      <a:pt x="331141" y="242"/>
                    </a:cubicBezTo>
                    <a:cubicBezTo>
                      <a:pt x="332284" y="814"/>
                      <a:pt x="332760" y="2243"/>
                      <a:pt x="332188" y="3481"/>
                    </a:cubicBezTo>
                    <a:lnTo>
                      <a:pt x="323616" y="19864"/>
                    </a:lnTo>
                    <a:cubicBezTo>
                      <a:pt x="323616" y="19959"/>
                      <a:pt x="323521" y="20150"/>
                      <a:pt x="323426" y="20245"/>
                    </a:cubicBezTo>
                    <a:lnTo>
                      <a:pt x="255322" y="152356"/>
                    </a:lnTo>
                    <a:cubicBezTo>
                      <a:pt x="255322" y="152452"/>
                      <a:pt x="255227" y="152642"/>
                      <a:pt x="255131" y="152737"/>
                    </a:cubicBezTo>
                    <a:lnTo>
                      <a:pt x="95873" y="461443"/>
                    </a:lnTo>
                    <a:cubicBezTo>
                      <a:pt x="95873" y="461633"/>
                      <a:pt x="95778" y="461728"/>
                      <a:pt x="95683" y="461824"/>
                    </a:cubicBezTo>
                    <a:lnTo>
                      <a:pt x="4433" y="638417"/>
                    </a:lnTo>
                    <a:cubicBezTo>
                      <a:pt x="4147" y="639275"/>
                      <a:pt x="3290" y="639751"/>
                      <a:pt x="2433" y="63975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" name="Google Shape;346;p3"/>
              <p:cNvSpPr/>
              <p:nvPr/>
            </p:nvSpPr>
            <p:spPr>
              <a:xfrm>
                <a:off x="6601440" y="4812645"/>
                <a:ext cx="346051" cy="666325"/>
              </a:xfrm>
              <a:custGeom>
                <a:rect b="b" l="l" r="r" t="t"/>
                <a:pathLst>
                  <a:path extrusionOk="0" h="666325" w="346051">
                    <a:moveTo>
                      <a:pt x="2338" y="666325"/>
                    </a:moveTo>
                    <a:cubicBezTo>
                      <a:pt x="1957" y="666325"/>
                      <a:pt x="1576" y="666230"/>
                      <a:pt x="1290" y="666040"/>
                    </a:cubicBezTo>
                    <a:cubicBezTo>
                      <a:pt x="147" y="665468"/>
                      <a:pt x="-329" y="664039"/>
                      <a:pt x="242" y="662801"/>
                    </a:cubicBezTo>
                    <a:lnTo>
                      <a:pt x="125591" y="419723"/>
                    </a:lnTo>
                    <a:cubicBezTo>
                      <a:pt x="125591" y="419533"/>
                      <a:pt x="125687" y="419437"/>
                      <a:pt x="125782" y="419342"/>
                    </a:cubicBezTo>
                    <a:lnTo>
                      <a:pt x="341523" y="1290"/>
                    </a:lnTo>
                    <a:cubicBezTo>
                      <a:pt x="342095" y="147"/>
                      <a:pt x="343619" y="-329"/>
                      <a:pt x="344762" y="242"/>
                    </a:cubicBezTo>
                    <a:cubicBezTo>
                      <a:pt x="345905" y="814"/>
                      <a:pt x="346381" y="2242"/>
                      <a:pt x="345809" y="3481"/>
                    </a:cubicBezTo>
                    <a:lnTo>
                      <a:pt x="130258" y="421247"/>
                    </a:lnTo>
                    <a:cubicBezTo>
                      <a:pt x="130258" y="421438"/>
                      <a:pt x="130163" y="421533"/>
                      <a:pt x="130068" y="421628"/>
                    </a:cubicBezTo>
                    <a:lnTo>
                      <a:pt x="4624" y="664992"/>
                    </a:lnTo>
                    <a:cubicBezTo>
                      <a:pt x="4052" y="665849"/>
                      <a:pt x="3195" y="666325"/>
                      <a:pt x="2338" y="66632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" name="Google Shape;347;p3"/>
              <p:cNvSpPr/>
              <p:nvPr/>
            </p:nvSpPr>
            <p:spPr>
              <a:xfrm>
                <a:off x="6634015" y="4812454"/>
                <a:ext cx="361196" cy="695757"/>
              </a:xfrm>
              <a:custGeom>
                <a:rect b="b" l="l" r="r" t="t"/>
                <a:pathLst>
                  <a:path extrusionOk="0" h="695757" w="361196">
                    <a:moveTo>
                      <a:pt x="2338" y="695758"/>
                    </a:moveTo>
                    <a:cubicBezTo>
                      <a:pt x="1957" y="695758"/>
                      <a:pt x="1576" y="695662"/>
                      <a:pt x="1290" y="695472"/>
                    </a:cubicBezTo>
                    <a:cubicBezTo>
                      <a:pt x="147" y="694901"/>
                      <a:pt x="-329" y="693472"/>
                      <a:pt x="242" y="692329"/>
                    </a:cubicBezTo>
                    <a:lnTo>
                      <a:pt x="2147" y="688519"/>
                    </a:lnTo>
                    <a:lnTo>
                      <a:pt x="356668" y="1290"/>
                    </a:lnTo>
                    <a:cubicBezTo>
                      <a:pt x="357239" y="147"/>
                      <a:pt x="358763" y="-329"/>
                      <a:pt x="359906" y="242"/>
                    </a:cubicBezTo>
                    <a:cubicBezTo>
                      <a:pt x="361049" y="814"/>
                      <a:pt x="361525" y="2243"/>
                      <a:pt x="360954" y="3481"/>
                    </a:cubicBezTo>
                    <a:lnTo>
                      <a:pt x="4528" y="694424"/>
                    </a:lnTo>
                    <a:cubicBezTo>
                      <a:pt x="4052" y="695281"/>
                      <a:pt x="3195" y="695758"/>
                      <a:pt x="2338" y="69575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p3"/>
              <p:cNvSpPr/>
              <p:nvPr/>
            </p:nvSpPr>
            <p:spPr>
              <a:xfrm>
                <a:off x="6668781" y="4811787"/>
                <a:ext cx="374245" cy="721284"/>
              </a:xfrm>
              <a:custGeom>
                <a:rect b="b" l="l" r="r" t="t"/>
                <a:pathLst>
                  <a:path extrusionOk="0" h="721284" w="374245">
                    <a:moveTo>
                      <a:pt x="2338" y="721285"/>
                    </a:moveTo>
                    <a:cubicBezTo>
                      <a:pt x="1957" y="721285"/>
                      <a:pt x="1576" y="721189"/>
                      <a:pt x="1290" y="720999"/>
                    </a:cubicBezTo>
                    <a:cubicBezTo>
                      <a:pt x="147" y="720427"/>
                      <a:pt x="-329" y="718999"/>
                      <a:pt x="242" y="717760"/>
                    </a:cubicBezTo>
                    <a:lnTo>
                      <a:pt x="369717" y="1290"/>
                    </a:lnTo>
                    <a:cubicBezTo>
                      <a:pt x="370288" y="147"/>
                      <a:pt x="371717" y="-329"/>
                      <a:pt x="372955" y="242"/>
                    </a:cubicBezTo>
                    <a:cubicBezTo>
                      <a:pt x="374098" y="814"/>
                      <a:pt x="374575" y="2242"/>
                      <a:pt x="374003" y="3481"/>
                    </a:cubicBezTo>
                    <a:lnTo>
                      <a:pt x="4528" y="719951"/>
                    </a:lnTo>
                    <a:cubicBezTo>
                      <a:pt x="4052" y="720808"/>
                      <a:pt x="3195" y="721285"/>
                      <a:pt x="2338" y="72128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" name="Google Shape;349;p3"/>
              <p:cNvSpPr/>
              <p:nvPr/>
            </p:nvSpPr>
            <p:spPr>
              <a:xfrm>
                <a:off x="6704119" y="4804834"/>
                <a:ext cx="389961" cy="751764"/>
              </a:xfrm>
              <a:custGeom>
                <a:rect b="b" l="l" r="r" t="t"/>
                <a:pathLst>
                  <a:path extrusionOk="0" h="751764" w="389961">
                    <a:moveTo>
                      <a:pt x="2433" y="751765"/>
                    </a:moveTo>
                    <a:cubicBezTo>
                      <a:pt x="2052" y="751765"/>
                      <a:pt x="1671" y="751669"/>
                      <a:pt x="1290" y="751479"/>
                    </a:cubicBezTo>
                    <a:cubicBezTo>
                      <a:pt x="147" y="750907"/>
                      <a:pt x="-329" y="749479"/>
                      <a:pt x="242" y="748240"/>
                    </a:cubicBezTo>
                    <a:lnTo>
                      <a:pt x="1290" y="746240"/>
                    </a:lnTo>
                    <a:lnTo>
                      <a:pt x="385433" y="1290"/>
                    </a:lnTo>
                    <a:cubicBezTo>
                      <a:pt x="386005" y="147"/>
                      <a:pt x="387433" y="-329"/>
                      <a:pt x="388672" y="242"/>
                    </a:cubicBezTo>
                    <a:cubicBezTo>
                      <a:pt x="389815" y="814"/>
                      <a:pt x="390291" y="2242"/>
                      <a:pt x="389720" y="3481"/>
                    </a:cubicBezTo>
                    <a:lnTo>
                      <a:pt x="4529" y="750526"/>
                    </a:lnTo>
                    <a:cubicBezTo>
                      <a:pt x="4147" y="751289"/>
                      <a:pt x="3290" y="751765"/>
                      <a:pt x="2433" y="75176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0" name="Google Shape;350;p3"/>
              <p:cNvSpPr/>
              <p:nvPr/>
            </p:nvSpPr>
            <p:spPr>
              <a:xfrm>
                <a:off x="6743172" y="4808835"/>
                <a:ext cx="396533" cy="764051"/>
              </a:xfrm>
              <a:custGeom>
                <a:rect b="b" l="l" r="r" t="t"/>
                <a:pathLst>
                  <a:path extrusionOk="0" h="764051" w="396533">
                    <a:moveTo>
                      <a:pt x="2433" y="764052"/>
                    </a:moveTo>
                    <a:cubicBezTo>
                      <a:pt x="2052" y="764052"/>
                      <a:pt x="1671" y="763957"/>
                      <a:pt x="1290" y="763766"/>
                    </a:cubicBezTo>
                    <a:cubicBezTo>
                      <a:pt x="147" y="763195"/>
                      <a:pt x="-329" y="761766"/>
                      <a:pt x="242" y="760528"/>
                    </a:cubicBezTo>
                    <a:lnTo>
                      <a:pt x="392101" y="1290"/>
                    </a:lnTo>
                    <a:cubicBezTo>
                      <a:pt x="392672" y="147"/>
                      <a:pt x="394196" y="-329"/>
                      <a:pt x="395244" y="242"/>
                    </a:cubicBezTo>
                    <a:cubicBezTo>
                      <a:pt x="396387" y="814"/>
                      <a:pt x="396863" y="2242"/>
                      <a:pt x="396292" y="3385"/>
                    </a:cubicBezTo>
                    <a:lnTo>
                      <a:pt x="395530" y="4814"/>
                    </a:lnTo>
                    <a:lnTo>
                      <a:pt x="4529" y="762718"/>
                    </a:lnTo>
                    <a:cubicBezTo>
                      <a:pt x="4147" y="763671"/>
                      <a:pt x="3290" y="764052"/>
                      <a:pt x="2433" y="76405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3"/>
              <p:cNvSpPr/>
              <p:nvPr/>
            </p:nvSpPr>
            <p:spPr>
              <a:xfrm>
                <a:off x="6783272" y="4809501"/>
                <a:ext cx="403677" cy="778434"/>
              </a:xfrm>
              <a:custGeom>
                <a:rect b="b" l="l" r="r" t="t"/>
                <a:pathLst>
                  <a:path extrusionOk="0" h="778434" w="403677">
                    <a:moveTo>
                      <a:pt x="2338" y="778435"/>
                    </a:moveTo>
                    <a:cubicBezTo>
                      <a:pt x="1957" y="778435"/>
                      <a:pt x="1576" y="778339"/>
                      <a:pt x="1290" y="778149"/>
                    </a:cubicBezTo>
                    <a:cubicBezTo>
                      <a:pt x="147" y="777578"/>
                      <a:pt x="-329" y="776149"/>
                      <a:pt x="242" y="774911"/>
                    </a:cubicBezTo>
                    <a:lnTo>
                      <a:pt x="399245" y="1290"/>
                    </a:lnTo>
                    <a:cubicBezTo>
                      <a:pt x="399816" y="147"/>
                      <a:pt x="401340" y="-329"/>
                      <a:pt x="402388" y="242"/>
                    </a:cubicBezTo>
                    <a:cubicBezTo>
                      <a:pt x="403531" y="814"/>
                      <a:pt x="404007" y="2243"/>
                      <a:pt x="403436" y="3386"/>
                    </a:cubicBezTo>
                    <a:lnTo>
                      <a:pt x="401816" y="6529"/>
                    </a:lnTo>
                    <a:lnTo>
                      <a:pt x="4433" y="777006"/>
                    </a:lnTo>
                    <a:cubicBezTo>
                      <a:pt x="4052" y="777958"/>
                      <a:pt x="3195" y="778435"/>
                      <a:pt x="2338" y="77843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3"/>
              <p:cNvSpPr/>
              <p:nvPr/>
            </p:nvSpPr>
            <p:spPr>
              <a:xfrm>
                <a:off x="6824991" y="4808739"/>
                <a:ext cx="410154" cy="790626"/>
              </a:xfrm>
              <a:custGeom>
                <a:rect b="b" l="l" r="r" t="t"/>
                <a:pathLst>
                  <a:path extrusionOk="0" h="790626" w="410154">
                    <a:moveTo>
                      <a:pt x="2338" y="790627"/>
                    </a:moveTo>
                    <a:cubicBezTo>
                      <a:pt x="1957" y="790627"/>
                      <a:pt x="1576" y="790531"/>
                      <a:pt x="1290" y="790341"/>
                    </a:cubicBezTo>
                    <a:cubicBezTo>
                      <a:pt x="147" y="789769"/>
                      <a:pt x="-329" y="788341"/>
                      <a:pt x="242" y="787102"/>
                    </a:cubicBezTo>
                    <a:lnTo>
                      <a:pt x="355811" y="97873"/>
                    </a:lnTo>
                    <a:cubicBezTo>
                      <a:pt x="355811" y="97778"/>
                      <a:pt x="355906" y="97588"/>
                      <a:pt x="356001" y="97492"/>
                    </a:cubicBezTo>
                    <a:lnTo>
                      <a:pt x="405626" y="1290"/>
                    </a:lnTo>
                    <a:cubicBezTo>
                      <a:pt x="406198" y="147"/>
                      <a:pt x="407626" y="-329"/>
                      <a:pt x="408865" y="242"/>
                    </a:cubicBezTo>
                    <a:cubicBezTo>
                      <a:pt x="410008" y="814"/>
                      <a:pt x="410484" y="2242"/>
                      <a:pt x="409913" y="3481"/>
                    </a:cubicBezTo>
                    <a:lnTo>
                      <a:pt x="360478" y="99397"/>
                    </a:lnTo>
                    <a:cubicBezTo>
                      <a:pt x="360478" y="99588"/>
                      <a:pt x="360382" y="99683"/>
                      <a:pt x="360287" y="99778"/>
                    </a:cubicBezTo>
                    <a:lnTo>
                      <a:pt x="4433" y="789293"/>
                    </a:lnTo>
                    <a:cubicBezTo>
                      <a:pt x="4052" y="790150"/>
                      <a:pt x="3195" y="790627"/>
                      <a:pt x="2338" y="79062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3"/>
              <p:cNvSpPr/>
              <p:nvPr/>
            </p:nvSpPr>
            <p:spPr>
              <a:xfrm>
                <a:off x="6868616" y="4808168"/>
                <a:ext cx="414345" cy="798818"/>
              </a:xfrm>
              <a:custGeom>
                <a:rect b="b" l="l" r="r" t="t"/>
                <a:pathLst>
                  <a:path extrusionOk="0" h="798818" w="414345">
                    <a:moveTo>
                      <a:pt x="2338" y="798818"/>
                    </a:moveTo>
                    <a:cubicBezTo>
                      <a:pt x="1957" y="798818"/>
                      <a:pt x="1576" y="798723"/>
                      <a:pt x="1290" y="798532"/>
                    </a:cubicBezTo>
                    <a:cubicBezTo>
                      <a:pt x="147" y="797961"/>
                      <a:pt x="-329" y="796532"/>
                      <a:pt x="242" y="795294"/>
                    </a:cubicBezTo>
                    <a:lnTo>
                      <a:pt x="312186" y="190647"/>
                    </a:lnTo>
                    <a:cubicBezTo>
                      <a:pt x="312186" y="190551"/>
                      <a:pt x="312281" y="190361"/>
                      <a:pt x="312376" y="190266"/>
                    </a:cubicBezTo>
                    <a:lnTo>
                      <a:pt x="409817" y="1290"/>
                    </a:lnTo>
                    <a:cubicBezTo>
                      <a:pt x="410389" y="147"/>
                      <a:pt x="411817" y="-329"/>
                      <a:pt x="413056" y="242"/>
                    </a:cubicBezTo>
                    <a:cubicBezTo>
                      <a:pt x="414199" y="814"/>
                      <a:pt x="414675" y="2242"/>
                      <a:pt x="414103" y="3481"/>
                    </a:cubicBezTo>
                    <a:lnTo>
                      <a:pt x="316758" y="192171"/>
                    </a:lnTo>
                    <a:cubicBezTo>
                      <a:pt x="316758" y="192266"/>
                      <a:pt x="316663" y="192457"/>
                      <a:pt x="316567" y="192552"/>
                    </a:cubicBezTo>
                    <a:lnTo>
                      <a:pt x="4528" y="797485"/>
                    </a:lnTo>
                    <a:cubicBezTo>
                      <a:pt x="3957" y="798342"/>
                      <a:pt x="3195" y="798818"/>
                      <a:pt x="2338" y="79881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" name="Google Shape;354;p3"/>
              <p:cNvSpPr/>
              <p:nvPr/>
            </p:nvSpPr>
            <p:spPr>
              <a:xfrm>
                <a:off x="6914431" y="4807787"/>
                <a:ext cx="416155" cy="802437"/>
              </a:xfrm>
              <a:custGeom>
                <a:rect b="b" l="l" r="r" t="t"/>
                <a:pathLst>
                  <a:path extrusionOk="0" h="802437" w="416155">
                    <a:moveTo>
                      <a:pt x="2433" y="802438"/>
                    </a:moveTo>
                    <a:cubicBezTo>
                      <a:pt x="2052" y="802438"/>
                      <a:pt x="1671" y="802342"/>
                      <a:pt x="1290" y="802152"/>
                    </a:cubicBezTo>
                    <a:cubicBezTo>
                      <a:pt x="147" y="801580"/>
                      <a:pt x="-329" y="800152"/>
                      <a:pt x="242" y="798914"/>
                    </a:cubicBezTo>
                    <a:lnTo>
                      <a:pt x="402864" y="18340"/>
                    </a:lnTo>
                    <a:cubicBezTo>
                      <a:pt x="402864" y="18149"/>
                      <a:pt x="402959" y="18054"/>
                      <a:pt x="403054" y="17959"/>
                    </a:cubicBezTo>
                    <a:lnTo>
                      <a:pt x="411627" y="1290"/>
                    </a:lnTo>
                    <a:cubicBezTo>
                      <a:pt x="412198" y="147"/>
                      <a:pt x="413722" y="-329"/>
                      <a:pt x="414865" y="242"/>
                    </a:cubicBezTo>
                    <a:cubicBezTo>
                      <a:pt x="416008" y="814"/>
                      <a:pt x="416485" y="2242"/>
                      <a:pt x="415913" y="3481"/>
                    </a:cubicBezTo>
                    <a:lnTo>
                      <a:pt x="407436" y="19864"/>
                    </a:lnTo>
                    <a:cubicBezTo>
                      <a:pt x="407436" y="20054"/>
                      <a:pt x="407341" y="20149"/>
                      <a:pt x="407245" y="20245"/>
                    </a:cubicBezTo>
                    <a:lnTo>
                      <a:pt x="4528" y="801104"/>
                    </a:lnTo>
                    <a:cubicBezTo>
                      <a:pt x="4052" y="801962"/>
                      <a:pt x="3290" y="802438"/>
                      <a:pt x="2433" y="802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3"/>
              <p:cNvSpPr/>
              <p:nvPr/>
            </p:nvSpPr>
            <p:spPr>
              <a:xfrm>
                <a:off x="6962818" y="4808168"/>
                <a:ext cx="415298" cy="800627"/>
              </a:xfrm>
              <a:custGeom>
                <a:rect b="b" l="l" r="r" t="t"/>
                <a:pathLst>
                  <a:path extrusionOk="0" h="800627" w="415298">
                    <a:moveTo>
                      <a:pt x="2338" y="800628"/>
                    </a:moveTo>
                    <a:cubicBezTo>
                      <a:pt x="1957" y="800628"/>
                      <a:pt x="1576" y="800533"/>
                      <a:pt x="1290" y="800342"/>
                    </a:cubicBezTo>
                    <a:cubicBezTo>
                      <a:pt x="147" y="799771"/>
                      <a:pt x="-329" y="798342"/>
                      <a:pt x="242" y="797104"/>
                    </a:cubicBezTo>
                    <a:lnTo>
                      <a:pt x="286183" y="242749"/>
                    </a:lnTo>
                    <a:cubicBezTo>
                      <a:pt x="286183" y="242558"/>
                      <a:pt x="286278" y="242463"/>
                      <a:pt x="286373" y="242368"/>
                    </a:cubicBezTo>
                    <a:lnTo>
                      <a:pt x="410770" y="1290"/>
                    </a:lnTo>
                    <a:cubicBezTo>
                      <a:pt x="411341" y="147"/>
                      <a:pt x="412865" y="-329"/>
                      <a:pt x="414008" y="242"/>
                    </a:cubicBezTo>
                    <a:cubicBezTo>
                      <a:pt x="415151" y="814"/>
                      <a:pt x="415628" y="2242"/>
                      <a:pt x="415056" y="3481"/>
                    </a:cubicBezTo>
                    <a:lnTo>
                      <a:pt x="290755" y="244273"/>
                    </a:lnTo>
                    <a:cubicBezTo>
                      <a:pt x="290755" y="244368"/>
                      <a:pt x="290659" y="244558"/>
                      <a:pt x="290564" y="244654"/>
                    </a:cubicBezTo>
                    <a:lnTo>
                      <a:pt x="4529" y="799294"/>
                    </a:lnTo>
                    <a:cubicBezTo>
                      <a:pt x="4052" y="800152"/>
                      <a:pt x="3195" y="800628"/>
                      <a:pt x="2338" y="80062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3"/>
              <p:cNvSpPr/>
              <p:nvPr/>
            </p:nvSpPr>
            <p:spPr>
              <a:xfrm>
                <a:off x="7014253" y="4809311"/>
                <a:ext cx="410726" cy="792055"/>
              </a:xfrm>
              <a:custGeom>
                <a:rect b="b" l="l" r="r" t="t"/>
                <a:pathLst>
                  <a:path extrusionOk="0" h="792055" w="410726">
                    <a:moveTo>
                      <a:pt x="2338" y="792056"/>
                    </a:moveTo>
                    <a:cubicBezTo>
                      <a:pt x="1957" y="792056"/>
                      <a:pt x="1576" y="791960"/>
                      <a:pt x="1290" y="791770"/>
                    </a:cubicBezTo>
                    <a:cubicBezTo>
                      <a:pt x="147" y="791198"/>
                      <a:pt x="-329" y="789769"/>
                      <a:pt x="242" y="788531"/>
                    </a:cubicBezTo>
                    <a:lnTo>
                      <a:pt x="406198" y="1290"/>
                    </a:lnTo>
                    <a:cubicBezTo>
                      <a:pt x="406769" y="147"/>
                      <a:pt x="408198" y="-329"/>
                      <a:pt x="409436" y="242"/>
                    </a:cubicBezTo>
                    <a:cubicBezTo>
                      <a:pt x="410579" y="814"/>
                      <a:pt x="411055" y="2242"/>
                      <a:pt x="410484" y="3481"/>
                    </a:cubicBezTo>
                    <a:lnTo>
                      <a:pt x="4528" y="790722"/>
                    </a:lnTo>
                    <a:cubicBezTo>
                      <a:pt x="4052" y="791579"/>
                      <a:pt x="3195" y="792056"/>
                      <a:pt x="2338" y="79205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3"/>
              <p:cNvSpPr/>
              <p:nvPr/>
            </p:nvSpPr>
            <p:spPr>
              <a:xfrm>
                <a:off x="7068736" y="4811787"/>
                <a:ext cx="402915" cy="776338"/>
              </a:xfrm>
              <a:custGeom>
                <a:rect b="b" l="l" r="r" t="t"/>
                <a:pathLst>
                  <a:path extrusionOk="0" h="776338" w="402915">
                    <a:moveTo>
                      <a:pt x="2338" y="776339"/>
                    </a:moveTo>
                    <a:cubicBezTo>
                      <a:pt x="1957" y="776339"/>
                      <a:pt x="1576" y="776244"/>
                      <a:pt x="1290" y="776053"/>
                    </a:cubicBezTo>
                    <a:cubicBezTo>
                      <a:pt x="147" y="775482"/>
                      <a:pt x="-329" y="774053"/>
                      <a:pt x="242" y="772815"/>
                    </a:cubicBezTo>
                    <a:lnTo>
                      <a:pt x="909" y="771577"/>
                    </a:lnTo>
                    <a:lnTo>
                      <a:pt x="203220" y="379432"/>
                    </a:lnTo>
                    <a:cubicBezTo>
                      <a:pt x="203220" y="379337"/>
                      <a:pt x="203315" y="379147"/>
                      <a:pt x="203411" y="379051"/>
                    </a:cubicBezTo>
                    <a:lnTo>
                      <a:pt x="339999" y="114447"/>
                    </a:lnTo>
                    <a:cubicBezTo>
                      <a:pt x="339999" y="114256"/>
                      <a:pt x="340094" y="114161"/>
                      <a:pt x="340189" y="114066"/>
                    </a:cubicBezTo>
                    <a:lnTo>
                      <a:pt x="398387" y="1290"/>
                    </a:lnTo>
                    <a:cubicBezTo>
                      <a:pt x="398959" y="147"/>
                      <a:pt x="400483" y="-329"/>
                      <a:pt x="401626" y="242"/>
                    </a:cubicBezTo>
                    <a:cubicBezTo>
                      <a:pt x="402769" y="814"/>
                      <a:pt x="403245" y="2242"/>
                      <a:pt x="402673" y="3481"/>
                    </a:cubicBezTo>
                    <a:lnTo>
                      <a:pt x="344666" y="115971"/>
                    </a:lnTo>
                    <a:cubicBezTo>
                      <a:pt x="344666" y="116161"/>
                      <a:pt x="344571" y="116257"/>
                      <a:pt x="344476" y="116352"/>
                    </a:cubicBezTo>
                    <a:lnTo>
                      <a:pt x="207982" y="380956"/>
                    </a:lnTo>
                    <a:cubicBezTo>
                      <a:pt x="207982" y="381052"/>
                      <a:pt x="207887" y="381242"/>
                      <a:pt x="207792" y="381337"/>
                    </a:cubicBezTo>
                    <a:lnTo>
                      <a:pt x="4719" y="774910"/>
                    </a:lnTo>
                    <a:cubicBezTo>
                      <a:pt x="4052" y="775863"/>
                      <a:pt x="3195" y="776339"/>
                      <a:pt x="2338" y="77633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3"/>
              <p:cNvSpPr/>
              <p:nvPr/>
            </p:nvSpPr>
            <p:spPr>
              <a:xfrm>
                <a:off x="7129410" y="4816550"/>
                <a:ext cx="387199" cy="746144"/>
              </a:xfrm>
              <a:custGeom>
                <a:rect b="b" l="l" r="r" t="t"/>
                <a:pathLst>
                  <a:path extrusionOk="0" h="746144" w="387199">
                    <a:moveTo>
                      <a:pt x="2338" y="746145"/>
                    </a:moveTo>
                    <a:cubicBezTo>
                      <a:pt x="1957" y="746145"/>
                      <a:pt x="1576" y="746050"/>
                      <a:pt x="1290" y="745859"/>
                    </a:cubicBezTo>
                    <a:cubicBezTo>
                      <a:pt x="147" y="745288"/>
                      <a:pt x="-329" y="743859"/>
                      <a:pt x="242" y="742621"/>
                    </a:cubicBezTo>
                    <a:lnTo>
                      <a:pt x="279039" y="202077"/>
                    </a:lnTo>
                    <a:cubicBezTo>
                      <a:pt x="279039" y="201982"/>
                      <a:pt x="279134" y="201791"/>
                      <a:pt x="279229" y="201696"/>
                    </a:cubicBezTo>
                    <a:lnTo>
                      <a:pt x="382671" y="1290"/>
                    </a:lnTo>
                    <a:cubicBezTo>
                      <a:pt x="383243" y="147"/>
                      <a:pt x="384671" y="-329"/>
                      <a:pt x="385910" y="242"/>
                    </a:cubicBezTo>
                    <a:cubicBezTo>
                      <a:pt x="387053" y="814"/>
                      <a:pt x="387529" y="2242"/>
                      <a:pt x="386957" y="3481"/>
                    </a:cubicBezTo>
                    <a:lnTo>
                      <a:pt x="283611" y="203601"/>
                    </a:lnTo>
                    <a:cubicBezTo>
                      <a:pt x="283611" y="203696"/>
                      <a:pt x="283516" y="203886"/>
                      <a:pt x="283420" y="203982"/>
                    </a:cubicBezTo>
                    <a:lnTo>
                      <a:pt x="4528" y="744811"/>
                    </a:lnTo>
                    <a:cubicBezTo>
                      <a:pt x="4052" y="745669"/>
                      <a:pt x="3195" y="746145"/>
                      <a:pt x="2338" y="74614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3"/>
              <p:cNvSpPr/>
              <p:nvPr/>
            </p:nvSpPr>
            <p:spPr>
              <a:xfrm>
                <a:off x="7196085" y="4825694"/>
                <a:ext cx="363482" cy="700043"/>
              </a:xfrm>
              <a:custGeom>
                <a:rect b="b" l="l" r="r" t="t"/>
                <a:pathLst>
                  <a:path extrusionOk="0" h="700043" w="363482">
                    <a:moveTo>
                      <a:pt x="2338" y="700044"/>
                    </a:moveTo>
                    <a:cubicBezTo>
                      <a:pt x="1957" y="700044"/>
                      <a:pt x="1576" y="699949"/>
                      <a:pt x="1290" y="699758"/>
                    </a:cubicBezTo>
                    <a:cubicBezTo>
                      <a:pt x="147" y="699187"/>
                      <a:pt x="-329" y="697758"/>
                      <a:pt x="242" y="696520"/>
                    </a:cubicBezTo>
                    <a:lnTo>
                      <a:pt x="121305" y="461824"/>
                    </a:lnTo>
                    <a:cubicBezTo>
                      <a:pt x="121305" y="461633"/>
                      <a:pt x="121400" y="461538"/>
                      <a:pt x="121495" y="461443"/>
                    </a:cubicBezTo>
                    <a:lnTo>
                      <a:pt x="144070" y="417723"/>
                    </a:lnTo>
                    <a:cubicBezTo>
                      <a:pt x="144070" y="417628"/>
                      <a:pt x="144165" y="417437"/>
                      <a:pt x="144260" y="417342"/>
                    </a:cubicBezTo>
                    <a:lnTo>
                      <a:pt x="212459" y="285230"/>
                    </a:lnTo>
                    <a:cubicBezTo>
                      <a:pt x="212459" y="285040"/>
                      <a:pt x="212554" y="284944"/>
                      <a:pt x="212650" y="284849"/>
                    </a:cubicBezTo>
                    <a:lnTo>
                      <a:pt x="349143" y="20245"/>
                    </a:lnTo>
                    <a:cubicBezTo>
                      <a:pt x="349143" y="20054"/>
                      <a:pt x="349238" y="19959"/>
                      <a:pt x="349334" y="19864"/>
                    </a:cubicBezTo>
                    <a:lnTo>
                      <a:pt x="358954" y="1290"/>
                    </a:lnTo>
                    <a:cubicBezTo>
                      <a:pt x="359525" y="147"/>
                      <a:pt x="361049" y="-329"/>
                      <a:pt x="362192" y="242"/>
                    </a:cubicBezTo>
                    <a:cubicBezTo>
                      <a:pt x="363335" y="814"/>
                      <a:pt x="363812" y="2242"/>
                      <a:pt x="363240" y="3481"/>
                    </a:cubicBezTo>
                    <a:lnTo>
                      <a:pt x="353715" y="21769"/>
                    </a:lnTo>
                    <a:cubicBezTo>
                      <a:pt x="353715" y="21959"/>
                      <a:pt x="353620" y="22055"/>
                      <a:pt x="353524" y="22150"/>
                    </a:cubicBezTo>
                    <a:lnTo>
                      <a:pt x="216936" y="286754"/>
                    </a:lnTo>
                    <a:cubicBezTo>
                      <a:pt x="216936" y="286849"/>
                      <a:pt x="216841" y="287040"/>
                      <a:pt x="216745" y="287135"/>
                    </a:cubicBezTo>
                    <a:lnTo>
                      <a:pt x="148546" y="419247"/>
                    </a:lnTo>
                    <a:cubicBezTo>
                      <a:pt x="148546" y="419342"/>
                      <a:pt x="148451" y="419533"/>
                      <a:pt x="148356" y="419628"/>
                    </a:cubicBezTo>
                    <a:lnTo>
                      <a:pt x="125782" y="463348"/>
                    </a:lnTo>
                    <a:cubicBezTo>
                      <a:pt x="125782" y="463443"/>
                      <a:pt x="125686" y="463633"/>
                      <a:pt x="125591" y="463729"/>
                    </a:cubicBezTo>
                    <a:lnTo>
                      <a:pt x="4433" y="698806"/>
                    </a:lnTo>
                    <a:cubicBezTo>
                      <a:pt x="4052" y="699568"/>
                      <a:pt x="3195" y="700044"/>
                      <a:pt x="2338" y="70004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3"/>
              <p:cNvSpPr/>
              <p:nvPr/>
            </p:nvSpPr>
            <p:spPr>
              <a:xfrm>
                <a:off x="7271619" y="4846268"/>
                <a:ext cx="324715" cy="625082"/>
              </a:xfrm>
              <a:custGeom>
                <a:rect b="b" l="l" r="r" t="t"/>
                <a:pathLst>
                  <a:path extrusionOk="0" h="625082" w="324715">
                    <a:moveTo>
                      <a:pt x="2338" y="625082"/>
                    </a:moveTo>
                    <a:cubicBezTo>
                      <a:pt x="1957" y="625082"/>
                      <a:pt x="1576" y="624987"/>
                      <a:pt x="1290" y="624797"/>
                    </a:cubicBezTo>
                    <a:cubicBezTo>
                      <a:pt x="147" y="624225"/>
                      <a:pt x="-329" y="622796"/>
                      <a:pt x="242" y="621558"/>
                    </a:cubicBezTo>
                    <a:lnTo>
                      <a:pt x="227985" y="180169"/>
                    </a:lnTo>
                    <a:cubicBezTo>
                      <a:pt x="227985" y="180074"/>
                      <a:pt x="228080" y="179884"/>
                      <a:pt x="228175" y="179788"/>
                    </a:cubicBezTo>
                    <a:lnTo>
                      <a:pt x="319139" y="3576"/>
                    </a:lnTo>
                    <a:cubicBezTo>
                      <a:pt x="319139" y="3481"/>
                      <a:pt x="319234" y="3290"/>
                      <a:pt x="319234" y="3195"/>
                    </a:cubicBezTo>
                    <a:lnTo>
                      <a:pt x="320187" y="1290"/>
                    </a:lnTo>
                    <a:cubicBezTo>
                      <a:pt x="320758" y="147"/>
                      <a:pt x="322187" y="-329"/>
                      <a:pt x="323425" y="242"/>
                    </a:cubicBezTo>
                    <a:cubicBezTo>
                      <a:pt x="324568" y="814"/>
                      <a:pt x="325044" y="2242"/>
                      <a:pt x="324473" y="3481"/>
                    </a:cubicBezTo>
                    <a:lnTo>
                      <a:pt x="323711" y="5100"/>
                    </a:lnTo>
                    <a:cubicBezTo>
                      <a:pt x="323711" y="5290"/>
                      <a:pt x="323616" y="5385"/>
                      <a:pt x="323521" y="5481"/>
                    </a:cubicBezTo>
                    <a:lnTo>
                      <a:pt x="232557" y="181693"/>
                    </a:lnTo>
                    <a:cubicBezTo>
                      <a:pt x="232557" y="181884"/>
                      <a:pt x="232461" y="181979"/>
                      <a:pt x="232366" y="182074"/>
                    </a:cubicBezTo>
                    <a:lnTo>
                      <a:pt x="4528" y="623749"/>
                    </a:lnTo>
                    <a:cubicBezTo>
                      <a:pt x="4052" y="624606"/>
                      <a:pt x="3195" y="625082"/>
                      <a:pt x="2338" y="62508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3"/>
              <p:cNvSpPr/>
              <p:nvPr/>
            </p:nvSpPr>
            <p:spPr>
              <a:xfrm>
                <a:off x="6922149" y="4812837"/>
                <a:ext cx="324139" cy="679277"/>
              </a:xfrm>
              <a:custGeom>
                <a:rect b="b" l="l" r="r" t="t"/>
                <a:pathLst>
                  <a:path extrusionOk="0" h="679277" w="324139">
                    <a:moveTo>
                      <a:pt x="321804" y="679277"/>
                    </a:moveTo>
                    <a:cubicBezTo>
                      <a:pt x="320947" y="679277"/>
                      <a:pt x="320089" y="678801"/>
                      <a:pt x="319613" y="677944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323899" y="675944"/>
                    </a:lnTo>
                    <a:cubicBezTo>
                      <a:pt x="324471" y="677086"/>
                      <a:pt x="323995" y="678515"/>
                      <a:pt x="322756" y="679087"/>
                    </a:cubicBezTo>
                    <a:cubicBezTo>
                      <a:pt x="322566" y="679182"/>
                      <a:pt x="322185" y="679277"/>
                      <a:pt x="321804" y="67927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3"/>
              <p:cNvSpPr/>
              <p:nvPr/>
            </p:nvSpPr>
            <p:spPr>
              <a:xfrm>
                <a:off x="6878445" y="4812647"/>
                <a:ext cx="335839" cy="704137"/>
              </a:xfrm>
              <a:custGeom>
                <a:rect b="b" l="l" r="r" t="t"/>
                <a:pathLst>
                  <a:path extrusionOk="0" h="704137" w="335839">
                    <a:moveTo>
                      <a:pt x="333504" y="704137"/>
                    </a:moveTo>
                    <a:cubicBezTo>
                      <a:pt x="332647" y="704137"/>
                      <a:pt x="331790" y="703661"/>
                      <a:pt x="331313" y="702804"/>
                    </a:cubicBezTo>
                    <a:lnTo>
                      <a:pt x="8130" y="20243"/>
                    </a:lnTo>
                    <a:cubicBezTo>
                      <a:pt x="8035" y="20147"/>
                      <a:pt x="8035" y="19956"/>
                      <a:pt x="7940" y="19766"/>
                    </a:cubicBezTo>
                    <a:lnTo>
                      <a:pt x="224" y="3383"/>
                    </a:lnTo>
                    <a:cubicBezTo>
                      <a:pt x="-347" y="2240"/>
                      <a:pt x="224" y="811"/>
                      <a:pt x="1367" y="240"/>
                    </a:cubicBezTo>
                    <a:cubicBezTo>
                      <a:pt x="2510" y="-332"/>
                      <a:pt x="3939" y="145"/>
                      <a:pt x="4510" y="1383"/>
                    </a:cubicBezTo>
                    <a:lnTo>
                      <a:pt x="12416" y="18052"/>
                    </a:lnTo>
                    <a:cubicBezTo>
                      <a:pt x="12511" y="18147"/>
                      <a:pt x="12511" y="18337"/>
                      <a:pt x="12607" y="18433"/>
                    </a:cubicBezTo>
                    <a:lnTo>
                      <a:pt x="335600" y="700613"/>
                    </a:lnTo>
                    <a:cubicBezTo>
                      <a:pt x="336171" y="701756"/>
                      <a:pt x="335695" y="703185"/>
                      <a:pt x="334457" y="703756"/>
                    </a:cubicBezTo>
                    <a:cubicBezTo>
                      <a:pt x="334171" y="704042"/>
                      <a:pt x="333790" y="704137"/>
                      <a:pt x="333504" y="70413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3"/>
              <p:cNvSpPr/>
              <p:nvPr/>
            </p:nvSpPr>
            <p:spPr>
              <a:xfrm>
                <a:off x="6834614" y="4812552"/>
                <a:ext cx="345951" cy="725378"/>
              </a:xfrm>
              <a:custGeom>
                <a:rect b="b" l="l" r="r" t="t"/>
                <a:pathLst>
                  <a:path extrusionOk="0" h="725378" w="345951">
                    <a:moveTo>
                      <a:pt x="343616" y="725378"/>
                    </a:moveTo>
                    <a:cubicBezTo>
                      <a:pt x="342759" y="725378"/>
                      <a:pt x="341902" y="724902"/>
                      <a:pt x="341426" y="724045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345712" y="722044"/>
                    </a:lnTo>
                    <a:cubicBezTo>
                      <a:pt x="346283" y="723187"/>
                      <a:pt x="345807" y="724616"/>
                      <a:pt x="344569" y="725188"/>
                    </a:cubicBezTo>
                    <a:cubicBezTo>
                      <a:pt x="344378" y="725283"/>
                      <a:pt x="343997" y="725378"/>
                      <a:pt x="343616" y="72537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3"/>
              <p:cNvSpPr/>
              <p:nvPr/>
            </p:nvSpPr>
            <p:spPr>
              <a:xfrm>
                <a:off x="6790910" y="4811996"/>
                <a:ext cx="355079" cy="744793"/>
              </a:xfrm>
              <a:custGeom>
                <a:rect b="b" l="l" r="r" t="t"/>
                <a:pathLst>
                  <a:path extrusionOk="0" h="744793" w="355079">
                    <a:moveTo>
                      <a:pt x="352649" y="744794"/>
                    </a:moveTo>
                    <a:cubicBezTo>
                      <a:pt x="351792" y="744794"/>
                      <a:pt x="350934" y="744317"/>
                      <a:pt x="350554" y="743460"/>
                    </a:cubicBezTo>
                    <a:lnTo>
                      <a:pt x="346267" y="734697"/>
                    </a:lnTo>
                    <a:lnTo>
                      <a:pt x="224" y="3367"/>
                    </a:lnTo>
                    <a:cubicBezTo>
                      <a:pt x="-347" y="2224"/>
                      <a:pt x="224" y="796"/>
                      <a:pt x="1367" y="224"/>
                    </a:cubicBezTo>
                    <a:cubicBezTo>
                      <a:pt x="2510" y="-347"/>
                      <a:pt x="3939" y="224"/>
                      <a:pt x="4510" y="1367"/>
                    </a:cubicBezTo>
                    <a:lnTo>
                      <a:pt x="8892" y="10797"/>
                    </a:lnTo>
                    <a:lnTo>
                      <a:pt x="354840" y="741364"/>
                    </a:lnTo>
                    <a:cubicBezTo>
                      <a:pt x="355411" y="742507"/>
                      <a:pt x="354935" y="743936"/>
                      <a:pt x="353697" y="744508"/>
                    </a:cubicBezTo>
                    <a:cubicBezTo>
                      <a:pt x="353316" y="744698"/>
                      <a:pt x="353030" y="744794"/>
                      <a:pt x="352649" y="74479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3"/>
              <p:cNvSpPr/>
              <p:nvPr/>
            </p:nvSpPr>
            <p:spPr>
              <a:xfrm>
                <a:off x="6746809" y="4811424"/>
                <a:ext cx="363366" cy="762033"/>
              </a:xfrm>
              <a:custGeom>
                <a:rect b="b" l="l" r="r" t="t"/>
                <a:pathLst>
                  <a:path extrusionOk="0" h="762033" w="363366">
                    <a:moveTo>
                      <a:pt x="360936" y="762034"/>
                    </a:moveTo>
                    <a:cubicBezTo>
                      <a:pt x="360079" y="762034"/>
                      <a:pt x="359221" y="761557"/>
                      <a:pt x="358745" y="760700"/>
                    </a:cubicBezTo>
                    <a:lnTo>
                      <a:pt x="71566" y="153958"/>
                    </a:lnTo>
                    <a:cubicBezTo>
                      <a:pt x="71471" y="153862"/>
                      <a:pt x="71471" y="153672"/>
                      <a:pt x="71376" y="153577"/>
                    </a:cubicBezTo>
                    <a:lnTo>
                      <a:pt x="25942" y="57660"/>
                    </a:lnTo>
                    <a:cubicBezTo>
                      <a:pt x="25846" y="57565"/>
                      <a:pt x="25846" y="57374"/>
                      <a:pt x="25751" y="57279"/>
                    </a:cubicBezTo>
                    <a:lnTo>
                      <a:pt x="3082" y="9559"/>
                    </a:lnTo>
                    <a:cubicBezTo>
                      <a:pt x="2987" y="9368"/>
                      <a:pt x="2987" y="9273"/>
                      <a:pt x="2891" y="9082"/>
                    </a:cubicBezTo>
                    <a:lnTo>
                      <a:pt x="224" y="3367"/>
                    </a:lnTo>
                    <a:cubicBezTo>
                      <a:pt x="-347" y="2224"/>
                      <a:pt x="224" y="796"/>
                      <a:pt x="1367" y="224"/>
                    </a:cubicBezTo>
                    <a:cubicBezTo>
                      <a:pt x="2510" y="-347"/>
                      <a:pt x="3939" y="224"/>
                      <a:pt x="4510" y="1367"/>
                    </a:cubicBezTo>
                    <a:lnTo>
                      <a:pt x="7368" y="7463"/>
                    </a:lnTo>
                    <a:cubicBezTo>
                      <a:pt x="7463" y="7558"/>
                      <a:pt x="7463" y="7749"/>
                      <a:pt x="7558" y="7844"/>
                    </a:cubicBezTo>
                    <a:lnTo>
                      <a:pt x="30228" y="55469"/>
                    </a:lnTo>
                    <a:cubicBezTo>
                      <a:pt x="30323" y="55564"/>
                      <a:pt x="30323" y="55755"/>
                      <a:pt x="30418" y="55946"/>
                    </a:cubicBezTo>
                    <a:lnTo>
                      <a:pt x="75853" y="151862"/>
                    </a:lnTo>
                    <a:cubicBezTo>
                      <a:pt x="75948" y="151957"/>
                      <a:pt x="75948" y="152148"/>
                      <a:pt x="76043" y="152338"/>
                    </a:cubicBezTo>
                    <a:lnTo>
                      <a:pt x="363127" y="758795"/>
                    </a:lnTo>
                    <a:cubicBezTo>
                      <a:pt x="363698" y="759938"/>
                      <a:pt x="363222" y="761367"/>
                      <a:pt x="361984" y="761938"/>
                    </a:cubicBezTo>
                    <a:cubicBezTo>
                      <a:pt x="361603" y="761938"/>
                      <a:pt x="361222" y="762034"/>
                      <a:pt x="360936" y="76203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3"/>
              <p:cNvSpPr/>
              <p:nvPr/>
            </p:nvSpPr>
            <p:spPr>
              <a:xfrm>
                <a:off x="6702786" y="4810549"/>
                <a:ext cx="370701" cy="777577"/>
              </a:xfrm>
              <a:custGeom>
                <a:rect b="b" l="l" r="r" t="t"/>
                <a:pathLst>
                  <a:path extrusionOk="0" h="777577" w="370701">
                    <a:moveTo>
                      <a:pt x="368288" y="777577"/>
                    </a:moveTo>
                    <a:cubicBezTo>
                      <a:pt x="367335" y="777577"/>
                      <a:pt x="366478" y="777006"/>
                      <a:pt x="366097" y="776149"/>
                    </a:cubicBezTo>
                    <a:lnTo>
                      <a:pt x="365716" y="775196"/>
                    </a:lnTo>
                    <a:lnTo>
                      <a:pt x="242" y="3481"/>
                    </a:lnTo>
                    <a:cubicBezTo>
                      <a:pt x="-329" y="2338"/>
                      <a:pt x="147" y="909"/>
                      <a:pt x="1290" y="242"/>
                    </a:cubicBezTo>
                    <a:cubicBezTo>
                      <a:pt x="2433" y="-329"/>
                      <a:pt x="3861" y="147"/>
                      <a:pt x="4528" y="1290"/>
                    </a:cubicBezTo>
                    <a:lnTo>
                      <a:pt x="5957" y="4243"/>
                    </a:lnTo>
                    <a:lnTo>
                      <a:pt x="370479" y="774148"/>
                    </a:lnTo>
                    <a:cubicBezTo>
                      <a:pt x="371050" y="775387"/>
                      <a:pt x="370479" y="776720"/>
                      <a:pt x="369241" y="777292"/>
                    </a:cubicBezTo>
                    <a:cubicBezTo>
                      <a:pt x="368860" y="777482"/>
                      <a:pt x="368574" y="777577"/>
                      <a:pt x="368288" y="77757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" name="Google Shape;367;p3"/>
              <p:cNvSpPr/>
              <p:nvPr/>
            </p:nvSpPr>
            <p:spPr>
              <a:xfrm>
                <a:off x="6658629" y="4809727"/>
                <a:ext cx="375917" cy="788400"/>
              </a:xfrm>
              <a:custGeom>
                <a:rect b="b" l="l" r="r" t="t"/>
                <a:pathLst>
                  <a:path extrusionOk="0" h="788400" w="375917">
                    <a:moveTo>
                      <a:pt x="373392" y="788401"/>
                    </a:moveTo>
                    <a:cubicBezTo>
                      <a:pt x="372535" y="788401"/>
                      <a:pt x="371677" y="787924"/>
                      <a:pt x="371201" y="787067"/>
                    </a:cubicBezTo>
                    <a:lnTo>
                      <a:pt x="91357" y="195945"/>
                    </a:lnTo>
                    <a:cubicBezTo>
                      <a:pt x="91261" y="195755"/>
                      <a:pt x="91261" y="195660"/>
                      <a:pt x="91166" y="195469"/>
                    </a:cubicBezTo>
                    <a:lnTo>
                      <a:pt x="45732" y="99552"/>
                    </a:lnTo>
                    <a:cubicBezTo>
                      <a:pt x="45637" y="99457"/>
                      <a:pt x="45637" y="99267"/>
                      <a:pt x="45542" y="99171"/>
                    </a:cubicBezTo>
                    <a:lnTo>
                      <a:pt x="298" y="3540"/>
                    </a:lnTo>
                    <a:cubicBezTo>
                      <a:pt x="-179" y="2683"/>
                      <a:pt x="-83" y="1540"/>
                      <a:pt x="583" y="778"/>
                    </a:cubicBezTo>
                    <a:cubicBezTo>
                      <a:pt x="1441" y="-174"/>
                      <a:pt x="2965" y="-270"/>
                      <a:pt x="3917" y="588"/>
                    </a:cubicBezTo>
                    <a:cubicBezTo>
                      <a:pt x="4108" y="778"/>
                      <a:pt x="4393" y="1159"/>
                      <a:pt x="4584" y="1445"/>
                    </a:cubicBezTo>
                    <a:lnTo>
                      <a:pt x="50113" y="97457"/>
                    </a:lnTo>
                    <a:cubicBezTo>
                      <a:pt x="50209" y="97552"/>
                      <a:pt x="50209" y="97743"/>
                      <a:pt x="50304" y="97933"/>
                    </a:cubicBezTo>
                    <a:lnTo>
                      <a:pt x="95738" y="193850"/>
                    </a:lnTo>
                    <a:cubicBezTo>
                      <a:pt x="95833" y="194040"/>
                      <a:pt x="95833" y="194136"/>
                      <a:pt x="95929" y="194326"/>
                    </a:cubicBezTo>
                    <a:lnTo>
                      <a:pt x="375678" y="785067"/>
                    </a:lnTo>
                    <a:cubicBezTo>
                      <a:pt x="376250" y="786210"/>
                      <a:pt x="375773" y="787638"/>
                      <a:pt x="374535" y="788210"/>
                    </a:cubicBezTo>
                    <a:cubicBezTo>
                      <a:pt x="374059" y="788305"/>
                      <a:pt x="373773" y="788401"/>
                      <a:pt x="373392" y="78840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3"/>
              <p:cNvSpPr/>
              <p:nvPr/>
            </p:nvSpPr>
            <p:spPr>
              <a:xfrm>
                <a:off x="6612983" y="4805614"/>
                <a:ext cx="381273" cy="800038"/>
              </a:xfrm>
              <a:custGeom>
                <a:rect b="b" l="l" r="r" t="t"/>
                <a:pathLst>
                  <a:path extrusionOk="0" h="800038" w="381273">
                    <a:moveTo>
                      <a:pt x="378938" y="800038"/>
                    </a:moveTo>
                    <a:cubicBezTo>
                      <a:pt x="378081" y="800038"/>
                      <a:pt x="377224" y="799562"/>
                      <a:pt x="376747" y="798705"/>
                    </a:cubicBezTo>
                    <a:lnTo>
                      <a:pt x="114238" y="244160"/>
                    </a:lnTo>
                    <a:cubicBezTo>
                      <a:pt x="114143" y="244064"/>
                      <a:pt x="114143" y="243874"/>
                      <a:pt x="114048" y="243683"/>
                    </a:cubicBezTo>
                    <a:lnTo>
                      <a:pt x="68614" y="147767"/>
                    </a:lnTo>
                    <a:cubicBezTo>
                      <a:pt x="68519" y="147671"/>
                      <a:pt x="68519" y="147481"/>
                      <a:pt x="68423" y="147386"/>
                    </a:cubicBezTo>
                    <a:lnTo>
                      <a:pt x="224" y="3368"/>
                    </a:lnTo>
                    <a:cubicBezTo>
                      <a:pt x="-347" y="2129"/>
                      <a:pt x="224" y="796"/>
                      <a:pt x="1367" y="224"/>
                    </a:cubicBezTo>
                    <a:cubicBezTo>
                      <a:pt x="2510" y="-347"/>
                      <a:pt x="3939" y="224"/>
                      <a:pt x="4511" y="1367"/>
                    </a:cubicBezTo>
                    <a:lnTo>
                      <a:pt x="6130" y="4796"/>
                    </a:lnTo>
                    <a:lnTo>
                      <a:pt x="72900" y="145671"/>
                    </a:lnTo>
                    <a:cubicBezTo>
                      <a:pt x="72995" y="145766"/>
                      <a:pt x="72995" y="145957"/>
                      <a:pt x="73091" y="146147"/>
                    </a:cubicBezTo>
                    <a:lnTo>
                      <a:pt x="118525" y="242064"/>
                    </a:lnTo>
                    <a:cubicBezTo>
                      <a:pt x="118620" y="242159"/>
                      <a:pt x="118620" y="242350"/>
                      <a:pt x="118715" y="242540"/>
                    </a:cubicBezTo>
                    <a:lnTo>
                      <a:pt x="381034" y="796705"/>
                    </a:lnTo>
                    <a:cubicBezTo>
                      <a:pt x="381605" y="797848"/>
                      <a:pt x="381129" y="799277"/>
                      <a:pt x="379891" y="799848"/>
                    </a:cubicBezTo>
                    <a:cubicBezTo>
                      <a:pt x="379605" y="799943"/>
                      <a:pt x="379224" y="800038"/>
                      <a:pt x="378938" y="8000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" name="Google Shape;369;p3"/>
              <p:cNvSpPr/>
              <p:nvPr/>
            </p:nvSpPr>
            <p:spPr>
              <a:xfrm>
                <a:off x="6570581" y="4808456"/>
                <a:ext cx="381956" cy="801387"/>
              </a:xfrm>
              <a:custGeom>
                <a:rect b="b" l="l" r="r" t="t"/>
                <a:pathLst>
                  <a:path extrusionOk="0" h="801387" w="381956">
                    <a:moveTo>
                      <a:pt x="379621" y="801388"/>
                    </a:moveTo>
                    <a:cubicBezTo>
                      <a:pt x="378763" y="801388"/>
                      <a:pt x="377906" y="800911"/>
                      <a:pt x="377430" y="800054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381716" y="798054"/>
                    </a:lnTo>
                    <a:cubicBezTo>
                      <a:pt x="382288" y="799197"/>
                      <a:pt x="381811" y="800626"/>
                      <a:pt x="380573" y="801197"/>
                    </a:cubicBezTo>
                    <a:cubicBezTo>
                      <a:pt x="380287" y="801293"/>
                      <a:pt x="379906" y="801388"/>
                      <a:pt x="379621" y="80138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3"/>
              <p:cNvSpPr/>
              <p:nvPr/>
            </p:nvSpPr>
            <p:spPr>
              <a:xfrm>
                <a:off x="6526766" y="4808075"/>
                <a:ext cx="382337" cy="801959"/>
              </a:xfrm>
              <a:custGeom>
                <a:rect b="b" l="l" r="r" t="t"/>
                <a:pathLst>
                  <a:path extrusionOk="0" h="801959" w="382337">
                    <a:moveTo>
                      <a:pt x="379906" y="801959"/>
                    </a:moveTo>
                    <a:cubicBezTo>
                      <a:pt x="379049" y="801959"/>
                      <a:pt x="378192" y="801483"/>
                      <a:pt x="377716" y="800626"/>
                    </a:cubicBezTo>
                    <a:lnTo>
                      <a:pt x="200360" y="426198"/>
                    </a:lnTo>
                    <a:cubicBezTo>
                      <a:pt x="200265" y="426008"/>
                      <a:pt x="200265" y="425912"/>
                      <a:pt x="200170" y="425722"/>
                    </a:cubicBezTo>
                    <a:lnTo>
                      <a:pt x="86536" y="185596"/>
                    </a:lnTo>
                    <a:cubicBezTo>
                      <a:pt x="86441" y="185501"/>
                      <a:pt x="86441" y="185311"/>
                      <a:pt x="86346" y="185216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4050" y="145"/>
                      <a:pt x="4526" y="1383"/>
                    </a:cubicBezTo>
                    <a:lnTo>
                      <a:pt x="90823" y="183596"/>
                    </a:lnTo>
                    <a:cubicBezTo>
                      <a:pt x="90918" y="183692"/>
                      <a:pt x="90918" y="183882"/>
                      <a:pt x="91013" y="184072"/>
                    </a:cubicBezTo>
                    <a:lnTo>
                      <a:pt x="204742" y="424198"/>
                    </a:lnTo>
                    <a:cubicBezTo>
                      <a:pt x="204837" y="424388"/>
                      <a:pt x="204837" y="424484"/>
                      <a:pt x="204932" y="424674"/>
                    </a:cubicBezTo>
                    <a:lnTo>
                      <a:pt x="382097" y="798816"/>
                    </a:lnTo>
                    <a:cubicBezTo>
                      <a:pt x="382669" y="799959"/>
                      <a:pt x="382193" y="801388"/>
                      <a:pt x="380954" y="801959"/>
                    </a:cubicBezTo>
                    <a:cubicBezTo>
                      <a:pt x="380573" y="801864"/>
                      <a:pt x="380192" y="801959"/>
                      <a:pt x="379906" y="80195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1" name="Google Shape;371;p3"/>
              <p:cNvSpPr/>
              <p:nvPr/>
            </p:nvSpPr>
            <p:spPr>
              <a:xfrm>
                <a:off x="6482951" y="4807884"/>
                <a:ext cx="380336" cy="797768"/>
              </a:xfrm>
              <a:custGeom>
                <a:rect b="b" l="l" r="r" t="t"/>
                <a:pathLst>
                  <a:path extrusionOk="0" h="797768" w="380336">
                    <a:moveTo>
                      <a:pt x="377906" y="797768"/>
                    </a:moveTo>
                    <a:cubicBezTo>
                      <a:pt x="377049" y="797768"/>
                      <a:pt x="376192" y="797292"/>
                      <a:pt x="375716" y="796435"/>
                    </a:cubicBezTo>
                    <a:lnTo>
                      <a:pt x="153116" y="326090"/>
                    </a:lnTo>
                    <a:cubicBezTo>
                      <a:pt x="153021" y="325995"/>
                      <a:pt x="153021" y="325804"/>
                      <a:pt x="152926" y="325709"/>
                    </a:cubicBezTo>
                    <a:lnTo>
                      <a:pt x="130256" y="277989"/>
                    </a:lnTo>
                    <a:cubicBezTo>
                      <a:pt x="130161" y="277894"/>
                      <a:pt x="130161" y="277703"/>
                      <a:pt x="130066" y="277513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134542" y="275798"/>
                    </a:lnTo>
                    <a:cubicBezTo>
                      <a:pt x="134638" y="275893"/>
                      <a:pt x="134638" y="276084"/>
                      <a:pt x="134733" y="276179"/>
                    </a:cubicBezTo>
                    <a:lnTo>
                      <a:pt x="157402" y="323899"/>
                    </a:lnTo>
                    <a:cubicBezTo>
                      <a:pt x="157498" y="323995"/>
                      <a:pt x="157498" y="324185"/>
                      <a:pt x="157593" y="324376"/>
                    </a:cubicBezTo>
                    <a:lnTo>
                      <a:pt x="380097" y="794244"/>
                    </a:lnTo>
                    <a:cubicBezTo>
                      <a:pt x="380668" y="795387"/>
                      <a:pt x="380192" y="796816"/>
                      <a:pt x="378954" y="797387"/>
                    </a:cubicBezTo>
                    <a:cubicBezTo>
                      <a:pt x="378573" y="797673"/>
                      <a:pt x="378287" y="797768"/>
                      <a:pt x="377906" y="79776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2" name="Google Shape;372;p3"/>
              <p:cNvSpPr/>
              <p:nvPr/>
            </p:nvSpPr>
            <p:spPr>
              <a:xfrm>
                <a:off x="6439612" y="4808551"/>
                <a:ext cx="375288" cy="787100"/>
              </a:xfrm>
              <a:custGeom>
                <a:rect b="b" l="l" r="r" t="t"/>
                <a:pathLst>
                  <a:path extrusionOk="0" h="787100" w="375288">
                    <a:moveTo>
                      <a:pt x="372858" y="787100"/>
                    </a:moveTo>
                    <a:cubicBezTo>
                      <a:pt x="372001" y="787100"/>
                      <a:pt x="371143" y="786624"/>
                      <a:pt x="370667" y="785767"/>
                    </a:cubicBezTo>
                    <a:lnTo>
                      <a:pt x="219315" y="465917"/>
                    </a:lnTo>
                    <a:cubicBezTo>
                      <a:pt x="219220" y="465822"/>
                      <a:pt x="219220" y="465632"/>
                      <a:pt x="219124" y="465536"/>
                    </a:cubicBezTo>
                    <a:lnTo>
                      <a:pt x="173690" y="369620"/>
                    </a:lnTo>
                    <a:cubicBezTo>
                      <a:pt x="173595" y="369524"/>
                      <a:pt x="173595" y="369334"/>
                      <a:pt x="173500" y="369239"/>
                    </a:cubicBezTo>
                    <a:lnTo>
                      <a:pt x="82441" y="177215"/>
                    </a:lnTo>
                    <a:cubicBezTo>
                      <a:pt x="82345" y="177024"/>
                      <a:pt x="82345" y="176929"/>
                      <a:pt x="82250" y="176738"/>
                    </a:cubicBezTo>
                    <a:lnTo>
                      <a:pt x="240" y="3383"/>
                    </a:lnTo>
                    <a:cubicBezTo>
                      <a:pt x="-332" y="2240"/>
                      <a:pt x="145" y="812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86727" y="175024"/>
                    </a:lnTo>
                    <a:cubicBezTo>
                      <a:pt x="86822" y="175214"/>
                      <a:pt x="86822" y="175309"/>
                      <a:pt x="86918" y="175500"/>
                    </a:cubicBezTo>
                    <a:lnTo>
                      <a:pt x="177976" y="367524"/>
                    </a:lnTo>
                    <a:cubicBezTo>
                      <a:pt x="178072" y="367619"/>
                      <a:pt x="178072" y="367810"/>
                      <a:pt x="178167" y="368000"/>
                    </a:cubicBezTo>
                    <a:lnTo>
                      <a:pt x="223601" y="463917"/>
                    </a:lnTo>
                    <a:cubicBezTo>
                      <a:pt x="223696" y="464012"/>
                      <a:pt x="223696" y="464203"/>
                      <a:pt x="223792" y="464393"/>
                    </a:cubicBezTo>
                    <a:lnTo>
                      <a:pt x="375049" y="783862"/>
                    </a:lnTo>
                    <a:cubicBezTo>
                      <a:pt x="375620" y="785005"/>
                      <a:pt x="375144" y="786434"/>
                      <a:pt x="373906" y="787005"/>
                    </a:cubicBezTo>
                    <a:cubicBezTo>
                      <a:pt x="373525" y="787005"/>
                      <a:pt x="373144" y="787100"/>
                      <a:pt x="372858" y="7871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3"/>
              <p:cNvSpPr/>
              <p:nvPr/>
            </p:nvSpPr>
            <p:spPr>
              <a:xfrm>
                <a:off x="6396654" y="4810075"/>
                <a:ext cx="366525" cy="769002"/>
              </a:xfrm>
              <a:custGeom>
                <a:rect b="b" l="l" r="r" t="t"/>
                <a:pathLst>
                  <a:path extrusionOk="0" h="769002" w="366525">
                    <a:moveTo>
                      <a:pt x="364190" y="769003"/>
                    </a:moveTo>
                    <a:cubicBezTo>
                      <a:pt x="363333" y="769003"/>
                      <a:pt x="362476" y="768526"/>
                      <a:pt x="362000" y="767669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4050" y="145"/>
                      <a:pt x="4526" y="1383"/>
                    </a:cubicBezTo>
                    <a:lnTo>
                      <a:pt x="366286" y="765669"/>
                    </a:lnTo>
                    <a:cubicBezTo>
                      <a:pt x="366857" y="766812"/>
                      <a:pt x="366381" y="768241"/>
                      <a:pt x="365143" y="768812"/>
                    </a:cubicBezTo>
                    <a:cubicBezTo>
                      <a:pt x="364857" y="769003"/>
                      <a:pt x="364571" y="769003"/>
                      <a:pt x="364190" y="76900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4" name="Google Shape;374;p3"/>
              <p:cNvSpPr/>
              <p:nvPr/>
            </p:nvSpPr>
            <p:spPr>
              <a:xfrm>
                <a:off x="6354459" y="4813028"/>
                <a:ext cx="354508" cy="743570"/>
              </a:xfrm>
              <a:custGeom>
                <a:rect b="b" l="l" r="r" t="t"/>
                <a:pathLst>
                  <a:path extrusionOk="0" h="743570" w="354508">
                    <a:moveTo>
                      <a:pt x="352093" y="743571"/>
                    </a:moveTo>
                    <a:cubicBezTo>
                      <a:pt x="351236" y="743571"/>
                      <a:pt x="350379" y="743095"/>
                      <a:pt x="349903" y="742238"/>
                    </a:cubicBezTo>
                    <a:lnTo>
                      <a:pt x="304373" y="646035"/>
                    </a:lnTo>
                    <a:lnTo>
                      <a:pt x="8241" y="20433"/>
                    </a:lnTo>
                    <a:cubicBezTo>
                      <a:pt x="8146" y="20338"/>
                      <a:pt x="8146" y="20147"/>
                      <a:pt x="8051" y="19957"/>
                    </a:cubicBezTo>
                    <a:lnTo>
                      <a:pt x="240" y="3383"/>
                    </a:lnTo>
                    <a:cubicBezTo>
                      <a:pt x="-332" y="2240"/>
                      <a:pt x="145" y="812"/>
                      <a:pt x="1383" y="240"/>
                    </a:cubicBezTo>
                    <a:cubicBezTo>
                      <a:pt x="2526" y="-332"/>
                      <a:pt x="3955" y="145"/>
                      <a:pt x="4526" y="1383"/>
                    </a:cubicBezTo>
                    <a:lnTo>
                      <a:pt x="12527" y="18242"/>
                    </a:lnTo>
                    <a:cubicBezTo>
                      <a:pt x="12622" y="18338"/>
                      <a:pt x="12622" y="18528"/>
                      <a:pt x="12718" y="18623"/>
                    </a:cubicBezTo>
                    <a:lnTo>
                      <a:pt x="354284" y="740047"/>
                    </a:lnTo>
                    <a:cubicBezTo>
                      <a:pt x="354856" y="741285"/>
                      <a:pt x="354284" y="742618"/>
                      <a:pt x="353141" y="743190"/>
                    </a:cubicBezTo>
                    <a:cubicBezTo>
                      <a:pt x="352760" y="743476"/>
                      <a:pt x="352475" y="743571"/>
                      <a:pt x="352093" y="74357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3"/>
              <p:cNvSpPr/>
              <p:nvPr/>
            </p:nvSpPr>
            <p:spPr>
              <a:xfrm>
                <a:off x="6313422" y="4818784"/>
                <a:ext cx="331076" cy="694094"/>
              </a:xfrm>
              <a:custGeom>
                <a:rect b="b" l="l" r="r" t="t"/>
                <a:pathLst>
                  <a:path extrusionOk="0" h="694094" w="331076">
                    <a:moveTo>
                      <a:pt x="328741" y="694095"/>
                    </a:moveTo>
                    <a:cubicBezTo>
                      <a:pt x="327884" y="694095"/>
                      <a:pt x="327027" y="693619"/>
                      <a:pt x="326551" y="692761"/>
                    </a:cubicBezTo>
                    <a:lnTo>
                      <a:pt x="49278" y="106974"/>
                    </a:lnTo>
                    <a:cubicBezTo>
                      <a:pt x="49183" y="106878"/>
                      <a:pt x="49183" y="106688"/>
                      <a:pt x="49087" y="106593"/>
                    </a:cubicBezTo>
                    <a:lnTo>
                      <a:pt x="224" y="3342"/>
                    </a:lnTo>
                    <a:cubicBezTo>
                      <a:pt x="-347" y="2199"/>
                      <a:pt x="224" y="770"/>
                      <a:pt x="1367" y="198"/>
                    </a:cubicBezTo>
                    <a:cubicBezTo>
                      <a:pt x="2510" y="-278"/>
                      <a:pt x="3939" y="103"/>
                      <a:pt x="4510" y="1341"/>
                    </a:cubicBezTo>
                    <a:lnTo>
                      <a:pt x="53564" y="104878"/>
                    </a:lnTo>
                    <a:cubicBezTo>
                      <a:pt x="53659" y="104973"/>
                      <a:pt x="53659" y="105164"/>
                      <a:pt x="53755" y="105354"/>
                    </a:cubicBezTo>
                    <a:lnTo>
                      <a:pt x="330837" y="690761"/>
                    </a:lnTo>
                    <a:cubicBezTo>
                      <a:pt x="331408" y="691904"/>
                      <a:pt x="330932" y="693333"/>
                      <a:pt x="329694" y="693904"/>
                    </a:cubicBezTo>
                    <a:cubicBezTo>
                      <a:pt x="329408" y="693999"/>
                      <a:pt x="329122" y="694095"/>
                      <a:pt x="328741" y="69409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"/>
              <p:cNvSpPr/>
              <p:nvPr/>
            </p:nvSpPr>
            <p:spPr>
              <a:xfrm>
                <a:off x="6274829" y="4829411"/>
                <a:ext cx="297374" cy="623079"/>
              </a:xfrm>
              <a:custGeom>
                <a:rect b="b" l="l" r="r" t="t"/>
                <a:pathLst>
                  <a:path extrusionOk="0" h="623079" w="297374">
                    <a:moveTo>
                      <a:pt x="295039" y="623080"/>
                    </a:moveTo>
                    <a:cubicBezTo>
                      <a:pt x="294182" y="623080"/>
                      <a:pt x="293324" y="622604"/>
                      <a:pt x="292848" y="621746"/>
                    </a:cubicBezTo>
                    <a:lnTo>
                      <a:pt x="178929" y="381050"/>
                    </a:lnTo>
                    <a:cubicBezTo>
                      <a:pt x="178834" y="380954"/>
                      <a:pt x="178834" y="380764"/>
                      <a:pt x="178739" y="380573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183120" y="378859"/>
                    </a:lnTo>
                    <a:cubicBezTo>
                      <a:pt x="183215" y="378954"/>
                      <a:pt x="183215" y="379144"/>
                      <a:pt x="183310" y="379240"/>
                    </a:cubicBezTo>
                    <a:lnTo>
                      <a:pt x="297134" y="619651"/>
                    </a:lnTo>
                    <a:cubicBezTo>
                      <a:pt x="297706" y="620794"/>
                      <a:pt x="297230" y="622223"/>
                      <a:pt x="295991" y="622794"/>
                    </a:cubicBezTo>
                    <a:cubicBezTo>
                      <a:pt x="295706" y="622984"/>
                      <a:pt x="295325" y="623080"/>
                      <a:pt x="295039" y="62308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3"/>
              <p:cNvSpPr/>
              <p:nvPr/>
            </p:nvSpPr>
            <p:spPr>
              <a:xfrm>
                <a:off x="6244685" y="4858416"/>
                <a:ext cx="99680" cy="205073"/>
              </a:xfrm>
              <a:custGeom>
                <a:rect b="b" l="l" r="r" t="t"/>
                <a:pathLst>
                  <a:path extrusionOk="0" h="205073" w="99680">
                    <a:moveTo>
                      <a:pt x="97346" y="205073"/>
                    </a:moveTo>
                    <a:cubicBezTo>
                      <a:pt x="96488" y="205073"/>
                      <a:pt x="95631" y="204597"/>
                      <a:pt x="95155" y="203740"/>
                    </a:cubicBezTo>
                    <a:lnTo>
                      <a:pt x="72390" y="155734"/>
                    </a:lnTo>
                    <a:cubicBezTo>
                      <a:pt x="72295" y="155638"/>
                      <a:pt x="72295" y="155448"/>
                      <a:pt x="72200" y="155257"/>
                    </a:cubicBezTo>
                    <a:lnTo>
                      <a:pt x="68485" y="147638"/>
                    </a:lnTo>
                    <a:cubicBezTo>
                      <a:pt x="68390" y="147542"/>
                      <a:pt x="68390" y="147352"/>
                      <a:pt x="68294" y="147161"/>
                    </a:cubicBezTo>
                    <a:lnTo>
                      <a:pt x="49435" y="107537"/>
                    </a:lnTo>
                    <a:cubicBezTo>
                      <a:pt x="49340" y="107442"/>
                      <a:pt x="49340" y="107251"/>
                      <a:pt x="49244" y="107061"/>
                    </a:cubicBezTo>
                    <a:lnTo>
                      <a:pt x="191" y="3429"/>
                    </a:lnTo>
                    <a:cubicBezTo>
                      <a:pt x="0" y="3143"/>
                      <a:pt x="0" y="2762"/>
                      <a:pt x="0" y="2381"/>
                    </a:cubicBezTo>
                    <a:cubicBezTo>
                      <a:pt x="0" y="1048"/>
                      <a:pt x="1048" y="0"/>
                      <a:pt x="2381" y="0"/>
                    </a:cubicBezTo>
                    <a:cubicBezTo>
                      <a:pt x="3524" y="0"/>
                      <a:pt x="4382" y="762"/>
                      <a:pt x="4667" y="1714"/>
                    </a:cubicBezTo>
                    <a:lnTo>
                      <a:pt x="30956" y="57340"/>
                    </a:lnTo>
                    <a:lnTo>
                      <a:pt x="53721" y="105346"/>
                    </a:lnTo>
                    <a:cubicBezTo>
                      <a:pt x="53816" y="105442"/>
                      <a:pt x="53816" y="105632"/>
                      <a:pt x="53912" y="105728"/>
                    </a:cubicBezTo>
                    <a:lnTo>
                      <a:pt x="72771" y="145351"/>
                    </a:lnTo>
                    <a:cubicBezTo>
                      <a:pt x="72866" y="145447"/>
                      <a:pt x="72866" y="145637"/>
                      <a:pt x="72962" y="145732"/>
                    </a:cubicBezTo>
                    <a:lnTo>
                      <a:pt x="76676" y="153353"/>
                    </a:lnTo>
                    <a:cubicBezTo>
                      <a:pt x="76772" y="153543"/>
                      <a:pt x="76772" y="153638"/>
                      <a:pt x="76867" y="153829"/>
                    </a:cubicBezTo>
                    <a:lnTo>
                      <a:pt x="99441" y="201454"/>
                    </a:lnTo>
                    <a:cubicBezTo>
                      <a:pt x="100013" y="202597"/>
                      <a:pt x="99536" y="204025"/>
                      <a:pt x="98298" y="204597"/>
                    </a:cubicBezTo>
                    <a:cubicBezTo>
                      <a:pt x="98108" y="204978"/>
                      <a:pt x="97727" y="205073"/>
                      <a:pt x="97346" y="20507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3"/>
              <p:cNvSpPr/>
              <p:nvPr/>
            </p:nvSpPr>
            <p:spPr>
              <a:xfrm>
                <a:off x="6385274" y="5155025"/>
                <a:ext cx="4762" cy="4762"/>
              </a:xfrm>
              <a:custGeom>
                <a:rect b="b" l="l" r="r" t="t"/>
                <a:pathLst>
                  <a:path extrusionOk="0" h="4762" w="4762">
                    <a:moveTo>
                      <a:pt x="2381" y="4763"/>
                    </a:moveTo>
                    <a:cubicBezTo>
                      <a:pt x="1048" y="4763"/>
                      <a:pt x="0" y="3715"/>
                      <a:pt x="0" y="2477"/>
                    </a:cubicBezTo>
                    <a:lnTo>
                      <a:pt x="0" y="2381"/>
                    </a:lnTo>
                    <a:cubicBezTo>
                      <a:pt x="0" y="1048"/>
                      <a:pt x="1048" y="0"/>
                      <a:pt x="2381" y="0"/>
                    </a:cubicBezTo>
                    <a:cubicBezTo>
                      <a:pt x="3715" y="0"/>
                      <a:pt x="4763" y="1048"/>
                      <a:pt x="4763" y="2381"/>
                    </a:cubicBezTo>
                    <a:cubicBezTo>
                      <a:pt x="4763" y="3715"/>
                      <a:pt x="3715" y="4763"/>
                      <a:pt x="2381" y="476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" name="Google Shape;379;p3"/>
              <p:cNvSpPr/>
              <p:nvPr/>
            </p:nvSpPr>
            <p:spPr>
              <a:xfrm>
                <a:off x="7587609" y="4842271"/>
                <a:ext cx="15675" cy="27670"/>
              </a:xfrm>
              <a:custGeom>
                <a:rect b="b" l="l" r="r" t="t"/>
                <a:pathLst>
                  <a:path extrusionOk="0" h="27670" w="15675">
                    <a:moveTo>
                      <a:pt x="13340" y="27670"/>
                    </a:moveTo>
                    <a:cubicBezTo>
                      <a:pt x="12483" y="27670"/>
                      <a:pt x="11626" y="27194"/>
                      <a:pt x="11150" y="26337"/>
                    </a:cubicBezTo>
                    <a:lnTo>
                      <a:pt x="3149" y="9477"/>
                    </a:lnTo>
                    <a:cubicBezTo>
                      <a:pt x="3054" y="9382"/>
                      <a:pt x="3054" y="9192"/>
                      <a:pt x="2958" y="9096"/>
                    </a:cubicBezTo>
                    <a:lnTo>
                      <a:pt x="291" y="3572"/>
                    </a:lnTo>
                    <a:cubicBezTo>
                      <a:pt x="-185" y="2619"/>
                      <a:pt x="-90" y="1476"/>
                      <a:pt x="672" y="714"/>
                    </a:cubicBezTo>
                    <a:cubicBezTo>
                      <a:pt x="1625" y="-238"/>
                      <a:pt x="3054" y="-238"/>
                      <a:pt x="4006" y="714"/>
                    </a:cubicBezTo>
                    <a:cubicBezTo>
                      <a:pt x="4196" y="905"/>
                      <a:pt x="4482" y="1191"/>
                      <a:pt x="4577" y="1476"/>
                    </a:cubicBezTo>
                    <a:lnTo>
                      <a:pt x="7435" y="7477"/>
                    </a:lnTo>
                    <a:cubicBezTo>
                      <a:pt x="7530" y="7572"/>
                      <a:pt x="7530" y="7763"/>
                      <a:pt x="7625" y="7858"/>
                    </a:cubicBezTo>
                    <a:lnTo>
                      <a:pt x="15436" y="24432"/>
                    </a:lnTo>
                    <a:cubicBezTo>
                      <a:pt x="16007" y="25575"/>
                      <a:pt x="15531" y="27003"/>
                      <a:pt x="14293" y="27575"/>
                    </a:cubicBezTo>
                    <a:cubicBezTo>
                      <a:pt x="14007" y="27575"/>
                      <a:pt x="13626" y="27670"/>
                      <a:pt x="13340" y="2767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3"/>
              <p:cNvSpPr/>
              <p:nvPr/>
            </p:nvSpPr>
            <p:spPr>
              <a:xfrm>
                <a:off x="7533703" y="4820316"/>
                <a:ext cx="51183" cy="102679"/>
              </a:xfrm>
              <a:custGeom>
                <a:rect b="b" l="l" r="r" t="t"/>
                <a:pathLst>
                  <a:path extrusionOk="0" h="102679" w="51183">
                    <a:moveTo>
                      <a:pt x="48673" y="102679"/>
                    </a:moveTo>
                    <a:cubicBezTo>
                      <a:pt x="47815" y="102679"/>
                      <a:pt x="46958" y="102203"/>
                      <a:pt x="46482" y="101346"/>
                    </a:cubicBezTo>
                    <a:lnTo>
                      <a:pt x="11525" y="27432"/>
                    </a:lnTo>
                    <a:cubicBezTo>
                      <a:pt x="11430" y="27241"/>
                      <a:pt x="11430" y="27146"/>
                      <a:pt x="11335" y="26956"/>
                    </a:cubicBezTo>
                    <a:lnTo>
                      <a:pt x="476" y="3715"/>
                    </a:lnTo>
                    <a:cubicBezTo>
                      <a:pt x="190" y="3334"/>
                      <a:pt x="0" y="2857"/>
                      <a:pt x="0" y="2381"/>
                    </a:cubicBezTo>
                    <a:cubicBezTo>
                      <a:pt x="0" y="1048"/>
                      <a:pt x="1048" y="0"/>
                      <a:pt x="2381" y="0"/>
                    </a:cubicBezTo>
                    <a:lnTo>
                      <a:pt x="2477" y="0"/>
                    </a:lnTo>
                    <a:cubicBezTo>
                      <a:pt x="3429" y="0"/>
                      <a:pt x="4286" y="571"/>
                      <a:pt x="4667" y="1333"/>
                    </a:cubicBezTo>
                    <a:lnTo>
                      <a:pt x="15907" y="25241"/>
                    </a:lnTo>
                    <a:cubicBezTo>
                      <a:pt x="16002" y="25337"/>
                      <a:pt x="16002" y="25527"/>
                      <a:pt x="16097" y="25717"/>
                    </a:cubicBezTo>
                    <a:lnTo>
                      <a:pt x="50959" y="99250"/>
                    </a:lnTo>
                    <a:cubicBezTo>
                      <a:pt x="51530" y="100393"/>
                      <a:pt x="50959" y="101822"/>
                      <a:pt x="49816" y="102394"/>
                    </a:cubicBezTo>
                    <a:cubicBezTo>
                      <a:pt x="49339" y="102584"/>
                      <a:pt x="49054" y="102679"/>
                      <a:pt x="48673" y="10267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" name="Google Shape;381;p3"/>
              <p:cNvSpPr/>
              <p:nvPr/>
            </p:nvSpPr>
            <p:spPr>
              <a:xfrm>
                <a:off x="7486791" y="4813599"/>
                <a:ext cx="75631" cy="154544"/>
              </a:xfrm>
              <a:custGeom>
                <a:rect b="b" l="l" r="r" t="t"/>
                <a:pathLst>
                  <a:path extrusionOk="0" h="154544" w="75631">
                    <a:moveTo>
                      <a:pt x="73297" y="154545"/>
                    </a:moveTo>
                    <a:cubicBezTo>
                      <a:pt x="72439" y="154545"/>
                      <a:pt x="71582" y="154069"/>
                      <a:pt x="71106" y="153212"/>
                    </a:cubicBezTo>
                    <a:lnTo>
                      <a:pt x="240" y="3383"/>
                    </a:lnTo>
                    <a:cubicBezTo>
                      <a:pt x="-332" y="2240"/>
                      <a:pt x="145" y="812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75392" y="151211"/>
                    </a:lnTo>
                    <a:cubicBezTo>
                      <a:pt x="75964" y="152354"/>
                      <a:pt x="75487" y="153783"/>
                      <a:pt x="74249" y="154355"/>
                    </a:cubicBezTo>
                    <a:cubicBezTo>
                      <a:pt x="73963" y="154545"/>
                      <a:pt x="73582" y="154545"/>
                      <a:pt x="73297" y="15454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" name="Google Shape;382;p3"/>
              <p:cNvSpPr/>
              <p:nvPr/>
            </p:nvSpPr>
            <p:spPr>
              <a:xfrm>
                <a:off x="7441452" y="4810361"/>
                <a:ext cx="97158" cy="199788"/>
              </a:xfrm>
              <a:custGeom>
                <a:rect b="b" l="l" r="r" t="t"/>
                <a:pathLst>
                  <a:path extrusionOk="0" h="199788" w="97158">
                    <a:moveTo>
                      <a:pt x="94823" y="199789"/>
                    </a:moveTo>
                    <a:cubicBezTo>
                      <a:pt x="93966" y="199789"/>
                      <a:pt x="93109" y="199313"/>
                      <a:pt x="92633" y="198455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4050" y="145"/>
                      <a:pt x="4526" y="1383"/>
                    </a:cubicBezTo>
                    <a:lnTo>
                      <a:pt x="96919" y="196455"/>
                    </a:lnTo>
                    <a:cubicBezTo>
                      <a:pt x="97490" y="197598"/>
                      <a:pt x="97014" y="199027"/>
                      <a:pt x="95776" y="199598"/>
                    </a:cubicBezTo>
                    <a:cubicBezTo>
                      <a:pt x="95490" y="199693"/>
                      <a:pt x="95109" y="199789"/>
                      <a:pt x="94823" y="19978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3"/>
              <p:cNvSpPr/>
              <p:nvPr/>
            </p:nvSpPr>
            <p:spPr>
              <a:xfrm>
                <a:off x="7396875" y="4808742"/>
                <a:ext cx="117716" cy="243222"/>
              </a:xfrm>
              <a:custGeom>
                <a:rect b="b" l="l" r="r" t="t"/>
                <a:pathLst>
                  <a:path extrusionOk="0" h="243222" w="117716">
                    <a:moveTo>
                      <a:pt x="115493" y="243223"/>
                    </a:moveTo>
                    <a:cubicBezTo>
                      <a:pt x="114635" y="243223"/>
                      <a:pt x="113778" y="242746"/>
                      <a:pt x="113302" y="241889"/>
                    </a:cubicBezTo>
                    <a:lnTo>
                      <a:pt x="102824" y="219696"/>
                    </a:lnTo>
                    <a:cubicBezTo>
                      <a:pt x="102729" y="219601"/>
                      <a:pt x="102729" y="219410"/>
                      <a:pt x="102634" y="219315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4050" y="145"/>
                      <a:pt x="4526" y="1383"/>
                    </a:cubicBezTo>
                    <a:lnTo>
                      <a:pt x="107015" y="217601"/>
                    </a:lnTo>
                    <a:cubicBezTo>
                      <a:pt x="107110" y="217696"/>
                      <a:pt x="107110" y="217886"/>
                      <a:pt x="107206" y="218077"/>
                    </a:cubicBezTo>
                    <a:lnTo>
                      <a:pt x="117493" y="239984"/>
                    </a:lnTo>
                    <a:cubicBezTo>
                      <a:pt x="118064" y="241127"/>
                      <a:pt x="117493" y="242556"/>
                      <a:pt x="116350" y="243127"/>
                    </a:cubicBezTo>
                    <a:cubicBezTo>
                      <a:pt x="116159" y="243127"/>
                      <a:pt x="115778" y="243223"/>
                      <a:pt x="115493" y="24322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4" name="Google Shape;384;p3"/>
              <p:cNvSpPr/>
              <p:nvPr/>
            </p:nvSpPr>
            <p:spPr>
              <a:xfrm>
                <a:off x="7353060" y="4807979"/>
                <a:ext cx="137830" cy="285704"/>
              </a:xfrm>
              <a:custGeom>
                <a:rect b="b" l="l" r="r" t="t"/>
                <a:pathLst>
                  <a:path extrusionOk="0" h="285704" w="137830">
                    <a:moveTo>
                      <a:pt x="135400" y="285704"/>
                    </a:moveTo>
                    <a:cubicBezTo>
                      <a:pt x="134543" y="285704"/>
                      <a:pt x="133685" y="285228"/>
                      <a:pt x="133209" y="284371"/>
                    </a:cubicBezTo>
                    <a:lnTo>
                      <a:pt x="55580" y="120160"/>
                    </a:lnTo>
                    <a:cubicBezTo>
                      <a:pt x="55485" y="120065"/>
                      <a:pt x="55485" y="119874"/>
                      <a:pt x="55390" y="119683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59867" y="118064"/>
                    </a:lnTo>
                    <a:cubicBezTo>
                      <a:pt x="59962" y="118255"/>
                      <a:pt x="59962" y="118350"/>
                      <a:pt x="60057" y="118541"/>
                    </a:cubicBezTo>
                    <a:lnTo>
                      <a:pt x="137591" y="282371"/>
                    </a:lnTo>
                    <a:cubicBezTo>
                      <a:pt x="138162" y="283514"/>
                      <a:pt x="137686" y="284942"/>
                      <a:pt x="136447" y="285514"/>
                    </a:cubicBezTo>
                    <a:cubicBezTo>
                      <a:pt x="136067" y="285609"/>
                      <a:pt x="135685" y="285704"/>
                      <a:pt x="135400" y="28570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3"/>
              <p:cNvSpPr/>
              <p:nvPr/>
            </p:nvSpPr>
            <p:spPr>
              <a:xfrm>
                <a:off x="7309149" y="4807979"/>
                <a:ext cx="157721" cy="327614"/>
              </a:xfrm>
              <a:custGeom>
                <a:rect b="b" l="l" r="r" t="t"/>
                <a:pathLst>
                  <a:path extrusionOk="0" h="327614" w="157721">
                    <a:moveTo>
                      <a:pt x="155402" y="327614"/>
                    </a:moveTo>
                    <a:cubicBezTo>
                      <a:pt x="154545" y="327614"/>
                      <a:pt x="153688" y="327138"/>
                      <a:pt x="153212" y="326281"/>
                    </a:cubicBezTo>
                    <a:lnTo>
                      <a:pt x="99300" y="212552"/>
                    </a:lnTo>
                    <a:cubicBezTo>
                      <a:pt x="99205" y="212457"/>
                      <a:pt x="99205" y="212266"/>
                      <a:pt x="99109" y="212076"/>
                    </a:cubicBezTo>
                    <a:lnTo>
                      <a:pt x="8146" y="20052"/>
                    </a:lnTo>
                    <a:cubicBezTo>
                      <a:pt x="8050" y="19957"/>
                      <a:pt x="8050" y="19766"/>
                      <a:pt x="7955" y="19671"/>
                    </a:cubicBez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12432" y="17957"/>
                    </a:lnTo>
                    <a:cubicBezTo>
                      <a:pt x="12527" y="18052"/>
                      <a:pt x="12527" y="18242"/>
                      <a:pt x="12622" y="18338"/>
                    </a:cubicBezTo>
                    <a:lnTo>
                      <a:pt x="103586" y="210361"/>
                    </a:lnTo>
                    <a:cubicBezTo>
                      <a:pt x="103681" y="210457"/>
                      <a:pt x="103681" y="210647"/>
                      <a:pt x="103777" y="210742"/>
                    </a:cubicBezTo>
                    <a:lnTo>
                      <a:pt x="157498" y="324185"/>
                    </a:lnTo>
                    <a:cubicBezTo>
                      <a:pt x="158069" y="325328"/>
                      <a:pt x="157498" y="326757"/>
                      <a:pt x="156355" y="327329"/>
                    </a:cubicBezTo>
                    <a:cubicBezTo>
                      <a:pt x="156069" y="327519"/>
                      <a:pt x="155783" y="327614"/>
                      <a:pt x="155402" y="32761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6" name="Google Shape;386;p3"/>
              <p:cNvSpPr/>
              <p:nvPr/>
            </p:nvSpPr>
            <p:spPr>
              <a:xfrm>
                <a:off x="7265715" y="4808265"/>
                <a:ext cx="177359" cy="369047"/>
              </a:xfrm>
              <a:custGeom>
                <a:rect b="b" l="l" r="r" t="t"/>
                <a:pathLst>
                  <a:path extrusionOk="0" h="369047" w="177359">
                    <a:moveTo>
                      <a:pt x="175024" y="369048"/>
                    </a:moveTo>
                    <a:cubicBezTo>
                      <a:pt x="174166" y="369048"/>
                      <a:pt x="173309" y="368572"/>
                      <a:pt x="172833" y="367715"/>
                    </a:cubicBezTo>
                    <a:lnTo>
                      <a:pt x="142734" y="304468"/>
                    </a:lnTo>
                    <a:cubicBezTo>
                      <a:pt x="142639" y="304373"/>
                      <a:pt x="142639" y="304183"/>
                      <a:pt x="142543" y="303992"/>
                    </a:cubicBezTo>
                    <a:lnTo>
                      <a:pt x="240" y="3383"/>
                    </a:lnTo>
                    <a:cubicBezTo>
                      <a:pt x="-332" y="2240"/>
                      <a:pt x="145" y="812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147020" y="302373"/>
                    </a:lnTo>
                    <a:cubicBezTo>
                      <a:pt x="147116" y="302468"/>
                      <a:pt x="147116" y="302659"/>
                      <a:pt x="147211" y="302754"/>
                    </a:cubicBezTo>
                    <a:lnTo>
                      <a:pt x="177119" y="365619"/>
                    </a:lnTo>
                    <a:cubicBezTo>
                      <a:pt x="177691" y="366762"/>
                      <a:pt x="177215" y="368191"/>
                      <a:pt x="175976" y="368762"/>
                    </a:cubicBezTo>
                    <a:cubicBezTo>
                      <a:pt x="175786" y="368953"/>
                      <a:pt x="175405" y="369048"/>
                      <a:pt x="175024" y="3690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7" name="Google Shape;387;p3"/>
              <p:cNvSpPr/>
              <p:nvPr/>
            </p:nvSpPr>
            <p:spPr>
              <a:xfrm>
                <a:off x="7222488" y="4808853"/>
                <a:ext cx="196820" cy="410370"/>
              </a:xfrm>
              <a:custGeom>
                <a:rect b="b" l="l" r="r" t="t"/>
                <a:pathLst>
                  <a:path extrusionOk="0" h="410370" w="196820">
                    <a:moveTo>
                      <a:pt x="194344" y="410371"/>
                    </a:moveTo>
                    <a:cubicBezTo>
                      <a:pt x="193201" y="410371"/>
                      <a:pt x="192343" y="409609"/>
                      <a:pt x="192058" y="408656"/>
                    </a:cubicBezTo>
                    <a:lnTo>
                      <a:pt x="186057" y="396178"/>
                    </a:lnTo>
                    <a:lnTo>
                      <a:pt x="224" y="3367"/>
                    </a:lnTo>
                    <a:cubicBezTo>
                      <a:pt x="-347" y="2224"/>
                      <a:pt x="224" y="796"/>
                      <a:pt x="1367" y="224"/>
                    </a:cubicBezTo>
                    <a:cubicBezTo>
                      <a:pt x="2605" y="-347"/>
                      <a:pt x="3939" y="224"/>
                      <a:pt x="4510" y="1367"/>
                    </a:cubicBezTo>
                    <a:lnTo>
                      <a:pt x="30895" y="57374"/>
                    </a:lnTo>
                    <a:lnTo>
                      <a:pt x="196534" y="406942"/>
                    </a:lnTo>
                    <a:cubicBezTo>
                      <a:pt x="196725" y="407227"/>
                      <a:pt x="196820" y="407608"/>
                      <a:pt x="196820" y="407990"/>
                    </a:cubicBezTo>
                    <a:cubicBezTo>
                      <a:pt x="196725" y="409228"/>
                      <a:pt x="195677" y="410371"/>
                      <a:pt x="194344" y="41037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3"/>
              <p:cNvSpPr/>
              <p:nvPr/>
            </p:nvSpPr>
            <p:spPr>
              <a:xfrm>
                <a:off x="7179054" y="4809519"/>
                <a:ext cx="216205" cy="451518"/>
              </a:xfrm>
              <a:custGeom>
                <a:rect b="b" l="l" r="r" t="t"/>
                <a:pathLst>
                  <a:path extrusionOk="0" h="451518" w="216205">
                    <a:moveTo>
                      <a:pt x="213870" y="451519"/>
                    </a:moveTo>
                    <a:cubicBezTo>
                      <a:pt x="213013" y="451519"/>
                      <a:pt x="212155" y="451043"/>
                      <a:pt x="211679" y="450185"/>
                    </a:cubicBezTo>
                    <a:lnTo>
                      <a:pt x="224" y="3368"/>
                    </a:lnTo>
                    <a:cubicBezTo>
                      <a:pt x="-347" y="2225"/>
                      <a:pt x="224" y="796"/>
                      <a:pt x="1367" y="224"/>
                    </a:cubicBezTo>
                    <a:cubicBezTo>
                      <a:pt x="2510" y="-347"/>
                      <a:pt x="3939" y="224"/>
                      <a:pt x="4510" y="1367"/>
                    </a:cubicBezTo>
                    <a:lnTo>
                      <a:pt x="51468" y="100713"/>
                    </a:lnTo>
                    <a:lnTo>
                      <a:pt x="215965" y="448090"/>
                    </a:lnTo>
                    <a:cubicBezTo>
                      <a:pt x="216537" y="449233"/>
                      <a:pt x="216061" y="450662"/>
                      <a:pt x="214822" y="451233"/>
                    </a:cubicBezTo>
                    <a:cubicBezTo>
                      <a:pt x="214632" y="451423"/>
                      <a:pt x="214251" y="451519"/>
                      <a:pt x="213870" y="45151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9" name="Google Shape;389;p3"/>
              <p:cNvSpPr/>
              <p:nvPr/>
            </p:nvSpPr>
            <p:spPr>
              <a:xfrm>
                <a:off x="7134935" y="4808739"/>
                <a:ext cx="236658" cy="494494"/>
              </a:xfrm>
              <a:custGeom>
                <a:rect b="b" l="l" r="r" t="t"/>
                <a:pathLst>
                  <a:path extrusionOk="0" h="494494" w="236658">
                    <a:moveTo>
                      <a:pt x="234367" y="494494"/>
                    </a:moveTo>
                    <a:cubicBezTo>
                      <a:pt x="233224" y="494494"/>
                      <a:pt x="232366" y="493732"/>
                      <a:pt x="232081" y="492780"/>
                    </a:cubicBezTo>
                    <a:lnTo>
                      <a:pt x="205315" y="436487"/>
                    </a:lnTo>
                    <a:cubicBezTo>
                      <a:pt x="205220" y="436392"/>
                      <a:pt x="205220" y="436201"/>
                      <a:pt x="205125" y="436011"/>
                    </a:cubicBezTo>
                    <a:lnTo>
                      <a:pt x="114161" y="243987"/>
                    </a:lnTo>
                    <a:cubicBezTo>
                      <a:pt x="114066" y="243892"/>
                      <a:pt x="114066" y="243701"/>
                      <a:pt x="113971" y="243511"/>
                    </a:cubicBezTo>
                    <a:lnTo>
                      <a:pt x="45867" y="99588"/>
                    </a:lnTo>
                    <a:cubicBezTo>
                      <a:pt x="45772" y="99493"/>
                      <a:pt x="45772" y="99302"/>
                      <a:pt x="45676" y="99207"/>
                    </a:cubicBezTo>
                    <a:lnTo>
                      <a:pt x="242" y="3385"/>
                    </a:lnTo>
                    <a:cubicBezTo>
                      <a:pt x="-329" y="2242"/>
                      <a:pt x="147" y="814"/>
                      <a:pt x="1290" y="242"/>
                    </a:cubicBezTo>
                    <a:cubicBezTo>
                      <a:pt x="2433" y="-329"/>
                      <a:pt x="3862" y="147"/>
                      <a:pt x="4433" y="1290"/>
                    </a:cubicBezTo>
                    <a:lnTo>
                      <a:pt x="5195" y="2719"/>
                    </a:lnTo>
                    <a:lnTo>
                      <a:pt x="50058" y="97397"/>
                    </a:lnTo>
                    <a:cubicBezTo>
                      <a:pt x="50153" y="97492"/>
                      <a:pt x="50153" y="97683"/>
                      <a:pt x="50248" y="97873"/>
                    </a:cubicBezTo>
                    <a:lnTo>
                      <a:pt x="118352" y="241796"/>
                    </a:lnTo>
                    <a:cubicBezTo>
                      <a:pt x="118447" y="241891"/>
                      <a:pt x="118447" y="242082"/>
                      <a:pt x="118543" y="242177"/>
                    </a:cubicBezTo>
                    <a:lnTo>
                      <a:pt x="209506" y="434201"/>
                    </a:lnTo>
                    <a:cubicBezTo>
                      <a:pt x="209601" y="434297"/>
                      <a:pt x="209601" y="434487"/>
                      <a:pt x="209697" y="434582"/>
                    </a:cubicBezTo>
                    <a:lnTo>
                      <a:pt x="236462" y="490875"/>
                    </a:lnTo>
                    <a:cubicBezTo>
                      <a:pt x="236653" y="491161"/>
                      <a:pt x="236653" y="491542"/>
                      <a:pt x="236653" y="491923"/>
                    </a:cubicBezTo>
                    <a:cubicBezTo>
                      <a:pt x="236748" y="493447"/>
                      <a:pt x="235605" y="494494"/>
                      <a:pt x="234367" y="49449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3"/>
              <p:cNvSpPr/>
              <p:nvPr/>
            </p:nvSpPr>
            <p:spPr>
              <a:xfrm>
                <a:off x="7089310" y="4804834"/>
                <a:ext cx="259355" cy="542214"/>
              </a:xfrm>
              <a:custGeom>
                <a:rect b="b" l="l" r="r" t="t"/>
                <a:pathLst>
                  <a:path extrusionOk="0" h="542214" w="259355">
                    <a:moveTo>
                      <a:pt x="257036" y="542215"/>
                    </a:moveTo>
                    <a:cubicBezTo>
                      <a:pt x="256179" y="542215"/>
                      <a:pt x="255322" y="541739"/>
                      <a:pt x="254846" y="540881"/>
                    </a:cubicBezTo>
                    <a:lnTo>
                      <a:pt x="250940" y="532594"/>
                    </a:lnTo>
                    <a:lnTo>
                      <a:pt x="228080" y="484588"/>
                    </a:lnTo>
                    <a:cubicBezTo>
                      <a:pt x="227985" y="484493"/>
                      <a:pt x="227985" y="484303"/>
                      <a:pt x="227890" y="484112"/>
                    </a:cubicBezTo>
                    <a:lnTo>
                      <a:pt x="182551" y="388291"/>
                    </a:lnTo>
                    <a:cubicBezTo>
                      <a:pt x="182455" y="388196"/>
                      <a:pt x="182455" y="388005"/>
                      <a:pt x="182360" y="387910"/>
                    </a:cubicBezTo>
                    <a:lnTo>
                      <a:pt x="91492" y="195790"/>
                    </a:lnTo>
                    <a:cubicBezTo>
                      <a:pt x="91396" y="195695"/>
                      <a:pt x="91396" y="195505"/>
                      <a:pt x="91301" y="195409"/>
                    </a:cubicBezTo>
                    <a:lnTo>
                      <a:pt x="242" y="3385"/>
                    </a:lnTo>
                    <a:cubicBezTo>
                      <a:pt x="-329" y="2242"/>
                      <a:pt x="147" y="814"/>
                      <a:pt x="1290" y="242"/>
                    </a:cubicBezTo>
                    <a:cubicBezTo>
                      <a:pt x="2433" y="-329"/>
                      <a:pt x="3862" y="147"/>
                      <a:pt x="4433" y="1290"/>
                    </a:cubicBezTo>
                    <a:lnTo>
                      <a:pt x="7481" y="7481"/>
                    </a:lnTo>
                    <a:lnTo>
                      <a:pt x="95683" y="193695"/>
                    </a:lnTo>
                    <a:cubicBezTo>
                      <a:pt x="95778" y="193790"/>
                      <a:pt x="95778" y="193981"/>
                      <a:pt x="95873" y="194171"/>
                    </a:cubicBezTo>
                    <a:lnTo>
                      <a:pt x="186837" y="386195"/>
                    </a:lnTo>
                    <a:cubicBezTo>
                      <a:pt x="186932" y="386290"/>
                      <a:pt x="186932" y="386481"/>
                      <a:pt x="187028" y="386672"/>
                    </a:cubicBezTo>
                    <a:lnTo>
                      <a:pt x="232366" y="482493"/>
                    </a:lnTo>
                    <a:cubicBezTo>
                      <a:pt x="232462" y="482588"/>
                      <a:pt x="232462" y="482779"/>
                      <a:pt x="232557" y="482874"/>
                    </a:cubicBezTo>
                    <a:lnTo>
                      <a:pt x="259132" y="538881"/>
                    </a:lnTo>
                    <a:cubicBezTo>
                      <a:pt x="259703" y="540024"/>
                      <a:pt x="259132" y="541453"/>
                      <a:pt x="257989" y="542024"/>
                    </a:cubicBezTo>
                    <a:cubicBezTo>
                      <a:pt x="257703" y="542119"/>
                      <a:pt x="257322" y="542215"/>
                      <a:pt x="257036" y="54221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3"/>
              <p:cNvSpPr/>
              <p:nvPr/>
            </p:nvSpPr>
            <p:spPr>
              <a:xfrm>
                <a:off x="7048942" y="4811831"/>
                <a:ext cx="276308" cy="578365"/>
              </a:xfrm>
              <a:custGeom>
                <a:rect b="b" l="l" r="r" t="t"/>
                <a:pathLst>
                  <a:path extrusionOk="0" h="578365" w="276308">
                    <a:moveTo>
                      <a:pt x="274068" y="578366"/>
                    </a:moveTo>
                    <a:cubicBezTo>
                      <a:pt x="273211" y="578366"/>
                      <a:pt x="272354" y="577890"/>
                      <a:pt x="271877" y="577033"/>
                    </a:cubicBezTo>
                    <a:lnTo>
                      <a:pt x="224" y="3342"/>
                    </a:lnTo>
                    <a:cubicBezTo>
                      <a:pt x="-347" y="2199"/>
                      <a:pt x="224" y="770"/>
                      <a:pt x="1367" y="199"/>
                    </a:cubicBezTo>
                    <a:cubicBezTo>
                      <a:pt x="2510" y="-278"/>
                      <a:pt x="3939" y="103"/>
                      <a:pt x="4510" y="1341"/>
                    </a:cubicBezTo>
                    <a:lnTo>
                      <a:pt x="276068" y="575032"/>
                    </a:lnTo>
                    <a:cubicBezTo>
                      <a:pt x="276640" y="576175"/>
                      <a:pt x="276163" y="577604"/>
                      <a:pt x="274925" y="578175"/>
                    </a:cubicBezTo>
                    <a:cubicBezTo>
                      <a:pt x="274830" y="578271"/>
                      <a:pt x="274449" y="578366"/>
                      <a:pt x="274068" y="57836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2" name="Google Shape;392;p3"/>
              <p:cNvSpPr/>
              <p:nvPr/>
            </p:nvSpPr>
            <p:spPr>
              <a:xfrm>
                <a:off x="7005588" y="4812266"/>
                <a:ext cx="294992" cy="617840"/>
              </a:xfrm>
              <a:custGeom>
                <a:rect b="b" l="l" r="r" t="t"/>
                <a:pathLst>
                  <a:path extrusionOk="0" h="617840" w="294992">
                    <a:moveTo>
                      <a:pt x="292658" y="617841"/>
                    </a:moveTo>
                    <a:cubicBezTo>
                      <a:pt x="291800" y="617841"/>
                      <a:pt x="290943" y="617365"/>
                      <a:pt x="290467" y="616508"/>
                    </a:cubicBezTo>
                    <a:lnTo>
                      <a:pt x="289038" y="613460"/>
                    </a:ln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294753" y="614507"/>
                    </a:lnTo>
                    <a:cubicBezTo>
                      <a:pt x="295325" y="615650"/>
                      <a:pt x="294848" y="617079"/>
                      <a:pt x="293610" y="617651"/>
                    </a:cubicBezTo>
                    <a:cubicBezTo>
                      <a:pt x="293419" y="617841"/>
                      <a:pt x="293039" y="617841"/>
                      <a:pt x="292658" y="61784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3"/>
              <p:cNvSpPr/>
              <p:nvPr/>
            </p:nvSpPr>
            <p:spPr>
              <a:xfrm>
                <a:off x="6961963" y="4812647"/>
                <a:ext cx="314313" cy="658703"/>
              </a:xfrm>
              <a:custGeom>
                <a:rect b="b" l="l" r="r" t="t"/>
                <a:pathLst>
                  <a:path extrusionOk="0" h="658703" w="314313">
                    <a:moveTo>
                      <a:pt x="311993" y="658703"/>
                    </a:moveTo>
                    <a:cubicBezTo>
                      <a:pt x="311136" y="658703"/>
                      <a:pt x="310279" y="658227"/>
                      <a:pt x="309802" y="657370"/>
                    </a:cubicBezTo>
                    <a:lnTo>
                      <a:pt x="306945" y="651274"/>
                    </a:lnTo>
                    <a:lnTo>
                      <a:pt x="240" y="3383"/>
                    </a:lnTo>
                    <a:cubicBezTo>
                      <a:pt x="-332" y="2240"/>
                      <a:pt x="145" y="811"/>
                      <a:pt x="1383" y="240"/>
                    </a:cubicBezTo>
                    <a:cubicBezTo>
                      <a:pt x="2621" y="-332"/>
                      <a:pt x="3955" y="145"/>
                      <a:pt x="4526" y="1383"/>
                    </a:cubicBezTo>
                    <a:lnTo>
                      <a:pt x="314089" y="655465"/>
                    </a:lnTo>
                    <a:cubicBezTo>
                      <a:pt x="314660" y="656608"/>
                      <a:pt x="314089" y="658036"/>
                      <a:pt x="312946" y="658608"/>
                    </a:cubicBezTo>
                    <a:cubicBezTo>
                      <a:pt x="312660" y="658608"/>
                      <a:pt x="312374" y="658703"/>
                      <a:pt x="311993" y="65870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94" name="Google Shape;394;p3"/>
          <p:cNvGrpSpPr/>
          <p:nvPr/>
        </p:nvGrpSpPr>
        <p:grpSpPr>
          <a:xfrm>
            <a:off x="9148693" y="4521158"/>
            <a:ext cx="1324951" cy="1650326"/>
            <a:chOff x="7889782" y="4141518"/>
            <a:chExt cx="1261498" cy="1571290"/>
          </a:xfrm>
        </p:grpSpPr>
        <p:sp>
          <p:nvSpPr>
            <p:cNvPr id="395" name="Google Shape;395;p3"/>
            <p:cNvSpPr/>
            <p:nvPr/>
          </p:nvSpPr>
          <p:spPr>
            <a:xfrm>
              <a:off x="8638317" y="4155854"/>
              <a:ext cx="498664" cy="287653"/>
            </a:xfrm>
            <a:custGeom>
              <a:rect b="b" l="l" r="r" t="t"/>
              <a:pathLst>
                <a:path extrusionOk="0" h="287653" w="498664">
                  <a:moveTo>
                    <a:pt x="495871" y="13333"/>
                  </a:moveTo>
                  <a:lnTo>
                    <a:pt x="495871" y="13333"/>
                  </a:lnTo>
                  <a:cubicBezTo>
                    <a:pt x="502158" y="25525"/>
                    <a:pt x="497491" y="40480"/>
                    <a:pt x="485299" y="46862"/>
                  </a:cubicBezTo>
                  <a:lnTo>
                    <a:pt x="22956" y="287654"/>
                  </a:lnTo>
                  <a:lnTo>
                    <a:pt x="0" y="243648"/>
                  </a:lnTo>
                  <a:lnTo>
                    <a:pt x="462344" y="2856"/>
                  </a:lnTo>
                  <a:cubicBezTo>
                    <a:pt x="474536" y="-3526"/>
                    <a:pt x="489585" y="1141"/>
                    <a:pt x="495871" y="13333"/>
                  </a:cubicBezTo>
                  <a:close/>
                </a:path>
              </a:pathLst>
            </a:custGeom>
            <a:solidFill>
              <a:srgbClr val="C494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6" name="Google Shape;396;p3"/>
            <p:cNvGrpSpPr/>
            <p:nvPr/>
          </p:nvGrpSpPr>
          <p:grpSpPr>
            <a:xfrm>
              <a:off x="8251149" y="4354810"/>
              <a:ext cx="419190" cy="330133"/>
              <a:chOff x="8251149" y="4354810"/>
              <a:chExt cx="419190" cy="330133"/>
            </a:xfrm>
          </p:grpSpPr>
          <p:sp>
            <p:nvSpPr>
              <p:cNvPr id="397" name="Google Shape;397;p3"/>
              <p:cNvSpPr/>
              <p:nvPr/>
            </p:nvSpPr>
            <p:spPr>
              <a:xfrm>
                <a:off x="8251149" y="4523540"/>
                <a:ext cx="112540" cy="152449"/>
              </a:xfrm>
              <a:custGeom>
                <a:rect b="b" l="l" r="r" t="t"/>
                <a:pathLst>
                  <a:path extrusionOk="0" h="152449" w="112540">
                    <a:moveTo>
                      <a:pt x="65223" y="18551"/>
                    </a:moveTo>
                    <a:lnTo>
                      <a:pt x="108657" y="101895"/>
                    </a:lnTo>
                    <a:cubicBezTo>
                      <a:pt x="117421" y="118754"/>
                      <a:pt x="110849" y="139709"/>
                      <a:pt x="93989" y="148567"/>
                    </a:cubicBezTo>
                    <a:lnTo>
                      <a:pt x="93989" y="148567"/>
                    </a:lnTo>
                    <a:cubicBezTo>
                      <a:pt x="77130" y="157330"/>
                      <a:pt x="56175" y="150758"/>
                      <a:pt x="47316" y="133899"/>
                    </a:cubicBezTo>
                    <a:lnTo>
                      <a:pt x="3882" y="50555"/>
                    </a:lnTo>
                    <a:cubicBezTo>
                      <a:pt x="-4880" y="33696"/>
                      <a:pt x="1692" y="12741"/>
                      <a:pt x="18551" y="3883"/>
                    </a:cubicBezTo>
                    <a:lnTo>
                      <a:pt x="18551" y="3883"/>
                    </a:lnTo>
                    <a:cubicBezTo>
                      <a:pt x="35410" y="-4881"/>
                      <a:pt x="56461" y="1692"/>
                      <a:pt x="65223" y="18551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8" name="Google Shape;398;p3"/>
              <p:cNvSpPr/>
              <p:nvPr/>
            </p:nvSpPr>
            <p:spPr>
              <a:xfrm>
                <a:off x="8291154" y="4450674"/>
                <a:ext cx="155116" cy="234269"/>
              </a:xfrm>
              <a:custGeom>
                <a:rect b="b" l="l" r="r" t="t"/>
                <a:pathLst>
                  <a:path extrusionOk="0" h="234269" w="155116">
                    <a:moveTo>
                      <a:pt x="65223" y="18551"/>
                    </a:moveTo>
                    <a:lnTo>
                      <a:pt x="151234" y="183714"/>
                    </a:lnTo>
                    <a:cubicBezTo>
                      <a:pt x="159997" y="200574"/>
                      <a:pt x="153425" y="221529"/>
                      <a:pt x="136566" y="230387"/>
                    </a:cubicBezTo>
                    <a:lnTo>
                      <a:pt x="136566" y="230387"/>
                    </a:lnTo>
                    <a:cubicBezTo>
                      <a:pt x="119707" y="239150"/>
                      <a:pt x="98752" y="232578"/>
                      <a:pt x="89893" y="215718"/>
                    </a:cubicBezTo>
                    <a:lnTo>
                      <a:pt x="3882" y="50555"/>
                    </a:lnTo>
                    <a:cubicBezTo>
                      <a:pt x="-4880" y="33696"/>
                      <a:pt x="1692" y="12741"/>
                      <a:pt x="18551" y="3883"/>
                    </a:cubicBezTo>
                    <a:lnTo>
                      <a:pt x="18551" y="3883"/>
                    </a:lnTo>
                    <a:cubicBezTo>
                      <a:pt x="35505" y="-4881"/>
                      <a:pt x="56461" y="1692"/>
                      <a:pt x="65223" y="18551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9" name="Google Shape;399;p3"/>
              <p:cNvSpPr/>
              <p:nvPr/>
            </p:nvSpPr>
            <p:spPr>
              <a:xfrm>
                <a:off x="8336112" y="4387290"/>
                <a:ext cx="187882" cy="297176"/>
              </a:xfrm>
              <a:custGeom>
                <a:rect b="b" l="l" r="r" t="t"/>
                <a:pathLst>
                  <a:path extrusionOk="0" h="297176" w="187882">
                    <a:moveTo>
                      <a:pt x="65224" y="18593"/>
                    </a:moveTo>
                    <a:lnTo>
                      <a:pt x="184000" y="246622"/>
                    </a:lnTo>
                    <a:cubicBezTo>
                      <a:pt x="192763" y="263481"/>
                      <a:pt x="186191" y="284436"/>
                      <a:pt x="169332" y="293294"/>
                    </a:cubicBezTo>
                    <a:lnTo>
                      <a:pt x="169332" y="293294"/>
                    </a:lnTo>
                    <a:cubicBezTo>
                      <a:pt x="152473" y="302057"/>
                      <a:pt x="131517" y="295485"/>
                      <a:pt x="122659" y="278625"/>
                    </a:cubicBezTo>
                    <a:lnTo>
                      <a:pt x="3883" y="50597"/>
                    </a:lnTo>
                    <a:cubicBezTo>
                      <a:pt x="-4881" y="33738"/>
                      <a:pt x="1692" y="12783"/>
                      <a:pt x="18551" y="3924"/>
                    </a:cubicBezTo>
                    <a:lnTo>
                      <a:pt x="18551" y="3924"/>
                    </a:lnTo>
                    <a:cubicBezTo>
                      <a:pt x="35505" y="-4934"/>
                      <a:pt x="56460" y="1734"/>
                      <a:pt x="65224" y="18593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" name="Google Shape;400;p3"/>
              <p:cNvSpPr/>
              <p:nvPr/>
            </p:nvSpPr>
            <p:spPr>
              <a:xfrm>
                <a:off x="8557776" y="4363764"/>
                <a:ext cx="112563" cy="152533"/>
              </a:xfrm>
              <a:custGeom>
                <a:rect b="b" l="l" r="r" t="t"/>
                <a:pathLst>
                  <a:path extrusionOk="0" h="152533" w="112563">
                    <a:moveTo>
                      <a:pt x="3864" y="50597"/>
                    </a:moveTo>
                    <a:lnTo>
                      <a:pt x="47298" y="133941"/>
                    </a:lnTo>
                    <a:cubicBezTo>
                      <a:pt x="56062" y="150800"/>
                      <a:pt x="77112" y="157468"/>
                      <a:pt x="93971" y="148609"/>
                    </a:cubicBezTo>
                    <a:lnTo>
                      <a:pt x="93971" y="148609"/>
                    </a:lnTo>
                    <a:cubicBezTo>
                      <a:pt x="110831" y="139846"/>
                      <a:pt x="117498" y="118796"/>
                      <a:pt x="108639" y="101937"/>
                    </a:cubicBezTo>
                    <a:lnTo>
                      <a:pt x="65205" y="18593"/>
                    </a:lnTo>
                    <a:cubicBezTo>
                      <a:pt x="56443" y="1734"/>
                      <a:pt x="35392" y="-4934"/>
                      <a:pt x="18533" y="3924"/>
                    </a:cubicBezTo>
                    <a:lnTo>
                      <a:pt x="18533" y="3924"/>
                    </a:lnTo>
                    <a:cubicBezTo>
                      <a:pt x="1769" y="12688"/>
                      <a:pt x="-4898" y="33738"/>
                      <a:pt x="3864" y="50597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" name="Google Shape;401;p3"/>
              <p:cNvSpPr/>
              <p:nvPr/>
            </p:nvSpPr>
            <p:spPr>
              <a:xfrm>
                <a:off x="8475177" y="4354810"/>
                <a:ext cx="155158" cy="234353"/>
              </a:xfrm>
              <a:custGeom>
                <a:rect b="b" l="l" r="r" t="t"/>
                <a:pathLst>
                  <a:path extrusionOk="0" h="234353" w="155158">
                    <a:moveTo>
                      <a:pt x="3882" y="50597"/>
                    </a:moveTo>
                    <a:lnTo>
                      <a:pt x="89893" y="215761"/>
                    </a:lnTo>
                    <a:cubicBezTo>
                      <a:pt x="98656" y="232620"/>
                      <a:pt x="119706" y="239287"/>
                      <a:pt x="136566" y="230429"/>
                    </a:cubicBezTo>
                    <a:lnTo>
                      <a:pt x="136566" y="230429"/>
                    </a:lnTo>
                    <a:cubicBezTo>
                      <a:pt x="153425" y="221666"/>
                      <a:pt x="160093" y="200616"/>
                      <a:pt x="151234" y="183757"/>
                    </a:cubicBezTo>
                    <a:lnTo>
                      <a:pt x="65223" y="18593"/>
                    </a:lnTo>
                    <a:cubicBezTo>
                      <a:pt x="56461" y="1734"/>
                      <a:pt x="35410" y="-4934"/>
                      <a:pt x="18551" y="3924"/>
                    </a:cubicBezTo>
                    <a:lnTo>
                      <a:pt x="18551" y="3924"/>
                    </a:lnTo>
                    <a:cubicBezTo>
                      <a:pt x="1692" y="12688"/>
                      <a:pt x="-4880" y="33738"/>
                      <a:pt x="3882" y="50597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" name="Google Shape;402;p3"/>
              <p:cNvSpPr/>
              <p:nvPr/>
            </p:nvSpPr>
            <p:spPr>
              <a:xfrm>
                <a:off x="8397453" y="4355287"/>
                <a:ext cx="187924" cy="297218"/>
              </a:xfrm>
              <a:custGeom>
                <a:rect b="b" l="l" r="r" t="t"/>
                <a:pathLst>
                  <a:path extrusionOk="0" h="297218" w="187924">
                    <a:moveTo>
                      <a:pt x="3883" y="50597"/>
                    </a:moveTo>
                    <a:lnTo>
                      <a:pt x="122659" y="278625"/>
                    </a:lnTo>
                    <a:cubicBezTo>
                      <a:pt x="131422" y="295485"/>
                      <a:pt x="152473" y="302152"/>
                      <a:pt x="169332" y="293294"/>
                    </a:cubicBezTo>
                    <a:lnTo>
                      <a:pt x="169332" y="293294"/>
                    </a:lnTo>
                    <a:cubicBezTo>
                      <a:pt x="186191" y="284531"/>
                      <a:pt x="192858" y="263481"/>
                      <a:pt x="184000" y="246622"/>
                    </a:cubicBezTo>
                    <a:lnTo>
                      <a:pt x="65223" y="18593"/>
                    </a:lnTo>
                    <a:cubicBezTo>
                      <a:pt x="56460" y="1734"/>
                      <a:pt x="35410" y="-4934"/>
                      <a:pt x="18551" y="3925"/>
                    </a:cubicBezTo>
                    <a:lnTo>
                      <a:pt x="18551" y="3925"/>
                    </a:lnTo>
                    <a:cubicBezTo>
                      <a:pt x="1692" y="12783"/>
                      <a:pt x="-4881" y="33738"/>
                      <a:pt x="3883" y="50597"/>
                    </a:cubicBezTo>
                    <a:close/>
                  </a:path>
                </a:pathLst>
              </a:custGeom>
              <a:solidFill>
                <a:srgbClr val="C494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3" name="Google Shape;403;p3"/>
            <p:cNvGrpSpPr/>
            <p:nvPr/>
          </p:nvGrpSpPr>
          <p:grpSpPr>
            <a:xfrm>
              <a:off x="8241991" y="4337884"/>
              <a:ext cx="447772" cy="358702"/>
              <a:chOff x="8241991" y="4337884"/>
              <a:chExt cx="447772" cy="358702"/>
            </a:xfrm>
          </p:grpSpPr>
          <p:sp>
            <p:nvSpPr>
              <p:cNvPr id="404" name="Google Shape;404;p3"/>
              <p:cNvSpPr/>
              <p:nvPr/>
            </p:nvSpPr>
            <p:spPr>
              <a:xfrm>
                <a:off x="8241991" y="4506572"/>
                <a:ext cx="141162" cy="181061"/>
              </a:xfrm>
              <a:custGeom>
                <a:rect b="b" l="l" r="r" t="t"/>
                <a:pathLst>
                  <a:path extrusionOk="0" h="181061" w="141162">
                    <a:moveTo>
                      <a:pt x="92383" y="181061"/>
                    </a:moveTo>
                    <a:cubicBezTo>
                      <a:pt x="87430" y="181061"/>
                      <a:pt x="82478" y="180299"/>
                      <a:pt x="77620" y="178775"/>
                    </a:cubicBezTo>
                    <a:cubicBezTo>
                      <a:pt x="65142" y="174870"/>
                      <a:pt x="54950" y="166297"/>
                      <a:pt x="48949" y="154772"/>
                    </a:cubicBezTo>
                    <a:lnTo>
                      <a:pt x="5515" y="71429"/>
                    </a:lnTo>
                    <a:cubicBezTo>
                      <a:pt x="-485" y="59903"/>
                      <a:pt x="-1628" y="46664"/>
                      <a:pt x="2277" y="34186"/>
                    </a:cubicBezTo>
                    <a:cubicBezTo>
                      <a:pt x="6182" y="21708"/>
                      <a:pt x="14754" y="11516"/>
                      <a:pt x="26280" y="5515"/>
                    </a:cubicBezTo>
                    <a:cubicBezTo>
                      <a:pt x="37805" y="-485"/>
                      <a:pt x="51045" y="-1628"/>
                      <a:pt x="63522" y="2277"/>
                    </a:cubicBezTo>
                    <a:cubicBezTo>
                      <a:pt x="76001" y="6182"/>
                      <a:pt x="86192" y="14755"/>
                      <a:pt x="92193" y="26280"/>
                    </a:cubicBezTo>
                    <a:lnTo>
                      <a:pt x="135627" y="109624"/>
                    </a:lnTo>
                    <a:cubicBezTo>
                      <a:pt x="148104" y="133531"/>
                      <a:pt x="138770" y="163059"/>
                      <a:pt x="114862" y="175537"/>
                    </a:cubicBezTo>
                    <a:cubicBezTo>
                      <a:pt x="107719" y="179156"/>
                      <a:pt x="100099" y="181061"/>
                      <a:pt x="92383" y="181061"/>
                    </a:cubicBezTo>
                    <a:close/>
                    <a:moveTo>
                      <a:pt x="48759" y="28566"/>
                    </a:moveTo>
                    <a:cubicBezTo>
                      <a:pt x="45616" y="28566"/>
                      <a:pt x="42377" y="29328"/>
                      <a:pt x="39424" y="30852"/>
                    </a:cubicBezTo>
                    <a:cubicBezTo>
                      <a:pt x="34662" y="33329"/>
                      <a:pt x="31138" y="37615"/>
                      <a:pt x="29519" y="42758"/>
                    </a:cubicBezTo>
                    <a:cubicBezTo>
                      <a:pt x="27899" y="47902"/>
                      <a:pt x="28376" y="53426"/>
                      <a:pt x="30852" y="58189"/>
                    </a:cubicBezTo>
                    <a:lnTo>
                      <a:pt x="74286" y="141532"/>
                    </a:lnTo>
                    <a:cubicBezTo>
                      <a:pt x="76762" y="146295"/>
                      <a:pt x="81049" y="149819"/>
                      <a:pt x="86192" y="151439"/>
                    </a:cubicBezTo>
                    <a:cubicBezTo>
                      <a:pt x="91431" y="153058"/>
                      <a:pt x="96860" y="152581"/>
                      <a:pt x="101622" y="150105"/>
                    </a:cubicBezTo>
                    <a:cubicBezTo>
                      <a:pt x="111529" y="144962"/>
                      <a:pt x="115434" y="132674"/>
                      <a:pt x="110291" y="122768"/>
                    </a:cubicBezTo>
                    <a:lnTo>
                      <a:pt x="66857" y="39424"/>
                    </a:lnTo>
                    <a:cubicBezTo>
                      <a:pt x="66857" y="39424"/>
                      <a:pt x="66857" y="39424"/>
                      <a:pt x="66857" y="39424"/>
                    </a:cubicBezTo>
                    <a:cubicBezTo>
                      <a:pt x="63142" y="32566"/>
                      <a:pt x="56093" y="28566"/>
                      <a:pt x="48759" y="2856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" name="Google Shape;405;p3"/>
              <p:cNvSpPr/>
              <p:nvPr/>
            </p:nvSpPr>
            <p:spPr>
              <a:xfrm>
                <a:off x="8281975" y="4433685"/>
                <a:ext cx="183760" cy="262901"/>
              </a:xfrm>
              <a:custGeom>
                <a:rect b="b" l="l" r="r" t="t"/>
                <a:pathLst>
                  <a:path extrusionOk="0" h="262901" w="183760">
                    <a:moveTo>
                      <a:pt x="134981" y="262902"/>
                    </a:moveTo>
                    <a:cubicBezTo>
                      <a:pt x="117360" y="262902"/>
                      <a:pt x="100215" y="253282"/>
                      <a:pt x="91547" y="236613"/>
                    </a:cubicBezTo>
                    <a:lnTo>
                      <a:pt x="5536" y="71449"/>
                    </a:lnTo>
                    <a:cubicBezTo>
                      <a:pt x="-6942" y="47541"/>
                      <a:pt x="2393" y="18014"/>
                      <a:pt x="26301" y="5536"/>
                    </a:cubicBezTo>
                    <a:cubicBezTo>
                      <a:pt x="50208" y="-6942"/>
                      <a:pt x="79736" y="2393"/>
                      <a:pt x="92213" y="26301"/>
                    </a:cubicBezTo>
                    <a:lnTo>
                      <a:pt x="178225" y="191464"/>
                    </a:lnTo>
                    <a:cubicBezTo>
                      <a:pt x="190702" y="215372"/>
                      <a:pt x="181367" y="244899"/>
                      <a:pt x="157460" y="257377"/>
                    </a:cubicBezTo>
                    <a:cubicBezTo>
                      <a:pt x="150221" y="261092"/>
                      <a:pt x="142506" y="262902"/>
                      <a:pt x="134981" y="262902"/>
                    </a:cubicBezTo>
                    <a:close/>
                    <a:moveTo>
                      <a:pt x="48780" y="28587"/>
                    </a:moveTo>
                    <a:cubicBezTo>
                      <a:pt x="45541" y="28587"/>
                      <a:pt x="42398" y="29349"/>
                      <a:pt x="39541" y="30873"/>
                    </a:cubicBezTo>
                    <a:cubicBezTo>
                      <a:pt x="29634" y="36016"/>
                      <a:pt x="25729" y="48303"/>
                      <a:pt x="30968" y="58209"/>
                    </a:cubicBezTo>
                    <a:lnTo>
                      <a:pt x="116979" y="223373"/>
                    </a:lnTo>
                    <a:cubicBezTo>
                      <a:pt x="122122" y="233279"/>
                      <a:pt x="134409" y="237184"/>
                      <a:pt x="144316" y="231945"/>
                    </a:cubicBezTo>
                    <a:cubicBezTo>
                      <a:pt x="154221" y="226802"/>
                      <a:pt x="158126" y="214515"/>
                      <a:pt x="152983" y="204609"/>
                    </a:cubicBezTo>
                    <a:lnTo>
                      <a:pt x="66973" y="39445"/>
                    </a:lnTo>
                    <a:lnTo>
                      <a:pt x="66973" y="39445"/>
                    </a:lnTo>
                    <a:cubicBezTo>
                      <a:pt x="64496" y="34683"/>
                      <a:pt x="60210" y="31158"/>
                      <a:pt x="55066" y="29539"/>
                    </a:cubicBezTo>
                    <a:cubicBezTo>
                      <a:pt x="52875" y="28968"/>
                      <a:pt x="50780" y="28587"/>
                      <a:pt x="48780" y="2858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" name="Google Shape;406;p3"/>
              <p:cNvSpPr/>
              <p:nvPr/>
            </p:nvSpPr>
            <p:spPr>
              <a:xfrm>
                <a:off x="8326933" y="4370364"/>
                <a:ext cx="216506" cy="325745"/>
              </a:xfrm>
              <a:custGeom>
                <a:rect b="b" l="l" r="r" t="t"/>
                <a:pathLst>
                  <a:path extrusionOk="0" h="325745" w="216506">
                    <a:moveTo>
                      <a:pt x="167747" y="325746"/>
                    </a:moveTo>
                    <a:cubicBezTo>
                      <a:pt x="162794" y="325746"/>
                      <a:pt x="157841" y="324984"/>
                      <a:pt x="152984" y="323460"/>
                    </a:cubicBezTo>
                    <a:cubicBezTo>
                      <a:pt x="140505" y="319555"/>
                      <a:pt x="130314" y="310982"/>
                      <a:pt x="124313" y="299457"/>
                    </a:cubicBezTo>
                    <a:lnTo>
                      <a:pt x="5536" y="71428"/>
                    </a:lnTo>
                    <a:cubicBezTo>
                      <a:pt x="-6942" y="47521"/>
                      <a:pt x="2393" y="17993"/>
                      <a:pt x="26301" y="5515"/>
                    </a:cubicBezTo>
                    <a:cubicBezTo>
                      <a:pt x="37826" y="-485"/>
                      <a:pt x="51066" y="-1628"/>
                      <a:pt x="63544" y="2277"/>
                    </a:cubicBezTo>
                    <a:cubicBezTo>
                      <a:pt x="76021" y="6182"/>
                      <a:pt x="86213" y="14755"/>
                      <a:pt x="92214" y="26280"/>
                    </a:cubicBezTo>
                    <a:cubicBezTo>
                      <a:pt x="92214" y="26280"/>
                      <a:pt x="92214" y="26280"/>
                      <a:pt x="92214" y="26280"/>
                    </a:cubicBezTo>
                    <a:lnTo>
                      <a:pt x="210991" y="254308"/>
                    </a:lnTo>
                    <a:cubicBezTo>
                      <a:pt x="216991" y="265834"/>
                      <a:pt x="218134" y="279073"/>
                      <a:pt x="214229" y="291551"/>
                    </a:cubicBezTo>
                    <a:cubicBezTo>
                      <a:pt x="210324" y="304029"/>
                      <a:pt x="201752" y="314221"/>
                      <a:pt x="190226" y="320222"/>
                    </a:cubicBezTo>
                    <a:cubicBezTo>
                      <a:pt x="183178" y="323841"/>
                      <a:pt x="175462" y="325746"/>
                      <a:pt x="167747" y="325746"/>
                    </a:cubicBezTo>
                    <a:close/>
                    <a:moveTo>
                      <a:pt x="48780" y="28566"/>
                    </a:moveTo>
                    <a:cubicBezTo>
                      <a:pt x="45541" y="28566"/>
                      <a:pt x="42398" y="29328"/>
                      <a:pt x="39541" y="30852"/>
                    </a:cubicBezTo>
                    <a:cubicBezTo>
                      <a:pt x="34778" y="33328"/>
                      <a:pt x="31254" y="37615"/>
                      <a:pt x="29635" y="42758"/>
                    </a:cubicBezTo>
                    <a:cubicBezTo>
                      <a:pt x="28015" y="47997"/>
                      <a:pt x="28492" y="53426"/>
                      <a:pt x="30968" y="58189"/>
                    </a:cubicBezTo>
                    <a:lnTo>
                      <a:pt x="149745" y="286217"/>
                    </a:lnTo>
                    <a:cubicBezTo>
                      <a:pt x="152221" y="290980"/>
                      <a:pt x="156508" y="294504"/>
                      <a:pt x="161651" y="296123"/>
                    </a:cubicBezTo>
                    <a:cubicBezTo>
                      <a:pt x="166890" y="297742"/>
                      <a:pt x="172319" y="297266"/>
                      <a:pt x="177082" y="294790"/>
                    </a:cubicBezTo>
                    <a:cubicBezTo>
                      <a:pt x="181844" y="292313"/>
                      <a:pt x="185368" y="288027"/>
                      <a:pt x="186987" y="282883"/>
                    </a:cubicBezTo>
                    <a:cubicBezTo>
                      <a:pt x="188607" y="277740"/>
                      <a:pt x="188130" y="272215"/>
                      <a:pt x="185654" y="267453"/>
                    </a:cubicBezTo>
                    <a:lnTo>
                      <a:pt x="66877" y="39424"/>
                    </a:lnTo>
                    <a:lnTo>
                      <a:pt x="66877" y="39424"/>
                    </a:lnTo>
                    <a:cubicBezTo>
                      <a:pt x="64401" y="34662"/>
                      <a:pt x="60115" y="31138"/>
                      <a:pt x="54971" y="29518"/>
                    </a:cubicBezTo>
                    <a:cubicBezTo>
                      <a:pt x="52876" y="28852"/>
                      <a:pt x="50780" y="28566"/>
                      <a:pt x="48780" y="2856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" name="Google Shape;407;p3"/>
              <p:cNvSpPr/>
              <p:nvPr/>
            </p:nvSpPr>
            <p:spPr>
              <a:xfrm>
                <a:off x="8548580" y="4346838"/>
                <a:ext cx="141183" cy="181061"/>
              </a:xfrm>
              <a:custGeom>
                <a:rect b="b" l="l" r="r" t="t"/>
                <a:pathLst>
                  <a:path extrusionOk="0" h="181061" w="141183">
                    <a:moveTo>
                      <a:pt x="92404" y="181061"/>
                    </a:moveTo>
                    <a:cubicBezTo>
                      <a:pt x="74783" y="181061"/>
                      <a:pt x="57733" y="171536"/>
                      <a:pt x="48970" y="154772"/>
                    </a:cubicBezTo>
                    <a:lnTo>
                      <a:pt x="5536" y="71428"/>
                    </a:lnTo>
                    <a:cubicBezTo>
                      <a:pt x="-6942" y="47521"/>
                      <a:pt x="2393" y="17993"/>
                      <a:pt x="26301" y="5515"/>
                    </a:cubicBezTo>
                    <a:cubicBezTo>
                      <a:pt x="37826" y="-485"/>
                      <a:pt x="51065" y="-1628"/>
                      <a:pt x="63543" y="2277"/>
                    </a:cubicBezTo>
                    <a:cubicBezTo>
                      <a:pt x="76021" y="6182"/>
                      <a:pt x="86213" y="14755"/>
                      <a:pt x="92213" y="26280"/>
                    </a:cubicBezTo>
                    <a:lnTo>
                      <a:pt x="135647" y="109624"/>
                    </a:lnTo>
                    <a:cubicBezTo>
                      <a:pt x="148125" y="133531"/>
                      <a:pt x="138791" y="163059"/>
                      <a:pt x="114883" y="175537"/>
                    </a:cubicBezTo>
                    <a:cubicBezTo>
                      <a:pt x="107644" y="179251"/>
                      <a:pt x="99929" y="181061"/>
                      <a:pt x="92404" y="181061"/>
                    </a:cubicBezTo>
                    <a:close/>
                    <a:moveTo>
                      <a:pt x="30872" y="58284"/>
                    </a:moveTo>
                    <a:lnTo>
                      <a:pt x="74306" y="141628"/>
                    </a:lnTo>
                    <a:cubicBezTo>
                      <a:pt x="79450" y="151534"/>
                      <a:pt x="91737" y="155439"/>
                      <a:pt x="101643" y="150296"/>
                    </a:cubicBezTo>
                    <a:cubicBezTo>
                      <a:pt x="111550" y="145152"/>
                      <a:pt x="115455" y="132865"/>
                      <a:pt x="110311" y="122959"/>
                    </a:cubicBezTo>
                    <a:lnTo>
                      <a:pt x="66877" y="39615"/>
                    </a:lnTo>
                    <a:cubicBezTo>
                      <a:pt x="64401" y="34852"/>
                      <a:pt x="60114" y="31328"/>
                      <a:pt x="54971" y="29709"/>
                    </a:cubicBezTo>
                    <a:cubicBezTo>
                      <a:pt x="49827" y="28090"/>
                      <a:pt x="44303" y="28566"/>
                      <a:pt x="39541" y="31042"/>
                    </a:cubicBezTo>
                    <a:cubicBezTo>
                      <a:pt x="29539" y="36091"/>
                      <a:pt x="25729" y="48283"/>
                      <a:pt x="30872" y="58284"/>
                    </a:cubicBezTo>
                    <a:lnTo>
                      <a:pt x="30872" y="5828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3"/>
              <p:cNvSpPr/>
              <p:nvPr/>
            </p:nvSpPr>
            <p:spPr>
              <a:xfrm>
                <a:off x="8466019" y="4337884"/>
                <a:ext cx="183719" cy="262880"/>
              </a:xfrm>
              <a:custGeom>
                <a:rect b="b" l="l" r="r" t="t"/>
                <a:pathLst>
                  <a:path extrusionOk="0" h="262880" w="183719">
                    <a:moveTo>
                      <a:pt x="134960" y="262881"/>
                    </a:moveTo>
                    <a:cubicBezTo>
                      <a:pt x="130007" y="262881"/>
                      <a:pt x="125054" y="262119"/>
                      <a:pt x="120196" y="260595"/>
                    </a:cubicBezTo>
                    <a:cubicBezTo>
                      <a:pt x="107719" y="256690"/>
                      <a:pt x="97527" y="248117"/>
                      <a:pt x="91526" y="236592"/>
                    </a:cubicBezTo>
                    <a:lnTo>
                      <a:pt x="5515" y="71429"/>
                    </a:lnTo>
                    <a:lnTo>
                      <a:pt x="5515" y="71429"/>
                    </a:lnTo>
                    <a:cubicBezTo>
                      <a:pt x="-485" y="59903"/>
                      <a:pt x="-1628" y="46664"/>
                      <a:pt x="2277" y="34186"/>
                    </a:cubicBezTo>
                    <a:cubicBezTo>
                      <a:pt x="6182" y="21708"/>
                      <a:pt x="14754" y="11516"/>
                      <a:pt x="26280" y="5515"/>
                    </a:cubicBezTo>
                    <a:cubicBezTo>
                      <a:pt x="37805" y="-485"/>
                      <a:pt x="51045" y="-1628"/>
                      <a:pt x="63522" y="2277"/>
                    </a:cubicBezTo>
                    <a:cubicBezTo>
                      <a:pt x="76000" y="6182"/>
                      <a:pt x="86192" y="14755"/>
                      <a:pt x="92193" y="26280"/>
                    </a:cubicBezTo>
                    <a:lnTo>
                      <a:pt x="178204" y="191443"/>
                    </a:lnTo>
                    <a:cubicBezTo>
                      <a:pt x="184204" y="202969"/>
                      <a:pt x="185348" y="216208"/>
                      <a:pt x="181442" y="228686"/>
                    </a:cubicBezTo>
                    <a:cubicBezTo>
                      <a:pt x="177537" y="241164"/>
                      <a:pt x="168964" y="251356"/>
                      <a:pt x="157439" y="257356"/>
                    </a:cubicBezTo>
                    <a:cubicBezTo>
                      <a:pt x="150295" y="260976"/>
                      <a:pt x="142675" y="262881"/>
                      <a:pt x="134960" y="262881"/>
                    </a:cubicBezTo>
                    <a:close/>
                    <a:moveTo>
                      <a:pt x="30852" y="58284"/>
                    </a:moveTo>
                    <a:lnTo>
                      <a:pt x="116863" y="223447"/>
                    </a:lnTo>
                    <a:cubicBezTo>
                      <a:pt x="119339" y="228210"/>
                      <a:pt x="123625" y="231734"/>
                      <a:pt x="128769" y="233354"/>
                    </a:cubicBezTo>
                    <a:cubicBezTo>
                      <a:pt x="134008" y="234973"/>
                      <a:pt x="139437" y="234497"/>
                      <a:pt x="144199" y="232020"/>
                    </a:cubicBezTo>
                    <a:cubicBezTo>
                      <a:pt x="148962" y="229543"/>
                      <a:pt x="152486" y="225257"/>
                      <a:pt x="154105" y="220114"/>
                    </a:cubicBezTo>
                    <a:cubicBezTo>
                      <a:pt x="155724" y="214875"/>
                      <a:pt x="155248" y="209446"/>
                      <a:pt x="152772" y="204683"/>
                    </a:cubicBezTo>
                    <a:lnTo>
                      <a:pt x="66761" y="39520"/>
                    </a:lnTo>
                    <a:cubicBezTo>
                      <a:pt x="64285" y="34757"/>
                      <a:pt x="59998" y="31233"/>
                      <a:pt x="54855" y="29614"/>
                    </a:cubicBezTo>
                    <a:cubicBezTo>
                      <a:pt x="49711" y="27994"/>
                      <a:pt x="44187" y="28471"/>
                      <a:pt x="39424" y="30947"/>
                    </a:cubicBezTo>
                    <a:cubicBezTo>
                      <a:pt x="29518" y="36091"/>
                      <a:pt x="25613" y="48283"/>
                      <a:pt x="30852" y="58284"/>
                    </a:cubicBezTo>
                    <a:lnTo>
                      <a:pt x="30852" y="5828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3"/>
              <p:cNvSpPr/>
              <p:nvPr/>
            </p:nvSpPr>
            <p:spPr>
              <a:xfrm>
                <a:off x="8388295" y="4338360"/>
                <a:ext cx="216505" cy="325746"/>
              </a:xfrm>
              <a:custGeom>
                <a:rect b="b" l="l" r="r" t="t"/>
                <a:pathLst>
                  <a:path extrusionOk="0" h="325746" w="216505">
                    <a:moveTo>
                      <a:pt x="167726" y="325746"/>
                    </a:moveTo>
                    <a:cubicBezTo>
                      <a:pt x="162773" y="325746"/>
                      <a:pt x="157820" y="324984"/>
                      <a:pt x="152962" y="323460"/>
                    </a:cubicBezTo>
                    <a:cubicBezTo>
                      <a:pt x="140484" y="319555"/>
                      <a:pt x="130293" y="310982"/>
                      <a:pt x="124292" y="299457"/>
                    </a:cubicBezTo>
                    <a:lnTo>
                      <a:pt x="5515" y="71428"/>
                    </a:lnTo>
                    <a:lnTo>
                      <a:pt x="5515" y="71428"/>
                    </a:lnTo>
                    <a:cubicBezTo>
                      <a:pt x="-485" y="59903"/>
                      <a:pt x="-1628" y="46663"/>
                      <a:pt x="2277" y="34186"/>
                    </a:cubicBezTo>
                    <a:cubicBezTo>
                      <a:pt x="6182" y="21708"/>
                      <a:pt x="14755" y="11516"/>
                      <a:pt x="26280" y="5515"/>
                    </a:cubicBezTo>
                    <a:cubicBezTo>
                      <a:pt x="37805" y="-485"/>
                      <a:pt x="51045" y="-1628"/>
                      <a:pt x="63523" y="2277"/>
                    </a:cubicBezTo>
                    <a:cubicBezTo>
                      <a:pt x="76001" y="6182"/>
                      <a:pt x="86192" y="14755"/>
                      <a:pt x="92193" y="26280"/>
                    </a:cubicBezTo>
                    <a:lnTo>
                      <a:pt x="210970" y="254309"/>
                    </a:lnTo>
                    <a:cubicBezTo>
                      <a:pt x="223447" y="278216"/>
                      <a:pt x="214113" y="307744"/>
                      <a:pt x="190205" y="320221"/>
                    </a:cubicBezTo>
                    <a:cubicBezTo>
                      <a:pt x="183157" y="323936"/>
                      <a:pt x="175442" y="325746"/>
                      <a:pt x="167726" y="325746"/>
                    </a:cubicBezTo>
                    <a:close/>
                    <a:moveTo>
                      <a:pt x="48759" y="28566"/>
                    </a:moveTo>
                    <a:cubicBezTo>
                      <a:pt x="45616" y="28566"/>
                      <a:pt x="42377" y="29328"/>
                      <a:pt x="39424" y="30852"/>
                    </a:cubicBezTo>
                    <a:cubicBezTo>
                      <a:pt x="34662" y="33328"/>
                      <a:pt x="31138" y="37615"/>
                      <a:pt x="29519" y="42758"/>
                    </a:cubicBezTo>
                    <a:cubicBezTo>
                      <a:pt x="27899" y="47997"/>
                      <a:pt x="28376" y="53426"/>
                      <a:pt x="30852" y="58189"/>
                    </a:cubicBezTo>
                    <a:cubicBezTo>
                      <a:pt x="30852" y="58189"/>
                      <a:pt x="30852" y="58189"/>
                      <a:pt x="30852" y="58189"/>
                    </a:cubicBezTo>
                    <a:lnTo>
                      <a:pt x="149629" y="286217"/>
                    </a:lnTo>
                    <a:cubicBezTo>
                      <a:pt x="152105" y="290980"/>
                      <a:pt x="156392" y="294504"/>
                      <a:pt x="161535" y="296123"/>
                    </a:cubicBezTo>
                    <a:cubicBezTo>
                      <a:pt x="166678" y="297743"/>
                      <a:pt x="172203" y="297266"/>
                      <a:pt x="176965" y="294790"/>
                    </a:cubicBezTo>
                    <a:cubicBezTo>
                      <a:pt x="181728" y="292313"/>
                      <a:pt x="185252" y="288027"/>
                      <a:pt x="186872" y="282884"/>
                    </a:cubicBezTo>
                    <a:cubicBezTo>
                      <a:pt x="188491" y="277645"/>
                      <a:pt x="188015" y="272215"/>
                      <a:pt x="185538" y="267453"/>
                    </a:cubicBezTo>
                    <a:lnTo>
                      <a:pt x="66761" y="39424"/>
                    </a:lnTo>
                    <a:cubicBezTo>
                      <a:pt x="63237" y="32567"/>
                      <a:pt x="56093" y="28566"/>
                      <a:pt x="48759" y="2856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0" name="Google Shape;410;p3"/>
            <p:cNvSpPr/>
            <p:nvPr/>
          </p:nvSpPr>
          <p:spPr>
            <a:xfrm>
              <a:off x="8624037" y="4141518"/>
              <a:ext cx="527243" cy="316181"/>
            </a:xfrm>
            <a:custGeom>
              <a:rect b="b" l="l" r="r" t="t"/>
              <a:pathLst>
                <a:path extrusionOk="0" h="316181" w="527243">
                  <a:moveTo>
                    <a:pt x="37235" y="316182"/>
                  </a:moveTo>
                  <a:cubicBezTo>
                    <a:pt x="35806" y="316182"/>
                    <a:pt x="34378" y="315991"/>
                    <a:pt x="32949" y="315515"/>
                  </a:cubicBezTo>
                  <a:cubicBezTo>
                    <a:pt x="29329" y="314372"/>
                    <a:pt x="26281" y="311895"/>
                    <a:pt x="24567" y="308467"/>
                  </a:cubicBezTo>
                  <a:lnTo>
                    <a:pt x="1612" y="264461"/>
                  </a:lnTo>
                  <a:cubicBezTo>
                    <a:pt x="-2008" y="257508"/>
                    <a:pt x="659" y="248840"/>
                    <a:pt x="7707" y="245220"/>
                  </a:cubicBezTo>
                  <a:lnTo>
                    <a:pt x="470051" y="4428"/>
                  </a:lnTo>
                  <a:cubicBezTo>
                    <a:pt x="489197" y="-5573"/>
                    <a:pt x="512818" y="1952"/>
                    <a:pt x="522820" y="21097"/>
                  </a:cubicBezTo>
                  <a:cubicBezTo>
                    <a:pt x="527677" y="30336"/>
                    <a:pt x="528535" y="40909"/>
                    <a:pt x="525391" y="50911"/>
                  </a:cubicBezTo>
                  <a:cubicBezTo>
                    <a:pt x="522248" y="60912"/>
                    <a:pt x="515390" y="69008"/>
                    <a:pt x="506151" y="73866"/>
                  </a:cubicBezTo>
                  <a:lnTo>
                    <a:pt x="43807" y="314658"/>
                  </a:lnTo>
                  <a:cubicBezTo>
                    <a:pt x="41807" y="315610"/>
                    <a:pt x="39521" y="316182"/>
                    <a:pt x="37235" y="316182"/>
                  </a:cubicBezTo>
                  <a:close/>
                  <a:moveTo>
                    <a:pt x="33616" y="263985"/>
                  </a:moveTo>
                  <a:lnTo>
                    <a:pt x="43331" y="282654"/>
                  </a:lnTo>
                  <a:lnTo>
                    <a:pt x="493006" y="48434"/>
                  </a:lnTo>
                  <a:cubicBezTo>
                    <a:pt x="495483" y="47101"/>
                    <a:pt x="497388" y="44910"/>
                    <a:pt x="498150" y="42243"/>
                  </a:cubicBezTo>
                  <a:cubicBezTo>
                    <a:pt x="499007" y="39576"/>
                    <a:pt x="498722" y="36718"/>
                    <a:pt x="497483" y="34242"/>
                  </a:cubicBezTo>
                  <a:cubicBezTo>
                    <a:pt x="494816" y="29098"/>
                    <a:pt x="488434" y="27098"/>
                    <a:pt x="483291" y="29765"/>
                  </a:cubicBezTo>
                  <a:lnTo>
                    <a:pt x="33616" y="26398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1" name="Google Shape;411;p3"/>
            <p:cNvGrpSpPr/>
            <p:nvPr/>
          </p:nvGrpSpPr>
          <p:grpSpPr>
            <a:xfrm>
              <a:off x="8325148" y="4544022"/>
              <a:ext cx="145326" cy="158374"/>
              <a:chOff x="8325148" y="4544022"/>
              <a:chExt cx="145326" cy="158374"/>
            </a:xfrm>
          </p:grpSpPr>
          <p:sp>
            <p:nvSpPr>
              <p:cNvPr id="412" name="Google Shape;412;p3"/>
              <p:cNvSpPr/>
              <p:nvPr/>
            </p:nvSpPr>
            <p:spPr>
              <a:xfrm>
                <a:off x="8339423" y="4558307"/>
                <a:ext cx="116549" cy="129860"/>
              </a:xfrm>
              <a:custGeom>
                <a:rect b="b" l="l" r="r" t="t"/>
                <a:pathLst>
                  <a:path extrusionOk="0" h="129860" w="116549">
                    <a:moveTo>
                      <a:pt x="42576" y="357"/>
                    </a:moveTo>
                    <a:cubicBezTo>
                      <a:pt x="67341" y="3405"/>
                      <a:pt x="72961" y="25884"/>
                      <a:pt x="89630" y="35981"/>
                    </a:cubicBezTo>
                    <a:lnTo>
                      <a:pt x="112966" y="80748"/>
                    </a:lnTo>
                    <a:cubicBezTo>
                      <a:pt x="121062" y="96274"/>
                      <a:pt x="114966" y="115705"/>
                      <a:pt x="99440" y="123801"/>
                    </a:cubicBezTo>
                    <a:lnTo>
                      <a:pt x="94678" y="126278"/>
                    </a:lnTo>
                    <a:cubicBezTo>
                      <a:pt x="79057" y="134374"/>
                      <a:pt x="59721" y="128278"/>
                      <a:pt x="51625" y="112752"/>
                    </a:cubicBezTo>
                    <a:lnTo>
                      <a:pt x="0" y="13597"/>
                    </a:lnTo>
                    <a:cubicBezTo>
                      <a:pt x="13239" y="4357"/>
                      <a:pt x="27813" y="-1548"/>
                      <a:pt x="42576" y="357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3" name="Google Shape;413;p3"/>
              <p:cNvSpPr/>
              <p:nvPr/>
            </p:nvSpPr>
            <p:spPr>
              <a:xfrm>
                <a:off x="8325148" y="4544022"/>
                <a:ext cx="145326" cy="158374"/>
              </a:xfrm>
              <a:custGeom>
                <a:rect b="b" l="l" r="r" t="t"/>
                <a:pathLst>
                  <a:path extrusionOk="0" h="158374" w="145326">
                    <a:moveTo>
                      <a:pt x="94284" y="158374"/>
                    </a:moveTo>
                    <a:cubicBezTo>
                      <a:pt x="77615" y="158374"/>
                      <a:pt x="61423" y="149326"/>
                      <a:pt x="53232" y="133514"/>
                    </a:cubicBezTo>
                    <a:lnTo>
                      <a:pt x="1606" y="34264"/>
                    </a:lnTo>
                    <a:cubicBezTo>
                      <a:pt x="-1728" y="27882"/>
                      <a:pt x="273" y="19881"/>
                      <a:pt x="6273" y="15881"/>
                    </a:cubicBezTo>
                    <a:cubicBezTo>
                      <a:pt x="24466" y="3593"/>
                      <a:pt x="42087" y="-1645"/>
                      <a:pt x="58661" y="450"/>
                    </a:cubicBezTo>
                    <a:cubicBezTo>
                      <a:pt x="79616" y="3022"/>
                      <a:pt x="90475" y="15785"/>
                      <a:pt x="99142" y="25977"/>
                    </a:cubicBezTo>
                    <a:cubicBezTo>
                      <a:pt x="103428" y="31025"/>
                      <a:pt x="107143" y="35407"/>
                      <a:pt x="111429" y="37978"/>
                    </a:cubicBezTo>
                    <a:cubicBezTo>
                      <a:pt x="113715" y="39312"/>
                      <a:pt x="115525" y="41312"/>
                      <a:pt x="116763" y="43598"/>
                    </a:cubicBezTo>
                    <a:lnTo>
                      <a:pt x="140099" y="88366"/>
                    </a:lnTo>
                    <a:cubicBezTo>
                      <a:pt x="145815" y="99224"/>
                      <a:pt x="146862" y="111797"/>
                      <a:pt x="143148" y="123608"/>
                    </a:cubicBezTo>
                    <a:cubicBezTo>
                      <a:pt x="139433" y="135419"/>
                      <a:pt x="131337" y="145040"/>
                      <a:pt x="120478" y="150755"/>
                    </a:cubicBezTo>
                    <a:lnTo>
                      <a:pt x="115811" y="153231"/>
                    </a:lnTo>
                    <a:cubicBezTo>
                      <a:pt x="108762" y="156660"/>
                      <a:pt x="101428" y="158374"/>
                      <a:pt x="94284" y="158374"/>
                    </a:cubicBezTo>
                    <a:close/>
                    <a:moveTo>
                      <a:pt x="33229" y="33216"/>
                    </a:moveTo>
                    <a:lnTo>
                      <a:pt x="78568" y="120274"/>
                    </a:lnTo>
                    <a:cubicBezTo>
                      <a:pt x="83045" y="128847"/>
                      <a:pt x="93713" y="132276"/>
                      <a:pt x="102381" y="127799"/>
                    </a:cubicBezTo>
                    <a:lnTo>
                      <a:pt x="107048" y="125323"/>
                    </a:lnTo>
                    <a:cubicBezTo>
                      <a:pt x="111239" y="123132"/>
                      <a:pt x="114287" y="119512"/>
                      <a:pt x="115715" y="114940"/>
                    </a:cubicBezTo>
                    <a:cubicBezTo>
                      <a:pt x="117144" y="110368"/>
                      <a:pt x="116763" y="105606"/>
                      <a:pt x="114573" y="101510"/>
                    </a:cubicBezTo>
                    <a:lnTo>
                      <a:pt x="92951" y="60076"/>
                    </a:lnTo>
                    <a:cubicBezTo>
                      <a:pt x="86474" y="55409"/>
                      <a:pt x="81616" y="49694"/>
                      <a:pt x="77235" y="44551"/>
                    </a:cubicBezTo>
                    <a:cubicBezTo>
                      <a:pt x="69424" y="35311"/>
                      <a:pt x="64471" y="29977"/>
                      <a:pt x="55041" y="28834"/>
                    </a:cubicBezTo>
                    <a:cubicBezTo>
                      <a:pt x="55041" y="28834"/>
                      <a:pt x="55041" y="28834"/>
                      <a:pt x="55041" y="28834"/>
                    </a:cubicBezTo>
                    <a:cubicBezTo>
                      <a:pt x="48469" y="27977"/>
                      <a:pt x="41135" y="29406"/>
                      <a:pt x="33229" y="33216"/>
                    </a:cubicBez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4" name="Google Shape;414;p3"/>
            <p:cNvGrpSpPr/>
            <p:nvPr/>
          </p:nvGrpSpPr>
          <p:grpSpPr>
            <a:xfrm>
              <a:off x="8414765" y="4555611"/>
              <a:ext cx="133148" cy="146214"/>
              <a:chOff x="8414765" y="4555611"/>
              <a:chExt cx="133148" cy="146214"/>
            </a:xfrm>
          </p:grpSpPr>
          <p:sp>
            <p:nvSpPr>
              <p:cNvPr id="415" name="Google Shape;415;p3"/>
              <p:cNvSpPr/>
              <p:nvPr/>
            </p:nvSpPr>
            <p:spPr>
              <a:xfrm>
                <a:off x="8429053" y="4569999"/>
                <a:ext cx="104548" cy="117597"/>
              </a:xfrm>
              <a:custGeom>
                <a:rect b="b" l="l" r="r" t="t"/>
                <a:pathLst>
                  <a:path extrusionOk="0" h="117597" w="104548">
                    <a:moveTo>
                      <a:pt x="13811" y="28861"/>
                    </a:moveTo>
                    <a:cubicBezTo>
                      <a:pt x="35814" y="31147"/>
                      <a:pt x="49149" y="13335"/>
                      <a:pt x="65341" y="0"/>
                    </a:cubicBezTo>
                    <a:lnTo>
                      <a:pt x="100965" y="68485"/>
                    </a:lnTo>
                    <a:cubicBezTo>
                      <a:pt x="109061" y="84010"/>
                      <a:pt x="102965" y="103441"/>
                      <a:pt x="87439" y="111538"/>
                    </a:cubicBezTo>
                    <a:lnTo>
                      <a:pt x="82677" y="114014"/>
                    </a:lnTo>
                    <a:cubicBezTo>
                      <a:pt x="67056" y="122110"/>
                      <a:pt x="47720" y="116014"/>
                      <a:pt x="39624" y="100489"/>
                    </a:cubicBezTo>
                    <a:lnTo>
                      <a:pt x="0" y="24289"/>
                    </a:lnTo>
                    <a:cubicBezTo>
                      <a:pt x="3905" y="26575"/>
                      <a:pt x="8382" y="28289"/>
                      <a:pt x="13811" y="28861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6" name="Google Shape;416;p3"/>
              <p:cNvSpPr/>
              <p:nvPr/>
            </p:nvSpPr>
            <p:spPr>
              <a:xfrm>
                <a:off x="8414765" y="4555611"/>
                <a:ext cx="133148" cy="146214"/>
              </a:xfrm>
              <a:custGeom>
                <a:rect b="b" l="l" r="r" t="t"/>
                <a:pathLst>
                  <a:path extrusionOk="0" h="146214" w="133148">
                    <a:moveTo>
                      <a:pt x="82392" y="146215"/>
                    </a:moveTo>
                    <a:cubicBezTo>
                      <a:pt x="65723" y="146215"/>
                      <a:pt x="49531" y="137166"/>
                      <a:pt x="41339" y="121354"/>
                    </a:cubicBezTo>
                    <a:lnTo>
                      <a:pt x="1620" y="45154"/>
                    </a:lnTo>
                    <a:cubicBezTo>
                      <a:pt x="-1333" y="39439"/>
                      <a:pt x="-190" y="32486"/>
                      <a:pt x="4572" y="28105"/>
                    </a:cubicBezTo>
                    <a:cubicBezTo>
                      <a:pt x="9335" y="23723"/>
                      <a:pt x="16288" y="23056"/>
                      <a:pt x="21813" y="26390"/>
                    </a:cubicBezTo>
                    <a:cubicBezTo>
                      <a:pt x="24194" y="27819"/>
                      <a:pt x="26670" y="28676"/>
                      <a:pt x="29623" y="28962"/>
                    </a:cubicBezTo>
                    <a:cubicBezTo>
                      <a:pt x="29623" y="28962"/>
                      <a:pt x="29623" y="28962"/>
                      <a:pt x="29623" y="28962"/>
                    </a:cubicBezTo>
                    <a:cubicBezTo>
                      <a:pt x="40101" y="30105"/>
                      <a:pt x="48292" y="23342"/>
                      <a:pt x="60484" y="12198"/>
                    </a:cubicBezTo>
                    <a:cubicBezTo>
                      <a:pt x="63818" y="9150"/>
                      <a:pt x="67152" y="6102"/>
                      <a:pt x="70580" y="3244"/>
                    </a:cubicBezTo>
                    <a:cubicBezTo>
                      <a:pt x="73915" y="482"/>
                      <a:pt x="78296" y="-566"/>
                      <a:pt x="82487" y="292"/>
                    </a:cubicBezTo>
                    <a:cubicBezTo>
                      <a:pt x="86678" y="1149"/>
                      <a:pt x="90297" y="3911"/>
                      <a:pt x="92298" y="7721"/>
                    </a:cubicBezTo>
                    <a:lnTo>
                      <a:pt x="127921" y="76206"/>
                    </a:lnTo>
                    <a:cubicBezTo>
                      <a:pt x="133636" y="87064"/>
                      <a:pt x="134684" y="99637"/>
                      <a:pt x="130969" y="111448"/>
                    </a:cubicBezTo>
                    <a:cubicBezTo>
                      <a:pt x="127254" y="123259"/>
                      <a:pt x="119158" y="132880"/>
                      <a:pt x="108300" y="138594"/>
                    </a:cubicBezTo>
                    <a:lnTo>
                      <a:pt x="103537" y="141071"/>
                    </a:lnTo>
                    <a:cubicBezTo>
                      <a:pt x="96870" y="144595"/>
                      <a:pt x="89536" y="146215"/>
                      <a:pt x="82392" y="146215"/>
                    </a:cubicBezTo>
                    <a:close/>
                    <a:moveTo>
                      <a:pt x="40006" y="57060"/>
                    </a:moveTo>
                    <a:lnTo>
                      <a:pt x="66675" y="108210"/>
                    </a:lnTo>
                    <a:cubicBezTo>
                      <a:pt x="71152" y="116782"/>
                      <a:pt x="81915" y="120211"/>
                      <a:pt x="90488" y="115734"/>
                    </a:cubicBezTo>
                    <a:lnTo>
                      <a:pt x="95250" y="113258"/>
                    </a:lnTo>
                    <a:cubicBezTo>
                      <a:pt x="99346" y="111067"/>
                      <a:pt x="102394" y="107448"/>
                      <a:pt x="103823" y="102876"/>
                    </a:cubicBezTo>
                    <a:cubicBezTo>
                      <a:pt x="105252" y="98399"/>
                      <a:pt x="104871" y="93541"/>
                      <a:pt x="102680" y="89446"/>
                    </a:cubicBezTo>
                    <a:lnTo>
                      <a:pt x="75534" y="37249"/>
                    </a:lnTo>
                    <a:cubicBezTo>
                      <a:pt x="65913" y="45726"/>
                      <a:pt x="54579" y="54584"/>
                      <a:pt x="40006" y="57060"/>
                    </a:cubicBez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7" name="Google Shape;417;p3"/>
            <p:cNvGrpSpPr/>
            <p:nvPr/>
          </p:nvGrpSpPr>
          <p:grpSpPr>
            <a:xfrm>
              <a:off x="8480191" y="4541921"/>
              <a:ext cx="129263" cy="127995"/>
              <a:chOff x="8480191" y="4541921"/>
              <a:chExt cx="129263" cy="127995"/>
            </a:xfrm>
          </p:grpSpPr>
          <p:sp>
            <p:nvSpPr>
              <p:cNvPr id="418" name="Google Shape;418;p3"/>
              <p:cNvSpPr/>
              <p:nvPr/>
            </p:nvSpPr>
            <p:spPr>
              <a:xfrm>
                <a:off x="8494394" y="4556229"/>
                <a:ext cx="100547" cy="99363"/>
              </a:xfrm>
              <a:custGeom>
                <a:rect b="b" l="l" r="r" t="t"/>
                <a:pathLst>
                  <a:path extrusionOk="0" h="99363" w="100547">
                    <a:moveTo>
                      <a:pt x="30289" y="54"/>
                    </a:moveTo>
                    <a:cubicBezTo>
                      <a:pt x="48863" y="-898"/>
                      <a:pt x="69152" y="10817"/>
                      <a:pt x="85535" y="28343"/>
                    </a:cubicBezTo>
                    <a:lnTo>
                      <a:pt x="96964" y="50251"/>
                    </a:lnTo>
                    <a:cubicBezTo>
                      <a:pt x="105061" y="65777"/>
                      <a:pt x="98965" y="85208"/>
                      <a:pt x="83439" y="93304"/>
                    </a:cubicBezTo>
                    <a:lnTo>
                      <a:pt x="78677" y="95780"/>
                    </a:lnTo>
                    <a:cubicBezTo>
                      <a:pt x="63055" y="103877"/>
                      <a:pt x="43720" y="97780"/>
                      <a:pt x="35623" y="82255"/>
                    </a:cubicBezTo>
                    <a:lnTo>
                      <a:pt x="0" y="13770"/>
                    </a:lnTo>
                    <a:cubicBezTo>
                      <a:pt x="8763" y="6531"/>
                      <a:pt x="18193" y="626"/>
                      <a:pt x="30289" y="54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9" name="Google Shape;419;p3"/>
              <p:cNvSpPr/>
              <p:nvPr/>
            </p:nvSpPr>
            <p:spPr>
              <a:xfrm>
                <a:off x="8480191" y="4541921"/>
                <a:ext cx="129263" cy="127995"/>
              </a:xfrm>
              <a:custGeom>
                <a:rect b="b" l="l" r="r" t="t"/>
                <a:pathLst>
                  <a:path extrusionOk="0" h="127995" w="129263">
                    <a:moveTo>
                      <a:pt x="78307" y="127995"/>
                    </a:moveTo>
                    <a:cubicBezTo>
                      <a:pt x="73639" y="127995"/>
                      <a:pt x="68876" y="127234"/>
                      <a:pt x="64305" y="125805"/>
                    </a:cubicBezTo>
                    <a:cubicBezTo>
                      <a:pt x="52494" y="122090"/>
                      <a:pt x="42873" y="113994"/>
                      <a:pt x="37253" y="103135"/>
                    </a:cubicBezTo>
                    <a:lnTo>
                      <a:pt x="1630" y="34651"/>
                    </a:lnTo>
                    <a:cubicBezTo>
                      <a:pt x="-1513" y="28745"/>
                      <a:pt x="11" y="21411"/>
                      <a:pt x="5154" y="17125"/>
                    </a:cubicBezTo>
                    <a:cubicBezTo>
                      <a:pt x="14108" y="9600"/>
                      <a:pt x="26585" y="932"/>
                      <a:pt x="43826" y="75"/>
                    </a:cubicBezTo>
                    <a:lnTo>
                      <a:pt x="43826" y="75"/>
                    </a:lnTo>
                    <a:cubicBezTo>
                      <a:pt x="65543" y="-1068"/>
                      <a:pt x="89736" y="10933"/>
                      <a:pt x="110310" y="32841"/>
                    </a:cubicBezTo>
                    <a:cubicBezTo>
                      <a:pt x="111167" y="33793"/>
                      <a:pt x="111930" y="34841"/>
                      <a:pt x="112596" y="35984"/>
                    </a:cubicBezTo>
                    <a:lnTo>
                      <a:pt x="124027" y="57892"/>
                    </a:lnTo>
                    <a:cubicBezTo>
                      <a:pt x="135837" y="80466"/>
                      <a:pt x="126979" y="108469"/>
                      <a:pt x="104405" y="120185"/>
                    </a:cubicBezTo>
                    <a:lnTo>
                      <a:pt x="99643" y="122662"/>
                    </a:lnTo>
                    <a:cubicBezTo>
                      <a:pt x="92880" y="126281"/>
                      <a:pt x="85640" y="127995"/>
                      <a:pt x="78307" y="127995"/>
                    </a:cubicBezTo>
                    <a:close/>
                    <a:moveTo>
                      <a:pt x="32586" y="32460"/>
                    </a:moveTo>
                    <a:lnTo>
                      <a:pt x="62495" y="89895"/>
                    </a:lnTo>
                    <a:cubicBezTo>
                      <a:pt x="64685" y="93991"/>
                      <a:pt x="68305" y="97135"/>
                      <a:pt x="72877" y="98563"/>
                    </a:cubicBezTo>
                    <a:cubicBezTo>
                      <a:pt x="77449" y="99992"/>
                      <a:pt x="82116" y="99611"/>
                      <a:pt x="86307" y="97420"/>
                    </a:cubicBezTo>
                    <a:lnTo>
                      <a:pt x="91070" y="94944"/>
                    </a:lnTo>
                    <a:cubicBezTo>
                      <a:pt x="99547" y="90562"/>
                      <a:pt x="102976" y="79609"/>
                      <a:pt x="98594" y="71131"/>
                    </a:cubicBezTo>
                    <a:lnTo>
                      <a:pt x="88117" y="50938"/>
                    </a:lnTo>
                    <a:cubicBezTo>
                      <a:pt x="73830" y="36175"/>
                      <a:pt x="58018" y="27697"/>
                      <a:pt x="45350" y="28554"/>
                    </a:cubicBezTo>
                    <a:cubicBezTo>
                      <a:pt x="45350" y="28554"/>
                      <a:pt x="45350" y="28554"/>
                      <a:pt x="45350" y="28554"/>
                    </a:cubicBezTo>
                    <a:cubicBezTo>
                      <a:pt x="40968" y="28840"/>
                      <a:pt x="36968" y="29983"/>
                      <a:pt x="32586" y="32460"/>
                    </a:cubicBezTo>
                    <a:close/>
                    <a:moveTo>
                      <a:pt x="44492" y="14362"/>
                    </a:moveTo>
                    <a:lnTo>
                      <a:pt x="44492" y="14362"/>
                    </a:lnTo>
                    <a:lnTo>
                      <a:pt x="44492" y="14362"/>
                    </a:ln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0" name="Google Shape;420;p3"/>
            <p:cNvGrpSpPr/>
            <p:nvPr/>
          </p:nvGrpSpPr>
          <p:grpSpPr>
            <a:xfrm>
              <a:off x="7889782" y="4557387"/>
              <a:ext cx="882324" cy="1155421"/>
              <a:chOff x="7889782" y="4557387"/>
              <a:chExt cx="882324" cy="1155421"/>
            </a:xfrm>
          </p:grpSpPr>
          <p:sp>
            <p:nvSpPr>
              <p:cNvPr id="421" name="Google Shape;421;p3"/>
              <p:cNvSpPr/>
              <p:nvPr/>
            </p:nvSpPr>
            <p:spPr>
              <a:xfrm>
                <a:off x="7903800" y="4571714"/>
                <a:ext cx="853910" cy="1126807"/>
              </a:xfrm>
              <a:custGeom>
                <a:rect b="b" l="l" r="r" t="t"/>
                <a:pathLst>
                  <a:path extrusionOk="0" h="1126807" w="853910">
                    <a:moveTo>
                      <a:pt x="853389" y="652463"/>
                    </a:moveTo>
                    <a:cubicBezTo>
                      <a:pt x="851960" y="631317"/>
                      <a:pt x="848246" y="611219"/>
                      <a:pt x="842912" y="592455"/>
                    </a:cubicBezTo>
                    <a:lnTo>
                      <a:pt x="541160" y="592455"/>
                    </a:lnTo>
                    <a:cubicBezTo>
                      <a:pt x="501536" y="592455"/>
                      <a:pt x="469055" y="560070"/>
                      <a:pt x="469055" y="520351"/>
                    </a:cubicBezTo>
                    <a:lnTo>
                      <a:pt x="469055" y="94012"/>
                    </a:lnTo>
                    <a:cubicBezTo>
                      <a:pt x="469055" y="94012"/>
                      <a:pt x="472103" y="70199"/>
                      <a:pt x="465817" y="58293"/>
                    </a:cubicBezTo>
                    <a:lnTo>
                      <a:pt x="435432" y="0"/>
                    </a:lnTo>
                    <a:cubicBezTo>
                      <a:pt x="418382" y="11430"/>
                      <a:pt x="403523" y="27718"/>
                      <a:pt x="393237" y="39053"/>
                    </a:cubicBezTo>
                    <a:cubicBezTo>
                      <a:pt x="390760" y="41815"/>
                      <a:pt x="387331" y="45625"/>
                      <a:pt x="383521" y="50102"/>
                    </a:cubicBezTo>
                    <a:lnTo>
                      <a:pt x="404381" y="90202"/>
                    </a:lnTo>
                    <a:cubicBezTo>
                      <a:pt x="404381" y="90202"/>
                      <a:pt x="404381" y="90202"/>
                      <a:pt x="404381" y="90297"/>
                    </a:cubicBezTo>
                    <a:cubicBezTo>
                      <a:pt x="407048" y="95345"/>
                      <a:pt x="408857" y="100870"/>
                      <a:pt x="408857" y="106585"/>
                    </a:cubicBezTo>
                    <a:lnTo>
                      <a:pt x="408857" y="520351"/>
                    </a:lnTo>
                    <a:cubicBezTo>
                      <a:pt x="408857" y="559975"/>
                      <a:pt x="376473" y="592455"/>
                      <a:pt x="336754" y="592455"/>
                    </a:cubicBezTo>
                    <a:lnTo>
                      <a:pt x="10998" y="592455"/>
                    </a:lnTo>
                    <a:cubicBezTo>
                      <a:pt x="5664" y="611219"/>
                      <a:pt x="1854" y="631412"/>
                      <a:pt x="521" y="652463"/>
                    </a:cubicBezTo>
                    <a:cubicBezTo>
                      <a:pt x="-3480" y="713804"/>
                      <a:pt x="15475" y="750475"/>
                      <a:pt x="60529" y="856583"/>
                    </a:cubicBezTo>
                    <a:cubicBezTo>
                      <a:pt x="86817" y="918401"/>
                      <a:pt x="124822" y="1010412"/>
                      <a:pt x="168637" y="1126807"/>
                    </a:cubicBezTo>
                    <a:cubicBezTo>
                      <a:pt x="254648" y="1124903"/>
                      <a:pt x="340754" y="1123093"/>
                      <a:pt x="426860" y="1121188"/>
                    </a:cubicBezTo>
                    <a:cubicBezTo>
                      <a:pt x="512871" y="1123093"/>
                      <a:pt x="598977" y="1124903"/>
                      <a:pt x="685082" y="1126807"/>
                    </a:cubicBezTo>
                    <a:cubicBezTo>
                      <a:pt x="728898" y="1010412"/>
                      <a:pt x="766902" y="918401"/>
                      <a:pt x="793191" y="856583"/>
                    </a:cubicBezTo>
                    <a:cubicBezTo>
                      <a:pt x="838435" y="750475"/>
                      <a:pt x="857390" y="713708"/>
                      <a:pt x="853389" y="652463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2" name="Google Shape;422;p3"/>
              <p:cNvSpPr/>
              <p:nvPr/>
            </p:nvSpPr>
            <p:spPr>
              <a:xfrm>
                <a:off x="7889782" y="4557387"/>
                <a:ext cx="882324" cy="1155421"/>
              </a:xfrm>
              <a:custGeom>
                <a:rect b="b" l="l" r="r" t="t"/>
                <a:pathLst>
                  <a:path extrusionOk="0" h="1155421" w="882324">
                    <a:moveTo>
                      <a:pt x="699291" y="1155422"/>
                    </a:moveTo>
                    <a:cubicBezTo>
                      <a:pt x="699196" y="1155422"/>
                      <a:pt x="699100" y="1155422"/>
                      <a:pt x="699005" y="1155422"/>
                    </a:cubicBezTo>
                    <a:lnTo>
                      <a:pt x="440782" y="1149802"/>
                    </a:lnTo>
                    <a:lnTo>
                      <a:pt x="183226" y="1155422"/>
                    </a:lnTo>
                    <a:cubicBezTo>
                      <a:pt x="177035" y="1155327"/>
                      <a:pt x="171701" y="1151802"/>
                      <a:pt x="169510" y="1146182"/>
                    </a:cubicBezTo>
                    <a:cubicBezTo>
                      <a:pt x="134839" y="1054076"/>
                      <a:pt x="98549" y="963398"/>
                      <a:pt x="61687" y="876530"/>
                    </a:cubicBezTo>
                    <a:lnTo>
                      <a:pt x="49496" y="847955"/>
                    </a:lnTo>
                    <a:cubicBezTo>
                      <a:pt x="13205" y="763277"/>
                      <a:pt x="-3273" y="724701"/>
                      <a:pt x="537" y="665837"/>
                    </a:cubicBezTo>
                    <a:cubicBezTo>
                      <a:pt x="1870" y="644977"/>
                      <a:pt x="5585" y="623736"/>
                      <a:pt x="11586" y="602781"/>
                    </a:cubicBezTo>
                    <a:cubicBezTo>
                      <a:pt x="13300" y="596685"/>
                      <a:pt x="18920" y="592399"/>
                      <a:pt x="25302" y="592399"/>
                    </a:cubicBezTo>
                    <a:lnTo>
                      <a:pt x="351057" y="592399"/>
                    </a:lnTo>
                    <a:cubicBezTo>
                      <a:pt x="382871" y="592399"/>
                      <a:pt x="408874" y="566491"/>
                      <a:pt x="408874" y="534582"/>
                    </a:cubicBezTo>
                    <a:lnTo>
                      <a:pt x="408874" y="120816"/>
                    </a:lnTo>
                    <a:cubicBezTo>
                      <a:pt x="408874" y="117959"/>
                      <a:pt x="407921" y="114720"/>
                      <a:pt x="406112" y="111196"/>
                    </a:cubicBezTo>
                    <a:cubicBezTo>
                      <a:pt x="406112" y="111101"/>
                      <a:pt x="406016" y="111005"/>
                      <a:pt x="406016" y="111005"/>
                    </a:cubicBezTo>
                    <a:lnTo>
                      <a:pt x="385157" y="71001"/>
                    </a:lnTo>
                    <a:cubicBezTo>
                      <a:pt x="382489" y="65857"/>
                      <a:pt x="383156" y="59666"/>
                      <a:pt x="386776" y="55284"/>
                    </a:cubicBezTo>
                    <a:cubicBezTo>
                      <a:pt x="390681" y="50522"/>
                      <a:pt x="394300" y="46616"/>
                      <a:pt x="396872" y="43759"/>
                    </a:cubicBezTo>
                    <a:cubicBezTo>
                      <a:pt x="407255" y="32329"/>
                      <a:pt x="422971" y="14993"/>
                      <a:pt x="441640" y="2420"/>
                    </a:cubicBezTo>
                    <a:cubicBezTo>
                      <a:pt x="445069" y="135"/>
                      <a:pt x="449164" y="-532"/>
                      <a:pt x="453165" y="420"/>
                    </a:cubicBezTo>
                    <a:cubicBezTo>
                      <a:pt x="457070" y="1468"/>
                      <a:pt x="460404" y="4040"/>
                      <a:pt x="462309" y="7659"/>
                    </a:cubicBezTo>
                    <a:lnTo>
                      <a:pt x="492694" y="65952"/>
                    </a:lnTo>
                    <a:cubicBezTo>
                      <a:pt x="500123" y="80240"/>
                      <a:pt x="498218" y="102719"/>
                      <a:pt x="497456" y="109101"/>
                    </a:cubicBezTo>
                    <a:lnTo>
                      <a:pt x="497456" y="534582"/>
                    </a:lnTo>
                    <a:cubicBezTo>
                      <a:pt x="497456" y="566396"/>
                      <a:pt x="523364" y="592399"/>
                      <a:pt x="555273" y="592399"/>
                    </a:cubicBezTo>
                    <a:lnTo>
                      <a:pt x="857025" y="592399"/>
                    </a:lnTo>
                    <a:cubicBezTo>
                      <a:pt x="863406" y="592399"/>
                      <a:pt x="869026" y="596590"/>
                      <a:pt x="870741" y="602781"/>
                    </a:cubicBezTo>
                    <a:cubicBezTo>
                      <a:pt x="876646" y="623641"/>
                      <a:pt x="880361" y="644882"/>
                      <a:pt x="881790" y="665837"/>
                    </a:cubicBezTo>
                    <a:cubicBezTo>
                      <a:pt x="881790" y="665837"/>
                      <a:pt x="881790" y="665837"/>
                      <a:pt x="881790" y="665837"/>
                    </a:cubicBezTo>
                    <a:cubicBezTo>
                      <a:pt x="885600" y="724701"/>
                      <a:pt x="869026" y="763373"/>
                      <a:pt x="832832" y="847955"/>
                    </a:cubicBezTo>
                    <a:lnTo>
                      <a:pt x="820639" y="876530"/>
                    </a:lnTo>
                    <a:cubicBezTo>
                      <a:pt x="783587" y="963684"/>
                      <a:pt x="747297" y="1054362"/>
                      <a:pt x="712816" y="1146182"/>
                    </a:cubicBezTo>
                    <a:cubicBezTo>
                      <a:pt x="710626" y="1151802"/>
                      <a:pt x="705292" y="1155422"/>
                      <a:pt x="699291" y="1155422"/>
                    </a:cubicBezTo>
                    <a:close/>
                    <a:moveTo>
                      <a:pt x="440782" y="1121322"/>
                    </a:moveTo>
                    <a:lnTo>
                      <a:pt x="689480" y="1126656"/>
                    </a:lnTo>
                    <a:cubicBezTo>
                      <a:pt x="723103" y="1037693"/>
                      <a:pt x="758346" y="949777"/>
                      <a:pt x="794255" y="865386"/>
                    </a:cubicBezTo>
                    <a:lnTo>
                      <a:pt x="806447" y="836811"/>
                    </a:lnTo>
                    <a:cubicBezTo>
                      <a:pt x="841880" y="754038"/>
                      <a:pt x="856549" y="719844"/>
                      <a:pt x="853215" y="667742"/>
                    </a:cubicBezTo>
                    <a:lnTo>
                      <a:pt x="853215" y="667742"/>
                    </a:lnTo>
                    <a:cubicBezTo>
                      <a:pt x="852167" y="652311"/>
                      <a:pt x="849786" y="636595"/>
                      <a:pt x="845976" y="621069"/>
                    </a:cubicBezTo>
                    <a:lnTo>
                      <a:pt x="555273" y="621069"/>
                    </a:lnTo>
                    <a:cubicBezTo>
                      <a:pt x="507648" y="621069"/>
                      <a:pt x="468881" y="582302"/>
                      <a:pt x="468881" y="534677"/>
                    </a:cubicBezTo>
                    <a:lnTo>
                      <a:pt x="468881" y="108338"/>
                    </a:lnTo>
                    <a:cubicBezTo>
                      <a:pt x="468881" y="107767"/>
                      <a:pt x="468881" y="107100"/>
                      <a:pt x="468976" y="106529"/>
                    </a:cubicBezTo>
                    <a:cubicBezTo>
                      <a:pt x="470024" y="98432"/>
                      <a:pt x="469929" y="84335"/>
                      <a:pt x="467262" y="79192"/>
                    </a:cubicBezTo>
                    <a:lnTo>
                      <a:pt x="444783" y="35948"/>
                    </a:lnTo>
                    <a:cubicBezTo>
                      <a:pt x="434210" y="45093"/>
                      <a:pt x="424876" y="55379"/>
                      <a:pt x="418018" y="62904"/>
                    </a:cubicBezTo>
                    <a:cubicBezTo>
                      <a:pt x="417065" y="63952"/>
                      <a:pt x="416017" y="65095"/>
                      <a:pt x="414875" y="66333"/>
                    </a:cubicBezTo>
                    <a:lnTo>
                      <a:pt x="431257" y="97861"/>
                    </a:lnTo>
                    <a:cubicBezTo>
                      <a:pt x="431257" y="97956"/>
                      <a:pt x="431353" y="97956"/>
                      <a:pt x="431353" y="98051"/>
                    </a:cubicBezTo>
                    <a:cubicBezTo>
                      <a:pt x="435354" y="105671"/>
                      <a:pt x="437353" y="113387"/>
                      <a:pt x="437353" y="120911"/>
                    </a:cubicBezTo>
                    <a:lnTo>
                      <a:pt x="437353" y="534677"/>
                    </a:lnTo>
                    <a:cubicBezTo>
                      <a:pt x="437353" y="582302"/>
                      <a:pt x="398587" y="621069"/>
                      <a:pt x="350962" y="621069"/>
                    </a:cubicBezTo>
                    <a:lnTo>
                      <a:pt x="36160" y="621069"/>
                    </a:lnTo>
                    <a:cubicBezTo>
                      <a:pt x="32350" y="636690"/>
                      <a:pt x="29874" y="652311"/>
                      <a:pt x="28921" y="667742"/>
                    </a:cubicBezTo>
                    <a:cubicBezTo>
                      <a:pt x="25588" y="719748"/>
                      <a:pt x="40256" y="754038"/>
                      <a:pt x="75689" y="836811"/>
                    </a:cubicBezTo>
                    <a:lnTo>
                      <a:pt x="87881" y="865386"/>
                    </a:lnTo>
                    <a:cubicBezTo>
                      <a:pt x="123695" y="949586"/>
                      <a:pt x="158938" y="1037502"/>
                      <a:pt x="192656" y="1126656"/>
                    </a:cubicBezTo>
                    <a:lnTo>
                      <a:pt x="440782" y="1121322"/>
                    </a:ln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3" name="Google Shape;423;p3"/>
            <p:cNvSpPr/>
            <p:nvPr/>
          </p:nvSpPr>
          <p:spPr>
            <a:xfrm>
              <a:off x="8052435" y="4921186"/>
              <a:ext cx="443293" cy="29051"/>
            </a:xfrm>
            <a:custGeom>
              <a:rect b="b" l="l" r="r" t="t"/>
              <a:pathLst>
                <a:path extrusionOk="0" h="29051" w="443293">
                  <a:moveTo>
                    <a:pt x="14288" y="29051"/>
                  </a:moveTo>
                  <a:cubicBezTo>
                    <a:pt x="6382" y="29051"/>
                    <a:pt x="0" y="22670"/>
                    <a:pt x="0" y="14764"/>
                  </a:cubicBezTo>
                  <a:cubicBezTo>
                    <a:pt x="0" y="6858"/>
                    <a:pt x="6382" y="476"/>
                    <a:pt x="14288" y="476"/>
                  </a:cubicBezTo>
                  <a:lnTo>
                    <a:pt x="429006" y="0"/>
                  </a:lnTo>
                  <a:cubicBezTo>
                    <a:pt x="429006" y="0"/>
                    <a:pt x="429006" y="0"/>
                    <a:pt x="429006" y="0"/>
                  </a:cubicBezTo>
                  <a:cubicBezTo>
                    <a:pt x="436912" y="0"/>
                    <a:pt x="443293" y="6382"/>
                    <a:pt x="443293" y="14288"/>
                  </a:cubicBezTo>
                  <a:cubicBezTo>
                    <a:pt x="443293" y="22193"/>
                    <a:pt x="436912" y="28575"/>
                    <a:pt x="429006" y="28575"/>
                  </a:cubicBezTo>
                  <a:lnTo>
                    <a:pt x="14288" y="29051"/>
                  </a:lnTo>
                  <a:cubicBezTo>
                    <a:pt x="14288" y="29051"/>
                    <a:pt x="14288" y="29051"/>
                    <a:pt x="14288" y="2905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7986059" y="5045139"/>
              <a:ext cx="129833" cy="411509"/>
            </a:xfrm>
            <a:custGeom>
              <a:rect b="b" l="l" r="r" t="t"/>
              <a:pathLst>
                <a:path extrusionOk="0" h="411509" w="129833">
                  <a:moveTo>
                    <a:pt x="112763" y="1110"/>
                  </a:moveTo>
                  <a:cubicBezTo>
                    <a:pt x="48183" y="27399"/>
                    <a:pt x="11130" y="91217"/>
                    <a:pt x="2177" y="158368"/>
                  </a:cubicBezTo>
                  <a:cubicBezTo>
                    <a:pt x="-9253" y="244093"/>
                    <a:pt x="26466" y="327056"/>
                    <a:pt x="59327" y="404017"/>
                  </a:cubicBezTo>
                  <a:cubicBezTo>
                    <a:pt x="66566" y="420877"/>
                    <a:pt x="91141" y="406303"/>
                    <a:pt x="83997" y="389635"/>
                  </a:cubicBezTo>
                  <a:cubicBezTo>
                    <a:pt x="54374" y="320388"/>
                    <a:pt x="22275" y="245712"/>
                    <a:pt x="29514" y="168655"/>
                  </a:cubicBezTo>
                  <a:cubicBezTo>
                    <a:pt x="34848" y="112076"/>
                    <a:pt x="65233" y="51116"/>
                    <a:pt x="120287" y="28637"/>
                  </a:cubicBezTo>
                  <a:cubicBezTo>
                    <a:pt x="137147" y="21875"/>
                    <a:pt x="129812" y="-5843"/>
                    <a:pt x="112763" y="1110"/>
                  </a:cubicBezTo>
                  <a:lnTo>
                    <a:pt x="112763" y="111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7889880" y="4825555"/>
              <a:ext cx="882322" cy="887253"/>
            </a:xfrm>
            <a:custGeom>
              <a:rect b="b" l="l" r="r" t="t"/>
              <a:pathLst>
                <a:path extrusionOk="0" h="887253" w="882322">
                  <a:moveTo>
                    <a:pt x="699193" y="887254"/>
                  </a:moveTo>
                  <a:cubicBezTo>
                    <a:pt x="699098" y="887254"/>
                    <a:pt x="699003" y="887254"/>
                    <a:pt x="698908" y="887254"/>
                  </a:cubicBezTo>
                  <a:lnTo>
                    <a:pt x="440685" y="881634"/>
                  </a:lnTo>
                  <a:lnTo>
                    <a:pt x="183129" y="887254"/>
                  </a:lnTo>
                  <a:cubicBezTo>
                    <a:pt x="183033" y="887254"/>
                    <a:pt x="182938" y="887254"/>
                    <a:pt x="182843" y="887254"/>
                  </a:cubicBezTo>
                  <a:cubicBezTo>
                    <a:pt x="176937" y="887254"/>
                    <a:pt x="171603" y="883539"/>
                    <a:pt x="169508" y="878014"/>
                  </a:cubicBezTo>
                  <a:cubicBezTo>
                    <a:pt x="134837" y="786003"/>
                    <a:pt x="98547" y="695230"/>
                    <a:pt x="61685" y="608362"/>
                  </a:cubicBezTo>
                  <a:lnTo>
                    <a:pt x="49588" y="579977"/>
                  </a:lnTo>
                  <a:cubicBezTo>
                    <a:pt x="13298" y="495205"/>
                    <a:pt x="-3276" y="456533"/>
                    <a:pt x="535" y="397669"/>
                  </a:cubicBezTo>
                  <a:cubicBezTo>
                    <a:pt x="6249" y="308610"/>
                    <a:pt x="52636" y="238316"/>
                    <a:pt x="74925" y="204597"/>
                  </a:cubicBezTo>
                  <a:cubicBezTo>
                    <a:pt x="99500" y="167354"/>
                    <a:pt x="129027" y="133541"/>
                    <a:pt x="162650" y="103822"/>
                  </a:cubicBezTo>
                  <a:lnTo>
                    <a:pt x="162650" y="14288"/>
                  </a:lnTo>
                  <a:cubicBezTo>
                    <a:pt x="162650" y="6382"/>
                    <a:pt x="169032" y="0"/>
                    <a:pt x="176937" y="0"/>
                  </a:cubicBezTo>
                  <a:lnTo>
                    <a:pt x="705385" y="0"/>
                  </a:lnTo>
                  <a:cubicBezTo>
                    <a:pt x="713290" y="0"/>
                    <a:pt x="719672" y="6382"/>
                    <a:pt x="719672" y="14288"/>
                  </a:cubicBezTo>
                  <a:lnTo>
                    <a:pt x="719672" y="103822"/>
                  </a:lnTo>
                  <a:cubicBezTo>
                    <a:pt x="753391" y="133541"/>
                    <a:pt x="782823" y="167354"/>
                    <a:pt x="807397" y="204502"/>
                  </a:cubicBezTo>
                  <a:cubicBezTo>
                    <a:pt x="829686" y="238220"/>
                    <a:pt x="876073" y="308515"/>
                    <a:pt x="881787" y="397573"/>
                  </a:cubicBezTo>
                  <a:lnTo>
                    <a:pt x="881787" y="397573"/>
                  </a:lnTo>
                  <a:cubicBezTo>
                    <a:pt x="885598" y="456533"/>
                    <a:pt x="869024" y="495205"/>
                    <a:pt x="832734" y="579977"/>
                  </a:cubicBezTo>
                  <a:lnTo>
                    <a:pt x="820637" y="608267"/>
                  </a:lnTo>
                  <a:cubicBezTo>
                    <a:pt x="783680" y="695135"/>
                    <a:pt x="747390" y="785908"/>
                    <a:pt x="712814" y="877919"/>
                  </a:cubicBezTo>
                  <a:cubicBezTo>
                    <a:pt x="710528" y="883634"/>
                    <a:pt x="705194" y="887254"/>
                    <a:pt x="699193" y="887254"/>
                  </a:cubicBezTo>
                  <a:close/>
                  <a:moveTo>
                    <a:pt x="440685" y="853059"/>
                  </a:moveTo>
                  <a:lnTo>
                    <a:pt x="689383" y="858488"/>
                  </a:lnTo>
                  <a:cubicBezTo>
                    <a:pt x="723101" y="769334"/>
                    <a:pt x="758344" y="681514"/>
                    <a:pt x="794158" y="597218"/>
                  </a:cubicBezTo>
                  <a:lnTo>
                    <a:pt x="806254" y="568928"/>
                  </a:lnTo>
                  <a:cubicBezTo>
                    <a:pt x="841783" y="486061"/>
                    <a:pt x="856451" y="451771"/>
                    <a:pt x="853118" y="399574"/>
                  </a:cubicBezTo>
                  <a:cubicBezTo>
                    <a:pt x="847878" y="318040"/>
                    <a:pt x="804350" y="252127"/>
                    <a:pt x="783395" y="220409"/>
                  </a:cubicBezTo>
                  <a:cubicBezTo>
                    <a:pt x="759106" y="183642"/>
                    <a:pt x="729673" y="150304"/>
                    <a:pt x="695955" y="121253"/>
                  </a:cubicBezTo>
                  <a:cubicBezTo>
                    <a:pt x="692812" y="118491"/>
                    <a:pt x="691002" y="114586"/>
                    <a:pt x="691002" y="110395"/>
                  </a:cubicBezTo>
                  <a:lnTo>
                    <a:pt x="691002" y="28575"/>
                  </a:lnTo>
                  <a:lnTo>
                    <a:pt x="191130" y="28575"/>
                  </a:lnTo>
                  <a:lnTo>
                    <a:pt x="191130" y="110395"/>
                  </a:lnTo>
                  <a:cubicBezTo>
                    <a:pt x="191130" y="114586"/>
                    <a:pt x="189320" y="118491"/>
                    <a:pt x="186177" y="121253"/>
                  </a:cubicBezTo>
                  <a:cubicBezTo>
                    <a:pt x="152459" y="150209"/>
                    <a:pt x="123026" y="183547"/>
                    <a:pt x="98737" y="220409"/>
                  </a:cubicBezTo>
                  <a:cubicBezTo>
                    <a:pt x="77782" y="252127"/>
                    <a:pt x="34253" y="318135"/>
                    <a:pt x="29014" y="399574"/>
                  </a:cubicBezTo>
                  <a:cubicBezTo>
                    <a:pt x="25681" y="451676"/>
                    <a:pt x="40349" y="485966"/>
                    <a:pt x="75782" y="568833"/>
                  </a:cubicBezTo>
                  <a:lnTo>
                    <a:pt x="87879" y="597218"/>
                  </a:lnTo>
                  <a:cubicBezTo>
                    <a:pt x="123693" y="681514"/>
                    <a:pt x="158936" y="769334"/>
                    <a:pt x="192654" y="858488"/>
                  </a:cubicBezTo>
                  <a:lnTo>
                    <a:pt x="440685" y="853059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6" name="Google Shape;426;p3"/>
          <p:cNvGrpSpPr/>
          <p:nvPr/>
        </p:nvGrpSpPr>
        <p:grpSpPr>
          <a:xfrm>
            <a:off x="6707542" y="793623"/>
            <a:ext cx="1191307" cy="1477212"/>
            <a:chOff x="6732881" y="955261"/>
            <a:chExt cx="1058469" cy="1312494"/>
          </a:xfrm>
        </p:grpSpPr>
        <p:grpSp>
          <p:nvGrpSpPr>
            <p:cNvPr id="427" name="Google Shape;427;p3"/>
            <p:cNvGrpSpPr/>
            <p:nvPr/>
          </p:nvGrpSpPr>
          <p:grpSpPr>
            <a:xfrm>
              <a:off x="6732881" y="955261"/>
              <a:ext cx="1058469" cy="1312494"/>
              <a:chOff x="6140927" y="1142954"/>
              <a:chExt cx="1058469" cy="1312494"/>
            </a:xfrm>
          </p:grpSpPr>
          <p:grpSp>
            <p:nvGrpSpPr>
              <p:cNvPr id="428" name="Google Shape;428;p3"/>
              <p:cNvGrpSpPr/>
              <p:nvPr/>
            </p:nvGrpSpPr>
            <p:grpSpPr>
              <a:xfrm>
                <a:off x="6140927" y="1142954"/>
                <a:ext cx="1058469" cy="1312494"/>
                <a:chOff x="6140927" y="1142954"/>
                <a:chExt cx="1058469" cy="1312494"/>
              </a:xfrm>
            </p:grpSpPr>
            <p:sp>
              <p:nvSpPr>
                <p:cNvPr id="429" name="Google Shape;429;p3"/>
                <p:cNvSpPr/>
                <p:nvPr/>
              </p:nvSpPr>
              <p:spPr>
                <a:xfrm>
                  <a:off x="6610635" y="1718024"/>
                  <a:ext cx="574570" cy="723112"/>
                </a:xfrm>
                <a:custGeom>
                  <a:rect b="b" l="l" r="r" t="t"/>
                  <a:pathLst>
                    <a:path extrusionOk="0" h="723112" w="574570">
                      <a:moveTo>
                        <a:pt x="561499" y="708946"/>
                      </a:moveTo>
                      <a:lnTo>
                        <a:pt x="551879" y="716280"/>
                      </a:lnTo>
                      <a:cubicBezTo>
                        <a:pt x="537210" y="727424"/>
                        <a:pt x="516350" y="724662"/>
                        <a:pt x="505111" y="709994"/>
                      </a:cubicBezTo>
                      <a:lnTo>
                        <a:pt x="0" y="47720"/>
                      </a:lnTo>
                      <a:lnTo>
                        <a:pt x="62579" y="0"/>
                      </a:lnTo>
                      <a:lnTo>
                        <a:pt x="567690" y="662273"/>
                      </a:lnTo>
                      <a:cubicBezTo>
                        <a:pt x="578930" y="676846"/>
                        <a:pt x="576072" y="697802"/>
                        <a:pt x="561499" y="708946"/>
                      </a:cubicBezTo>
                      <a:close/>
                    </a:path>
                  </a:pathLst>
                </a:custGeom>
                <a:solidFill>
                  <a:srgbClr val="C4946E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430" name="Google Shape;430;p3"/>
                <p:cNvGrpSpPr/>
                <p:nvPr/>
              </p:nvGrpSpPr>
              <p:grpSpPr>
                <a:xfrm>
                  <a:off x="6151655" y="1149982"/>
                  <a:ext cx="570488" cy="645831"/>
                  <a:chOff x="6151655" y="1149982"/>
                  <a:chExt cx="570488" cy="645831"/>
                </a:xfrm>
              </p:grpSpPr>
              <p:sp>
                <p:nvSpPr>
                  <p:cNvPr id="431" name="Google Shape;431;p3"/>
                  <p:cNvSpPr/>
                  <p:nvPr/>
                </p:nvSpPr>
                <p:spPr>
                  <a:xfrm>
                    <a:off x="6151655" y="1149982"/>
                    <a:ext cx="237827" cy="209681"/>
                  </a:xfrm>
                  <a:custGeom>
                    <a:rect b="b" l="l" r="r" t="t"/>
                    <a:pathLst>
                      <a:path extrusionOk="0" h="209681" w="237827">
                        <a:moveTo>
                          <a:pt x="221046" y="95983"/>
                        </a:moveTo>
                        <a:lnTo>
                          <a:pt x="83410" y="200948"/>
                        </a:lnTo>
                        <a:cubicBezTo>
                          <a:pt x="64645" y="215236"/>
                          <a:pt x="37594" y="211616"/>
                          <a:pt x="23307" y="192852"/>
                        </a:cubicBezTo>
                        <a:lnTo>
                          <a:pt x="8734" y="173802"/>
                        </a:lnTo>
                        <a:cubicBezTo>
                          <a:pt x="-5554" y="155038"/>
                          <a:pt x="-1934" y="127987"/>
                          <a:pt x="16830" y="113699"/>
                        </a:cubicBezTo>
                        <a:lnTo>
                          <a:pt x="154371" y="8734"/>
                        </a:lnTo>
                        <a:cubicBezTo>
                          <a:pt x="173135" y="-5554"/>
                          <a:pt x="200186" y="-1934"/>
                          <a:pt x="214473" y="16830"/>
                        </a:cubicBezTo>
                        <a:lnTo>
                          <a:pt x="229047" y="35880"/>
                        </a:lnTo>
                        <a:cubicBezTo>
                          <a:pt x="243430" y="54644"/>
                          <a:pt x="239715" y="81695"/>
                          <a:pt x="221046" y="95983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2" name="Google Shape;432;p3"/>
                  <p:cNvSpPr/>
                  <p:nvPr/>
                </p:nvSpPr>
                <p:spPr>
                  <a:xfrm>
                    <a:off x="6160037" y="1192845"/>
                    <a:ext cx="354121" cy="298359"/>
                  </a:xfrm>
                  <a:custGeom>
                    <a:rect b="b" l="l" r="r" t="t"/>
                    <a:pathLst>
                      <a:path extrusionOk="0" h="298359" w="354121">
                        <a:moveTo>
                          <a:pt x="337251" y="95983"/>
                        </a:moveTo>
                        <a:lnTo>
                          <a:pt x="83410" y="289626"/>
                        </a:lnTo>
                        <a:cubicBezTo>
                          <a:pt x="64646" y="303913"/>
                          <a:pt x="37595" y="300294"/>
                          <a:pt x="23307" y="281530"/>
                        </a:cubicBezTo>
                        <a:lnTo>
                          <a:pt x="8734" y="262480"/>
                        </a:lnTo>
                        <a:cubicBezTo>
                          <a:pt x="-5554" y="243715"/>
                          <a:pt x="-1934" y="216664"/>
                          <a:pt x="16830" y="202377"/>
                        </a:cubicBezTo>
                        <a:lnTo>
                          <a:pt x="270671" y="8734"/>
                        </a:lnTo>
                        <a:cubicBezTo>
                          <a:pt x="289435" y="-5554"/>
                          <a:pt x="316487" y="-1934"/>
                          <a:pt x="330774" y="16830"/>
                        </a:cubicBezTo>
                        <a:lnTo>
                          <a:pt x="345347" y="35880"/>
                        </a:lnTo>
                        <a:cubicBezTo>
                          <a:pt x="359730" y="54739"/>
                          <a:pt x="356015" y="81695"/>
                          <a:pt x="337251" y="95983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3" name="Google Shape;433;p3"/>
                  <p:cNvSpPr/>
                  <p:nvPr/>
                </p:nvSpPr>
                <p:spPr>
                  <a:xfrm>
                    <a:off x="6181754" y="1245994"/>
                    <a:ext cx="443615" cy="366558"/>
                  </a:xfrm>
                  <a:custGeom>
                    <a:rect b="b" l="l" r="r" t="t"/>
                    <a:pathLst>
                      <a:path extrusionOk="0" h="366558" w="443615">
                        <a:moveTo>
                          <a:pt x="426786" y="95983"/>
                        </a:moveTo>
                        <a:lnTo>
                          <a:pt x="83410" y="357825"/>
                        </a:lnTo>
                        <a:cubicBezTo>
                          <a:pt x="64646" y="372112"/>
                          <a:pt x="37595" y="368493"/>
                          <a:pt x="23307" y="349729"/>
                        </a:cubicBezTo>
                        <a:lnTo>
                          <a:pt x="8734" y="330679"/>
                        </a:lnTo>
                        <a:cubicBezTo>
                          <a:pt x="-5554" y="311914"/>
                          <a:pt x="-1934" y="284863"/>
                          <a:pt x="16830" y="270576"/>
                        </a:cubicBezTo>
                        <a:lnTo>
                          <a:pt x="360206" y="8734"/>
                        </a:lnTo>
                        <a:cubicBezTo>
                          <a:pt x="378971" y="-5554"/>
                          <a:pt x="406021" y="-1934"/>
                          <a:pt x="420309" y="16830"/>
                        </a:cubicBezTo>
                        <a:lnTo>
                          <a:pt x="434882" y="35880"/>
                        </a:lnTo>
                        <a:cubicBezTo>
                          <a:pt x="449170" y="54644"/>
                          <a:pt x="445550" y="81695"/>
                          <a:pt x="426786" y="95983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4" name="Google Shape;434;p3"/>
                  <p:cNvSpPr/>
                  <p:nvPr/>
                </p:nvSpPr>
                <p:spPr>
                  <a:xfrm>
                    <a:off x="6484363" y="1586132"/>
                    <a:ext cx="237780" cy="209681"/>
                  </a:xfrm>
                  <a:custGeom>
                    <a:rect b="b" l="l" r="r" t="t"/>
                    <a:pathLst>
                      <a:path extrusionOk="0" h="209681" w="237780">
                        <a:moveTo>
                          <a:pt x="154371" y="8734"/>
                        </a:moveTo>
                        <a:lnTo>
                          <a:pt x="16830" y="113699"/>
                        </a:lnTo>
                        <a:cubicBezTo>
                          <a:pt x="-1934" y="127987"/>
                          <a:pt x="-5554" y="155038"/>
                          <a:pt x="8734" y="173802"/>
                        </a:cubicBezTo>
                        <a:lnTo>
                          <a:pt x="23307" y="192852"/>
                        </a:lnTo>
                        <a:cubicBezTo>
                          <a:pt x="37594" y="211616"/>
                          <a:pt x="64645" y="215236"/>
                          <a:pt x="83410" y="200948"/>
                        </a:cubicBezTo>
                        <a:lnTo>
                          <a:pt x="220951" y="95983"/>
                        </a:lnTo>
                        <a:cubicBezTo>
                          <a:pt x="239715" y="81695"/>
                          <a:pt x="243334" y="54644"/>
                          <a:pt x="229047" y="35880"/>
                        </a:cubicBezTo>
                        <a:lnTo>
                          <a:pt x="214474" y="16830"/>
                        </a:lnTo>
                        <a:cubicBezTo>
                          <a:pt x="200186" y="-1934"/>
                          <a:pt x="173135" y="-5554"/>
                          <a:pt x="154371" y="8734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5" name="Google Shape;435;p3"/>
                  <p:cNvSpPr/>
                  <p:nvPr/>
                </p:nvSpPr>
                <p:spPr>
                  <a:xfrm>
                    <a:off x="6359681" y="1454592"/>
                    <a:ext cx="354080" cy="298359"/>
                  </a:xfrm>
                  <a:custGeom>
                    <a:rect b="b" l="l" r="r" t="t"/>
                    <a:pathLst>
                      <a:path extrusionOk="0" h="298359" w="354080">
                        <a:moveTo>
                          <a:pt x="270671" y="8734"/>
                        </a:moveTo>
                        <a:lnTo>
                          <a:pt x="16830" y="202377"/>
                        </a:lnTo>
                        <a:cubicBezTo>
                          <a:pt x="-1934" y="216664"/>
                          <a:pt x="-5554" y="243715"/>
                          <a:pt x="8734" y="262480"/>
                        </a:cubicBezTo>
                        <a:lnTo>
                          <a:pt x="23307" y="281530"/>
                        </a:lnTo>
                        <a:cubicBezTo>
                          <a:pt x="37594" y="300294"/>
                          <a:pt x="64645" y="303913"/>
                          <a:pt x="83410" y="289626"/>
                        </a:cubicBezTo>
                        <a:lnTo>
                          <a:pt x="337251" y="95983"/>
                        </a:lnTo>
                        <a:cubicBezTo>
                          <a:pt x="356015" y="81695"/>
                          <a:pt x="359635" y="54644"/>
                          <a:pt x="345347" y="35880"/>
                        </a:cubicBezTo>
                        <a:lnTo>
                          <a:pt x="330774" y="16830"/>
                        </a:lnTo>
                        <a:cubicBezTo>
                          <a:pt x="316486" y="-1934"/>
                          <a:pt x="289435" y="-5554"/>
                          <a:pt x="270671" y="8734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6" name="Google Shape;436;p3"/>
                  <p:cNvSpPr/>
                  <p:nvPr/>
                </p:nvSpPr>
                <p:spPr>
                  <a:xfrm>
                    <a:off x="6248334" y="1333243"/>
                    <a:ext cx="443615" cy="366558"/>
                  </a:xfrm>
                  <a:custGeom>
                    <a:rect b="b" l="l" r="r" t="t"/>
                    <a:pathLst>
                      <a:path extrusionOk="0" h="366558" w="443615">
                        <a:moveTo>
                          <a:pt x="360206" y="8734"/>
                        </a:moveTo>
                        <a:lnTo>
                          <a:pt x="16830" y="270576"/>
                        </a:lnTo>
                        <a:cubicBezTo>
                          <a:pt x="-1934" y="284863"/>
                          <a:pt x="-5554" y="311914"/>
                          <a:pt x="8734" y="330679"/>
                        </a:cubicBezTo>
                        <a:lnTo>
                          <a:pt x="23307" y="349729"/>
                        </a:lnTo>
                        <a:cubicBezTo>
                          <a:pt x="37594" y="368493"/>
                          <a:pt x="64645" y="372112"/>
                          <a:pt x="83410" y="357825"/>
                        </a:cubicBezTo>
                        <a:lnTo>
                          <a:pt x="426786" y="95983"/>
                        </a:lnTo>
                        <a:cubicBezTo>
                          <a:pt x="445550" y="81695"/>
                          <a:pt x="449170" y="54644"/>
                          <a:pt x="434882" y="35880"/>
                        </a:cubicBezTo>
                        <a:lnTo>
                          <a:pt x="420309" y="16830"/>
                        </a:lnTo>
                        <a:cubicBezTo>
                          <a:pt x="406021" y="-1934"/>
                          <a:pt x="378970" y="-5554"/>
                          <a:pt x="360206" y="8734"/>
                        </a:cubicBezTo>
                        <a:close/>
                      </a:path>
                    </a:pathLst>
                  </a:custGeom>
                  <a:solidFill>
                    <a:srgbClr val="C4946E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437" name="Google Shape;437;p3"/>
                <p:cNvGrpSpPr/>
                <p:nvPr/>
              </p:nvGrpSpPr>
              <p:grpSpPr>
                <a:xfrm>
                  <a:off x="6142871" y="1142954"/>
                  <a:ext cx="599053" cy="674319"/>
                  <a:chOff x="6142871" y="1142954"/>
                  <a:chExt cx="599053" cy="674319"/>
                </a:xfrm>
              </p:grpSpPr>
              <p:sp>
                <p:nvSpPr>
                  <p:cNvPr id="438" name="Google Shape;438;p3"/>
                  <p:cNvSpPr/>
                  <p:nvPr/>
                </p:nvSpPr>
                <p:spPr>
                  <a:xfrm>
                    <a:off x="6142871" y="1142954"/>
                    <a:ext cx="266491" cy="238265"/>
                  </a:xfrm>
                  <a:custGeom>
                    <a:rect b="b" l="l" r="r" t="t"/>
                    <a:pathLst>
                      <a:path extrusionOk="0" h="238265" w="266491">
                        <a:moveTo>
                          <a:pt x="71905" y="238266"/>
                        </a:moveTo>
                        <a:cubicBezTo>
                          <a:pt x="69333" y="238266"/>
                          <a:pt x="66761" y="238075"/>
                          <a:pt x="64094" y="237694"/>
                        </a:cubicBezTo>
                        <a:cubicBezTo>
                          <a:pt x="48950" y="235694"/>
                          <a:pt x="35519" y="227884"/>
                          <a:pt x="26280" y="215787"/>
                        </a:cubicBezTo>
                        <a:lnTo>
                          <a:pt x="11707" y="196737"/>
                        </a:lnTo>
                        <a:cubicBezTo>
                          <a:pt x="-7438" y="171686"/>
                          <a:pt x="-2581" y="135777"/>
                          <a:pt x="22470" y="116632"/>
                        </a:cubicBezTo>
                        <a:lnTo>
                          <a:pt x="160106" y="11666"/>
                        </a:lnTo>
                        <a:cubicBezTo>
                          <a:pt x="185157" y="-7384"/>
                          <a:pt x="221066" y="-2621"/>
                          <a:pt x="240212" y="22429"/>
                        </a:cubicBezTo>
                        <a:lnTo>
                          <a:pt x="254785" y="41479"/>
                        </a:lnTo>
                        <a:cubicBezTo>
                          <a:pt x="273930" y="66530"/>
                          <a:pt x="269073" y="102439"/>
                          <a:pt x="244022" y="121585"/>
                        </a:cubicBezTo>
                        <a:lnTo>
                          <a:pt x="244022" y="121585"/>
                        </a:lnTo>
                        <a:lnTo>
                          <a:pt x="106481" y="226550"/>
                        </a:lnTo>
                        <a:cubicBezTo>
                          <a:pt x="96384" y="234265"/>
                          <a:pt x="84383" y="238266"/>
                          <a:pt x="71905" y="238266"/>
                        </a:cubicBezTo>
                        <a:close/>
                        <a:moveTo>
                          <a:pt x="194777" y="28621"/>
                        </a:moveTo>
                        <a:cubicBezTo>
                          <a:pt x="188777" y="28621"/>
                          <a:pt x="182681" y="30526"/>
                          <a:pt x="177442" y="34431"/>
                        </a:cubicBezTo>
                        <a:lnTo>
                          <a:pt x="39901" y="139396"/>
                        </a:lnTo>
                        <a:cubicBezTo>
                          <a:pt x="27423" y="148921"/>
                          <a:pt x="24947" y="166924"/>
                          <a:pt x="34472" y="179401"/>
                        </a:cubicBezTo>
                        <a:lnTo>
                          <a:pt x="49045" y="198451"/>
                        </a:lnTo>
                        <a:cubicBezTo>
                          <a:pt x="53617" y="204452"/>
                          <a:pt x="60380" y="208357"/>
                          <a:pt x="68000" y="209405"/>
                        </a:cubicBezTo>
                        <a:cubicBezTo>
                          <a:pt x="75619" y="210453"/>
                          <a:pt x="83144" y="208453"/>
                          <a:pt x="89145" y="203881"/>
                        </a:cubicBezTo>
                        <a:lnTo>
                          <a:pt x="226781" y="98915"/>
                        </a:lnTo>
                        <a:lnTo>
                          <a:pt x="226781" y="98915"/>
                        </a:lnTo>
                        <a:cubicBezTo>
                          <a:pt x="239354" y="89390"/>
                          <a:pt x="241736" y="71388"/>
                          <a:pt x="232211" y="58910"/>
                        </a:cubicBezTo>
                        <a:lnTo>
                          <a:pt x="217637" y="39860"/>
                        </a:lnTo>
                        <a:cubicBezTo>
                          <a:pt x="211922" y="32431"/>
                          <a:pt x="203445" y="28621"/>
                          <a:pt x="194777" y="28621"/>
                        </a:cubicBezTo>
                        <a:close/>
                        <a:moveTo>
                          <a:pt x="235354" y="110345"/>
                        </a:moveTo>
                        <a:lnTo>
                          <a:pt x="235354" y="110345"/>
                        </a:lnTo>
                        <a:lnTo>
                          <a:pt x="235354" y="110345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39" name="Google Shape;439;p3"/>
                  <p:cNvSpPr/>
                  <p:nvPr/>
                </p:nvSpPr>
                <p:spPr>
                  <a:xfrm>
                    <a:off x="6151253" y="1185816"/>
                    <a:ext cx="382696" cy="326943"/>
                  </a:xfrm>
                  <a:custGeom>
                    <a:rect b="b" l="l" r="r" t="t"/>
                    <a:pathLst>
                      <a:path extrusionOk="0" h="326943" w="382696">
                        <a:moveTo>
                          <a:pt x="71810" y="326944"/>
                        </a:moveTo>
                        <a:cubicBezTo>
                          <a:pt x="54569" y="326944"/>
                          <a:pt x="37520" y="319228"/>
                          <a:pt x="26280" y="304465"/>
                        </a:cubicBezTo>
                        <a:lnTo>
                          <a:pt x="11707" y="285415"/>
                        </a:lnTo>
                        <a:cubicBezTo>
                          <a:pt x="-7438" y="260364"/>
                          <a:pt x="-2581" y="224455"/>
                          <a:pt x="22470" y="205309"/>
                        </a:cubicBezTo>
                        <a:lnTo>
                          <a:pt x="276311" y="11666"/>
                        </a:lnTo>
                        <a:cubicBezTo>
                          <a:pt x="301362" y="-7384"/>
                          <a:pt x="337271" y="-2621"/>
                          <a:pt x="356417" y="22429"/>
                        </a:cubicBezTo>
                        <a:lnTo>
                          <a:pt x="370990" y="41479"/>
                        </a:lnTo>
                        <a:cubicBezTo>
                          <a:pt x="390135" y="66530"/>
                          <a:pt x="385277" y="102439"/>
                          <a:pt x="360227" y="121585"/>
                        </a:cubicBezTo>
                        <a:lnTo>
                          <a:pt x="360227" y="121585"/>
                        </a:lnTo>
                        <a:lnTo>
                          <a:pt x="106385" y="315323"/>
                        </a:lnTo>
                        <a:cubicBezTo>
                          <a:pt x="96099" y="323134"/>
                          <a:pt x="83906" y="326944"/>
                          <a:pt x="71810" y="326944"/>
                        </a:cubicBezTo>
                        <a:close/>
                        <a:moveTo>
                          <a:pt x="311078" y="28621"/>
                        </a:moveTo>
                        <a:cubicBezTo>
                          <a:pt x="305077" y="28621"/>
                          <a:pt x="298981" y="30526"/>
                          <a:pt x="293742" y="34431"/>
                        </a:cubicBezTo>
                        <a:lnTo>
                          <a:pt x="39901" y="228074"/>
                        </a:lnTo>
                        <a:cubicBezTo>
                          <a:pt x="27423" y="237599"/>
                          <a:pt x="24947" y="255601"/>
                          <a:pt x="34472" y="268079"/>
                        </a:cubicBezTo>
                        <a:lnTo>
                          <a:pt x="49045" y="287129"/>
                        </a:lnTo>
                        <a:cubicBezTo>
                          <a:pt x="58570" y="299607"/>
                          <a:pt x="76572" y="302083"/>
                          <a:pt x="89145" y="292558"/>
                        </a:cubicBezTo>
                        <a:lnTo>
                          <a:pt x="342986" y="98915"/>
                        </a:lnTo>
                        <a:lnTo>
                          <a:pt x="342986" y="98915"/>
                        </a:lnTo>
                        <a:cubicBezTo>
                          <a:pt x="355560" y="89390"/>
                          <a:pt x="357941" y="71388"/>
                          <a:pt x="348416" y="58910"/>
                        </a:cubicBezTo>
                        <a:lnTo>
                          <a:pt x="333843" y="39860"/>
                        </a:lnTo>
                        <a:cubicBezTo>
                          <a:pt x="328223" y="32526"/>
                          <a:pt x="319650" y="28621"/>
                          <a:pt x="311078" y="28621"/>
                        </a:cubicBezTo>
                        <a:close/>
                        <a:moveTo>
                          <a:pt x="351654" y="110345"/>
                        </a:moveTo>
                        <a:lnTo>
                          <a:pt x="351654" y="110345"/>
                        </a:lnTo>
                        <a:lnTo>
                          <a:pt x="351654" y="110345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0" name="Google Shape;440;p3"/>
                  <p:cNvSpPr/>
                  <p:nvPr/>
                </p:nvSpPr>
                <p:spPr>
                  <a:xfrm>
                    <a:off x="6173117" y="1238977"/>
                    <a:ext cx="472128" cy="395131"/>
                  </a:xfrm>
                  <a:custGeom>
                    <a:rect b="b" l="l" r="r" t="t"/>
                    <a:pathLst>
                      <a:path extrusionOk="0" h="395131" w="472128">
                        <a:moveTo>
                          <a:pt x="71853" y="395132"/>
                        </a:moveTo>
                        <a:cubicBezTo>
                          <a:pt x="69281" y="395132"/>
                          <a:pt x="66710" y="394941"/>
                          <a:pt x="64043" y="394560"/>
                        </a:cubicBezTo>
                        <a:cubicBezTo>
                          <a:pt x="48898" y="392560"/>
                          <a:pt x="35468" y="384749"/>
                          <a:pt x="26229" y="372653"/>
                        </a:cubicBezTo>
                        <a:lnTo>
                          <a:pt x="11655" y="353603"/>
                        </a:lnTo>
                        <a:cubicBezTo>
                          <a:pt x="2416" y="341506"/>
                          <a:pt x="-1489" y="326456"/>
                          <a:pt x="511" y="311312"/>
                        </a:cubicBezTo>
                        <a:cubicBezTo>
                          <a:pt x="2511" y="296167"/>
                          <a:pt x="10322" y="282737"/>
                          <a:pt x="22419" y="273497"/>
                        </a:cubicBezTo>
                        <a:lnTo>
                          <a:pt x="365795" y="11655"/>
                        </a:lnTo>
                        <a:cubicBezTo>
                          <a:pt x="377891" y="2416"/>
                          <a:pt x="392941" y="-1489"/>
                          <a:pt x="408086" y="511"/>
                        </a:cubicBezTo>
                        <a:cubicBezTo>
                          <a:pt x="423230" y="2511"/>
                          <a:pt x="436661" y="10322"/>
                          <a:pt x="445900" y="22418"/>
                        </a:cubicBezTo>
                        <a:lnTo>
                          <a:pt x="460473" y="41468"/>
                        </a:lnTo>
                        <a:cubicBezTo>
                          <a:pt x="469713" y="53565"/>
                          <a:pt x="473618" y="68615"/>
                          <a:pt x="471617" y="83759"/>
                        </a:cubicBezTo>
                        <a:cubicBezTo>
                          <a:pt x="469617" y="98904"/>
                          <a:pt x="461807" y="112334"/>
                          <a:pt x="449710" y="121574"/>
                        </a:cubicBezTo>
                        <a:lnTo>
                          <a:pt x="106334" y="383416"/>
                        </a:lnTo>
                        <a:cubicBezTo>
                          <a:pt x="96332" y="391131"/>
                          <a:pt x="84331" y="395132"/>
                          <a:pt x="71853" y="395132"/>
                        </a:cubicBezTo>
                        <a:close/>
                        <a:moveTo>
                          <a:pt x="400371" y="28610"/>
                        </a:moveTo>
                        <a:cubicBezTo>
                          <a:pt x="394179" y="28610"/>
                          <a:pt x="388179" y="30610"/>
                          <a:pt x="383130" y="34420"/>
                        </a:cubicBezTo>
                        <a:lnTo>
                          <a:pt x="39754" y="296262"/>
                        </a:lnTo>
                        <a:cubicBezTo>
                          <a:pt x="33753" y="300834"/>
                          <a:pt x="29848" y="307597"/>
                          <a:pt x="28800" y="315217"/>
                        </a:cubicBezTo>
                        <a:cubicBezTo>
                          <a:pt x="27753" y="322837"/>
                          <a:pt x="29753" y="330362"/>
                          <a:pt x="34325" y="336362"/>
                        </a:cubicBezTo>
                        <a:lnTo>
                          <a:pt x="48898" y="355412"/>
                        </a:lnTo>
                        <a:cubicBezTo>
                          <a:pt x="53470" y="361413"/>
                          <a:pt x="60233" y="365318"/>
                          <a:pt x="67853" y="366366"/>
                        </a:cubicBezTo>
                        <a:cubicBezTo>
                          <a:pt x="75473" y="367414"/>
                          <a:pt x="82997" y="365414"/>
                          <a:pt x="88998" y="360842"/>
                        </a:cubicBezTo>
                        <a:lnTo>
                          <a:pt x="432374" y="98999"/>
                        </a:lnTo>
                        <a:lnTo>
                          <a:pt x="432374" y="98999"/>
                        </a:lnTo>
                        <a:cubicBezTo>
                          <a:pt x="438375" y="94427"/>
                          <a:pt x="442280" y="87665"/>
                          <a:pt x="443328" y="80045"/>
                        </a:cubicBezTo>
                        <a:cubicBezTo>
                          <a:pt x="444376" y="72425"/>
                          <a:pt x="442376" y="64900"/>
                          <a:pt x="437804" y="58899"/>
                        </a:cubicBezTo>
                        <a:lnTo>
                          <a:pt x="423230" y="39849"/>
                        </a:lnTo>
                        <a:cubicBezTo>
                          <a:pt x="418658" y="33848"/>
                          <a:pt x="411896" y="29943"/>
                          <a:pt x="404276" y="28895"/>
                        </a:cubicBezTo>
                        <a:cubicBezTo>
                          <a:pt x="402942" y="28705"/>
                          <a:pt x="401609" y="28610"/>
                          <a:pt x="400371" y="28610"/>
                        </a:cubicBez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1" name="Google Shape;441;p3"/>
                  <p:cNvSpPr/>
                  <p:nvPr/>
                </p:nvSpPr>
                <p:spPr>
                  <a:xfrm>
                    <a:off x="6475484" y="1579019"/>
                    <a:ext cx="266440" cy="238254"/>
                  </a:xfrm>
                  <a:custGeom>
                    <a:rect b="b" l="l" r="r" t="t"/>
                    <a:pathLst>
                      <a:path extrusionOk="0" h="238254" w="266440">
                        <a:moveTo>
                          <a:pt x="71905" y="238255"/>
                        </a:moveTo>
                        <a:cubicBezTo>
                          <a:pt x="69333" y="238255"/>
                          <a:pt x="66761" y="238064"/>
                          <a:pt x="64094" y="237683"/>
                        </a:cubicBezTo>
                        <a:cubicBezTo>
                          <a:pt x="48950" y="235683"/>
                          <a:pt x="35519" y="227873"/>
                          <a:pt x="26280" y="215776"/>
                        </a:cubicBezTo>
                        <a:lnTo>
                          <a:pt x="11707" y="196726"/>
                        </a:lnTo>
                        <a:cubicBezTo>
                          <a:pt x="-7438" y="171675"/>
                          <a:pt x="-2581" y="135766"/>
                          <a:pt x="22470" y="116621"/>
                        </a:cubicBezTo>
                        <a:lnTo>
                          <a:pt x="160106" y="11655"/>
                        </a:lnTo>
                        <a:lnTo>
                          <a:pt x="160106" y="11655"/>
                        </a:lnTo>
                        <a:cubicBezTo>
                          <a:pt x="172203" y="2416"/>
                          <a:pt x="187253" y="-1489"/>
                          <a:pt x="202397" y="511"/>
                        </a:cubicBezTo>
                        <a:cubicBezTo>
                          <a:pt x="217542" y="2511"/>
                          <a:pt x="230972" y="10322"/>
                          <a:pt x="240212" y="22418"/>
                        </a:cubicBezTo>
                        <a:lnTo>
                          <a:pt x="254785" y="41468"/>
                        </a:lnTo>
                        <a:cubicBezTo>
                          <a:pt x="264024" y="53565"/>
                          <a:pt x="267929" y="68615"/>
                          <a:pt x="265929" y="83759"/>
                        </a:cubicBezTo>
                        <a:cubicBezTo>
                          <a:pt x="263929" y="98904"/>
                          <a:pt x="256118" y="112334"/>
                          <a:pt x="244022" y="121574"/>
                        </a:cubicBezTo>
                        <a:lnTo>
                          <a:pt x="106385" y="226539"/>
                        </a:lnTo>
                        <a:cubicBezTo>
                          <a:pt x="96384" y="234254"/>
                          <a:pt x="84383" y="238255"/>
                          <a:pt x="71905" y="238255"/>
                        </a:cubicBezTo>
                        <a:close/>
                        <a:moveTo>
                          <a:pt x="194682" y="28705"/>
                        </a:moveTo>
                        <a:cubicBezTo>
                          <a:pt x="188491" y="28705"/>
                          <a:pt x="182490" y="30705"/>
                          <a:pt x="177442" y="34515"/>
                        </a:cubicBezTo>
                        <a:lnTo>
                          <a:pt x="177442" y="34515"/>
                        </a:lnTo>
                        <a:lnTo>
                          <a:pt x="39806" y="139481"/>
                        </a:lnTo>
                        <a:cubicBezTo>
                          <a:pt x="27328" y="149006"/>
                          <a:pt x="24851" y="167008"/>
                          <a:pt x="34376" y="179486"/>
                        </a:cubicBezTo>
                        <a:lnTo>
                          <a:pt x="48950" y="198536"/>
                        </a:lnTo>
                        <a:cubicBezTo>
                          <a:pt x="58475" y="211109"/>
                          <a:pt x="76477" y="213490"/>
                          <a:pt x="88955" y="203965"/>
                        </a:cubicBezTo>
                        <a:lnTo>
                          <a:pt x="226591" y="98999"/>
                        </a:lnTo>
                        <a:cubicBezTo>
                          <a:pt x="232592" y="94427"/>
                          <a:pt x="236497" y="87665"/>
                          <a:pt x="237545" y="80045"/>
                        </a:cubicBezTo>
                        <a:cubicBezTo>
                          <a:pt x="238593" y="72425"/>
                          <a:pt x="236592" y="64900"/>
                          <a:pt x="232020" y="58899"/>
                        </a:cubicBezTo>
                        <a:lnTo>
                          <a:pt x="217447" y="39849"/>
                        </a:lnTo>
                        <a:cubicBezTo>
                          <a:pt x="212875" y="33848"/>
                          <a:pt x="206112" y="29943"/>
                          <a:pt x="198492" y="28895"/>
                        </a:cubicBezTo>
                        <a:cubicBezTo>
                          <a:pt x="197254" y="28800"/>
                          <a:pt x="195920" y="28705"/>
                          <a:pt x="194682" y="28705"/>
                        </a:cubicBezTo>
                        <a:close/>
                        <a:moveTo>
                          <a:pt x="168774" y="23085"/>
                        </a:moveTo>
                        <a:lnTo>
                          <a:pt x="168774" y="23085"/>
                        </a:lnTo>
                        <a:lnTo>
                          <a:pt x="168774" y="23085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2" name="Google Shape;442;p3"/>
                  <p:cNvSpPr/>
                  <p:nvPr/>
                </p:nvSpPr>
                <p:spPr>
                  <a:xfrm>
                    <a:off x="6350802" y="1447479"/>
                    <a:ext cx="382791" cy="326932"/>
                  </a:xfrm>
                  <a:custGeom>
                    <a:rect b="b" l="l" r="r" t="t"/>
                    <a:pathLst>
                      <a:path extrusionOk="0" h="326932" w="382791">
                        <a:moveTo>
                          <a:pt x="71810" y="326933"/>
                        </a:moveTo>
                        <a:cubicBezTo>
                          <a:pt x="54569" y="326933"/>
                          <a:pt x="37520" y="319217"/>
                          <a:pt x="26280" y="304454"/>
                        </a:cubicBezTo>
                        <a:lnTo>
                          <a:pt x="11707" y="285404"/>
                        </a:lnTo>
                        <a:cubicBezTo>
                          <a:pt x="-7438" y="260353"/>
                          <a:pt x="-2581" y="224444"/>
                          <a:pt x="22470" y="205298"/>
                        </a:cubicBezTo>
                        <a:lnTo>
                          <a:pt x="276407" y="11655"/>
                        </a:lnTo>
                        <a:cubicBezTo>
                          <a:pt x="288503" y="2416"/>
                          <a:pt x="303553" y="-1489"/>
                          <a:pt x="318698" y="511"/>
                        </a:cubicBezTo>
                        <a:cubicBezTo>
                          <a:pt x="333842" y="2511"/>
                          <a:pt x="347273" y="10322"/>
                          <a:pt x="356512" y="22418"/>
                        </a:cubicBezTo>
                        <a:lnTo>
                          <a:pt x="371085" y="41468"/>
                        </a:lnTo>
                        <a:cubicBezTo>
                          <a:pt x="390230" y="66519"/>
                          <a:pt x="385373" y="102428"/>
                          <a:pt x="360322" y="121574"/>
                        </a:cubicBezTo>
                        <a:lnTo>
                          <a:pt x="106481" y="315217"/>
                        </a:lnTo>
                        <a:cubicBezTo>
                          <a:pt x="96098" y="323123"/>
                          <a:pt x="83906" y="326933"/>
                          <a:pt x="71810" y="326933"/>
                        </a:cubicBezTo>
                        <a:close/>
                        <a:moveTo>
                          <a:pt x="310982" y="28610"/>
                        </a:moveTo>
                        <a:cubicBezTo>
                          <a:pt x="304791" y="28610"/>
                          <a:pt x="298790" y="30610"/>
                          <a:pt x="293742" y="34420"/>
                        </a:cubicBezTo>
                        <a:lnTo>
                          <a:pt x="293742" y="34420"/>
                        </a:lnTo>
                        <a:lnTo>
                          <a:pt x="39901" y="228063"/>
                        </a:lnTo>
                        <a:cubicBezTo>
                          <a:pt x="27423" y="237588"/>
                          <a:pt x="24947" y="255590"/>
                          <a:pt x="34472" y="268068"/>
                        </a:cubicBezTo>
                        <a:lnTo>
                          <a:pt x="49045" y="287118"/>
                        </a:lnTo>
                        <a:cubicBezTo>
                          <a:pt x="58570" y="299596"/>
                          <a:pt x="76572" y="302072"/>
                          <a:pt x="89145" y="292547"/>
                        </a:cubicBezTo>
                        <a:lnTo>
                          <a:pt x="342986" y="98904"/>
                        </a:lnTo>
                        <a:cubicBezTo>
                          <a:pt x="355464" y="89379"/>
                          <a:pt x="357940" y="71377"/>
                          <a:pt x="348415" y="58899"/>
                        </a:cubicBezTo>
                        <a:lnTo>
                          <a:pt x="333842" y="39849"/>
                        </a:lnTo>
                        <a:cubicBezTo>
                          <a:pt x="329270" y="33848"/>
                          <a:pt x="322507" y="29943"/>
                          <a:pt x="314888" y="28895"/>
                        </a:cubicBezTo>
                        <a:cubicBezTo>
                          <a:pt x="313554" y="28705"/>
                          <a:pt x="312316" y="28610"/>
                          <a:pt x="310982" y="28610"/>
                        </a:cubicBezTo>
                        <a:close/>
                        <a:moveTo>
                          <a:pt x="285074" y="23085"/>
                        </a:moveTo>
                        <a:lnTo>
                          <a:pt x="285074" y="23085"/>
                        </a:lnTo>
                        <a:lnTo>
                          <a:pt x="285074" y="23085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3" name="Google Shape;443;p3"/>
                  <p:cNvSpPr/>
                  <p:nvPr/>
                </p:nvSpPr>
                <p:spPr>
                  <a:xfrm>
                    <a:off x="6239550" y="1326174"/>
                    <a:ext cx="472180" cy="395183"/>
                  </a:xfrm>
                  <a:custGeom>
                    <a:rect b="b" l="l" r="r" t="t"/>
                    <a:pathLst>
                      <a:path extrusionOk="0" h="395183" w="472180">
                        <a:moveTo>
                          <a:pt x="71905" y="395183"/>
                        </a:moveTo>
                        <a:cubicBezTo>
                          <a:pt x="69333" y="395183"/>
                          <a:pt x="66761" y="394993"/>
                          <a:pt x="64094" y="394612"/>
                        </a:cubicBezTo>
                        <a:cubicBezTo>
                          <a:pt x="48950" y="392612"/>
                          <a:pt x="35519" y="384801"/>
                          <a:pt x="26280" y="372704"/>
                        </a:cubicBezTo>
                        <a:lnTo>
                          <a:pt x="11707" y="353654"/>
                        </a:lnTo>
                        <a:cubicBezTo>
                          <a:pt x="-7438" y="328604"/>
                          <a:pt x="-2581" y="292694"/>
                          <a:pt x="22470" y="273549"/>
                        </a:cubicBezTo>
                        <a:lnTo>
                          <a:pt x="365847" y="11707"/>
                        </a:lnTo>
                        <a:lnTo>
                          <a:pt x="365847" y="11707"/>
                        </a:lnTo>
                        <a:cubicBezTo>
                          <a:pt x="390897" y="-7438"/>
                          <a:pt x="426806" y="-2581"/>
                          <a:pt x="445952" y="22470"/>
                        </a:cubicBezTo>
                        <a:lnTo>
                          <a:pt x="460525" y="41520"/>
                        </a:lnTo>
                        <a:cubicBezTo>
                          <a:pt x="469764" y="53617"/>
                          <a:pt x="473669" y="68666"/>
                          <a:pt x="471669" y="83811"/>
                        </a:cubicBezTo>
                        <a:cubicBezTo>
                          <a:pt x="469669" y="98956"/>
                          <a:pt x="461858" y="112386"/>
                          <a:pt x="449762" y="121625"/>
                        </a:cubicBezTo>
                        <a:lnTo>
                          <a:pt x="106385" y="383468"/>
                        </a:lnTo>
                        <a:cubicBezTo>
                          <a:pt x="96384" y="391088"/>
                          <a:pt x="84383" y="395183"/>
                          <a:pt x="71905" y="395183"/>
                        </a:cubicBezTo>
                        <a:close/>
                        <a:moveTo>
                          <a:pt x="383182" y="34472"/>
                        </a:moveTo>
                        <a:lnTo>
                          <a:pt x="39806" y="296314"/>
                        </a:lnTo>
                        <a:cubicBezTo>
                          <a:pt x="27328" y="305839"/>
                          <a:pt x="24851" y="323841"/>
                          <a:pt x="34376" y="336319"/>
                        </a:cubicBezTo>
                        <a:lnTo>
                          <a:pt x="48950" y="355369"/>
                        </a:lnTo>
                        <a:cubicBezTo>
                          <a:pt x="58475" y="367942"/>
                          <a:pt x="76477" y="370323"/>
                          <a:pt x="89050" y="360798"/>
                        </a:cubicBezTo>
                        <a:lnTo>
                          <a:pt x="432426" y="98956"/>
                        </a:lnTo>
                        <a:cubicBezTo>
                          <a:pt x="438427" y="94384"/>
                          <a:pt x="442332" y="87621"/>
                          <a:pt x="443380" y="80001"/>
                        </a:cubicBezTo>
                        <a:cubicBezTo>
                          <a:pt x="444428" y="72381"/>
                          <a:pt x="442427" y="64856"/>
                          <a:pt x="437856" y="58856"/>
                        </a:cubicBezTo>
                        <a:lnTo>
                          <a:pt x="423282" y="39806"/>
                        </a:lnTo>
                        <a:cubicBezTo>
                          <a:pt x="413757" y="27328"/>
                          <a:pt x="395755" y="24851"/>
                          <a:pt x="383182" y="34472"/>
                        </a:cubicBezTo>
                        <a:lnTo>
                          <a:pt x="383182" y="34472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444" name="Google Shape;444;p3"/>
                <p:cNvSpPr/>
                <p:nvPr/>
              </p:nvSpPr>
              <p:spPr>
                <a:xfrm>
                  <a:off x="6596368" y="1703773"/>
                  <a:ext cx="603028" cy="751675"/>
                </a:xfrm>
                <a:custGeom>
                  <a:rect b="b" l="l" r="r" t="t"/>
                  <a:pathLst>
                    <a:path extrusionOk="0" h="751675" w="603028">
                      <a:moveTo>
                        <a:pt x="546048" y="751676"/>
                      </a:moveTo>
                      <a:cubicBezTo>
                        <a:pt x="543953" y="751676"/>
                        <a:pt x="541762" y="751486"/>
                        <a:pt x="539571" y="751200"/>
                      </a:cubicBezTo>
                      <a:cubicBezTo>
                        <a:pt x="526998" y="749485"/>
                        <a:pt x="515759" y="743008"/>
                        <a:pt x="508043" y="732912"/>
                      </a:cubicBezTo>
                      <a:lnTo>
                        <a:pt x="2933" y="70638"/>
                      </a:lnTo>
                      <a:cubicBezTo>
                        <a:pt x="-1830" y="64352"/>
                        <a:pt x="-687" y="55398"/>
                        <a:pt x="5600" y="50636"/>
                      </a:cubicBezTo>
                      <a:lnTo>
                        <a:pt x="68179" y="2916"/>
                      </a:lnTo>
                      <a:cubicBezTo>
                        <a:pt x="71227" y="630"/>
                        <a:pt x="75037" y="-418"/>
                        <a:pt x="78751" y="153"/>
                      </a:cubicBezTo>
                      <a:cubicBezTo>
                        <a:pt x="82466" y="630"/>
                        <a:pt x="85895" y="2630"/>
                        <a:pt x="88181" y="5678"/>
                      </a:cubicBezTo>
                      <a:lnTo>
                        <a:pt x="593292" y="667951"/>
                      </a:lnTo>
                      <a:cubicBezTo>
                        <a:pt x="609199" y="688811"/>
                        <a:pt x="605198" y="718719"/>
                        <a:pt x="584339" y="734721"/>
                      </a:cubicBezTo>
                      <a:cubicBezTo>
                        <a:pt x="584339" y="734721"/>
                        <a:pt x="584339" y="734721"/>
                        <a:pt x="584339" y="734721"/>
                      </a:cubicBezTo>
                      <a:lnTo>
                        <a:pt x="574718" y="742056"/>
                      </a:lnTo>
                      <a:cubicBezTo>
                        <a:pt x="566432" y="748247"/>
                        <a:pt x="556335" y="751676"/>
                        <a:pt x="546048" y="751676"/>
                      </a:cubicBezTo>
                      <a:close/>
                      <a:moveTo>
                        <a:pt x="575766" y="723196"/>
                      </a:moveTo>
                      <a:lnTo>
                        <a:pt x="575766" y="723196"/>
                      </a:lnTo>
                      <a:lnTo>
                        <a:pt x="575766" y="723196"/>
                      </a:lnTo>
                      <a:close/>
                      <a:moveTo>
                        <a:pt x="34365" y="64638"/>
                      </a:moveTo>
                      <a:lnTo>
                        <a:pt x="530808" y="715576"/>
                      </a:lnTo>
                      <a:cubicBezTo>
                        <a:pt x="533856" y="719577"/>
                        <a:pt x="538333" y="722244"/>
                        <a:pt x="543381" y="722911"/>
                      </a:cubicBezTo>
                      <a:cubicBezTo>
                        <a:pt x="548429" y="723577"/>
                        <a:pt x="553382" y="722244"/>
                        <a:pt x="557478" y="719196"/>
                      </a:cubicBezTo>
                      <a:lnTo>
                        <a:pt x="567098" y="711861"/>
                      </a:lnTo>
                      <a:cubicBezTo>
                        <a:pt x="575481" y="705480"/>
                        <a:pt x="577100" y="693478"/>
                        <a:pt x="570718" y="685191"/>
                      </a:cubicBezTo>
                      <a:lnTo>
                        <a:pt x="74275" y="34253"/>
                      </a:lnTo>
                      <a:lnTo>
                        <a:pt x="34365" y="6463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445" name="Google Shape;445;p3"/>
                <p:cNvGrpSpPr/>
                <p:nvPr/>
              </p:nvGrpSpPr>
              <p:grpSpPr>
                <a:xfrm>
                  <a:off x="6140927" y="1209871"/>
                  <a:ext cx="273803" cy="509677"/>
                  <a:chOff x="6140927" y="1209871"/>
                  <a:chExt cx="273803" cy="509677"/>
                </a:xfrm>
              </p:grpSpPr>
              <p:sp>
                <p:nvSpPr>
                  <p:cNvPr id="446" name="Google Shape;446;p3"/>
                  <p:cNvSpPr/>
                  <p:nvPr/>
                </p:nvSpPr>
                <p:spPr>
                  <a:xfrm>
                    <a:off x="6140927" y="1209871"/>
                    <a:ext cx="197900" cy="169539"/>
                  </a:xfrm>
                  <a:custGeom>
                    <a:rect b="b" l="l" r="r" t="t"/>
                    <a:pathLst>
                      <a:path extrusionOk="0" h="169539" w="197900">
                        <a:moveTo>
                          <a:pt x="70229" y="169539"/>
                        </a:moveTo>
                        <a:cubicBezTo>
                          <a:pt x="67277" y="169539"/>
                          <a:pt x="64324" y="169349"/>
                          <a:pt x="61371" y="168968"/>
                        </a:cubicBezTo>
                        <a:cubicBezTo>
                          <a:pt x="44131" y="166682"/>
                          <a:pt x="28891" y="157824"/>
                          <a:pt x="18413" y="144108"/>
                        </a:cubicBezTo>
                        <a:lnTo>
                          <a:pt x="13270" y="137440"/>
                        </a:lnTo>
                        <a:cubicBezTo>
                          <a:pt x="-8447" y="108960"/>
                          <a:pt x="-2923" y="68193"/>
                          <a:pt x="25557" y="46476"/>
                        </a:cubicBezTo>
                        <a:lnTo>
                          <a:pt x="82612" y="2947"/>
                        </a:lnTo>
                        <a:cubicBezTo>
                          <a:pt x="87184" y="-577"/>
                          <a:pt x="93375" y="-958"/>
                          <a:pt x="98328" y="1899"/>
                        </a:cubicBezTo>
                        <a:cubicBezTo>
                          <a:pt x="106615" y="6662"/>
                          <a:pt x="113663" y="11138"/>
                          <a:pt x="118807" y="14377"/>
                        </a:cubicBezTo>
                        <a:cubicBezTo>
                          <a:pt x="139190" y="27331"/>
                          <a:pt x="170051" y="46857"/>
                          <a:pt x="193959" y="71908"/>
                        </a:cubicBezTo>
                        <a:cubicBezTo>
                          <a:pt x="196721" y="74861"/>
                          <a:pt x="198150" y="78861"/>
                          <a:pt x="197864" y="82862"/>
                        </a:cubicBezTo>
                        <a:cubicBezTo>
                          <a:pt x="197578" y="86958"/>
                          <a:pt x="195483" y="90672"/>
                          <a:pt x="192245" y="93149"/>
                        </a:cubicBezTo>
                        <a:lnTo>
                          <a:pt x="109282" y="156395"/>
                        </a:lnTo>
                        <a:cubicBezTo>
                          <a:pt x="98042" y="164967"/>
                          <a:pt x="84421" y="169539"/>
                          <a:pt x="70229" y="169539"/>
                        </a:cubicBezTo>
                        <a:close/>
                        <a:moveTo>
                          <a:pt x="92232" y="31427"/>
                        </a:moveTo>
                        <a:lnTo>
                          <a:pt x="42797" y="69146"/>
                        </a:lnTo>
                        <a:cubicBezTo>
                          <a:pt x="26891" y="81338"/>
                          <a:pt x="23747" y="104103"/>
                          <a:pt x="35939" y="120104"/>
                        </a:cubicBezTo>
                        <a:lnTo>
                          <a:pt x="41083" y="126772"/>
                        </a:lnTo>
                        <a:cubicBezTo>
                          <a:pt x="46893" y="134392"/>
                          <a:pt x="55466" y="139345"/>
                          <a:pt x="65181" y="140679"/>
                        </a:cubicBezTo>
                        <a:cubicBezTo>
                          <a:pt x="74801" y="142012"/>
                          <a:pt x="84421" y="139536"/>
                          <a:pt x="92042" y="133630"/>
                        </a:cubicBezTo>
                        <a:lnTo>
                          <a:pt x="161765" y="80481"/>
                        </a:lnTo>
                        <a:cubicBezTo>
                          <a:pt x="142238" y="63050"/>
                          <a:pt x="119474" y="48572"/>
                          <a:pt x="103471" y="38475"/>
                        </a:cubicBezTo>
                        <a:cubicBezTo>
                          <a:pt x="100424" y="36475"/>
                          <a:pt x="96613" y="34094"/>
                          <a:pt x="92232" y="31427"/>
                        </a:cubicBez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7" name="Google Shape;447;p3"/>
                  <p:cNvSpPr/>
                  <p:nvPr/>
                </p:nvSpPr>
                <p:spPr>
                  <a:xfrm>
                    <a:off x="6149328" y="1277227"/>
                    <a:ext cx="221558" cy="233722"/>
                  </a:xfrm>
                  <a:custGeom>
                    <a:rect b="b" l="l" r="r" t="t"/>
                    <a:pathLst>
                      <a:path extrusionOk="0" h="233722" w="221558">
                        <a:moveTo>
                          <a:pt x="70211" y="233723"/>
                        </a:moveTo>
                        <a:cubicBezTo>
                          <a:pt x="67258" y="233723"/>
                          <a:pt x="64306" y="233532"/>
                          <a:pt x="61353" y="233151"/>
                        </a:cubicBezTo>
                        <a:cubicBezTo>
                          <a:pt x="44113" y="230865"/>
                          <a:pt x="28873" y="222007"/>
                          <a:pt x="18395" y="208291"/>
                        </a:cubicBezTo>
                        <a:lnTo>
                          <a:pt x="13251" y="201528"/>
                        </a:lnTo>
                        <a:cubicBezTo>
                          <a:pt x="2774" y="187812"/>
                          <a:pt x="-1703" y="170667"/>
                          <a:pt x="583" y="153427"/>
                        </a:cubicBezTo>
                        <a:cubicBezTo>
                          <a:pt x="2964" y="136187"/>
                          <a:pt x="11727" y="120947"/>
                          <a:pt x="25539" y="110469"/>
                        </a:cubicBezTo>
                        <a:lnTo>
                          <a:pt x="166604" y="2932"/>
                        </a:lnTo>
                        <a:cubicBezTo>
                          <a:pt x="172414" y="-1449"/>
                          <a:pt x="180510" y="-878"/>
                          <a:pt x="185559" y="4361"/>
                        </a:cubicBezTo>
                        <a:cubicBezTo>
                          <a:pt x="208228" y="27983"/>
                          <a:pt x="220325" y="52272"/>
                          <a:pt x="221468" y="76656"/>
                        </a:cubicBezTo>
                        <a:cubicBezTo>
                          <a:pt x="222897" y="106850"/>
                          <a:pt x="207085" y="125805"/>
                          <a:pt x="194417" y="141045"/>
                        </a:cubicBezTo>
                        <a:cubicBezTo>
                          <a:pt x="187559" y="149331"/>
                          <a:pt x="180987" y="157142"/>
                          <a:pt x="177653" y="165810"/>
                        </a:cubicBezTo>
                        <a:cubicBezTo>
                          <a:pt x="176700" y="168286"/>
                          <a:pt x="175081" y="170382"/>
                          <a:pt x="172986" y="172001"/>
                        </a:cubicBezTo>
                        <a:lnTo>
                          <a:pt x="109359" y="220483"/>
                        </a:lnTo>
                        <a:cubicBezTo>
                          <a:pt x="98024" y="229246"/>
                          <a:pt x="84308" y="233723"/>
                          <a:pt x="70211" y="233723"/>
                        </a:cubicBezTo>
                        <a:close/>
                        <a:moveTo>
                          <a:pt x="173367" y="33793"/>
                        </a:moveTo>
                        <a:lnTo>
                          <a:pt x="42874" y="133329"/>
                        </a:lnTo>
                        <a:cubicBezTo>
                          <a:pt x="35254" y="139140"/>
                          <a:pt x="30301" y="147712"/>
                          <a:pt x="28968" y="157332"/>
                        </a:cubicBezTo>
                        <a:cubicBezTo>
                          <a:pt x="27634" y="166953"/>
                          <a:pt x="30206" y="176573"/>
                          <a:pt x="36016" y="184193"/>
                        </a:cubicBezTo>
                        <a:lnTo>
                          <a:pt x="41160" y="190956"/>
                        </a:lnTo>
                        <a:cubicBezTo>
                          <a:pt x="46970" y="198576"/>
                          <a:pt x="55542" y="203529"/>
                          <a:pt x="65258" y="204862"/>
                        </a:cubicBezTo>
                        <a:cubicBezTo>
                          <a:pt x="74973" y="206196"/>
                          <a:pt x="84498" y="203719"/>
                          <a:pt x="92118" y="197814"/>
                        </a:cubicBezTo>
                        <a:lnTo>
                          <a:pt x="152698" y="151617"/>
                        </a:lnTo>
                        <a:cubicBezTo>
                          <a:pt x="157841" y="140473"/>
                          <a:pt x="165271" y="131520"/>
                          <a:pt x="172509" y="122852"/>
                        </a:cubicBezTo>
                        <a:cubicBezTo>
                          <a:pt x="184035" y="109136"/>
                          <a:pt x="193941" y="97230"/>
                          <a:pt x="192988" y="78180"/>
                        </a:cubicBezTo>
                        <a:cubicBezTo>
                          <a:pt x="192988" y="78180"/>
                          <a:pt x="192988" y="78180"/>
                          <a:pt x="192988" y="78180"/>
                        </a:cubicBezTo>
                        <a:cubicBezTo>
                          <a:pt x="192226" y="63797"/>
                          <a:pt x="185654" y="48938"/>
                          <a:pt x="173367" y="33793"/>
                        </a:cubicBezTo>
                        <a:close/>
                        <a:moveTo>
                          <a:pt x="164318" y="160666"/>
                        </a:moveTo>
                        <a:lnTo>
                          <a:pt x="164318" y="160666"/>
                        </a:lnTo>
                        <a:lnTo>
                          <a:pt x="164318" y="160666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8" name="Google Shape;448;p3"/>
                  <p:cNvSpPr/>
                  <p:nvPr/>
                </p:nvSpPr>
                <p:spPr>
                  <a:xfrm>
                    <a:off x="6171122" y="1423725"/>
                    <a:ext cx="212345" cy="208573"/>
                  </a:xfrm>
                  <a:custGeom>
                    <a:rect b="b" l="l" r="r" t="t"/>
                    <a:pathLst>
                      <a:path extrusionOk="0" h="208573" w="212345">
                        <a:moveTo>
                          <a:pt x="70229" y="208574"/>
                        </a:moveTo>
                        <a:cubicBezTo>
                          <a:pt x="67277" y="208574"/>
                          <a:pt x="64324" y="208383"/>
                          <a:pt x="61371" y="208002"/>
                        </a:cubicBezTo>
                        <a:cubicBezTo>
                          <a:pt x="44131" y="205716"/>
                          <a:pt x="28891" y="196858"/>
                          <a:pt x="18413" y="183142"/>
                        </a:cubicBezTo>
                        <a:lnTo>
                          <a:pt x="13270" y="176474"/>
                        </a:lnTo>
                        <a:cubicBezTo>
                          <a:pt x="-8447" y="147995"/>
                          <a:pt x="-2923" y="107228"/>
                          <a:pt x="25557" y="85511"/>
                        </a:cubicBezTo>
                        <a:lnTo>
                          <a:pt x="133856" y="2929"/>
                        </a:lnTo>
                        <a:cubicBezTo>
                          <a:pt x="139000" y="-976"/>
                          <a:pt x="146048" y="-976"/>
                          <a:pt x="151192" y="2929"/>
                        </a:cubicBezTo>
                        <a:cubicBezTo>
                          <a:pt x="156335" y="6834"/>
                          <a:pt x="158240" y="13597"/>
                          <a:pt x="155859" y="19598"/>
                        </a:cubicBezTo>
                        <a:cubicBezTo>
                          <a:pt x="153764" y="24932"/>
                          <a:pt x="152906" y="30170"/>
                          <a:pt x="153382" y="36266"/>
                        </a:cubicBezTo>
                        <a:lnTo>
                          <a:pt x="153382" y="36266"/>
                        </a:lnTo>
                        <a:cubicBezTo>
                          <a:pt x="154811" y="57793"/>
                          <a:pt x="171671" y="70842"/>
                          <a:pt x="191102" y="85987"/>
                        </a:cubicBezTo>
                        <a:cubicBezTo>
                          <a:pt x="196626" y="90273"/>
                          <a:pt x="202150" y="94559"/>
                          <a:pt x="207389" y="99131"/>
                        </a:cubicBezTo>
                        <a:cubicBezTo>
                          <a:pt x="210628" y="101894"/>
                          <a:pt x="212438" y="106085"/>
                          <a:pt x="212342" y="110371"/>
                        </a:cubicBezTo>
                        <a:cubicBezTo>
                          <a:pt x="212247" y="114657"/>
                          <a:pt x="210152" y="118658"/>
                          <a:pt x="206722" y="121325"/>
                        </a:cubicBezTo>
                        <a:lnTo>
                          <a:pt x="109377" y="195524"/>
                        </a:lnTo>
                        <a:cubicBezTo>
                          <a:pt x="97947" y="204002"/>
                          <a:pt x="84326" y="208574"/>
                          <a:pt x="70229" y="208574"/>
                        </a:cubicBezTo>
                        <a:close/>
                        <a:moveTo>
                          <a:pt x="125570" y="45029"/>
                        </a:moveTo>
                        <a:lnTo>
                          <a:pt x="42797" y="108085"/>
                        </a:lnTo>
                        <a:cubicBezTo>
                          <a:pt x="26890" y="120277"/>
                          <a:pt x="23747" y="143042"/>
                          <a:pt x="35939" y="159044"/>
                        </a:cubicBezTo>
                        <a:lnTo>
                          <a:pt x="41083" y="165711"/>
                        </a:lnTo>
                        <a:cubicBezTo>
                          <a:pt x="46893" y="173331"/>
                          <a:pt x="55465" y="178284"/>
                          <a:pt x="65181" y="179618"/>
                        </a:cubicBezTo>
                        <a:cubicBezTo>
                          <a:pt x="74897" y="180951"/>
                          <a:pt x="84422" y="178379"/>
                          <a:pt x="92041" y="172569"/>
                        </a:cubicBezTo>
                        <a:lnTo>
                          <a:pt x="174909" y="109418"/>
                        </a:lnTo>
                        <a:cubicBezTo>
                          <a:pt x="174433" y="109037"/>
                          <a:pt x="173956" y="108656"/>
                          <a:pt x="173480" y="108371"/>
                        </a:cubicBezTo>
                        <a:cubicBezTo>
                          <a:pt x="153192" y="92654"/>
                          <a:pt x="130522" y="75033"/>
                          <a:pt x="125570" y="45029"/>
                        </a:cubicBez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49" name="Google Shape;449;p3"/>
                  <p:cNvSpPr/>
                  <p:nvPr/>
                </p:nvSpPr>
                <p:spPr>
                  <a:xfrm>
                    <a:off x="6237529" y="1519149"/>
                    <a:ext cx="177201" cy="200399"/>
                  </a:xfrm>
                  <a:custGeom>
                    <a:rect b="b" l="l" r="r" t="t"/>
                    <a:pathLst>
                      <a:path extrusionOk="0" h="200399" w="177201">
                        <a:moveTo>
                          <a:pt x="70116" y="200399"/>
                        </a:moveTo>
                        <a:cubicBezTo>
                          <a:pt x="50494" y="200399"/>
                          <a:pt x="31159" y="191636"/>
                          <a:pt x="18395" y="174872"/>
                        </a:cubicBezTo>
                        <a:lnTo>
                          <a:pt x="13251" y="168109"/>
                        </a:lnTo>
                        <a:cubicBezTo>
                          <a:pt x="2774" y="154393"/>
                          <a:pt x="-1703" y="137248"/>
                          <a:pt x="583" y="120103"/>
                        </a:cubicBezTo>
                        <a:cubicBezTo>
                          <a:pt x="2965" y="102863"/>
                          <a:pt x="11727" y="87623"/>
                          <a:pt x="25539" y="77146"/>
                        </a:cubicBezTo>
                        <a:lnTo>
                          <a:pt x="122884" y="2946"/>
                        </a:lnTo>
                        <a:cubicBezTo>
                          <a:pt x="128218" y="-1150"/>
                          <a:pt x="135648" y="-959"/>
                          <a:pt x="140791" y="3422"/>
                        </a:cubicBezTo>
                        <a:cubicBezTo>
                          <a:pt x="153936" y="14566"/>
                          <a:pt x="169652" y="30473"/>
                          <a:pt x="175176" y="54667"/>
                        </a:cubicBezTo>
                        <a:lnTo>
                          <a:pt x="175176" y="54667"/>
                        </a:lnTo>
                        <a:cubicBezTo>
                          <a:pt x="182225" y="85813"/>
                          <a:pt x="170700" y="124390"/>
                          <a:pt x="143363" y="160489"/>
                        </a:cubicBezTo>
                        <a:cubicBezTo>
                          <a:pt x="142601" y="161537"/>
                          <a:pt x="141649" y="162490"/>
                          <a:pt x="140601" y="163252"/>
                        </a:cubicBezTo>
                        <a:lnTo>
                          <a:pt x="109359" y="187064"/>
                        </a:lnTo>
                        <a:cubicBezTo>
                          <a:pt x="97738" y="196113"/>
                          <a:pt x="83927" y="200399"/>
                          <a:pt x="70116" y="200399"/>
                        </a:cubicBezTo>
                        <a:close/>
                        <a:moveTo>
                          <a:pt x="130695" y="32950"/>
                        </a:moveTo>
                        <a:lnTo>
                          <a:pt x="42874" y="99910"/>
                        </a:lnTo>
                        <a:cubicBezTo>
                          <a:pt x="35254" y="105721"/>
                          <a:pt x="30301" y="114293"/>
                          <a:pt x="28968" y="123913"/>
                        </a:cubicBezTo>
                        <a:cubicBezTo>
                          <a:pt x="27634" y="133534"/>
                          <a:pt x="30206" y="143154"/>
                          <a:pt x="36016" y="150774"/>
                        </a:cubicBezTo>
                        <a:lnTo>
                          <a:pt x="41160" y="157537"/>
                        </a:lnTo>
                        <a:cubicBezTo>
                          <a:pt x="53257" y="173443"/>
                          <a:pt x="76117" y="176587"/>
                          <a:pt x="92118" y="164395"/>
                        </a:cubicBezTo>
                        <a:lnTo>
                          <a:pt x="121741" y="141820"/>
                        </a:lnTo>
                        <a:cubicBezTo>
                          <a:pt x="142792" y="113341"/>
                          <a:pt x="152412" y="83242"/>
                          <a:pt x="147363" y="61048"/>
                        </a:cubicBezTo>
                        <a:cubicBezTo>
                          <a:pt x="147363" y="61048"/>
                          <a:pt x="147363" y="61048"/>
                          <a:pt x="147363" y="61048"/>
                        </a:cubicBezTo>
                        <a:cubicBezTo>
                          <a:pt x="145077" y="51142"/>
                          <a:pt x="139934" y="42379"/>
                          <a:pt x="130695" y="32950"/>
                        </a:cubicBezTo>
                        <a:close/>
                        <a:moveTo>
                          <a:pt x="132028" y="152012"/>
                        </a:moveTo>
                        <a:lnTo>
                          <a:pt x="132028" y="152012"/>
                        </a:lnTo>
                        <a:lnTo>
                          <a:pt x="132028" y="152012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450" name="Google Shape;450;p3"/>
                <p:cNvGrpSpPr/>
                <p:nvPr/>
              </p:nvGrpSpPr>
              <p:grpSpPr>
                <a:xfrm>
                  <a:off x="6140927" y="1209871"/>
                  <a:ext cx="273803" cy="509677"/>
                  <a:chOff x="6140927" y="1209871"/>
                  <a:chExt cx="273803" cy="509677"/>
                </a:xfrm>
              </p:grpSpPr>
              <p:grpSp>
                <p:nvGrpSpPr>
                  <p:cNvPr id="451" name="Google Shape;451;p3"/>
                  <p:cNvGrpSpPr/>
                  <p:nvPr/>
                </p:nvGrpSpPr>
                <p:grpSpPr>
                  <a:xfrm>
                    <a:off x="6140927" y="1209871"/>
                    <a:ext cx="197900" cy="169539"/>
                    <a:chOff x="6140927" y="1209871"/>
                    <a:chExt cx="197900" cy="169539"/>
                  </a:xfrm>
                </p:grpSpPr>
                <p:sp>
                  <p:nvSpPr>
                    <p:cNvPr id="452" name="Google Shape;452;p3"/>
                    <p:cNvSpPr/>
                    <p:nvPr/>
                  </p:nvSpPr>
                  <p:spPr>
                    <a:xfrm>
                      <a:off x="6155188" y="1224153"/>
                      <a:ext cx="169411" cy="140986"/>
                    </a:xfrm>
                    <a:custGeom>
                      <a:rect b="b" l="l" r="r" t="t"/>
                      <a:pathLst>
                        <a:path extrusionOk="0" h="140986" w="169411">
                          <a:moveTo>
                            <a:pt x="169411" y="67437"/>
                          </a:moveTo>
                          <a:lnTo>
                            <a:pt x="86449" y="130683"/>
                          </a:lnTo>
                          <a:cubicBezTo>
                            <a:pt x="64351" y="147542"/>
                            <a:pt x="32347" y="143256"/>
                            <a:pt x="15487" y="121158"/>
                          </a:cubicBezTo>
                          <a:lnTo>
                            <a:pt x="10344" y="114491"/>
                          </a:lnTo>
                          <a:cubicBezTo>
                            <a:pt x="-6611" y="92297"/>
                            <a:pt x="-2229" y="60388"/>
                            <a:pt x="19869" y="43529"/>
                          </a:cubicBezTo>
                          <a:lnTo>
                            <a:pt x="76924" y="0"/>
                          </a:lnTo>
                          <a:cubicBezTo>
                            <a:pt x="84925" y="4572"/>
                            <a:pt x="91878" y="8953"/>
                            <a:pt x="96831" y="12192"/>
                          </a:cubicBezTo>
                          <a:cubicBezTo>
                            <a:pt x="117405" y="25146"/>
                            <a:pt x="146933" y="44006"/>
                            <a:pt x="169411" y="67437"/>
                          </a:cubicBezTo>
                          <a:close/>
                        </a:path>
                      </a:pathLst>
                    </a:custGeom>
                    <a:solidFill>
                      <a:srgbClr val="F5B245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3" name="Google Shape;453;p3"/>
                    <p:cNvSpPr/>
                    <p:nvPr/>
                  </p:nvSpPr>
                  <p:spPr>
                    <a:xfrm>
                      <a:off x="6140927" y="1209871"/>
                      <a:ext cx="197900" cy="169539"/>
                    </a:xfrm>
                    <a:custGeom>
                      <a:rect b="b" l="l" r="r" t="t"/>
                      <a:pathLst>
                        <a:path extrusionOk="0" h="169539" w="197900">
                          <a:moveTo>
                            <a:pt x="70229" y="169539"/>
                          </a:moveTo>
                          <a:cubicBezTo>
                            <a:pt x="67277" y="169539"/>
                            <a:pt x="64324" y="169349"/>
                            <a:pt x="61371" y="168968"/>
                          </a:cubicBezTo>
                          <a:cubicBezTo>
                            <a:pt x="44131" y="166682"/>
                            <a:pt x="28891" y="157824"/>
                            <a:pt x="18413" y="144108"/>
                          </a:cubicBezTo>
                          <a:lnTo>
                            <a:pt x="13270" y="137440"/>
                          </a:lnTo>
                          <a:cubicBezTo>
                            <a:pt x="-8447" y="108960"/>
                            <a:pt x="-2923" y="68193"/>
                            <a:pt x="25557" y="46476"/>
                          </a:cubicBezTo>
                          <a:lnTo>
                            <a:pt x="82612" y="2947"/>
                          </a:lnTo>
                          <a:cubicBezTo>
                            <a:pt x="87184" y="-577"/>
                            <a:pt x="93375" y="-958"/>
                            <a:pt x="98328" y="1899"/>
                          </a:cubicBezTo>
                          <a:cubicBezTo>
                            <a:pt x="106615" y="6662"/>
                            <a:pt x="113663" y="11138"/>
                            <a:pt x="118807" y="14377"/>
                          </a:cubicBezTo>
                          <a:cubicBezTo>
                            <a:pt x="139190" y="27331"/>
                            <a:pt x="170051" y="46857"/>
                            <a:pt x="193959" y="71908"/>
                          </a:cubicBezTo>
                          <a:cubicBezTo>
                            <a:pt x="196721" y="74861"/>
                            <a:pt x="198150" y="78861"/>
                            <a:pt x="197864" y="82862"/>
                          </a:cubicBezTo>
                          <a:cubicBezTo>
                            <a:pt x="197578" y="86958"/>
                            <a:pt x="195483" y="90672"/>
                            <a:pt x="192245" y="93149"/>
                          </a:cubicBezTo>
                          <a:lnTo>
                            <a:pt x="109282" y="156395"/>
                          </a:lnTo>
                          <a:cubicBezTo>
                            <a:pt x="98042" y="164967"/>
                            <a:pt x="84421" y="169539"/>
                            <a:pt x="70229" y="169539"/>
                          </a:cubicBezTo>
                          <a:close/>
                          <a:moveTo>
                            <a:pt x="92232" y="31427"/>
                          </a:moveTo>
                          <a:lnTo>
                            <a:pt x="42797" y="69146"/>
                          </a:lnTo>
                          <a:cubicBezTo>
                            <a:pt x="26891" y="81338"/>
                            <a:pt x="23747" y="104103"/>
                            <a:pt x="35939" y="120104"/>
                          </a:cubicBezTo>
                          <a:lnTo>
                            <a:pt x="41083" y="126772"/>
                          </a:lnTo>
                          <a:cubicBezTo>
                            <a:pt x="46893" y="134392"/>
                            <a:pt x="55466" y="139345"/>
                            <a:pt x="65181" y="140679"/>
                          </a:cubicBezTo>
                          <a:cubicBezTo>
                            <a:pt x="74801" y="142012"/>
                            <a:pt x="84421" y="139536"/>
                            <a:pt x="92042" y="133630"/>
                          </a:cubicBezTo>
                          <a:lnTo>
                            <a:pt x="161765" y="80481"/>
                          </a:lnTo>
                          <a:cubicBezTo>
                            <a:pt x="142238" y="63050"/>
                            <a:pt x="119474" y="48572"/>
                            <a:pt x="103471" y="38475"/>
                          </a:cubicBezTo>
                          <a:cubicBezTo>
                            <a:pt x="100424" y="36475"/>
                            <a:pt x="96613" y="34094"/>
                            <a:pt x="92232" y="31427"/>
                          </a:cubicBezTo>
                          <a:close/>
                        </a:path>
                      </a:pathLst>
                    </a:custGeom>
                    <a:solidFill>
                      <a:srgbClr val="C18426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54" name="Google Shape;454;p3"/>
                  <p:cNvGrpSpPr/>
                  <p:nvPr/>
                </p:nvGrpSpPr>
                <p:grpSpPr>
                  <a:xfrm>
                    <a:off x="6149328" y="1277227"/>
                    <a:ext cx="221558" cy="233722"/>
                    <a:chOff x="6149328" y="1277227"/>
                    <a:chExt cx="221558" cy="233722"/>
                  </a:xfrm>
                </p:grpSpPr>
                <p:sp>
                  <p:nvSpPr>
                    <p:cNvPr id="455" name="Google Shape;455;p3"/>
                    <p:cNvSpPr/>
                    <p:nvPr/>
                  </p:nvSpPr>
                  <p:spPr>
                    <a:xfrm>
                      <a:off x="6163475" y="1291590"/>
                      <a:ext cx="193111" cy="205089"/>
                    </a:xfrm>
                    <a:custGeom>
                      <a:rect b="b" l="l" r="r" t="t"/>
                      <a:pathLst>
                        <a:path extrusionOk="0" h="205089" w="193111">
                          <a:moveTo>
                            <a:pt x="193033" y="63055"/>
                          </a:moveTo>
                          <a:cubicBezTo>
                            <a:pt x="194938" y="102679"/>
                            <a:pt x="161315" y="117539"/>
                            <a:pt x="150076" y="146304"/>
                          </a:cubicBezTo>
                          <a:lnTo>
                            <a:pt x="86449" y="194786"/>
                          </a:lnTo>
                          <a:cubicBezTo>
                            <a:pt x="64351" y="211646"/>
                            <a:pt x="32347" y="207359"/>
                            <a:pt x="15487" y="185261"/>
                          </a:cubicBezTo>
                          <a:lnTo>
                            <a:pt x="10344" y="178594"/>
                          </a:lnTo>
                          <a:cubicBezTo>
                            <a:pt x="-6611" y="156401"/>
                            <a:pt x="-2229" y="124492"/>
                            <a:pt x="19869" y="107632"/>
                          </a:cubicBezTo>
                          <a:lnTo>
                            <a:pt x="161125" y="0"/>
                          </a:lnTo>
                          <a:cubicBezTo>
                            <a:pt x="178746" y="18383"/>
                            <a:pt x="191985" y="39529"/>
                            <a:pt x="193033" y="63055"/>
                          </a:cubicBezTo>
                          <a:close/>
                        </a:path>
                      </a:pathLst>
                    </a:custGeom>
                    <a:solidFill>
                      <a:srgbClr val="F5B245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6" name="Google Shape;456;p3"/>
                    <p:cNvSpPr/>
                    <p:nvPr/>
                  </p:nvSpPr>
                  <p:spPr>
                    <a:xfrm>
                      <a:off x="6149328" y="1277227"/>
                      <a:ext cx="221558" cy="233722"/>
                    </a:xfrm>
                    <a:custGeom>
                      <a:rect b="b" l="l" r="r" t="t"/>
                      <a:pathLst>
                        <a:path extrusionOk="0" h="233722" w="221558">
                          <a:moveTo>
                            <a:pt x="70211" y="233723"/>
                          </a:moveTo>
                          <a:cubicBezTo>
                            <a:pt x="67258" y="233723"/>
                            <a:pt x="64306" y="233532"/>
                            <a:pt x="61353" y="233151"/>
                          </a:cubicBezTo>
                          <a:cubicBezTo>
                            <a:pt x="44113" y="230865"/>
                            <a:pt x="28873" y="222007"/>
                            <a:pt x="18395" y="208291"/>
                          </a:cubicBezTo>
                          <a:lnTo>
                            <a:pt x="13251" y="201528"/>
                          </a:lnTo>
                          <a:cubicBezTo>
                            <a:pt x="2774" y="187812"/>
                            <a:pt x="-1703" y="170667"/>
                            <a:pt x="583" y="153427"/>
                          </a:cubicBezTo>
                          <a:cubicBezTo>
                            <a:pt x="2964" y="136187"/>
                            <a:pt x="11727" y="120947"/>
                            <a:pt x="25539" y="110469"/>
                          </a:cubicBezTo>
                          <a:lnTo>
                            <a:pt x="166604" y="2932"/>
                          </a:lnTo>
                          <a:cubicBezTo>
                            <a:pt x="172414" y="-1449"/>
                            <a:pt x="180510" y="-878"/>
                            <a:pt x="185559" y="4361"/>
                          </a:cubicBezTo>
                          <a:cubicBezTo>
                            <a:pt x="208228" y="27983"/>
                            <a:pt x="220325" y="52272"/>
                            <a:pt x="221468" y="76656"/>
                          </a:cubicBezTo>
                          <a:cubicBezTo>
                            <a:pt x="222897" y="106850"/>
                            <a:pt x="207085" y="125805"/>
                            <a:pt x="194417" y="141045"/>
                          </a:cubicBezTo>
                          <a:cubicBezTo>
                            <a:pt x="187559" y="149331"/>
                            <a:pt x="180987" y="157142"/>
                            <a:pt x="177653" y="165810"/>
                          </a:cubicBezTo>
                          <a:cubicBezTo>
                            <a:pt x="176700" y="168286"/>
                            <a:pt x="175081" y="170382"/>
                            <a:pt x="172986" y="172001"/>
                          </a:cubicBezTo>
                          <a:lnTo>
                            <a:pt x="109359" y="220483"/>
                          </a:lnTo>
                          <a:cubicBezTo>
                            <a:pt x="98024" y="229246"/>
                            <a:pt x="84308" y="233723"/>
                            <a:pt x="70211" y="233723"/>
                          </a:cubicBezTo>
                          <a:close/>
                          <a:moveTo>
                            <a:pt x="173367" y="33793"/>
                          </a:moveTo>
                          <a:lnTo>
                            <a:pt x="42874" y="133329"/>
                          </a:lnTo>
                          <a:cubicBezTo>
                            <a:pt x="35254" y="139140"/>
                            <a:pt x="30301" y="147712"/>
                            <a:pt x="28968" y="157332"/>
                          </a:cubicBezTo>
                          <a:cubicBezTo>
                            <a:pt x="27634" y="166953"/>
                            <a:pt x="30206" y="176573"/>
                            <a:pt x="36016" y="184193"/>
                          </a:cubicBezTo>
                          <a:lnTo>
                            <a:pt x="41160" y="190956"/>
                          </a:lnTo>
                          <a:cubicBezTo>
                            <a:pt x="46970" y="198576"/>
                            <a:pt x="55542" y="203529"/>
                            <a:pt x="65258" y="204862"/>
                          </a:cubicBezTo>
                          <a:cubicBezTo>
                            <a:pt x="74973" y="206196"/>
                            <a:pt x="84498" y="203719"/>
                            <a:pt x="92118" y="197814"/>
                          </a:cubicBezTo>
                          <a:lnTo>
                            <a:pt x="152698" y="151617"/>
                          </a:lnTo>
                          <a:cubicBezTo>
                            <a:pt x="157841" y="140473"/>
                            <a:pt x="165271" y="131520"/>
                            <a:pt x="172509" y="122852"/>
                          </a:cubicBezTo>
                          <a:cubicBezTo>
                            <a:pt x="184035" y="109136"/>
                            <a:pt x="193941" y="97230"/>
                            <a:pt x="192988" y="78180"/>
                          </a:cubicBezTo>
                          <a:cubicBezTo>
                            <a:pt x="192988" y="78180"/>
                            <a:pt x="192988" y="78180"/>
                            <a:pt x="192988" y="78180"/>
                          </a:cubicBezTo>
                          <a:cubicBezTo>
                            <a:pt x="192226" y="63797"/>
                            <a:pt x="185654" y="48938"/>
                            <a:pt x="173367" y="33793"/>
                          </a:cubicBezTo>
                          <a:close/>
                          <a:moveTo>
                            <a:pt x="164318" y="160666"/>
                          </a:moveTo>
                          <a:lnTo>
                            <a:pt x="164318" y="160666"/>
                          </a:lnTo>
                          <a:lnTo>
                            <a:pt x="164318" y="160666"/>
                          </a:lnTo>
                          <a:close/>
                        </a:path>
                      </a:pathLst>
                    </a:custGeom>
                    <a:solidFill>
                      <a:srgbClr val="C18426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57" name="Google Shape;457;p3"/>
                  <p:cNvGrpSpPr/>
                  <p:nvPr/>
                </p:nvGrpSpPr>
                <p:grpSpPr>
                  <a:xfrm>
                    <a:off x="6171122" y="1423725"/>
                    <a:ext cx="212345" cy="208573"/>
                    <a:chOff x="6171122" y="1423725"/>
                    <a:chExt cx="212345" cy="208573"/>
                  </a:xfrm>
                </p:grpSpPr>
                <p:sp>
                  <p:nvSpPr>
                    <p:cNvPr id="458" name="Google Shape;458;p3"/>
                    <p:cNvSpPr/>
                    <p:nvPr/>
                  </p:nvSpPr>
                  <p:spPr>
                    <a:xfrm>
                      <a:off x="6185287" y="1437893"/>
                      <a:ext cx="183794" cy="180038"/>
                    </a:xfrm>
                    <a:custGeom>
                      <a:rect b="b" l="l" r="r" t="t"/>
                      <a:pathLst>
                        <a:path extrusionOk="0" h="180038" w="183794">
                          <a:moveTo>
                            <a:pt x="124835" y="22860"/>
                          </a:moveTo>
                          <a:cubicBezTo>
                            <a:pt x="127216" y="57817"/>
                            <a:pt x="158648" y="73914"/>
                            <a:pt x="183794" y="95536"/>
                          </a:cubicBezTo>
                          <a:lnTo>
                            <a:pt x="86449" y="169736"/>
                          </a:lnTo>
                          <a:cubicBezTo>
                            <a:pt x="64351" y="186595"/>
                            <a:pt x="32347" y="182309"/>
                            <a:pt x="15487" y="160211"/>
                          </a:cubicBezTo>
                          <a:lnTo>
                            <a:pt x="10344" y="153543"/>
                          </a:lnTo>
                          <a:cubicBezTo>
                            <a:pt x="-6611" y="131350"/>
                            <a:pt x="-2229" y="99441"/>
                            <a:pt x="19869" y="82582"/>
                          </a:cubicBezTo>
                          <a:lnTo>
                            <a:pt x="128168" y="0"/>
                          </a:lnTo>
                          <a:cubicBezTo>
                            <a:pt x="125692" y="6763"/>
                            <a:pt x="124263" y="14192"/>
                            <a:pt x="124835" y="22860"/>
                          </a:cubicBezTo>
                          <a:close/>
                        </a:path>
                      </a:pathLst>
                    </a:custGeom>
                    <a:solidFill>
                      <a:srgbClr val="F5B245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9" name="Google Shape;459;p3"/>
                    <p:cNvSpPr/>
                    <p:nvPr/>
                  </p:nvSpPr>
                  <p:spPr>
                    <a:xfrm>
                      <a:off x="6171122" y="1423725"/>
                      <a:ext cx="212345" cy="208573"/>
                    </a:xfrm>
                    <a:custGeom>
                      <a:rect b="b" l="l" r="r" t="t"/>
                      <a:pathLst>
                        <a:path extrusionOk="0" h="208573" w="212345">
                          <a:moveTo>
                            <a:pt x="70229" y="208574"/>
                          </a:moveTo>
                          <a:cubicBezTo>
                            <a:pt x="67277" y="208574"/>
                            <a:pt x="64324" y="208383"/>
                            <a:pt x="61371" y="208002"/>
                          </a:cubicBezTo>
                          <a:cubicBezTo>
                            <a:pt x="44131" y="205716"/>
                            <a:pt x="28891" y="196858"/>
                            <a:pt x="18413" y="183142"/>
                          </a:cubicBezTo>
                          <a:lnTo>
                            <a:pt x="13270" y="176474"/>
                          </a:lnTo>
                          <a:cubicBezTo>
                            <a:pt x="-8447" y="147995"/>
                            <a:pt x="-2923" y="107228"/>
                            <a:pt x="25557" y="85511"/>
                          </a:cubicBezTo>
                          <a:lnTo>
                            <a:pt x="133856" y="2929"/>
                          </a:lnTo>
                          <a:cubicBezTo>
                            <a:pt x="139000" y="-976"/>
                            <a:pt x="146048" y="-976"/>
                            <a:pt x="151192" y="2929"/>
                          </a:cubicBezTo>
                          <a:cubicBezTo>
                            <a:pt x="156335" y="6834"/>
                            <a:pt x="158240" y="13597"/>
                            <a:pt x="155859" y="19598"/>
                          </a:cubicBezTo>
                          <a:cubicBezTo>
                            <a:pt x="153764" y="24932"/>
                            <a:pt x="152906" y="30170"/>
                            <a:pt x="153382" y="36266"/>
                          </a:cubicBezTo>
                          <a:lnTo>
                            <a:pt x="153382" y="36266"/>
                          </a:lnTo>
                          <a:cubicBezTo>
                            <a:pt x="154811" y="57793"/>
                            <a:pt x="171671" y="70842"/>
                            <a:pt x="191102" y="85987"/>
                          </a:cubicBezTo>
                          <a:cubicBezTo>
                            <a:pt x="196626" y="90273"/>
                            <a:pt x="202150" y="94559"/>
                            <a:pt x="207389" y="99131"/>
                          </a:cubicBezTo>
                          <a:cubicBezTo>
                            <a:pt x="210628" y="101894"/>
                            <a:pt x="212438" y="106085"/>
                            <a:pt x="212342" y="110371"/>
                          </a:cubicBezTo>
                          <a:cubicBezTo>
                            <a:pt x="212247" y="114657"/>
                            <a:pt x="210152" y="118658"/>
                            <a:pt x="206722" y="121325"/>
                          </a:cubicBezTo>
                          <a:lnTo>
                            <a:pt x="109377" y="195524"/>
                          </a:lnTo>
                          <a:cubicBezTo>
                            <a:pt x="97947" y="204002"/>
                            <a:pt x="84326" y="208574"/>
                            <a:pt x="70229" y="208574"/>
                          </a:cubicBezTo>
                          <a:close/>
                          <a:moveTo>
                            <a:pt x="125570" y="45029"/>
                          </a:moveTo>
                          <a:lnTo>
                            <a:pt x="42797" y="108085"/>
                          </a:lnTo>
                          <a:cubicBezTo>
                            <a:pt x="26890" y="120277"/>
                            <a:pt x="23747" y="143042"/>
                            <a:pt x="35939" y="159044"/>
                          </a:cubicBezTo>
                          <a:lnTo>
                            <a:pt x="41083" y="165711"/>
                          </a:lnTo>
                          <a:cubicBezTo>
                            <a:pt x="46893" y="173331"/>
                            <a:pt x="55465" y="178284"/>
                            <a:pt x="65181" y="179618"/>
                          </a:cubicBezTo>
                          <a:cubicBezTo>
                            <a:pt x="74897" y="180951"/>
                            <a:pt x="84422" y="178379"/>
                            <a:pt x="92041" y="172569"/>
                          </a:cubicBezTo>
                          <a:lnTo>
                            <a:pt x="174909" y="109418"/>
                          </a:lnTo>
                          <a:cubicBezTo>
                            <a:pt x="174433" y="109037"/>
                            <a:pt x="173956" y="108656"/>
                            <a:pt x="173480" y="108371"/>
                          </a:cubicBezTo>
                          <a:cubicBezTo>
                            <a:pt x="153192" y="92654"/>
                            <a:pt x="130522" y="75033"/>
                            <a:pt x="125570" y="45029"/>
                          </a:cubicBezTo>
                          <a:close/>
                        </a:path>
                      </a:pathLst>
                    </a:custGeom>
                    <a:solidFill>
                      <a:srgbClr val="C18426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60" name="Google Shape;460;p3"/>
                  <p:cNvGrpSpPr/>
                  <p:nvPr/>
                </p:nvGrpSpPr>
                <p:grpSpPr>
                  <a:xfrm>
                    <a:off x="6237529" y="1519149"/>
                    <a:ext cx="177201" cy="200399"/>
                    <a:chOff x="6237529" y="1519149"/>
                    <a:chExt cx="177201" cy="200399"/>
                  </a:xfrm>
                </p:grpSpPr>
                <p:sp>
                  <p:nvSpPr>
                    <p:cNvPr id="461" name="Google Shape;461;p3"/>
                    <p:cNvSpPr/>
                    <p:nvPr/>
                  </p:nvSpPr>
                  <p:spPr>
                    <a:xfrm>
                      <a:off x="6251867" y="1533525"/>
                      <a:ext cx="148647" cy="171751"/>
                    </a:xfrm>
                    <a:custGeom>
                      <a:rect b="b" l="l" r="r" t="t"/>
                      <a:pathLst>
                        <a:path extrusionOk="0" h="171751" w="148647">
                          <a:moveTo>
                            <a:pt x="146932" y="43529"/>
                          </a:moveTo>
                          <a:cubicBezTo>
                            <a:pt x="153505" y="72390"/>
                            <a:pt x="140646" y="107251"/>
                            <a:pt x="117691" y="137636"/>
                          </a:cubicBezTo>
                          <a:lnTo>
                            <a:pt x="86449" y="161449"/>
                          </a:lnTo>
                          <a:cubicBezTo>
                            <a:pt x="64351" y="178308"/>
                            <a:pt x="32347" y="174022"/>
                            <a:pt x="15487" y="151924"/>
                          </a:cubicBezTo>
                          <a:lnTo>
                            <a:pt x="10344" y="145256"/>
                          </a:lnTo>
                          <a:cubicBezTo>
                            <a:pt x="-6611" y="123063"/>
                            <a:pt x="-2229" y="91154"/>
                            <a:pt x="19869" y="74295"/>
                          </a:cubicBezTo>
                          <a:lnTo>
                            <a:pt x="117214" y="0"/>
                          </a:lnTo>
                          <a:cubicBezTo>
                            <a:pt x="130930" y="11621"/>
                            <a:pt x="142741" y="24860"/>
                            <a:pt x="146932" y="43529"/>
                          </a:cubicBezTo>
                          <a:close/>
                        </a:path>
                      </a:pathLst>
                    </a:custGeom>
                    <a:solidFill>
                      <a:srgbClr val="F5B245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2" name="Google Shape;462;p3"/>
                    <p:cNvSpPr/>
                    <p:nvPr/>
                  </p:nvSpPr>
                  <p:spPr>
                    <a:xfrm>
                      <a:off x="6237529" y="1519149"/>
                      <a:ext cx="177201" cy="200399"/>
                    </a:xfrm>
                    <a:custGeom>
                      <a:rect b="b" l="l" r="r" t="t"/>
                      <a:pathLst>
                        <a:path extrusionOk="0" h="200399" w="177201">
                          <a:moveTo>
                            <a:pt x="70116" y="200399"/>
                          </a:moveTo>
                          <a:cubicBezTo>
                            <a:pt x="50494" y="200399"/>
                            <a:pt x="31159" y="191636"/>
                            <a:pt x="18395" y="174872"/>
                          </a:cubicBezTo>
                          <a:lnTo>
                            <a:pt x="13251" y="168109"/>
                          </a:lnTo>
                          <a:cubicBezTo>
                            <a:pt x="2774" y="154393"/>
                            <a:pt x="-1703" y="137248"/>
                            <a:pt x="583" y="120103"/>
                          </a:cubicBezTo>
                          <a:cubicBezTo>
                            <a:pt x="2965" y="102863"/>
                            <a:pt x="11727" y="87623"/>
                            <a:pt x="25539" y="77146"/>
                          </a:cubicBezTo>
                          <a:lnTo>
                            <a:pt x="122884" y="2946"/>
                          </a:lnTo>
                          <a:cubicBezTo>
                            <a:pt x="128218" y="-1150"/>
                            <a:pt x="135648" y="-959"/>
                            <a:pt x="140791" y="3422"/>
                          </a:cubicBezTo>
                          <a:cubicBezTo>
                            <a:pt x="153936" y="14566"/>
                            <a:pt x="169652" y="30473"/>
                            <a:pt x="175176" y="54667"/>
                          </a:cubicBezTo>
                          <a:lnTo>
                            <a:pt x="175176" y="54667"/>
                          </a:lnTo>
                          <a:cubicBezTo>
                            <a:pt x="182225" y="85813"/>
                            <a:pt x="170700" y="124390"/>
                            <a:pt x="143363" y="160489"/>
                          </a:cubicBezTo>
                          <a:cubicBezTo>
                            <a:pt x="142601" y="161537"/>
                            <a:pt x="141649" y="162490"/>
                            <a:pt x="140601" y="163252"/>
                          </a:cubicBezTo>
                          <a:lnTo>
                            <a:pt x="109359" y="187064"/>
                          </a:lnTo>
                          <a:cubicBezTo>
                            <a:pt x="97738" y="196113"/>
                            <a:pt x="83927" y="200399"/>
                            <a:pt x="70116" y="200399"/>
                          </a:cubicBezTo>
                          <a:close/>
                          <a:moveTo>
                            <a:pt x="130695" y="32950"/>
                          </a:moveTo>
                          <a:lnTo>
                            <a:pt x="42874" y="99910"/>
                          </a:lnTo>
                          <a:cubicBezTo>
                            <a:pt x="35254" y="105721"/>
                            <a:pt x="30301" y="114293"/>
                            <a:pt x="28968" y="123913"/>
                          </a:cubicBezTo>
                          <a:cubicBezTo>
                            <a:pt x="27634" y="133534"/>
                            <a:pt x="30206" y="143154"/>
                            <a:pt x="36016" y="150774"/>
                          </a:cubicBezTo>
                          <a:lnTo>
                            <a:pt x="41160" y="157537"/>
                          </a:lnTo>
                          <a:cubicBezTo>
                            <a:pt x="53257" y="173443"/>
                            <a:pt x="76117" y="176587"/>
                            <a:pt x="92118" y="164395"/>
                          </a:cubicBezTo>
                          <a:lnTo>
                            <a:pt x="121741" y="141820"/>
                          </a:lnTo>
                          <a:cubicBezTo>
                            <a:pt x="142792" y="113341"/>
                            <a:pt x="152412" y="83242"/>
                            <a:pt x="147363" y="61048"/>
                          </a:cubicBezTo>
                          <a:cubicBezTo>
                            <a:pt x="147363" y="61048"/>
                            <a:pt x="147363" y="61048"/>
                            <a:pt x="147363" y="61048"/>
                          </a:cubicBezTo>
                          <a:cubicBezTo>
                            <a:pt x="145077" y="51142"/>
                            <a:pt x="139934" y="42379"/>
                            <a:pt x="130695" y="32950"/>
                          </a:cubicBezTo>
                          <a:close/>
                          <a:moveTo>
                            <a:pt x="132028" y="152012"/>
                          </a:moveTo>
                          <a:lnTo>
                            <a:pt x="132028" y="152012"/>
                          </a:lnTo>
                          <a:lnTo>
                            <a:pt x="132028" y="152012"/>
                          </a:lnTo>
                          <a:close/>
                        </a:path>
                      </a:pathLst>
                    </a:custGeom>
                    <a:solidFill>
                      <a:srgbClr val="C18426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463" name="Google Shape;463;p3"/>
              <p:cNvSpPr/>
              <p:nvPr/>
            </p:nvSpPr>
            <p:spPr>
              <a:xfrm>
                <a:off x="6325552" y="1958435"/>
                <a:ext cx="22955" cy="53149"/>
              </a:xfrm>
              <a:custGeom>
                <a:rect b="b" l="l" r="r" t="t"/>
                <a:pathLst>
                  <a:path extrusionOk="0" h="53149" w="22955">
                    <a:moveTo>
                      <a:pt x="0" y="0"/>
                    </a:moveTo>
                    <a:cubicBezTo>
                      <a:pt x="3810" y="7048"/>
                      <a:pt x="7620" y="14573"/>
                      <a:pt x="11239" y="22669"/>
                    </a:cubicBezTo>
                    <a:cubicBezTo>
                      <a:pt x="16002" y="33338"/>
                      <a:pt x="19907" y="43529"/>
                      <a:pt x="22955" y="53150"/>
                    </a:cubicBezTo>
                  </a:path>
                </a:pathLst>
              </a:custGeom>
              <a:noFill/>
              <a:ln cap="rnd" cmpd="sng" w="28575">
                <a:solidFill>
                  <a:srgbClr val="F5EAD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4" name="Google Shape;464;p3"/>
            <p:cNvGrpSpPr/>
            <p:nvPr/>
          </p:nvGrpSpPr>
          <p:grpSpPr>
            <a:xfrm>
              <a:off x="6911928" y="1684422"/>
              <a:ext cx="171169" cy="257855"/>
              <a:chOff x="7755742" y="1921845"/>
              <a:chExt cx="171169" cy="257855"/>
            </a:xfrm>
          </p:grpSpPr>
          <p:sp>
            <p:nvSpPr>
              <p:cNvPr id="465" name="Google Shape;465;p3"/>
              <p:cNvSpPr/>
              <p:nvPr/>
            </p:nvSpPr>
            <p:spPr>
              <a:xfrm>
                <a:off x="7769823" y="1940147"/>
                <a:ext cx="142567" cy="229116"/>
              </a:xfrm>
              <a:custGeom>
                <a:rect b="b" l="l" r="r" t="t"/>
                <a:pathLst>
                  <a:path extrusionOk="0" h="229116" w="142567">
                    <a:moveTo>
                      <a:pt x="70775" y="0"/>
                    </a:moveTo>
                    <a:cubicBezTo>
                      <a:pt x="39343" y="40957"/>
                      <a:pt x="22769" y="78676"/>
                      <a:pt x="13625" y="104775"/>
                    </a:cubicBezTo>
                    <a:cubicBezTo>
                      <a:pt x="2005" y="137827"/>
                      <a:pt x="-4853" y="158401"/>
                      <a:pt x="4100" y="180975"/>
                    </a:cubicBezTo>
                    <a:cubicBezTo>
                      <a:pt x="14673" y="207740"/>
                      <a:pt x="45629" y="233077"/>
                      <a:pt x="80300" y="228600"/>
                    </a:cubicBezTo>
                    <a:cubicBezTo>
                      <a:pt x="119448" y="223552"/>
                      <a:pt x="136307" y="183737"/>
                      <a:pt x="137450" y="180975"/>
                    </a:cubicBezTo>
                    <a:cubicBezTo>
                      <a:pt x="148785" y="153067"/>
                      <a:pt x="139355" y="127063"/>
                      <a:pt x="127925" y="95250"/>
                    </a:cubicBezTo>
                    <a:cubicBezTo>
                      <a:pt x="119734" y="72485"/>
                      <a:pt x="103636" y="37052"/>
                      <a:pt x="70775" y="0"/>
                    </a:cubicBezTo>
                    <a:close/>
                  </a:path>
                </a:pathLst>
              </a:custGeom>
              <a:solidFill>
                <a:srgbClr val="F5B24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6" name="Google Shape;466;p3"/>
              <p:cNvSpPr/>
              <p:nvPr/>
            </p:nvSpPr>
            <p:spPr>
              <a:xfrm>
                <a:off x="7755742" y="1921845"/>
                <a:ext cx="171169" cy="257855"/>
              </a:xfrm>
              <a:custGeom>
                <a:rect b="b" l="l" r="r" t="t"/>
                <a:pathLst>
                  <a:path extrusionOk="0" h="257855" w="171169">
                    <a:moveTo>
                      <a:pt x="86285" y="257855"/>
                    </a:moveTo>
                    <a:cubicBezTo>
                      <a:pt x="48090" y="257855"/>
                      <a:pt x="16467" y="229661"/>
                      <a:pt x="5037" y="200610"/>
                    </a:cubicBezTo>
                    <a:cubicBezTo>
                      <a:pt x="-6012" y="172607"/>
                      <a:pt x="2941" y="146889"/>
                      <a:pt x="14371" y="114409"/>
                    </a:cubicBezTo>
                    <a:cubicBezTo>
                      <a:pt x="27897" y="75928"/>
                      <a:pt x="47804" y="39352"/>
                      <a:pt x="73712" y="5633"/>
                    </a:cubicBezTo>
                    <a:cubicBezTo>
                      <a:pt x="76284" y="2300"/>
                      <a:pt x="80284" y="204"/>
                      <a:pt x="84570" y="14"/>
                    </a:cubicBezTo>
                    <a:cubicBezTo>
                      <a:pt x="88666" y="-177"/>
                      <a:pt x="92953" y="1633"/>
                      <a:pt x="95810" y="4776"/>
                    </a:cubicBezTo>
                    <a:cubicBezTo>
                      <a:pt x="122575" y="34970"/>
                      <a:pt x="142673" y="68498"/>
                      <a:pt x="155722" y="104693"/>
                    </a:cubicBezTo>
                    <a:cubicBezTo>
                      <a:pt x="167438" y="137079"/>
                      <a:pt x="178392" y="167654"/>
                      <a:pt x="165057" y="200610"/>
                    </a:cubicBezTo>
                    <a:cubicBezTo>
                      <a:pt x="162961" y="205754"/>
                      <a:pt x="143340" y="250997"/>
                      <a:pt x="96477" y="256998"/>
                    </a:cubicBezTo>
                    <a:cubicBezTo>
                      <a:pt x="92953" y="257665"/>
                      <a:pt x="89619" y="257855"/>
                      <a:pt x="86285" y="257855"/>
                    </a:cubicBezTo>
                    <a:close/>
                    <a:moveTo>
                      <a:pt x="85809" y="37637"/>
                    </a:moveTo>
                    <a:cubicBezTo>
                      <a:pt x="66854" y="64879"/>
                      <a:pt x="51995" y="93835"/>
                      <a:pt x="41422" y="123934"/>
                    </a:cubicBezTo>
                    <a:cubicBezTo>
                      <a:pt x="29992" y="156414"/>
                      <a:pt x="24849" y="172797"/>
                      <a:pt x="31707" y="190133"/>
                    </a:cubicBezTo>
                    <a:cubicBezTo>
                      <a:pt x="40279" y="211945"/>
                      <a:pt x="65711" y="232329"/>
                      <a:pt x="92762" y="228804"/>
                    </a:cubicBezTo>
                    <a:cubicBezTo>
                      <a:pt x="124004" y="224708"/>
                      <a:pt x="137911" y="191371"/>
                      <a:pt x="138482" y="189942"/>
                    </a:cubicBezTo>
                    <a:cubicBezTo>
                      <a:pt x="147721" y="167082"/>
                      <a:pt x="139815" y="144984"/>
                      <a:pt x="128766" y="114504"/>
                    </a:cubicBezTo>
                    <a:cubicBezTo>
                      <a:pt x="118861" y="87167"/>
                      <a:pt x="104478" y="61355"/>
                      <a:pt x="85809" y="37637"/>
                    </a:cubicBezTo>
                    <a:close/>
                  </a:path>
                </a:pathLst>
              </a:custGeom>
              <a:solidFill>
                <a:srgbClr val="C184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7" name="Google Shape;467;p3"/>
              <p:cNvSpPr/>
              <p:nvPr/>
            </p:nvSpPr>
            <p:spPr>
              <a:xfrm>
                <a:off x="7835330" y="2001248"/>
                <a:ext cx="51520" cy="81773"/>
              </a:xfrm>
              <a:custGeom>
                <a:rect b="b" l="l" r="r" t="t"/>
                <a:pathLst>
                  <a:path extrusionOk="0" h="81773" w="51520">
                    <a:moveTo>
                      <a:pt x="37177" y="81773"/>
                    </a:moveTo>
                    <a:cubicBezTo>
                      <a:pt x="31176" y="81773"/>
                      <a:pt x="25557" y="77963"/>
                      <a:pt x="23651" y="71963"/>
                    </a:cubicBezTo>
                    <a:cubicBezTo>
                      <a:pt x="20413" y="62152"/>
                      <a:pt x="16603" y="52341"/>
                      <a:pt x="12412" y="42816"/>
                    </a:cubicBezTo>
                    <a:cubicBezTo>
                      <a:pt x="9174" y="35577"/>
                      <a:pt x="5554" y="28243"/>
                      <a:pt x="1744" y="21099"/>
                    </a:cubicBezTo>
                    <a:cubicBezTo>
                      <a:pt x="-2066" y="14146"/>
                      <a:pt x="601" y="5478"/>
                      <a:pt x="7459" y="1763"/>
                    </a:cubicBezTo>
                    <a:cubicBezTo>
                      <a:pt x="14412" y="-2047"/>
                      <a:pt x="23080" y="525"/>
                      <a:pt x="26795" y="7478"/>
                    </a:cubicBezTo>
                    <a:cubicBezTo>
                      <a:pt x="30986" y="15194"/>
                      <a:pt x="34986" y="23195"/>
                      <a:pt x="38510" y="31196"/>
                    </a:cubicBezTo>
                    <a:cubicBezTo>
                      <a:pt x="43083" y="41578"/>
                      <a:pt x="47274" y="52246"/>
                      <a:pt x="50798" y="63009"/>
                    </a:cubicBezTo>
                    <a:cubicBezTo>
                      <a:pt x="53274" y="70534"/>
                      <a:pt x="49178" y="78535"/>
                      <a:pt x="41654" y="81011"/>
                    </a:cubicBezTo>
                    <a:cubicBezTo>
                      <a:pt x="40130" y="81583"/>
                      <a:pt x="38701" y="81773"/>
                      <a:pt x="37177" y="81773"/>
                    </a:cubicBezTo>
                    <a:close/>
                  </a:path>
                </a:pathLst>
              </a:custGeom>
              <a:solidFill>
                <a:srgbClr val="F5EA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