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6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6E3AA-DAC4-5EDA-6F45-ED740F831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065303F-E701-6C0A-0F4D-C2D1BB7A955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65303F-E701-6C0A-0F4D-C2D1BB7A95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8EE44D5-8BEC-5A48-B548-7486E51EE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A2FFB6C-A6E0-E7F7-497C-21AB27E05F4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715_092402">
            <a:extLst>
              <a:ext uri="{FF2B5EF4-FFF2-40B4-BE49-F238E27FC236}">
                <a16:creationId xmlns:a16="http://schemas.microsoft.com/office/drawing/2014/main" id="{2873C0F6-7DBA-9B1A-31F5-9AA5DD54472E}"/>
              </a:ext>
            </a:extLst>
          </p:cNvPr>
          <p:cNvCxnSpPr>
            <a:cxnSpLocks/>
          </p:cNvCxnSpPr>
          <p:nvPr/>
        </p:nvCxnSpPr>
        <p:spPr>
          <a:xfrm>
            <a:off x="605969" y="2304743"/>
            <a:ext cx="11157242" cy="0"/>
          </a:xfrm>
          <a:prstGeom prst="straightConnector1">
            <a:avLst/>
          </a:prstGeom>
          <a:ln w="12700">
            <a:solidFill>
              <a:schemeClr val="bg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hape1_20220715_092402">
            <a:extLst>
              <a:ext uri="{FF2B5EF4-FFF2-40B4-BE49-F238E27FC236}">
                <a16:creationId xmlns:a16="http://schemas.microsoft.com/office/drawing/2014/main" id="{22563793-15AF-ACAC-AF5B-1C7DE89056F5}"/>
              </a:ext>
            </a:extLst>
          </p:cNvPr>
          <p:cNvCxnSpPr>
            <a:cxnSpLocks/>
          </p:cNvCxnSpPr>
          <p:nvPr/>
        </p:nvCxnSpPr>
        <p:spPr>
          <a:xfrm>
            <a:off x="605969" y="3640936"/>
            <a:ext cx="11157242" cy="0"/>
          </a:xfrm>
          <a:prstGeom prst="straightConnector1">
            <a:avLst/>
          </a:prstGeom>
          <a:ln w="12700">
            <a:solidFill>
              <a:schemeClr val="bg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hape2_20220715_092402">
            <a:extLst>
              <a:ext uri="{FF2B5EF4-FFF2-40B4-BE49-F238E27FC236}">
                <a16:creationId xmlns:a16="http://schemas.microsoft.com/office/drawing/2014/main" id="{3878C4BB-FF8A-0ED6-4A28-ABE8ECC4618C}"/>
              </a:ext>
            </a:extLst>
          </p:cNvPr>
          <p:cNvCxnSpPr>
            <a:cxnSpLocks/>
          </p:cNvCxnSpPr>
          <p:nvPr/>
        </p:nvCxnSpPr>
        <p:spPr>
          <a:xfrm>
            <a:off x="605969" y="4977130"/>
            <a:ext cx="11157242" cy="0"/>
          </a:xfrm>
          <a:prstGeom prst="straightConnector1">
            <a:avLst/>
          </a:prstGeom>
          <a:ln w="12700">
            <a:solidFill>
              <a:schemeClr val="bg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243;p38">
            <a:extLst>
              <a:ext uri="{FF2B5EF4-FFF2-40B4-BE49-F238E27FC236}">
                <a16:creationId xmlns:a16="http://schemas.microsoft.com/office/drawing/2014/main" id="{7B22F46A-634C-5F23-D161-C8BEF00B27EC}"/>
              </a:ext>
            </a:extLst>
          </p:cNvPr>
          <p:cNvSpPr>
            <a:spLocks/>
          </p:cNvSpPr>
          <p:nvPr/>
        </p:nvSpPr>
        <p:spPr>
          <a:xfrm>
            <a:off x="1272887" y="1500016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9" name="Google Shape;245;p38">
            <a:extLst>
              <a:ext uri="{FF2B5EF4-FFF2-40B4-BE49-F238E27FC236}">
                <a16:creationId xmlns:a16="http://schemas.microsoft.com/office/drawing/2014/main" id="{EC4E6C8C-A5F1-0D8B-0825-ED833F3F8895}"/>
              </a:ext>
            </a:extLst>
          </p:cNvPr>
          <p:cNvSpPr/>
          <p:nvPr/>
        </p:nvSpPr>
        <p:spPr>
          <a:xfrm rot="5400000" flipH="1">
            <a:off x="610836" y="1348780"/>
            <a:ext cx="566000" cy="575734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249;p38">
            <a:extLst>
              <a:ext uri="{FF2B5EF4-FFF2-40B4-BE49-F238E27FC236}">
                <a16:creationId xmlns:a16="http://schemas.microsoft.com/office/drawing/2014/main" id="{AFAE3670-8ABD-5303-8AA7-E7F16BF8F009}"/>
              </a:ext>
            </a:extLst>
          </p:cNvPr>
          <p:cNvSpPr>
            <a:spLocks/>
          </p:cNvSpPr>
          <p:nvPr/>
        </p:nvSpPr>
        <p:spPr>
          <a:xfrm>
            <a:off x="1272887" y="2846863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3" name="Google Shape;245;p38">
            <a:extLst>
              <a:ext uri="{FF2B5EF4-FFF2-40B4-BE49-F238E27FC236}">
                <a16:creationId xmlns:a16="http://schemas.microsoft.com/office/drawing/2014/main" id="{4FAF38CC-F8A8-6BB4-8C27-63DBEF38975B}"/>
              </a:ext>
            </a:extLst>
          </p:cNvPr>
          <p:cNvSpPr/>
          <p:nvPr/>
        </p:nvSpPr>
        <p:spPr>
          <a:xfrm rot="5400000" flipH="1">
            <a:off x="610836" y="2684972"/>
            <a:ext cx="566000" cy="575734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252;p38">
            <a:extLst>
              <a:ext uri="{FF2B5EF4-FFF2-40B4-BE49-F238E27FC236}">
                <a16:creationId xmlns:a16="http://schemas.microsoft.com/office/drawing/2014/main" id="{2E5DAFF0-2F5F-9AF6-F1F2-1969C03FD297}"/>
              </a:ext>
            </a:extLst>
          </p:cNvPr>
          <p:cNvSpPr>
            <a:spLocks/>
          </p:cNvSpPr>
          <p:nvPr/>
        </p:nvSpPr>
        <p:spPr>
          <a:xfrm>
            <a:off x="1272887" y="4183054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6" name="Google Shape;245;p38">
            <a:extLst>
              <a:ext uri="{FF2B5EF4-FFF2-40B4-BE49-F238E27FC236}">
                <a16:creationId xmlns:a16="http://schemas.microsoft.com/office/drawing/2014/main" id="{D404F6CB-B3BD-4055-9879-6A624980BBF0}"/>
              </a:ext>
            </a:extLst>
          </p:cNvPr>
          <p:cNvSpPr/>
          <p:nvPr/>
        </p:nvSpPr>
        <p:spPr>
          <a:xfrm rot="5400000" flipH="1">
            <a:off x="610836" y="4021165"/>
            <a:ext cx="566000" cy="575734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8" name="Google Shape;252;p38">
            <a:extLst>
              <a:ext uri="{FF2B5EF4-FFF2-40B4-BE49-F238E27FC236}">
                <a16:creationId xmlns:a16="http://schemas.microsoft.com/office/drawing/2014/main" id="{56C4A7BC-3CB4-8698-27BF-64B179130AA1}"/>
              </a:ext>
            </a:extLst>
          </p:cNvPr>
          <p:cNvSpPr>
            <a:spLocks/>
          </p:cNvSpPr>
          <p:nvPr/>
        </p:nvSpPr>
        <p:spPr>
          <a:xfrm>
            <a:off x="1272887" y="5519251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</a:rPr>
              <a:t>Insert Text Here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Google Shape;245;p38">
            <a:extLst>
              <a:ext uri="{FF2B5EF4-FFF2-40B4-BE49-F238E27FC236}">
                <a16:creationId xmlns:a16="http://schemas.microsoft.com/office/drawing/2014/main" id="{9A1A7FEE-6E82-4310-0497-A05B597E0419}"/>
              </a:ext>
            </a:extLst>
          </p:cNvPr>
          <p:cNvSpPr/>
          <p:nvPr/>
        </p:nvSpPr>
        <p:spPr>
          <a:xfrm rot="5400000" flipH="1">
            <a:off x="610836" y="5357361"/>
            <a:ext cx="566000" cy="575734"/>
          </a:xfrm>
          <a:prstGeom prst="rect">
            <a:avLst/>
          </a:prstGeom>
          <a:solidFill>
            <a:schemeClr val="accent4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47054B-254A-14E1-23E9-BA69A706A646}"/>
              </a:ext>
            </a:extLst>
          </p:cNvPr>
          <p:cNvSpPr txBox="1">
            <a:spLocks/>
          </p:cNvSpPr>
          <p:nvPr/>
        </p:nvSpPr>
        <p:spPr>
          <a:xfrm>
            <a:off x="698803" y="1488332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7748122-A6EC-36D1-C71C-B4088B668BD0}"/>
              </a:ext>
            </a:extLst>
          </p:cNvPr>
          <p:cNvSpPr txBox="1">
            <a:spLocks/>
          </p:cNvSpPr>
          <p:nvPr/>
        </p:nvSpPr>
        <p:spPr>
          <a:xfrm>
            <a:off x="698803" y="2824524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FCC66CA-F2C1-45C7-DCD6-54F41DC6A766}"/>
              </a:ext>
            </a:extLst>
          </p:cNvPr>
          <p:cNvSpPr txBox="1">
            <a:spLocks/>
          </p:cNvSpPr>
          <p:nvPr/>
        </p:nvSpPr>
        <p:spPr>
          <a:xfrm>
            <a:off x="698803" y="4160717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E91553-5F27-CAE6-E65E-1970F93F49E7}"/>
              </a:ext>
            </a:extLst>
          </p:cNvPr>
          <p:cNvSpPr txBox="1">
            <a:spLocks/>
          </p:cNvSpPr>
          <p:nvPr/>
        </p:nvSpPr>
        <p:spPr>
          <a:xfrm>
            <a:off x="698803" y="5496913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41273871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8595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Verdana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521</cp:revision>
  <dcterms:created xsi:type="dcterms:W3CDTF">2021-03-31T02:49:57Z</dcterms:created>
  <dcterms:modified xsi:type="dcterms:W3CDTF">2025-10-15T08:38:50Z</dcterms:modified>
  <cp:category/>
</cp:coreProperties>
</file>