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Lst>
  <p:sldSz cy="13716000" cx="24387025"/>
  <p:notesSz cx="13716000" cy="24387025"/>
  <p:embeddedFontLst>
    <p:embeddedFont>
      <p:font typeface="Poppins"/>
      <p:bold r:id="rId34"/>
      <p:boldItalic r:id="rId35"/>
    </p:embeddedFont>
    <p:embeddedFont>
      <p:font typeface="Lato"/>
      <p:regular r:id="rId36"/>
      <p:bold r:id="rId37"/>
      <p:italic r:id="rId38"/>
      <p:boldItalic r:id="rId39"/>
    </p:embeddedFont>
    <p:embeddedFont>
      <p:font typeface="Montserrat"/>
      <p:regular r:id="rId40"/>
      <p:bold r:id="rId41"/>
      <p:italic r:id="rId42"/>
      <p:boldItalic r:id="rId43"/>
    </p:embeddedFont>
    <p:embeddedFont>
      <p:font typeface="Pacifico"/>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5" roundtripDataSignature="AMtx7mjT4rssL8UidlrqWL4ERTgLmifjt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regular.fntdata"/><Relationship Id="rId20" Type="http://schemas.openxmlformats.org/officeDocument/2006/relationships/slide" Target="slides/slide16.xml"/><Relationship Id="rId42" Type="http://schemas.openxmlformats.org/officeDocument/2006/relationships/font" Target="fonts/Montserrat-italic.fntdata"/><Relationship Id="rId41" Type="http://schemas.openxmlformats.org/officeDocument/2006/relationships/font" Target="fonts/Montserrat-bold.fntdata"/><Relationship Id="rId22" Type="http://schemas.openxmlformats.org/officeDocument/2006/relationships/slide" Target="slides/slide18.xml"/><Relationship Id="rId44" Type="http://schemas.openxmlformats.org/officeDocument/2006/relationships/font" Target="fonts/Pacifico-regular.fntdata"/><Relationship Id="rId21" Type="http://schemas.openxmlformats.org/officeDocument/2006/relationships/slide" Target="slides/slide17.xml"/><Relationship Id="rId43" Type="http://schemas.openxmlformats.org/officeDocument/2006/relationships/font" Target="fonts/Montserrat-boldItalic.fntdata"/><Relationship Id="rId24" Type="http://schemas.openxmlformats.org/officeDocument/2006/relationships/slide" Target="slides/slide20.xml"/><Relationship Id="rId23" Type="http://schemas.openxmlformats.org/officeDocument/2006/relationships/slide" Target="slides/slide19.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font" Target="fonts/Poppins-boldItalic.fntdata"/><Relationship Id="rId12" Type="http://schemas.openxmlformats.org/officeDocument/2006/relationships/slide" Target="slides/slide8.xml"/><Relationship Id="rId34" Type="http://schemas.openxmlformats.org/officeDocument/2006/relationships/font" Target="fonts/Poppins-bold.fntdata"/><Relationship Id="rId15" Type="http://schemas.openxmlformats.org/officeDocument/2006/relationships/slide" Target="slides/slide11.xml"/><Relationship Id="rId37" Type="http://schemas.openxmlformats.org/officeDocument/2006/relationships/font" Target="fonts/Lato-bold.fntdata"/><Relationship Id="rId14" Type="http://schemas.openxmlformats.org/officeDocument/2006/relationships/slide" Target="slides/slide10.xml"/><Relationship Id="rId36" Type="http://schemas.openxmlformats.org/officeDocument/2006/relationships/font" Target="fonts/Lato-regular.fntdata"/><Relationship Id="rId17" Type="http://schemas.openxmlformats.org/officeDocument/2006/relationships/slide" Target="slides/slide13.xml"/><Relationship Id="rId39" Type="http://schemas.openxmlformats.org/officeDocument/2006/relationships/font" Target="fonts/Lato-boldItalic.fntdata"/><Relationship Id="rId16" Type="http://schemas.openxmlformats.org/officeDocument/2006/relationships/slide" Target="slides/slide12.xml"/><Relationship Id="rId38" Type="http://schemas.openxmlformats.org/officeDocument/2006/relationships/font" Target="fonts/Lato-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65f3452c56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65f3452c56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65f3452c56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65f3452c56_0_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65f3452c56_0_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4" name="Google Shape;204;g265f3452c56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65f3452c56_0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65f3452c56_0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g265f3452c56_0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65f3452c56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265f3452c56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265f3452c56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5f3452c56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265f3452c56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1" name="Google Shape;261;g265f3452c56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65f3452c56_0_2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65f3452c56_0_2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65f3452c56_0_2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65f3452c56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265f3452c56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65f3452c56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65f3452c56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65f3452c56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265f3452c56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65f3452c56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265f3452c56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265f3452c56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265f3452c56_0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7" name="Google Shape;427;g265f3452c56_0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8" name="Google Shape;428;g265f3452c56_0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265f3452c56_0_4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g265f3452c56_0_4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265f3452c56_0_4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265f3452c56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265f3452c56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265f3452c56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265f3452c56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3" name="Google Shape;463;g265f3452c56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265f3452c56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65f3452c56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265f3452c56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265f3452c56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65f3452c56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65f3452c56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g265f3452c56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265f3452c56_0_5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6" name="Google Shape;536;g265f3452c56_0_5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7" name="Google Shape;537;g265f3452c56_0_5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265f3452c56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265f3452c56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265f3452c56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265f3452c56_0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265f3452c56_0_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3" name="Google Shape;613;g265f3452c56_0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g265f3452c56_0_6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2" name="Google Shape;642;g265f3452c56_0_6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265f3452c56_0_6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65f3452c56_0_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g265f3452c56_0_6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5" name="Google Shape;675;g265f3452c56_0_6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265f3452c56_0_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265f3452c56_0_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265f3452c56_0_6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265f3452c56_0_7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265f3452c56_0_7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7" name="Google Shape;787;g265f3452c56_0_7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65f3452c56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65f3452c56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65f3452c56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65f3452c56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65f3452c56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65f3452c56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65f3452c56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65f3452c56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g265f3452c56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265f3452c56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 name="Google Shape;114;g265f3452c56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g265f3452c56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65f3452c56_0_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65f3452c56_0_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g265f3452c56_0_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65f3452c56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265f3452c56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g265f3452c56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65f3452c56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65f3452c56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65f3452c56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13.png"/><Relationship Id="rId6" Type="http://schemas.openxmlformats.org/officeDocument/2006/relationships/image" Target="../media/image2.png"/><Relationship Id="rId7" Type="http://schemas.openxmlformats.org/officeDocument/2006/relationships/image" Target="../media/image3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104.png"/><Relationship Id="rId5" Type="http://schemas.openxmlformats.org/officeDocument/2006/relationships/image" Target="../media/image88.png"/><Relationship Id="rId6" Type="http://schemas.openxmlformats.org/officeDocument/2006/relationships/image" Target="../media/image2.png"/><Relationship Id="rId7" Type="http://schemas.openxmlformats.org/officeDocument/2006/relationships/image" Target="../media/image38.png"/><Relationship Id="rId8" Type="http://schemas.openxmlformats.org/officeDocument/2006/relationships/image" Target="../media/image5.png"/></Relationships>
</file>

<file path=ppt/slides/_rels/slide11.xml.rels><?xml version="1.0" encoding="UTF-8" standalone="yes"?><Relationships xmlns="http://schemas.openxmlformats.org/package/2006/relationships"><Relationship Id="rId11" Type="http://schemas.openxmlformats.org/officeDocument/2006/relationships/image" Target="../media/image100.png"/><Relationship Id="rId10"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79.png"/><Relationship Id="rId9" Type="http://schemas.openxmlformats.org/officeDocument/2006/relationships/image" Target="../media/image61.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26.png"/><Relationship Id="rId8" Type="http://schemas.openxmlformats.org/officeDocument/2006/relationships/image" Target="../media/image9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2.png"/><Relationship Id="rId4" Type="http://schemas.openxmlformats.org/officeDocument/2006/relationships/image" Target="../media/image2.png"/><Relationship Id="rId5" Type="http://schemas.openxmlformats.org/officeDocument/2006/relationships/image" Target="../media/image38.png"/><Relationship Id="rId6" Type="http://schemas.openxmlformats.org/officeDocument/2006/relationships/image" Target="../media/image5.png"/><Relationship Id="rId7" Type="http://schemas.openxmlformats.org/officeDocument/2006/relationships/image" Target="../media/image10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11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9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09.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16.xml.rels><?xml version="1.0" encoding="UTF-8" standalone="yes"?><Relationships xmlns="http://schemas.openxmlformats.org/package/2006/relationships"><Relationship Id="rId20" Type="http://schemas.openxmlformats.org/officeDocument/2006/relationships/image" Target="../media/image161.png"/><Relationship Id="rId22" Type="http://schemas.openxmlformats.org/officeDocument/2006/relationships/image" Target="../media/image125.png"/><Relationship Id="rId21" Type="http://schemas.openxmlformats.org/officeDocument/2006/relationships/image" Target="../media/image112.png"/><Relationship Id="rId24" Type="http://schemas.openxmlformats.org/officeDocument/2006/relationships/image" Target="../media/image123.png"/><Relationship Id="rId23" Type="http://schemas.openxmlformats.org/officeDocument/2006/relationships/image" Target="../media/image132.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108.png"/><Relationship Id="rId9" Type="http://schemas.openxmlformats.org/officeDocument/2006/relationships/image" Target="../media/image90.png"/><Relationship Id="rId26" Type="http://schemas.openxmlformats.org/officeDocument/2006/relationships/image" Target="../media/image120.png"/><Relationship Id="rId25" Type="http://schemas.openxmlformats.org/officeDocument/2006/relationships/image" Target="../media/image118.png"/><Relationship Id="rId28" Type="http://schemas.openxmlformats.org/officeDocument/2006/relationships/image" Target="../media/image138.png"/><Relationship Id="rId27" Type="http://schemas.openxmlformats.org/officeDocument/2006/relationships/image" Target="../media/image134.png"/><Relationship Id="rId5" Type="http://schemas.openxmlformats.org/officeDocument/2006/relationships/image" Target="../media/image2.png"/><Relationship Id="rId6" Type="http://schemas.openxmlformats.org/officeDocument/2006/relationships/image" Target="../media/image38.png"/><Relationship Id="rId29" Type="http://schemas.openxmlformats.org/officeDocument/2006/relationships/image" Target="../media/image127.png"/><Relationship Id="rId7" Type="http://schemas.openxmlformats.org/officeDocument/2006/relationships/image" Target="../media/image5.png"/><Relationship Id="rId8" Type="http://schemas.openxmlformats.org/officeDocument/2006/relationships/image" Target="../media/image103.png"/><Relationship Id="rId31" Type="http://schemas.openxmlformats.org/officeDocument/2006/relationships/image" Target="../media/image142.png"/><Relationship Id="rId30" Type="http://schemas.openxmlformats.org/officeDocument/2006/relationships/image" Target="../media/image129.png"/><Relationship Id="rId11" Type="http://schemas.openxmlformats.org/officeDocument/2006/relationships/image" Target="../media/image98.png"/><Relationship Id="rId10" Type="http://schemas.openxmlformats.org/officeDocument/2006/relationships/image" Target="../media/image91.png"/><Relationship Id="rId13" Type="http://schemas.openxmlformats.org/officeDocument/2006/relationships/image" Target="../media/image99.png"/><Relationship Id="rId12" Type="http://schemas.openxmlformats.org/officeDocument/2006/relationships/image" Target="../media/image102.png"/><Relationship Id="rId15" Type="http://schemas.openxmlformats.org/officeDocument/2006/relationships/image" Target="../media/image111.png"/><Relationship Id="rId14" Type="http://schemas.openxmlformats.org/officeDocument/2006/relationships/image" Target="../media/image97.png"/><Relationship Id="rId17" Type="http://schemas.openxmlformats.org/officeDocument/2006/relationships/image" Target="../media/image128.png"/><Relationship Id="rId16" Type="http://schemas.openxmlformats.org/officeDocument/2006/relationships/image" Target="../media/image113.png"/><Relationship Id="rId19" Type="http://schemas.openxmlformats.org/officeDocument/2006/relationships/image" Target="../media/image110.png"/><Relationship Id="rId18" Type="http://schemas.openxmlformats.org/officeDocument/2006/relationships/image" Target="../media/image1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image" Target="../media/image151.png"/><Relationship Id="rId9" Type="http://schemas.openxmlformats.org/officeDocument/2006/relationships/image" Target="../media/image146.png"/><Relationship Id="rId5" Type="http://schemas.openxmlformats.org/officeDocument/2006/relationships/image" Target="../media/image2.png"/><Relationship Id="rId6" Type="http://schemas.openxmlformats.org/officeDocument/2006/relationships/image" Target="../media/image66.png"/><Relationship Id="rId7" Type="http://schemas.openxmlformats.org/officeDocument/2006/relationships/image" Target="../media/image5.png"/><Relationship Id="rId8" Type="http://schemas.openxmlformats.org/officeDocument/2006/relationships/image" Target="../media/image1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72.png"/><Relationship Id="rId9" Type="http://schemas.openxmlformats.org/officeDocument/2006/relationships/image" Target="../media/image147.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16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37.png"/><Relationship Id="rId4" Type="http://schemas.openxmlformats.org/officeDocument/2006/relationships/image" Target="../media/image186.png"/><Relationship Id="rId9" Type="http://schemas.openxmlformats.org/officeDocument/2006/relationships/image" Target="../media/image20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1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8.png"/><Relationship Id="rId4" Type="http://schemas.openxmlformats.org/officeDocument/2006/relationships/image" Target="../media/image1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62.png"/><Relationship Id="rId4" Type="http://schemas.openxmlformats.org/officeDocument/2006/relationships/image" Target="../media/image16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2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0.png"/><Relationship Id="rId4" Type="http://schemas.openxmlformats.org/officeDocument/2006/relationships/image" Target="../media/image104.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18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26.png"/><Relationship Id="rId8" Type="http://schemas.openxmlformats.org/officeDocument/2006/relationships/image" Target="../media/image18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0.png"/><Relationship Id="rId4" Type="http://schemas.openxmlformats.org/officeDocument/2006/relationships/image" Target="../media/image201.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175.png"/><Relationship Id="rId11" Type="http://schemas.openxmlformats.org/officeDocument/2006/relationships/image" Target="../media/image183.png"/><Relationship Id="rId10" Type="http://schemas.openxmlformats.org/officeDocument/2006/relationships/image" Target="../media/image177.png"/><Relationship Id="rId13" Type="http://schemas.openxmlformats.org/officeDocument/2006/relationships/image" Target="../media/image187.png"/><Relationship Id="rId12" Type="http://schemas.openxmlformats.org/officeDocument/2006/relationships/image" Target="../media/image203.png"/><Relationship Id="rId14" Type="http://schemas.openxmlformats.org/officeDocument/2006/relationships/image" Target="../media/image19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0.png"/><Relationship Id="rId4" Type="http://schemas.openxmlformats.org/officeDocument/2006/relationships/image" Target="../media/image206.png"/><Relationship Id="rId9" Type="http://schemas.openxmlformats.org/officeDocument/2006/relationships/image" Target="../media/image213.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26.png"/><Relationship Id="rId8" Type="http://schemas.openxmlformats.org/officeDocument/2006/relationships/image" Target="../media/image16.png"/><Relationship Id="rId11" Type="http://schemas.openxmlformats.org/officeDocument/2006/relationships/image" Target="../media/image199.png"/><Relationship Id="rId10" Type="http://schemas.openxmlformats.org/officeDocument/2006/relationships/image" Target="../media/image2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26.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190.png"/><Relationship Id="rId10" Type="http://schemas.openxmlformats.org/officeDocument/2006/relationships/image" Target="../media/image18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 Id="rId4" Type="http://schemas.openxmlformats.org/officeDocument/2006/relationships/image" Target="../media/image104.png"/><Relationship Id="rId9" Type="http://schemas.openxmlformats.org/officeDocument/2006/relationships/image" Target="../media/image21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61.png"/><Relationship Id="rId11" Type="http://schemas.openxmlformats.org/officeDocument/2006/relationships/image" Target="../media/image278.png"/><Relationship Id="rId10" Type="http://schemas.openxmlformats.org/officeDocument/2006/relationships/image" Target="../media/image207.png"/><Relationship Id="rId13" Type="http://schemas.openxmlformats.org/officeDocument/2006/relationships/image" Target="../media/image224.png"/><Relationship Id="rId12" Type="http://schemas.openxmlformats.org/officeDocument/2006/relationships/image" Target="../media/image223.png"/><Relationship Id="rId14" Type="http://schemas.openxmlformats.org/officeDocument/2006/relationships/image" Target="../media/image2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0.png"/><Relationship Id="rId4" Type="http://schemas.openxmlformats.org/officeDocument/2006/relationships/image" Target="../media/image25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28.xml.rels><?xml version="1.0" encoding="UTF-8" standalone="yes"?><Relationships xmlns="http://schemas.openxmlformats.org/package/2006/relationships"><Relationship Id="rId20" Type="http://schemas.openxmlformats.org/officeDocument/2006/relationships/image" Target="../media/image245.png"/><Relationship Id="rId22" Type="http://schemas.openxmlformats.org/officeDocument/2006/relationships/image" Target="../media/image249.png"/><Relationship Id="rId21" Type="http://schemas.openxmlformats.org/officeDocument/2006/relationships/image" Target="../media/image269.png"/><Relationship Id="rId24" Type="http://schemas.openxmlformats.org/officeDocument/2006/relationships/hyperlink" Target="https://eatemp.com/powerpoint-org-chart-template/" TargetMode="External"/><Relationship Id="rId23" Type="http://schemas.openxmlformats.org/officeDocument/2006/relationships/image" Target="../media/image259.png"/><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29.png"/><Relationship Id="rId4" Type="http://schemas.openxmlformats.org/officeDocument/2006/relationships/image" Target="../media/image242.png"/><Relationship Id="rId9" Type="http://schemas.openxmlformats.org/officeDocument/2006/relationships/image" Target="../media/image217.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225.png"/><Relationship Id="rId11" Type="http://schemas.openxmlformats.org/officeDocument/2006/relationships/image" Target="../media/image219.png"/><Relationship Id="rId10" Type="http://schemas.openxmlformats.org/officeDocument/2006/relationships/image" Target="../media/image218.png"/><Relationship Id="rId13" Type="http://schemas.openxmlformats.org/officeDocument/2006/relationships/image" Target="../media/image230.png"/><Relationship Id="rId12" Type="http://schemas.openxmlformats.org/officeDocument/2006/relationships/image" Target="../media/image220.png"/><Relationship Id="rId15" Type="http://schemas.openxmlformats.org/officeDocument/2006/relationships/image" Target="../media/image270.png"/><Relationship Id="rId14" Type="http://schemas.openxmlformats.org/officeDocument/2006/relationships/image" Target="../media/image231.png"/><Relationship Id="rId17" Type="http://schemas.openxmlformats.org/officeDocument/2006/relationships/image" Target="../media/image243.png"/><Relationship Id="rId16" Type="http://schemas.openxmlformats.org/officeDocument/2006/relationships/image" Target="../media/image253.png"/><Relationship Id="rId19" Type="http://schemas.openxmlformats.org/officeDocument/2006/relationships/image" Target="../media/image246.png"/><Relationship Id="rId18" Type="http://schemas.openxmlformats.org/officeDocument/2006/relationships/image" Target="../media/image24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273.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257.png"/><Relationship Id="rId11" Type="http://schemas.openxmlformats.org/officeDocument/2006/relationships/hyperlink" Target="https://www.instagram.com/eatemp._/" TargetMode="External"/><Relationship Id="rId10" Type="http://schemas.openxmlformats.org/officeDocument/2006/relationships/image" Target="../media/image275.png"/><Relationship Id="rId13" Type="http://schemas.openxmlformats.org/officeDocument/2006/relationships/hyperlink" Target="https://www.pinterest.com/eatempofficial/" TargetMode="External"/><Relationship Id="rId12" Type="http://schemas.openxmlformats.org/officeDocument/2006/relationships/image" Target="../media/image277.png"/><Relationship Id="rId15" Type="http://schemas.openxmlformats.org/officeDocument/2006/relationships/hyperlink" Target="https://www.youtube.com/@eatemp" TargetMode="External"/><Relationship Id="rId14" Type="http://schemas.openxmlformats.org/officeDocument/2006/relationships/image" Target="../media/image276.png"/><Relationship Id="rId17" Type="http://schemas.openxmlformats.org/officeDocument/2006/relationships/hyperlink" Target="https://www.tiktok.com/@eatemp.official" TargetMode="External"/><Relationship Id="rId16" Type="http://schemas.openxmlformats.org/officeDocument/2006/relationships/image" Target="../media/image27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23.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0.png"/><Relationship Id="rId4" Type="http://schemas.openxmlformats.org/officeDocument/2006/relationships/image" Target="../media/image51.png"/><Relationship Id="rId11" Type="http://schemas.openxmlformats.org/officeDocument/2006/relationships/image" Target="../media/image21.png"/><Relationship Id="rId10" Type="http://schemas.openxmlformats.org/officeDocument/2006/relationships/image" Target="../media/image32.png"/><Relationship Id="rId9" Type="http://schemas.openxmlformats.org/officeDocument/2006/relationships/image" Target="../media/image16.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26.png"/><Relationship Id="rId8" Type="http://schemas.openxmlformats.org/officeDocument/2006/relationships/image" Target="../media/image106.png"/></Relationships>
</file>

<file path=ppt/slides/_rels/slide7.xml.rels><?xml version="1.0" encoding="UTF-8" standalone="yes"?><Relationships xmlns="http://schemas.openxmlformats.org/package/2006/relationships"><Relationship Id="rId11" Type="http://schemas.openxmlformats.org/officeDocument/2006/relationships/image" Target="../media/image59.png"/><Relationship Id="rId10" Type="http://schemas.openxmlformats.org/officeDocument/2006/relationships/image" Target="../media/image67.png"/><Relationship Id="rId13" Type="http://schemas.openxmlformats.org/officeDocument/2006/relationships/image" Target="../media/image42.png"/><Relationship Id="rId12" Type="http://schemas.openxmlformats.org/officeDocument/2006/relationships/image" Target="../media/image58.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22.png"/><Relationship Id="rId9" Type="http://schemas.openxmlformats.org/officeDocument/2006/relationships/image" Target="../media/image46.png"/><Relationship Id="rId14" Type="http://schemas.openxmlformats.org/officeDocument/2006/relationships/image" Target="../media/image73.png"/><Relationship Id="rId5" Type="http://schemas.openxmlformats.org/officeDocument/2006/relationships/image" Target="../media/image2.png"/><Relationship Id="rId6" Type="http://schemas.openxmlformats.org/officeDocument/2006/relationships/image" Target="../media/image66.png"/><Relationship Id="rId7" Type="http://schemas.openxmlformats.org/officeDocument/2006/relationships/image" Target="../media/image5.png"/><Relationship Id="rId8"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7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95.png"/><Relationship Id="rId5" Type="http://schemas.openxmlformats.org/officeDocument/2006/relationships/image" Target="../media/image2.png"/><Relationship Id="rId6" Type="http://schemas.openxmlformats.org/officeDocument/2006/relationships/image" Target="../media/image38.png"/><Relationship Id="rId7" Type="http://schemas.openxmlformats.org/officeDocument/2006/relationships/image" Target="../media/image5.png"/><Relationship Id="rId8" Type="http://schemas.openxmlformats.org/officeDocument/2006/relationships/image" Target="../media/image9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65f3452c56_0_0"/>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17" name="Google Shape;17;g265f3452c56_0_0"/>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sp>
        <p:nvSpPr>
          <p:cNvPr id="18" name="Google Shape;18;g265f3452c56_0_0"/>
          <p:cNvSpPr/>
          <p:nvPr/>
        </p:nvSpPr>
        <p:spPr>
          <a:xfrm>
            <a:off x="4852006" y="4737100"/>
            <a:ext cx="127101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Healthy Lifestyle </a:t>
            </a:r>
            <a:endParaRPr b="0" i="0" sz="12800" u="none" cap="none" strike="noStrike">
              <a:solidFill>
                <a:schemeClr val="dk1"/>
              </a:solidFill>
              <a:latin typeface="Calibri"/>
              <a:ea typeface="Calibri"/>
              <a:cs typeface="Calibri"/>
              <a:sym typeface="Calibri"/>
            </a:endParaRPr>
          </a:p>
        </p:txBody>
      </p:sp>
      <p:sp>
        <p:nvSpPr>
          <p:cNvPr id="19" name="Google Shape;19;g265f3452c56_0_0"/>
          <p:cNvSpPr/>
          <p:nvPr/>
        </p:nvSpPr>
        <p:spPr>
          <a:xfrm>
            <a:off x="4852006" y="7861300"/>
            <a:ext cx="134424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6400"/>
              <a:buFont typeface="Poppins"/>
              <a:buNone/>
            </a:pPr>
            <a:r>
              <a:rPr b="1" i="0" lang="en-US" sz="6400" u="none" cap="none" strike="noStrike">
                <a:solidFill>
                  <a:srgbClr val="000000"/>
                </a:solidFill>
                <a:latin typeface="Poppins"/>
                <a:ea typeface="Poppins"/>
                <a:cs typeface="Poppins"/>
                <a:sym typeface="Poppins"/>
              </a:rPr>
              <a:t>FREE PRESENTATION TEMPLATE</a:t>
            </a:r>
            <a:endParaRPr b="0" i="0" sz="6400" u="none" cap="none" strike="noStrike">
              <a:solidFill>
                <a:schemeClr val="dk1"/>
              </a:solidFill>
              <a:latin typeface="Calibri"/>
              <a:ea typeface="Calibri"/>
              <a:cs typeface="Calibri"/>
              <a:sym typeface="Calibri"/>
            </a:endParaRPr>
          </a:p>
        </p:txBody>
      </p:sp>
      <p:pic>
        <p:nvPicPr>
          <p:cNvPr descr=" " id="20" name="Google Shape;20;g265f3452c56_0_0"/>
          <p:cNvPicPr preferRelativeResize="0"/>
          <p:nvPr/>
        </p:nvPicPr>
        <p:blipFill rotWithShape="1">
          <a:blip r:embed="rId5">
            <a:alphaModFix/>
          </a:blip>
          <a:srcRect b="0" l="0" r="0" t="0"/>
          <a:stretch/>
        </p:blipFill>
        <p:spPr>
          <a:xfrm>
            <a:off x="558870" y="254000"/>
            <a:ext cx="3200800" cy="1016000"/>
          </a:xfrm>
          <a:prstGeom prst="rect">
            <a:avLst/>
          </a:prstGeom>
          <a:noFill/>
          <a:ln>
            <a:noFill/>
          </a:ln>
        </p:spPr>
      </p:pic>
      <p:pic>
        <p:nvPicPr>
          <p:cNvPr descr=" " id="21" name="Google Shape;21;g265f3452c56_0_0"/>
          <p:cNvPicPr preferRelativeResize="0"/>
          <p:nvPr/>
        </p:nvPicPr>
        <p:blipFill rotWithShape="1">
          <a:blip r:embed="rId6">
            <a:alphaModFix/>
          </a:blip>
          <a:srcRect b="0" l="0" r="0" t="0"/>
          <a:stretch/>
        </p:blipFill>
        <p:spPr>
          <a:xfrm>
            <a:off x="0" y="1638300"/>
            <a:ext cx="24387048" cy="38102"/>
          </a:xfrm>
          <a:prstGeom prst="rect">
            <a:avLst/>
          </a:prstGeom>
          <a:noFill/>
          <a:ln>
            <a:noFill/>
          </a:ln>
        </p:spPr>
      </p:pic>
      <p:pic>
        <p:nvPicPr>
          <p:cNvPr descr=" " id="22" name="Google Shape;22;g265f3452c56_0_0"/>
          <p:cNvPicPr preferRelativeResize="0"/>
          <p:nvPr/>
        </p:nvPicPr>
        <p:blipFill rotWithShape="1">
          <a:blip r:embed="rId7">
            <a:alphaModFix/>
          </a:blip>
          <a:srcRect b="0" l="0" r="0" t="0"/>
          <a:stretch/>
        </p:blipFill>
        <p:spPr>
          <a:xfrm>
            <a:off x="4115314" y="0"/>
            <a:ext cx="38105" cy="13716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5" name="Shape 205"/>
        <p:cNvGrpSpPr/>
        <p:nvPr/>
      </p:nvGrpSpPr>
      <p:grpSpPr>
        <a:xfrm>
          <a:off x="0" y="0"/>
          <a:ext cx="0" cy="0"/>
          <a:chOff x="0" y="0"/>
          <a:chExt cx="0" cy="0"/>
        </a:xfrm>
      </p:grpSpPr>
      <p:pic>
        <p:nvPicPr>
          <p:cNvPr descr=" " id="206" name="Google Shape;206;g265f3452c56_0_181"/>
          <p:cNvPicPr preferRelativeResize="0"/>
          <p:nvPr/>
        </p:nvPicPr>
        <p:blipFill rotWithShape="1">
          <a:blip r:embed="rId3">
            <a:alphaModFix/>
          </a:blip>
          <a:srcRect b="0" l="0" r="0" t="0"/>
          <a:stretch/>
        </p:blipFill>
        <p:spPr>
          <a:xfrm>
            <a:off x="14695737" y="7073900"/>
            <a:ext cx="9691311" cy="7886700"/>
          </a:xfrm>
          <a:prstGeom prst="rect">
            <a:avLst/>
          </a:prstGeom>
          <a:noFill/>
          <a:ln>
            <a:noFill/>
          </a:ln>
        </p:spPr>
      </p:pic>
      <p:pic>
        <p:nvPicPr>
          <p:cNvPr descr=" " id="207" name="Google Shape;207;g265f3452c56_0_181"/>
          <p:cNvPicPr preferRelativeResize="0"/>
          <p:nvPr/>
        </p:nvPicPr>
        <p:blipFill rotWithShape="1">
          <a:blip r:embed="rId4">
            <a:alphaModFix/>
          </a:blip>
          <a:srcRect b="0" l="0" r="0" t="0"/>
          <a:stretch/>
        </p:blipFill>
        <p:spPr>
          <a:xfrm>
            <a:off x="10885260" y="3263900"/>
            <a:ext cx="17312264" cy="15506700"/>
          </a:xfrm>
          <a:prstGeom prst="rect">
            <a:avLst/>
          </a:prstGeom>
          <a:noFill/>
          <a:ln>
            <a:noFill/>
          </a:ln>
        </p:spPr>
      </p:pic>
      <p:pic>
        <p:nvPicPr>
          <p:cNvPr descr=" " id="208" name="Google Shape;208;g265f3452c56_0_181"/>
          <p:cNvPicPr preferRelativeResize="0"/>
          <p:nvPr/>
        </p:nvPicPr>
        <p:blipFill rotWithShape="1">
          <a:blip r:embed="rId5">
            <a:alphaModFix/>
          </a:blip>
          <a:srcRect b="0" l="0" r="0" t="0"/>
          <a:stretch/>
        </p:blipFill>
        <p:spPr>
          <a:xfrm>
            <a:off x="10466108" y="1181100"/>
            <a:ext cx="13006426" cy="13004800"/>
          </a:xfrm>
          <a:prstGeom prst="rect">
            <a:avLst/>
          </a:prstGeom>
          <a:noFill/>
          <a:ln>
            <a:noFill/>
          </a:ln>
        </p:spPr>
      </p:pic>
      <p:pic>
        <p:nvPicPr>
          <p:cNvPr descr=" " id="209" name="Google Shape;209;g265f3452c56_0_181"/>
          <p:cNvPicPr preferRelativeResize="0"/>
          <p:nvPr/>
        </p:nvPicPr>
        <p:blipFill rotWithShape="1">
          <a:blip r:embed="rId6">
            <a:alphaModFix/>
          </a:blip>
          <a:srcRect b="0" l="0" r="0" t="0"/>
          <a:stretch/>
        </p:blipFill>
        <p:spPr>
          <a:xfrm>
            <a:off x="0" y="1638300"/>
            <a:ext cx="24387048" cy="38100"/>
          </a:xfrm>
          <a:prstGeom prst="rect">
            <a:avLst/>
          </a:prstGeom>
          <a:noFill/>
          <a:ln>
            <a:noFill/>
          </a:ln>
        </p:spPr>
      </p:pic>
      <p:pic>
        <p:nvPicPr>
          <p:cNvPr descr=" " id="210" name="Google Shape;210;g265f3452c56_0_181"/>
          <p:cNvPicPr preferRelativeResize="0"/>
          <p:nvPr/>
        </p:nvPicPr>
        <p:blipFill rotWithShape="1">
          <a:blip r:embed="rId7">
            <a:alphaModFix/>
          </a:blip>
          <a:srcRect b="0" l="0" r="0" t="0"/>
          <a:stretch/>
        </p:blipFill>
        <p:spPr>
          <a:xfrm>
            <a:off x="21541892" y="0"/>
            <a:ext cx="38105" cy="13716000"/>
          </a:xfrm>
          <a:prstGeom prst="rect">
            <a:avLst/>
          </a:prstGeom>
          <a:noFill/>
          <a:ln>
            <a:noFill/>
          </a:ln>
        </p:spPr>
      </p:pic>
      <p:sp>
        <p:nvSpPr>
          <p:cNvPr id="211" name="Google Shape;211;g265f3452c56_0_181"/>
          <p:cNvSpPr/>
          <p:nvPr/>
        </p:nvSpPr>
        <p:spPr>
          <a:xfrm>
            <a:off x="1422578" y="2311400"/>
            <a:ext cx="118719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Magic of Dragons</a:t>
            </a:r>
            <a:endParaRPr b="0" i="0" sz="8000" u="none" cap="none" strike="noStrike">
              <a:solidFill>
                <a:schemeClr val="dk1"/>
              </a:solidFill>
              <a:latin typeface="Calibri"/>
              <a:ea typeface="Calibri"/>
              <a:cs typeface="Calibri"/>
              <a:sym typeface="Calibri"/>
            </a:endParaRPr>
          </a:p>
        </p:txBody>
      </p:sp>
      <p:sp>
        <p:nvSpPr>
          <p:cNvPr id="212" name="Google Shape;212;g265f3452c56_0_181"/>
          <p:cNvSpPr/>
          <p:nvPr/>
        </p:nvSpPr>
        <p:spPr>
          <a:xfrm>
            <a:off x="2171971" y="47244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65f3452c56_0_181"/>
          <p:cNvSpPr/>
          <p:nvPr/>
        </p:nvSpPr>
        <p:spPr>
          <a:xfrm>
            <a:off x="2171971" y="4724400"/>
            <a:ext cx="8205300" cy="8204100"/>
          </a:xfrm>
          <a:prstGeom prst="ellipse">
            <a:avLst/>
          </a:prstGeom>
          <a:solidFill>
            <a:srgbClr val="CFAE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g265f3452c56_0_181"/>
          <p:cNvSpPr/>
          <p:nvPr/>
        </p:nvSpPr>
        <p:spPr>
          <a:xfrm>
            <a:off x="3200800" y="6616700"/>
            <a:ext cx="6160200" cy="6159600"/>
          </a:xfrm>
          <a:prstGeom prst="ellipse">
            <a:avLst/>
          </a:prstGeom>
          <a:solidFill>
            <a:srgbClr val="DCC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265f3452c56_0_181"/>
          <p:cNvSpPr/>
          <p:nvPr/>
        </p:nvSpPr>
        <p:spPr>
          <a:xfrm>
            <a:off x="4229629" y="8496300"/>
            <a:ext cx="4089900" cy="4089300"/>
          </a:xfrm>
          <a:prstGeom prst="ellipse">
            <a:avLst/>
          </a:prstGeom>
          <a:solidFill>
            <a:srgbClr val="EDDBE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265f3452c56_0_181"/>
          <p:cNvSpPr/>
          <p:nvPr/>
        </p:nvSpPr>
        <p:spPr>
          <a:xfrm>
            <a:off x="5779222" y="5092700"/>
            <a:ext cx="9780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0202"/>
              </a:buClr>
              <a:buSzPts val="4800"/>
              <a:buFont typeface="Pacifico"/>
              <a:buNone/>
            </a:pPr>
            <a:r>
              <a:rPr b="0" i="0" lang="en-US" sz="4800" u="none" cap="none" strike="noStrike">
                <a:solidFill>
                  <a:srgbClr val="020202"/>
                </a:solidFill>
                <a:latin typeface="Pacifico"/>
                <a:ea typeface="Pacifico"/>
                <a:cs typeface="Pacifico"/>
                <a:sym typeface="Pacifico"/>
              </a:rPr>
              <a:t>6.7</a:t>
            </a:r>
            <a:endParaRPr b="0" i="0" sz="4800" u="none" cap="none" strike="noStrike">
              <a:solidFill>
                <a:schemeClr val="dk1"/>
              </a:solidFill>
              <a:latin typeface="Calibri"/>
              <a:ea typeface="Calibri"/>
              <a:cs typeface="Calibri"/>
              <a:sym typeface="Calibri"/>
            </a:endParaRPr>
          </a:p>
        </p:txBody>
      </p:sp>
      <p:sp>
        <p:nvSpPr>
          <p:cNvPr id="217" name="Google Shape;217;g265f3452c56_0_181"/>
          <p:cNvSpPr/>
          <p:nvPr/>
        </p:nvSpPr>
        <p:spPr>
          <a:xfrm>
            <a:off x="5766521" y="9906000"/>
            <a:ext cx="10287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0202"/>
              </a:buClr>
              <a:buSzPts val="4800"/>
              <a:buFont typeface="Pacifico"/>
              <a:buNone/>
            </a:pPr>
            <a:r>
              <a:rPr b="0" i="0" lang="en-US" sz="4800" u="none" cap="none" strike="noStrike">
                <a:solidFill>
                  <a:srgbClr val="020202"/>
                </a:solidFill>
                <a:latin typeface="Pacifico"/>
                <a:ea typeface="Pacifico"/>
                <a:cs typeface="Pacifico"/>
                <a:sym typeface="Pacifico"/>
              </a:rPr>
              <a:t>2.3</a:t>
            </a:r>
            <a:endParaRPr b="0" i="0" sz="4800" u="none" cap="none" strike="noStrike">
              <a:solidFill>
                <a:schemeClr val="dk1"/>
              </a:solidFill>
              <a:latin typeface="Calibri"/>
              <a:ea typeface="Calibri"/>
              <a:cs typeface="Calibri"/>
              <a:sym typeface="Calibri"/>
            </a:endParaRPr>
          </a:p>
        </p:txBody>
      </p:sp>
      <p:sp>
        <p:nvSpPr>
          <p:cNvPr id="218" name="Google Shape;218;g265f3452c56_0_181"/>
          <p:cNvSpPr/>
          <p:nvPr/>
        </p:nvSpPr>
        <p:spPr>
          <a:xfrm>
            <a:off x="5741118" y="6972300"/>
            <a:ext cx="1066800" cy="12699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0202"/>
              </a:buClr>
              <a:buSzPts val="4800"/>
              <a:buFont typeface="Pacifico"/>
              <a:buNone/>
            </a:pPr>
            <a:r>
              <a:rPr b="0" i="0" lang="en-US" sz="4800" u="none" cap="none" strike="noStrike">
                <a:solidFill>
                  <a:srgbClr val="020202"/>
                </a:solidFill>
                <a:latin typeface="Pacifico"/>
                <a:ea typeface="Pacifico"/>
                <a:cs typeface="Pacifico"/>
                <a:sym typeface="Pacifico"/>
              </a:rPr>
              <a:t>4.4</a:t>
            </a:r>
            <a:endParaRPr b="0" i="0" sz="4800" u="none" cap="none" strike="noStrike">
              <a:solidFill>
                <a:schemeClr val="dk1"/>
              </a:solidFill>
              <a:latin typeface="Calibri"/>
              <a:ea typeface="Calibri"/>
              <a:cs typeface="Calibri"/>
              <a:sym typeface="Calibri"/>
            </a:endParaRPr>
          </a:p>
        </p:txBody>
      </p:sp>
      <p:sp>
        <p:nvSpPr>
          <p:cNvPr id="219" name="Google Shape;219;g265f3452c56_0_181"/>
          <p:cNvSpPr/>
          <p:nvPr/>
        </p:nvSpPr>
        <p:spPr>
          <a:xfrm>
            <a:off x="22456407" y="73787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g265f3452c56_0_181"/>
          <p:cNvPicPr preferRelativeResize="0"/>
          <p:nvPr/>
        </p:nvPicPr>
        <p:blipFill rotWithShape="1">
          <a:blip r:embed="rId8">
            <a:alphaModFix/>
          </a:blip>
          <a:srcRect b="0" l="0" r="0" t="0"/>
          <a:stretch/>
        </p:blipFill>
        <p:spPr>
          <a:xfrm>
            <a:off x="22608826" y="7683500"/>
            <a:ext cx="711289" cy="2590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25" name="Shape 225"/>
        <p:cNvGrpSpPr/>
        <p:nvPr/>
      </p:nvGrpSpPr>
      <p:grpSpPr>
        <a:xfrm>
          <a:off x="0" y="0"/>
          <a:ext cx="0" cy="0"/>
          <a:chOff x="0" y="0"/>
          <a:chExt cx="0" cy="0"/>
        </a:xfrm>
      </p:grpSpPr>
      <p:pic>
        <p:nvPicPr>
          <p:cNvPr descr=" " id="226" name="Google Shape;226;g265f3452c56_0_200"/>
          <p:cNvPicPr preferRelativeResize="0"/>
          <p:nvPr/>
        </p:nvPicPr>
        <p:blipFill rotWithShape="1">
          <a:blip r:embed="rId3">
            <a:alphaModFix/>
          </a:blip>
          <a:srcRect b="0" l="0" r="0" t="0"/>
          <a:stretch/>
        </p:blipFill>
        <p:spPr>
          <a:xfrm>
            <a:off x="8078210" y="5702300"/>
            <a:ext cx="9691311" cy="7886700"/>
          </a:xfrm>
          <a:prstGeom prst="rect">
            <a:avLst/>
          </a:prstGeom>
          <a:noFill/>
          <a:ln>
            <a:noFill/>
          </a:ln>
        </p:spPr>
      </p:pic>
      <p:pic>
        <p:nvPicPr>
          <p:cNvPr descr=" " id="227" name="Google Shape;227;g265f3452c56_0_200"/>
          <p:cNvPicPr preferRelativeResize="0"/>
          <p:nvPr/>
        </p:nvPicPr>
        <p:blipFill rotWithShape="1">
          <a:blip r:embed="rId4">
            <a:alphaModFix/>
          </a:blip>
          <a:srcRect b="0" l="0" r="0" t="0"/>
          <a:stretch/>
        </p:blipFill>
        <p:spPr>
          <a:xfrm>
            <a:off x="4267733" y="1892300"/>
            <a:ext cx="17312264" cy="11823700"/>
          </a:xfrm>
          <a:prstGeom prst="rect">
            <a:avLst/>
          </a:prstGeom>
          <a:noFill/>
          <a:ln>
            <a:noFill/>
          </a:ln>
        </p:spPr>
      </p:pic>
      <p:pic>
        <p:nvPicPr>
          <p:cNvPr descr=" " id="228" name="Google Shape;228;g265f3452c56_0_200"/>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229" name="Google Shape;229;g265f3452c56_0_200"/>
          <p:cNvPicPr preferRelativeResize="0"/>
          <p:nvPr/>
        </p:nvPicPr>
        <p:blipFill rotWithShape="1">
          <a:blip r:embed="rId6">
            <a:alphaModFix/>
          </a:blip>
          <a:srcRect b="0" l="0" r="0" t="0"/>
          <a:stretch/>
        </p:blipFill>
        <p:spPr>
          <a:xfrm>
            <a:off x="8471959" y="0"/>
            <a:ext cx="38105" cy="13716000"/>
          </a:xfrm>
          <a:prstGeom prst="rect">
            <a:avLst/>
          </a:prstGeom>
          <a:noFill/>
          <a:ln>
            <a:noFill/>
          </a:ln>
        </p:spPr>
      </p:pic>
      <p:pic>
        <p:nvPicPr>
          <p:cNvPr descr=" " id="230" name="Google Shape;230;g265f3452c56_0_200"/>
          <p:cNvPicPr preferRelativeResize="0"/>
          <p:nvPr/>
        </p:nvPicPr>
        <p:blipFill rotWithShape="1">
          <a:blip r:embed="rId7">
            <a:alphaModFix/>
          </a:blip>
          <a:srcRect b="0" l="0" r="0" t="0"/>
          <a:stretch/>
        </p:blipFill>
        <p:spPr>
          <a:xfrm>
            <a:off x="0" y="228600"/>
            <a:ext cx="3200800" cy="1016000"/>
          </a:xfrm>
          <a:prstGeom prst="rect">
            <a:avLst/>
          </a:prstGeom>
          <a:noFill/>
          <a:ln>
            <a:noFill/>
          </a:ln>
        </p:spPr>
      </p:pic>
      <p:pic>
        <p:nvPicPr>
          <p:cNvPr descr=" " id="231" name="Google Shape;231;g265f3452c56_0_200"/>
          <p:cNvPicPr preferRelativeResize="0"/>
          <p:nvPr/>
        </p:nvPicPr>
        <p:blipFill rotWithShape="1">
          <a:blip r:embed="rId8">
            <a:alphaModFix/>
          </a:blip>
          <a:srcRect b="0" l="0" r="0" t="0"/>
          <a:stretch/>
        </p:blipFill>
        <p:spPr>
          <a:xfrm>
            <a:off x="368346" y="2108200"/>
            <a:ext cx="7786073" cy="11303000"/>
          </a:xfrm>
          <a:prstGeom prst="rect">
            <a:avLst/>
          </a:prstGeom>
          <a:noFill/>
          <a:ln>
            <a:noFill/>
          </a:ln>
        </p:spPr>
      </p:pic>
      <p:sp>
        <p:nvSpPr>
          <p:cNvPr id="232" name="Google Shape;232;g265f3452c56_0_200"/>
          <p:cNvSpPr/>
          <p:nvPr/>
        </p:nvSpPr>
        <p:spPr>
          <a:xfrm>
            <a:off x="9272159" y="1828800"/>
            <a:ext cx="11770200" cy="389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Elves: A Glimpse into Their World</a:t>
            </a:r>
            <a:endParaRPr b="0" i="0" sz="8000" u="none" cap="none" strike="noStrike">
              <a:solidFill>
                <a:schemeClr val="dk1"/>
              </a:solidFill>
              <a:latin typeface="Calibri"/>
              <a:ea typeface="Calibri"/>
              <a:cs typeface="Calibri"/>
              <a:sym typeface="Calibri"/>
            </a:endParaRPr>
          </a:p>
        </p:txBody>
      </p:sp>
      <p:sp>
        <p:nvSpPr>
          <p:cNvPr id="233" name="Google Shape;233;g265f3452c56_0_200"/>
          <p:cNvSpPr/>
          <p:nvPr/>
        </p:nvSpPr>
        <p:spPr>
          <a:xfrm>
            <a:off x="9272159" y="5537200"/>
            <a:ext cx="14539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Elegant inhabitants of enchanted forests, known for their mastery of magic and their close connection to nature. They possess an innate sense of harmony and balance, making them protectors of the natural world.</a:t>
            </a:r>
            <a:endParaRPr b="0" i="0" sz="3200" u="none" cap="none" strike="noStrike">
              <a:solidFill>
                <a:schemeClr val="dk1"/>
              </a:solidFill>
              <a:latin typeface="Calibri"/>
              <a:ea typeface="Calibri"/>
              <a:cs typeface="Calibri"/>
              <a:sym typeface="Calibri"/>
            </a:endParaRPr>
          </a:p>
        </p:txBody>
      </p:sp>
      <p:sp>
        <p:nvSpPr>
          <p:cNvPr id="234" name="Google Shape;234;g265f3452c56_0_200"/>
          <p:cNvSpPr/>
          <p:nvPr/>
        </p:nvSpPr>
        <p:spPr>
          <a:xfrm>
            <a:off x="9272159" y="8636000"/>
            <a:ext cx="68715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265f3452c56_0_200"/>
          <p:cNvSpPr/>
          <p:nvPr/>
        </p:nvSpPr>
        <p:spPr>
          <a:xfrm>
            <a:off x="9272159" y="8636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65f3452c56_0_200"/>
          <p:cNvPicPr preferRelativeResize="0"/>
          <p:nvPr/>
        </p:nvPicPr>
        <p:blipFill rotWithShape="1">
          <a:blip r:embed="rId9">
            <a:alphaModFix/>
          </a:blip>
          <a:srcRect b="0" l="0" r="0" t="0"/>
          <a:stretch/>
        </p:blipFill>
        <p:spPr>
          <a:xfrm>
            <a:off x="9272159" y="8636000"/>
            <a:ext cx="1016127" cy="1016000"/>
          </a:xfrm>
          <a:prstGeom prst="rect">
            <a:avLst/>
          </a:prstGeom>
          <a:noFill/>
          <a:ln>
            <a:noFill/>
          </a:ln>
        </p:spPr>
      </p:pic>
      <p:pic>
        <p:nvPicPr>
          <p:cNvPr descr=" " id="237" name="Google Shape;237;g265f3452c56_0_200"/>
          <p:cNvPicPr preferRelativeResize="0"/>
          <p:nvPr/>
        </p:nvPicPr>
        <p:blipFill rotWithShape="1">
          <a:blip r:embed="rId10">
            <a:alphaModFix/>
          </a:blip>
          <a:srcRect b="0" l="0" r="0" t="0"/>
          <a:stretch/>
        </p:blipFill>
        <p:spPr>
          <a:xfrm>
            <a:off x="9570454" y="8720671"/>
            <a:ext cx="461859" cy="846671"/>
          </a:xfrm>
          <a:prstGeom prst="rect">
            <a:avLst/>
          </a:prstGeom>
          <a:noFill/>
          <a:ln>
            <a:noFill/>
          </a:ln>
        </p:spPr>
      </p:pic>
      <p:sp>
        <p:nvSpPr>
          <p:cNvPr id="238" name="Google Shape;238;g265f3452c56_0_200"/>
          <p:cNvSpPr/>
          <p:nvPr/>
        </p:nvSpPr>
        <p:spPr>
          <a:xfrm>
            <a:off x="9272159" y="9956800"/>
            <a:ext cx="6871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265f3452c56_0_200"/>
          <p:cNvSpPr/>
          <p:nvPr/>
        </p:nvSpPr>
        <p:spPr>
          <a:xfrm>
            <a:off x="9272159" y="9956800"/>
            <a:ext cx="700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Art of Archery": Discover the intricacies of the Art of Archery as practiced by the graceful and precise elves.</a:t>
            </a:r>
            <a:endParaRPr b="0" i="0" sz="3200" u="none" cap="none" strike="noStrike">
              <a:solidFill>
                <a:schemeClr val="dk1"/>
              </a:solidFill>
              <a:latin typeface="Calibri"/>
              <a:ea typeface="Calibri"/>
              <a:cs typeface="Calibri"/>
              <a:sym typeface="Calibri"/>
            </a:endParaRPr>
          </a:p>
        </p:txBody>
      </p:sp>
      <p:sp>
        <p:nvSpPr>
          <p:cNvPr id="240" name="Google Shape;240;g265f3452c56_0_200"/>
          <p:cNvSpPr/>
          <p:nvPr/>
        </p:nvSpPr>
        <p:spPr>
          <a:xfrm>
            <a:off x="16842305" y="8636000"/>
            <a:ext cx="6871500" cy="375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265f3452c56_0_200"/>
          <p:cNvSpPr/>
          <p:nvPr/>
        </p:nvSpPr>
        <p:spPr>
          <a:xfrm>
            <a:off x="16842305" y="86360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2" name="Google Shape;242;g265f3452c56_0_200"/>
          <p:cNvPicPr preferRelativeResize="0"/>
          <p:nvPr/>
        </p:nvPicPr>
        <p:blipFill rotWithShape="1">
          <a:blip r:embed="rId9">
            <a:alphaModFix/>
          </a:blip>
          <a:srcRect b="0" l="0" r="0" t="0"/>
          <a:stretch/>
        </p:blipFill>
        <p:spPr>
          <a:xfrm>
            <a:off x="16842305" y="8636000"/>
            <a:ext cx="1016127" cy="1016000"/>
          </a:xfrm>
          <a:prstGeom prst="rect">
            <a:avLst/>
          </a:prstGeom>
          <a:noFill/>
          <a:ln>
            <a:noFill/>
          </a:ln>
        </p:spPr>
      </p:pic>
      <p:pic>
        <p:nvPicPr>
          <p:cNvPr descr=" " id="243" name="Google Shape;243;g265f3452c56_0_200"/>
          <p:cNvPicPr preferRelativeResize="0"/>
          <p:nvPr/>
        </p:nvPicPr>
        <p:blipFill rotWithShape="1">
          <a:blip r:embed="rId11">
            <a:alphaModFix/>
          </a:blip>
          <a:srcRect b="0" l="0" r="0" t="0"/>
          <a:stretch/>
        </p:blipFill>
        <p:spPr>
          <a:xfrm>
            <a:off x="16905813" y="8763000"/>
            <a:ext cx="889111" cy="825500"/>
          </a:xfrm>
          <a:prstGeom prst="rect">
            <a:avLst/>
          </a:prstGeom>
          <a:noFill/>
          <a:ln>
            <a:noFill/>
          </a:ln>
        </p:spPr>
      </p:pic>
      <p:sp>
        <p:nvSpPr>
          <p:cNvPr id="244" name="Google Shape;244;g265f3452c56_0_200"/>
          <p:cNvSpPr/>
          <p:nvPr/>
        </p:nvSpPr>
        <p:spPr>
          <a:xfrm>
            <a:off x="16842305" y="9956800"/>
            <a:ext cx="68715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5f3452c56_0_200"/>
          <p:cNvSpPr/>
          <p:nvPr/>
        </p:nvSpPr>
        <p:spPr>
          <a:xfrm>
            <a:off x="16842305" y="9956800"/>
            <a:ext cx="700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Music of the Elves": Immerse yourself in the enchanting music of the elves, whose songs have the power to heal.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50" name="Shape 250"/>
        <p:cNvGrpSpPr/>
        <p:nvPr/>
      </p:nvGrpSpPr>
      <p:grpSpPr>
        <a:xfrm>
          <a:off x="0" y="0"/>
          <a:ext cx="0" cy="0"/>
          <a:chOff x="0" y="0"/>
          <a:chExt cx="0" cy="0"/>
        </a:xfrm>
      </p:grpSpPr>
      <p:pic>
        <p:nvPicPr>
          <p:cNvPr descr=" " id="251" name="Google Shape;251;g265f3452c56_0_224"/>
          <p:cNvPicPr preferRelativeResize="0"/>
          <p:nvPr/>
        </p:nvPicPr>
        <p:blipFill rotWithShape="1">
          <a:blip r:embed="rId3">
            <a:alphaModFix/>
          </a:blip>
          <a:srcRect b="0" l="0" r="0" t="0"/>
          <a:stretch/>
        </p:blipFill>
        <p:spPr>
          <a:xfrm>
            <a:off x="0" y="0"/>
            <a:ext cx="13882835" cy="12369800"/>
          </a:xfrm>
          <a:prstGeom prst="rect">
            <a:avLst/>
          </a:prstGeom>
          <a:noFill/>
          <a:ln>
            <a:noFill/>
          </a:ln>
        </p:spPr>
      </p:pic>
      <p:pic>
        <p:nvPicPr>
          <p:cNvPr descr=" " id="252" name="Google Shape;252;g265f3452c56_0_224"/>
          <p:cNvPicPr preferRelativeResize="0"/>
          <p:nvPr/>
        </p:nvPicPr>
        <p:blipFill rotWithShape="1">
          <a:blip r:embed="rId4">
            <a:alphaModFix/>
          </a:blip>
          <a:srcRect b="0" l="0" r="0" t="0"/>
          <a:stretch/>
        </p:blipFill>
        <p:spPr>
          <a:xfrm>
            <a:off x="0" y="1638300"/>
            <a:ext cx="24387048" cy="38100"/>
          </a:xfrm>
          <a:prstGeom prst="rect">
            <a:avLst/>
          </a:prstGeom>
          <a:noFill/>
          <a:ln>
            <a:noFill/>
          </a:ln>
        </p:spPr>
      </p:pic>
      <p:pic>
        <p:nvPicPr>
          <p:cNvPr descr=" " id="253" name="Google Shape;253;g265f3452c56_0_224"/>
          <p:cNvPicPr preferRelativeResize="0"/>
          <p:nvPr/>
        </p:nvPicPr>
        <p:blipFill rotWithShape="1">
          <a:blip r:embed="rId5">
            <a:alphaModFix/>
          </a:blip>
          <a:srcRect b="0" l="0" r="0" t="0"/>
          <a:stretch/>
        </p:blipFill>
        <p:spPr>
          <a:xfrm>
            <a:off x="2146568" y="0"/>
            <a:ext cx="38105" cy="13716000"/>
          </a:xfrm>
          <a:prstGeom prst="rect">
            <a:avLst/>
          </a:prstGeom>
          <a:noFill/>
          <a:ln>
            <a:noFill/>
          </a:ln>
        </p:spPr>
      </p:pic>
      <p:sp>
        <p:nvSpPr>
          <p:cNvPr id="254" name="Google Shape;254;g265f3452c56_0_2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265f3452c56_0_2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6" name="Google Shape;256;g265f3452c56_0_224"/>
          <p:cNvPicPr preferRelativeResize="0"/>
          <p:nvPr/>
        </p:nvPicPr>
        <p:blipFill rotWithShape="1">
          <a:blip r:embed="rId7">
            <a:alphaModFix/>
          </a:blip>
          <a:srcRect b="0" l="0" r="0" t="0"/>
          <a:stretch/>
        </p:blipFill>
        <p:spPr>
          <a:xfrm>
            <a:off x="10059657" y="2235200"/>
            <a:ext cx="12803200" cy="10807700"/>
          </a:xfrm>
          <a:prstGeom prst="rect">
            <a:avLst/>
          </a:prstGeom>
          <a:noFill/>
          <a:ln>
            <a:noFill/>
          </a:ln>
        </p:spPr>
      </p:pic>
      <p:sp>
        <p:nvSpPr>
          <p:cNvPr id="257" name="Google Shape;257;g265f3452c56_0_224"/>
          <p:cNvSpPr/>
          <p:nvPr/>
        </p:nvSpPr>
        <p:spPr>
          <a:xfrm>
            <a:off x="2768946" y="4064000"/>
            <a:ext cx="10690500" cy="567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Enchanter: Cast Spells, Create Illusions, Bring Magic to Life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2" name="Shape 262"/>
        <p:cNvGrpSpPr/>
        <p:nvPr/>
      </p:nvGrpSpPr>
      <p:grpSpPr>
        <a:xfrm>
          <a:off x="0" y="0"/>
          <a:ext cx="0" cy="0"/>
          <a:chOff x="0" y="0"/>
          <a:chExt cx="0" cy="0"/>
        </a:xfrm>
      </p:grpSpPr>
      <p:pic>
        <p:nvPicPr>
          <p:cNvPr descr=" " id="263" name="Google Shape;263;g265f3452c56_0_235"/>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264" name="Google Shape;264;g265f3452c56_0_235"/>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265" name="Google Shape;265;g265f3452c56_0_235"/>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266" name="Google Shape;266;g265f3452c56_0_235"/>
          <p:cNvPicPr preferRelativeResize="0"/>
          <p:nvPr/>
        </p:nvPicPr>
        <p:blipFill rotWithShape="1">
          <a:blip r:embed="rId6">
            <a:alphaModFix/>
          </a:blip>
          <a:srcRect b="0" l="0" r="0" t="0"/>
          <a:stretch/>
        </p:blipFill>
        <p:spPr>
          <a:xfrm>
            <a:off x="9780222" y="0"/>
            <a:ext cx="38105" cy="13716000"/>
          </a:xfrm>
          <a:prstGeom prst="rect">
            <a:avLst/>
          </a:prstGeom>
          <a:noFill/>
          <a:ln>
            <a:noFill/>
          </a:ln>
        </p:spPr>
      </p:pic>
      <p:sp>
        <p:nvSpPr>
          <p:cNvPr id="267" name="Google Shape;267;g265f3452c56_0_2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265f3452c56_0_2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69" name="Google Shape;269;g265f3452c56_0_235"/>
          <p:cNvPicPr preferRelativeResize="0"/>
          <p:nvPr/>
        </p:nvPicPr>
        <p:blipFill rotWithShape="1">
          <a:blip r:embed="rId8">
            <a:alphaModFix/>
          </a:blip>
          <a:srcRect b="0" l="0" r="0" t="0"/>
          <a:stretch/>
        </p:blipFill>
        <p:spPr>
          <a:xfrm>
            <a:off x="16905813" y="1892300"/>
            <a:ext cx="6084060" cy="11264900"/>
          </a:xfrm>
          <a:prstGeom prst="rect">
            <a:avLst/>
          </a:prstGeom>
          <a:noFill/>
          <a:ln>
            <a:noFill/>
          </a:ln>
        </p:spPr>
      </p:pic>
      <p:pic>
        <p:nvPicPr>
          <p:cNvPr descr=" " id="270" name="Google Shape;270;g265f3452c56_0_235"/>
          <p:cNvPicPr preferRelativeResize="0"/>
          <p:nvPr/>
        </p:nvPicPr>
        <p:blipFill rotWithShape="1">
          <a:blip r:embed="rId9">
            <a:alphaModFix/>
          </a:blip>
          <a:srcRect b="0" l="0" r="0" t="0"/>
          <a:stretch/>
        </p:blipFill>
        <p:spPr>
          <a:xfrm>
            <a:off x="10161270" y="1892300"/>
            <a:ext cx="6084060" cy="11264900"/>
          </a:xfrm>
          <a:prstGeom prst="rect">
            <a:avLst/>
          </a:prstGeom>
          <a:noFill/>
          <a:ln>
            <a:noFill/>
          </a:ln>
        </p:spPr>
      </p:pic>
      <p:sp>
        <p:nvSpPr>
          <p:cNvPr id="271" name="Google Shape;271;g265f3452c56_0_235"/>
          <p:cNvSpPr/>
          <p:nvPr/>
        </p:nvSpPr>
        <p:spPr>
          <a:xfrm>
            <a:off x="1244756" y="2641600"/>
            <a:ext cx="106905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Some Data</a:t>
            </a:r>
            <a:endParaRPr b="0" i="0" sz="8000" u="none" cap="none" strike="noStrike">
              <a:solidFill>
                <a:schemeClr val="dk1"/>
              </a:solidFill>
              <a:latin typeface="Calibri"/>
              <a:ea typeface="Calibri"/>
              <a:cs typeface="Calibri"/>
              <a:sym typeface="Calibri"/>
            </a:endParaRPr>
          </a:p>
        </p:txBody>
      </p:sp>
      <p:sp>
        <p:nvSpPr>
          <p:cNvPr id="272" name="Google Shape;272;g265f3452c56_0_235"/>
          <p:cNvSpPr/>
          <p:nvPr/>
        </p:nvSpPr>
        <p:spPr>
          <a:xfrm>
            <a:off x="1244756" y="5029200"/>
            <a:ext cx="8573700" cy="723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65f3452c56_0_235"/>
          <p:cNvSpPr/>
          <p:nvPr/>
        </p:nvSpPr>
        <p:spPr>
          <a:xfrm>
            <a:off x="1244756" y="5029200"/>
            <a:ext cx="8573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65f3452c56_0_235"/>
          <p:cNvSpPr/>
          <p:nvPr/>
        </p:nvSpPr>
        <p:spPr>
          <a:xfrm>
            <a:off x="1244756" y="5200650"/>
            <a:ext cx="19434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65f3452c56_0_235"/>
          <p:cNvSpPr/>
          <p:nvPr/>
        </p:nvSpPr>
        <p:spPr>
          <a:xfrm>
            <a:off x="1244756" y="5200650"/>
            <a:ext cx="22821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75%</a:t>
            </a:r>
            <a:endParaRPr b="0" i="0" sz="8000" u="none" cap="none" strike="noStrike">
              <a:solidFill>
                <a:schemeClr val="dk1"/>
              </a:solidFill>
              <a:latin typeface="Calibri"/>
              <a:ea typeface="Calibri"/>
              <a:cs typeface="Calibri"/>
              <a:sym typeface="Calibri"/>
            </a:endParaRPr>
          </a:p>
        </p:txBody>
      </p:sp>
      <p:sp>
        <p:nvSpPr>
          <p:cNvPr id="276" name="Google Shape;276;g265f3452c56_0_235"/>
          <p:cNvSpPr/>
          <p:nvPr/>
        </p:nvSpPr>
        <p:spPr>
          <a:xfrm>
            <a:off x="3391324" y="5029200"/>
            <a:ext cx="64269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65f3452c56_0_235"/>
          <p:cNvSpPr/>
          <p:nvPr/>
        </p:nvSpPr>
        <p:spPr>
          <a:xfrm>
            <a:off x="3391324" y="5029200"/>
            <a:ext cx="657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Enchanted Creatures</a:t>
            </a:r>
            <a:endParaRPr b="0" i="0" sz="3600" u="none" cap="none" strike="noStrike">
              <a:solidFill>
                <a:schemeClr val="dk1"/>
              </a:solidFill>
              <a:latin typeface="Calibri"/>
              <a:ea typeface="Calibri"/>
              <a:cs typeface="Calibri"/>
              <a:sym typeface="Calibri"/>
            </a:endParaRPr>
          </a:p>
        </p:txBody>
      </p:sp>
      <p:sp>
        <p:nvSpPr>
          <p:cNvPr id="278" name="Google Shape;278;g265f3452c56_0_235"/>
          <p:cNvSpPr/>
          <p:nvPr/>
        </p:nvSpPr>
        <p:spPr>
          <a:xfrm>
            <a:off x="3391324" y="5930900"/>
            <a:ext cx="65625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79" name="Google Shape;279;g265f3452c56_0_235"/>
          <p:cNvSpPr/>
          <p:nvPr/>
        </p:nvSpPr>
        <p:spPr>
          <a:xfrm>
            <a:off x="1244756" y="7759700"/>
            <a:ext cx="85737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65f3452c56_0_235"/>
          <p:cNvSpPr/>
          <p:nvPr/>
        </p:nvSpPr>
        <p:spPr>
          <a:xfrm>
            <a:off x="1244756" y="7759700"/>
            <a:ext cx="2019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5f3452c56_0_235"/>
          <p:cNvSpPr/>
          <p:nvPr/>
        </p:nvSpPr>
        <p:spPr>
          <a:xfrm>
            <a:off x="1244756" y="7759700"/>
            <a:ext cx="23583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60%</a:t>
            </a:r>
            <a:endParaRPr b="0" i="0" sz="8000" u="none" cap="none" strike="noStrike">
              <a:solidFill>
                <a:schemeClr val="dk1"/>
              </a:solidFill>
              <a:latin typeface="Calibri"/>
              <a:ea typeface="Calibri"/>
              <a:cs typeface="Calibri"/>
              <a:sym typeface="Calibri"/>
            </a:endParaRPr>
          </a:p>
        </p:txBody>
      </p:sp>
      <p:sp>
        <p:nvSpPr>
          <p:cNvPr id="282" name="Google Shape;282;g265f3452c56_0_235"/>
          <p:cNvSpPr/>
          <p:nvPr/>
        </p:nvSpPr>
        <p:spPr>
          <a:xfrm>
            <a:off x="3467533" y="7893050"/>
            <a:ext cx="6350700" cy="151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65f3452c56_0_235"/>
          <p:cNvSpPr/>
          <p:nvPr/>
        </p:nvSpPr>
        <p:spPr>
          <a:xfrm>
            <a:off x="3467533" y="7893050"/>
            <a:ext cx="650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Magic-Wielding Individuals</a:t>
            </a:r>
            <a:endParaRPr b="0" i="0" sz="3600" u="none" cap="none" strike="noStrike">
              <a:solidFill>
                <a:schemeClr val="dk1"/>
              </a:solidFill>
              <a:latin typeface="Calibri"/>
              <a:ea typeface="Calibri"/>
              <a:cs typeface="Calibri"/>
              <a:sym typeface="Calibri"/>
            </a:endParaRPr>
          </a:p>
        </p:txBody>
      </p:sp>
      <p:sp>
        <p:nvSpPr>
          <p:cNvPr id="284" name="Google Shape;284;g265f3452c56_0_235"/>
          <p:cNvSpPr/>
          <p:nvPr/>
        </p:nvSpPr>
        <p:spPr>
          <a:xfrm>
            <a:off x="3467533" y="8794750"/>
            <a:ext cx="6486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85" name="Google Shape;285;g265f3452c56_0_235"/>
          <p:cNvSpPr/>
          <p:nvPr/>
        </p:nvSpPr>
        <p:spPr>
          <a:xfrm>
            <a:off x="1244756" y="10147300"/>
            <a:ext cx="8573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65f3452c56_0_235"/>
          <p:cNvSpPr/>
          <p:nvPr/>
        </p:nvSpPr>
        <p:spPr>
          <a:xfrm>
            <a:off x="1244756" y="10318750"/>
            <a:ext cx="2019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65f3452c56_0_235"/>
          <p:cNvSpPr/>
          <p:nvPr/>
        </p:nvSpPr>
        <p:spPr>
          <a:xfrm>
            <a:off x="1244756" y="10318750"/>
            <a:ext cx="23583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90%</a:t>
            </a:r>
            <a:endParaRPr b="0" i="0" sz="8000" u="none" cap="none" strike="noStrike">
              <a:solidFill>
                <a:schemeClr val="dk1"/>
              </a:solidFill>
              <a:latin typeface="Calibri"/>
              <a:ea typeface="Calibri"/>
              <a:cs typeface="Calibri"/>
              <a:sym typeface="Calibri"/>
            </a:endParaRPr>
          </a:p>
        </p:txBody>
      </p:sp>
      <p:sp>
        <p:nvSpPr>
          <p:cNvPr id="288" name="Google Shape;288;g265f3452c56_0_235"/>
          <p:cNvSpPr/>
          <p:nvPr/>
        </p:nvSpPr>
        <p:spPr>
          <a:xfrm>
            <a:off x="3467533" y="10147300"/>
            <a:ext cx="6350700" cy="2121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65f3452c56_0_235"/>
          <p:cNvSpPr/>
          <p:nvPr/>
        </p:nvSpPr>
        <p:spPr>
          <a:xfrm>
            <a:off x="3467533" y="10147300"/>
            <a:ext cx="65031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Spells Cast</a:t>
            </a:r>
            <a:endParaRPr b="0" i="0" sz="3600" u="none" cap="none" strike="noStrike">
              <a:solidFill>
                <a:schemeClr val="dk1"/>
              </a:solidFill>
              <a:latin typeface="Calibri"/>
              <a:ea typeface="Calibri"/>
              <a:cs typeface="Calibri"/>
              <a:sym typeface="Calibri"/>
            </a:endParaRPr>
          </a:p>
        </p:txBody>
      </p:sp>
      <p:sp>
        <p:nvSpPr>
          <p:cNvPr id="290" name="Google Shape;290;g265f3452c56_0_235"/>
          <p:cNvSpPr/>
          <p:nvPr/>
        </p:nvSpPr>
        <p:spPr>
          <a:xfrm>
            <a:off x="3467533" y="11049000"/>
            <a:ext cx="6486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5" name="Shape 295"/>
        <p:cNvGrpSpPr/>
        <p:nvPr/>
      </p:nvGrpSpPr>
      <p:grpSpPr>
        <a:xfrm>
          <a:off x="0" y="0"/>
          <a:ext cx="0" cy="0"/>
          <a:chOff x="0" y="0"/>
          <a:chExt cx="0" cy="0"/>
        </a:xfrm>
      </p:grpSpPr>
      <p:pic>
        <p:nvPicPr>
          <p:cNvPr descr=" " id="296" name="Google Shape;296;g265f3452c56_0_267"/>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297" name="Google Shape;297;g265f3452c56_0_267"/>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298" name="Google Shape;298;g265f3452c56_0_267"/>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299" name="Google Shape;299;g265f3452c56_0_267"/>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300" name="Google Shape;300;g265f3452c56_0_26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g265f3452c56_0_26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2" name="Google Shape;302;g265f3452c56_0_267"/>
          <p:cNvSpPr/>
          <p:nvPr/>
        </p:nvSpPr>
        <p:spPr>
          <a:xfrm>
            <a:off x="4305838" y="3403600"/>
            <a:ext cx="15762600" cy="819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5f3452c56_0_267"/>
          <p:cNvSpPr/>
          <p:nvPr/>
        </p:nvSpPr>
        <p:spPr>
          <a:xfrm>
            <a:off x="4305838" y="3403600"/>
            <a:ext cx="15762600" cy="656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265f3452c56_0_267"/>
          <p:cNvSpPr/>
          <p:nvPr/>
        </p:nvSpPr>
        <p:spPr>
          <a:xfrm>
            <a:off x="6376197" y="3403600"/>
            <a:ext cx="11622000" cy="6362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24000"/>
              <a:buFont typeface="Pacifico"/>
              <a:buNone/>
            </a:pPr>
            <a:r>
              <a:rPr b="0" i="0" lang="en-US" sz="24000" u="none" cap="none" strike="noStrike">
                <a:solidFill>
                  <a:srgbClr val="000000"/>
                </a:solidFill>
                <a:latin typeface="Pacifico"/>
                <a:ea typeface="Pacifico"/>
                <a:cs typeface="Pacifico"/>
                <a:sym typeface="Pacifico"/>
              </a:rPr>
              <a:t>234,567</a:t>
            </a:r>
            <a:endParaRPr b="0" i="0" sz="24000" u="none" cap="none" strike="noStrike">
              <a:solidFill>
                <a:schemeClr val="dk1"/>
              </a:solidFill>
              <a:latin typeface="Calibri"/>
              <a:ea typeface="Calibri"/>
              <a:cs typeface="Calibri"/>
              <a:sym typeface="Calibri"/>
            </a:endParaRPr>
          </a:p>
        </p:txBody>
      </p:sp>
      <p:sp>
        <p:nvSpPr>
          <p:cNvPr id="305" name="Google Shape;305;g265f3452c56_0_267"/>
          <p:cNvSpPr/>
          <p:nvPr/>
        </p:nvSpPr>
        <p:spPr>
          <a:xfrm>
            <a:off x="4170355" y="87503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6400"/>
              <a:buFont typeface="Poppins"/>
              <a:buNone/>
            </a:pPr>
            <a:r>
              <a:rPr b="1" i="0" lang="en-US" sz="6400" u="none" cap="none" strike="noStrike">
                <a:solidFill>
                  <a:srgbClr val="4D4D4D"/>
                </a:solidFill>
                <a:latin typeface="Poppins"/>
                <a:ea typeface="Poppins"/>
                <a:cs typeface="Poppins"/>
                <a:sym typeface="Poppins"/>
              </a:rPr>
              <a:t>UNICORN SIGHTINGS</a:t>
            </a:r>
            <a:endParaRPr b="0" i="0" sz="6400" u="none" cap="none" strike="noStrike">
              <a:solidFill>
                <a:schemeClr val="dk1"/>
              </a:solidFill>
              <a:latin typeface="Calibri"/>
              <a:ea typeface="Calibri"/>
              <a:cs typeface="Calibri"/>
              <a:sym typeface="Calibri"/>
            </a:endParaRPr>
          </a:p>
        </p:txBody>
      </p:sp>
      <p:sp>
        <p:nvSpPr>
          <p:cNvPr id="306" name="Google Shape;306;g265f3452c56_0_267"/>
          <p:cNvSpPr/>
          <p:nvPr/>
        </p:nvSpPr>
        <p:spPr>
          <a:xfrm>
            <a:off x="7483352" y="103759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1" name="Shape 311"/>
        <p:cNvGrpSpPr/>
        <p:nvPr/>
      </p:nvGrpSpPr>
      <p:grpSpPr>
        <a:xfrm>
          <a:off x="0" y="0"/>
          <a:ext cx="0" cy="0"/>
          <a:chOff x="0" y="0"/>
          <a:chExt cx="0" cy="0"/>
        </a:xfrm>
      </p:grpSpPr>
      <p:pic>
        <p:nvPicPr>
          <p:cNvPr descr=" " id="312" name="Google Shape;312;g265f3452c56_0_282"/>
          <p:cNvPicPr preferRelativeResize="0"/>
          <p:nvPr/>
        </p:nvPicPr>
        <p:blipFill rotWithShape="1">
          <a:blip r:embed="rId3">
            <a:alphaModFix/>
          </a:blip>
          <a:srcRect b="0" l="0" r="0" t="0"/>
          <a:stretch/>
        </p:blipFill>
        <p:spPr>
          <a:xfrm>
            <a:off x="0" y="4470400"/>
            <a:ext cx="9691311" cy="7886700"/>
          </a:xfrm>
          <a:prstGeom prst="rect">
            <a:avLst/>
          </a:prstGeom>
          <a:noFill/>
          <a:ln>
            <a:noFill/>
          </a:ln>
        </p:spPr>
      </p:pic>
      <p:pic>
        <p:nvPicPr>
          <p:cNvPr descr=" " id="313" name="Google Shape;313;g265f3452c56_0_282"/>
          <p:cNvPicPr preferRelativeResize="0"/>
          <p:nvPr/>
        </p:nvPicPr>
        <p:blipFill rotWithShape="1">
          <a:blip r:embed="rId4">
            <a:alphaModFix/>
          </a:blip>
          <a:srcRect b="0" l="0" r="0" t="0"/>
          <a:stretch/>
        </p:blipFill>
        <p:spPr>
          <a:xfrm>
            <a:off x="0" y="660400"/>
            <a:ext cx="13501788" cy="13055600"/>
          </a:xfrm>
          <a:prstGeom prst="rect">
            <a:avLst/>
          </a:prstGeom>
          <a:noFill/>
          <a:ln>
            <a:noFill/>
          </a:ln>
        </p:spPr>
      </p:pic>
      <p:pic>
        <p:nvPicPr>
          <p:cNvPr descr=" " id="314" name="Google Shape;314;g265f3452c56_0_282"/>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315" name="Google Shape;315;g265f3452c56_0_282"/>
          <p:cNvPicPr preferRelativeResize="0"/>
          <p:nvPr/>
        </p:nvPicPr>
        <p:blipFill rotWithShape="1">
          <a:blip r:embed="rId6">
            <a:alphaModFix/>
          </a:blip>
          <a:srcRect b="0" l="0" r="0" t="0"/>
          <a:stretch/>
        </p:blipFill>
        <p:spPr>
          <a:xfrm>
            <a:off x="21389473" y="0"/>
            <a:ext cx="38105" cy="13716000"/>
          </a:xfrm>
          <a:prstGeom prst="rect">
            <a:avLst/>
          </a:prstGeom>
          <a:noFill/>
          <a:ln>
            <a:noFill/>
          </a:ln>
        </p:spPr>
      </p:pic>
      <p:sp>
        <p:nvSpPr>
          <p:cNvPr id="316" name="Google Shape;316;g265f3452c56_0_28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7" name="Google Shape;317;g265f3452c56_0_28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18" name="Google Shape;318;g265f3452c56_0_282"/>
          <p:cNvSpPr/>
          <p:nvPr/>
        </p:nvSpPr>
        <p:spPr>
          <a:xfrm>
            <a:off x="3391324" y="32639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65f3452c56_0_282"/>
          <p:cNvSpPr/>
          <p:nvPr/>
        </p:nvSpPr>
        <p:spPr>
          <a:xfrm>
            <a:off x="3969246" y="3263900"/>
            <a:ext cx="6719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65f3452c56_0_282"/>
          <p:cNvSpPr/>
          <p:nvPr/>
        </p:nvSpPr>
        <p:spPr>
          <a:xfrm>
            <a:off x="3969246" y="3263900"/>
            <a:ext cx="72612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233 Coins</a:t>
            </a:r>
            <a:endParaRPr b="0" i="0" sz="12800" u="none" cap="none" strike="noStrike">
              <a:solidFill>
                <a:schemeClr val="dk1"/>
              </a:solidFill>
              <a:latin typeface="Calibri"/>
              <a:ea typeface="Calibri"/>
              <a:cs typeface="Calibri"/>
              <a:sym typeface="Calibri"/>
            </a:endParaRPr>
          </a:p>
        </p:txBody>
      </p:sp>
      <p:sp>
        <p:nvSpPr>
          <p:cNvPr id="321" name="Google Shape;321;g265f3452c56_0_282"/>
          <p:cNvSpPr/>
          <p:nvPr/>
        </p:nvSpPr>
        <p:spPr>
          <a:xfrm>
            <a:off x="3391324" y="6121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65f3452c56_0_282"/>
          <p:cNvSpPr/>
          <p:nvPr/>
        </p:nvSpPr>
        <p:spPr>
          <a:xfrm>
            <a:off x="3323582" y="6121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23" name="Google Shape;323;g265f3452c56_0_282"/>
          <p:cNvSpPr/>
          <p:nvPr/>
        </p:nvSpPr>
        <p:spPr>
          <a:xfrm>
            <a:off x="3391324" y="69850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265f3452c56_0_282"/>
          <p:cNvSpPr/>
          <p:nvPr/>
        </p:nvSpPr>
        <p:spPr>
          <a:xfrm>
            <a:off x="3524691" y="6985000"/>
            <a:ext cx="76083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g265f3452c56_0_282"/>
          <p:cNvSpPr/>
          <p:nvPr/>
        </p:nvSpPr>
        <p:spPr>
          <a:xfrm>
            <a:off x="3524691" y="6985000"/>
            <a:ext cx="81501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456 Hours</a:t>
            </a:r>
            <a:endParaRPr b="0" i="0" sz="12800" u="none" cap="none" strike="noStrike">
              <a:solidFill>
                <a:schemeClr val="dk1"/>
              </a:solidFill>
              <a:latin typeface="Calibri"/>
              <a:ea typeface="Calibri"/>
              <a:cs typeface="Calibri"/>
              <a:sym typeface="Calibri"/>
            </a:endParaRPr>
          </a:p>
        </p:txBody>
      </p:sp>
      <p:sp>
        <p:nvSpPr>
          <p:cNvPr id="326" name="Google Shape;326;g265f3452c56_0_282"/>
          <p:cNvSpPr/>
          <p:nvPr/>
        </p:nvSpPr>
        <p:spPr>
          <a:xfrm>
            <a:off x="3391324" y="9842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65f3452c56_0_282"/>
          <p:cNvSpPr/>
          <p:nvPr/>
        </p:nvSpPr>
        <p:spPr>
          <a:xfrm>
            <a:off x="3323582" y="9842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28" name="Google Shape;328;g265f3452c56_0_282"/>
          <p:cNvSpPr/>
          <p:nvPr/>
        </p:nvSpPr>
        <p:spPr>
          <a:xfrm>
            <a:off x="13552594" y="32639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265f3452c56_0_282"/>
          <p:cNvSpPr/>
          <p:nvPr/>
        </p:nvSpPr>
        <p:spPr>
          <a:xfrm>
            <a:off x="15921440" y="3263900"/>
            <a:ext cx="3137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g265f3452c56_0_282"/>
          <p:cNvSpPr/>
          <p:nvPr/>
        </p:nvSpPr>
        <p:spPr>
          <a:xfrm>
            <a:off x="15921440" y="3263900"/>
            <a:ext cx="36792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85%</a:t>
            </a:r>
            <a:endParaRPr b="0" i="0" sz="12800" u="none" cap="none" strike="noStrike">
              <a:solidFill>
                <a:schemeClr val="dk1"/>
              </a:solidFill>
              <a:latin typeface="Calibri"/>
              <a:ea typeface="Calibri"/>
              <a:cs typeface="Calibri"/>
              <a:sym typeface="Calibri"/>
            </a:endParaRPr>
          </a:p>
        </p:txBody>
      </p:sp>
      <p:sp>
        <p:nvSpPr>
          <p:cNvPr id="331" name="Google Shape;331;g265f3452c56_0_282"/>
          <p:cNvSpPr/>
          <p:nvPr/>
        </p:nvSpPr>
        <p:spPr>
          <a:xfrm>
            <a:off x="13552594" y="6121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g265f3452c56_0_282"/>
          <p:cNvSpPr/>
          <p:nvPr/>
        </p:nvSpPr>
        <p:spPr>
          <a:xfrm>
            <a:off x="13484852" y="6121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33" name="Google Shape;333;g265f3452c56_0_282"/>
          <p:cNvSpPr/>
          <p:nvPr/>
        </p:nvSpPr>
        <p:spPr>
          <a:xfrm>
            <a:off x="13552594" y="6985000"/>
            <a:ext cx="7875000" cy="3467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65f3452c56_0_282"/>
          <p:cNvSpPr/>
          <p:nvPr/>
        </p:nvSpPr>
        <p:spPr>
          <a:xfrm>
            <a:off x="14651281" y="6985000"/>
            <a:ext cx="56775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65f3452c56_0_282"/>
          <p:cNvSpPr/>
          <p:nvPr/>
        </p:nvSpPr>
        <p:spPr>
          <a:xfrm>
            <a:off x="14651281" y="6985000"/>
            <a:ext cx="62196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535 Km</a:t>
            </a:r>
            <a:endParaRPr b="0" i="0" sz="12800" u="none" cap="none" strike="noStrike">
              <a:solidFill>
                <a:schemeClr val="dk1"/>
              </a:solidFill>
              <a:latin typeface="Calibri"/>
              <a:ea typeface="Calibri"/>
              <a:cs typeface="Calibri"/>
              <a:sym typeface="Calibri"/>
            </a:endParaRPr>
          </a:p>
        </p:txBody>
      </p:sp>
      <p:sp>
        <p:nvSpPr>
          <p:cNvPr id="336" name="Google Shape;336;g265f3452c56_0_282"/>
          <p:cNvSpPr/>
          <p:nvPr/>
        </p:nvSpPr>
        <p:spPr>
          <a:xfrm>
            <a:off x="13552594" y="98425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265f3452c56_0_282"/>
          <p:cNvSpPr/>
          <p:nvPr/>
        </p:nvSpPr>
        <p:spPr>
          <a:xfrm>
            <a:off x="13484852" y="98425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2" name="Shape 342"/>
        <p:cNvGrpSpPr/>
        <p:nvPr/>
      </p:nvGrpSpPr>
      <p:grpSpPr>
        <a:xfrm>
          <a:off x="0" y="0"/>
          <a:ext cx="0" cy="0"/>
          <a:chOff x="0" y="0"/>
          <a:chExt cx="0" cy="0"/>
        </a:xfrm>
      </p:grpSpPr>
      <p:pic>
        <p:nvPicPr>
          <p:cNvPr descr=" " id="343" name="Google Shape;343;g265f3452c56_0_312"/>
          <p:cNvPicPr preferRelativeResize="0"/>
          <p:nvPr/>
        </p:nvPicPr>
        <p:blipFill rotWithShape="1">
          <a:blip r:embed="rId3">
            <a:alphaModFix/>
          </a:blip>
          <a:srcRect b="0" l="0" r="0" t="0"/>
          <a:stretch/>
        </p:blipFill>
        <p:spPr>
          <a:xfrm>
            <a:off x="18836454" y="7823200"/>
            <a:ext cx="5550594" cy="5892800"/>
          </a:xfrm>
          <a:prstGeom prst="rect">
            <a:avLst/>
          </a:prstGeom>
          <a:noFill/>
          <a:ln>
            <a:noFill/>
          </a:ln>
        </p:spPr>
      </p:pic>
      <p:pic>
        <p:nvPicPr>
          <p:cNvPr descr=" " id="344" name="Google Shape;344;g265f3452c56_0_312"/>
          <p:cNvPicPr preferRelativeResize="0"/>
          <p:nvPr/>
        </p:nvPicPr>
        <p:blipFill rotWithShape="1">
          <a:blip r:embed="rId4">
            <a:alphaModFix/>
          </a:blip>
          <a:srcRect b="0" l="0" r="0" t="0"/>
          <a:stretch/>
        </p:blipFill>
        <p:spPr>
          <a:xfrm>
            <a:off x="15025978" y="4013200"/>
            <a:ext cx="9361070" cy="9702800"/>
          </a:xfrm>
          <a:prstGeom prst="rect">
            <a:avLst/>
          </a:prstGeom>
          <a:noFill/>
          <a:ln>
            <a:noFill/>
          </a:ln>
        </p:spPr>
      </p:pic>
      <p:pic>
        <p:nvPicPr>
          <p:cNvPr descr=" " id="345" name="Google Shape;345;g265f3452c56_0_312"/>
          <p:cNvPicPr preferRelativeResize="0"/>
          <p:nvPr/>
        </p:nvPicPr>
        <p:blipFill rotWithShape="1">
          <a:blip r:embed="rId5">
            <a:alphaModFix/>
          </a:blip>
          <a:srcRect b="0" l="0" r="0" t="0"/>
          <a:stretch/>
        </p:blipFill>
        <p:spPr>
          <a:xfrm>
            <a:off x="0" y="3086100"/>
            <a:ext cx="24387048" cy="38100"/>
          </a:xfrm>
          <a:prstGeom prst="rect">
            <a:avLst/>
          </a:prstGeom>
          <a:noFill/>
          <a:ln>
            <a:noFill/>
          </a:ln>
        </p:spPr>
      </p:pic>
      <p:pic>
        <p:nvPicPr>
          <p:cNvPr descr=" " id="346" name="Google Shape;346;g265f3452c56_0_312"/>
          <p:cNvPicPr preferRelativeResize="0"/>
          <p:nvPr/>
        </p:nvPicPr>
        <p:blipFill rotWithShape="1">
          <a:blip r:embed="rId6">
            <a:alphaModFix/>
          </a:blip>
          <a:srcRect b="0" l="0" r="0" t="0"/>
          <a:stretch/>
        </p:blipFill>
        <p:spPr>
          <a:xfrm>
            <a:off x="12777797" y="0"/>
            <a:ext cx="38105" cy="13716000"/>
          </a:xfrm>
          <a:prstGeom prst="rect">
            <a:avLst/>
          </a:prstGeom>
          <a:noFill/>
          <a:ln>
            <a:noFill/>
          </a:ln>
        </p:spPr>
      </p:pic>
      <p:sp>
        <p:nvSpPr>
          <p:cNvPr id="347" name="Google Shape;347;g265f3452c56_0_3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8" name="Google Shape;348;g265f3452c56_0_31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9" name="Google Shape;349;g265f3452c56_0_312"/>
          <p:cNvSpPr/>
          <p:nvPr/>
        </p:nvSpPr>
        <p:spPr>
          <a:xfrm>
            <a:off x="2057657" y="381000"/>
            <a:ext cx="106905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Some Graph</a:t>
            </a:r>
            <a:endParaRPr b="0" i="0" sz="8000" u="none" cap="none" strike="noStrike">
              <a:solidFill>
                <a:schemeClr val="dk1"/>
              </a:solidFill>
              <a:latin typeface="Calibri"/>
              <a:ea typeface="Calibri"/>
              <a:cs typeface="Calibri"/>
              <a:sym typeface="Calibri"/>
            </a:endParaRPr>
          </a:p>
        </p:txBody>
      </p:sp>
      <p:sp>
        <p:nvSpPr>
          <p:cNvPr id="350" name="Google Shape;350;g265f3452c56_0_312"/>
          <p:cNvSpPr/>
          <p:nvPr/>
        </p:nvSpPr>
        <p:spPr>
          <a:xfrm>
            <a:off x="2057657"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5f3452c56_0_312"/>
          <p:cNvSpPr/>
          <p:nvPr/>
        </p:nvSpPr>
        <p:spPr>
          <a:xfrm>
            <a:off x="2325972"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2" name="Google Shape;352;g265f3452c56_0_312"/>
          <p:cNvSpPr/>
          <p:nvPr/>
        </p:nvSpPr>
        <p:spPr>
          <a:xfrm>
            <a:off x="267117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3" name="Google Shape;353;g265f3452c56_0_312"/>
          <p:cNvSpPr/>
          <p:nvPr/>
        </p:nvSpPr>
        <p:spPr>
          <a:xfrm>
            <a:off x="381025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4" name="Google Shape;354;g265f3452c56_0_312"/>
          <p:cNvSpPr/>
          <p:nvPr/>
        </p:nvSpPr>
        <p:spPr>
          <a:xfrm>
            <a:off x="4949321"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5" name="Google Shape;355;g265f3452c56_0_312"/>
          <p:cNvSpPr/>
          <p:nvPr/>
        </p:nvSpPr>
        <p:spPr>
          <a:xfrm>
            <a:off x="60883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6" name="Google Shape;356;g265f3452c56_0_312"/>
          <p:cNvSpPr/>
          <p:nvPr/>
        </p:nvSpPr>
        <p:spPr>
          <a:xfrm>
            <a:off x="7227513"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7" name="Google Shape;357;g265f3452c56_0_312"/>
          <p:cNvSpPr/>
          <p:nvPr/>
        </p:nvSpPr>
        <p:spPr>
          <a:xfrm>
            <a:off x="836658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8" name="Google Shape;358;g265f3452c56_0_312"/>
          <p:cNvSpPr/>
          <p:nvPr/>
        </p:nvSpPr>
        <p:spPr>
          <a:xfrm>
            <a:off x="950566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9" name="Google Shape;359;g265f3452c56_0_312"/>
          <p:cNvSpPr/>
          <p:nvPr/>
        </p:nvSpPr>
        <p:spPr>
          <a:xfrm>
            <a:off x="1062115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2185"/>
              <a:buFont typeface="Lato"/>
              <a:buNone/>
            </a:pPr>
            <a:r>
              <a:rPr b="0" i="0" lang="en-US" sz="2185" u="none" cap="none" strike="noStrike">
                <a:solidFill>
                  <a:srgbClr val="02020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60" name="Google Shape;360;g265f3452c56_0_312"/>
          <p:cNvSpPr/>
          <p:nvPr/>
        </p:nvSpPr>
        <p:spPr>
          <a:xfrm>
            <a:off x="2191836"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61" name="Google Shape;361;g265f3452c56_0_312"/>
          <p:cNvSpPr/>
          <p:nvPr/>
        </p:nvSpPr>
        <p:spPr>
          <a:xfrm>
            <a:off x="2191836"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2" name="Google Shape;362;g265f3452c56_0_312"/>
          <p:cNvSpPr/>
          <p:nvPr/>
        </p:nvSpPr>
        <p:spPr>
          <a:xfrm>
            <a:off x="2191836"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3" name="Google Shape;363;g265f3452c56_0_312"/>
          <p:cNvSpPr/>
          <p:nvPr/>
        </p:nvSpPr>
        <p:spPr>
          <a:xfrm>
            <a:off x="2191836"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4" name="Google Shape;364;g265f3452c56_0_312"/>
          <p:cNvSpPr/>
          <p:nvPr/>
        </p:nvSpPr>
        <p:spPr>
          <a:xfrm>
            <a:off x="2191836"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5" name="Google Shape;365;g265f3452c56_0_312"/>
          <p:cNvSpPr/>
          <p:nvPr/>
        </p:nvSpPr>
        <p:spPr>
          <a:xfrm>
            <a:off x="2191836"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6" name="Google Shape;366;g265f3452c56_0_312"/>
          <p:cNvSpPr/>
          <p:nvPr/>
        </p:nvSpPr>
        <p:spPr>
          <a:xfrm>
            <a:off x="2191836"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7" name="Google Shape;367;g265f3452c56_0_312"/>
          <p:cNvSpPr/>
          <p:nvPr/>
        </p:nvSpPr>
        <p:spPr>
          <a:xfrm>
            <a:off x="2191836"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8" name="Google Shape;368;g265f3452c56_0_312"/>
          <p:cNvSpPr/>
          <p:nvPr/>
        </p:nvSpPr>
        <p:spPr>
          <a:xfrm>
            <a:off x="2191836"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9" name="Google Shape;369;g265f3452c56_0_312"/>
          <p:cNvSpPr/>
          <p:nvPr/>
        </p:nvSpPr>
        <p:spPr>
          <a:xfrm>
            <a:off x="2057657"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820"/>
              <a:buFont typeface="Lato"/>
              <a:buNone/>
            </a:pPr>
            <a:r>
              <a:rPr b="0" i="0" lang="en-US" sz="1820" u="none" cap="none" strike="noStrike">
                <a:solidFill>
                  <a:srgbClr val="02020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70" name="Google Shape;370;g265f3452c56_0_312"/>
          <p:cNvPicPr preferRelativeResize="0"/>
          <p:nvPr/>
        </p:nvPicPr>
        <p:blipFill rotWithShape="1">
          <a:blip r:embed="rId8">
            <a:alphaModFix/>
          </a:blip>
          <a:srcRect b="0" l="0" r="0" t="0"/>
          <a:stretch/>
        </p:blipFill>
        <p:spPr>
          <a:xfrm>
            <a:off x="2707984" y="3771900"/>
            <a:ext cx="8291592" cy="5511006"/>
          </a:xfrm>
          <a:prstGeom prst="rect">
            <a:avLst/>
          </a:prstGeom>
          <a:noFill/>
          <a:ln>
            <a:noFill/>
          </a:ln>
        </p:spPr>
      </p:pic>
      <p:pic>
        <p:nvPicPr>
          <p:cNvPr descr=" " id="371" name="Google Shape;371;g265f3452c56_0_312"/>
          <p:cNvPicPr preferRelativeResize="0"/>
          <p:nvPr/>
        </p:nvPicPr>
        <p:blipFill rotWithShape="1">
          <a:blip r:embed="rId9">
            <a:alphaModFix/>
          </a:blip>
          <a:srcRect b="0" l="0" r="0" t="0"/>
          <a:stretch/>
        </p:blipFill>
        <p:spPr>
          <a:xfrm>
            <a:off x="3852284" y="4185444"/>
            <a:ext cx="11567" cy="5258445"/>
          </a:xfrm>
          <a:prstGeom prst="rect">
            <a:avLst/>
          </a:prstGeom>
          <a:noFill/>
          <a:ln>
            <a:noFill/>
          </a:ln>
        </p:spPr>
      </p:pic>
      <p:pic>
        <p:nvPicPr>
          <p:cNvPr descr=" " id="372" name="Google Shape;372;g265f3452c56_0_312"/>
          <p:cNvPicPr preferRelativeResize="0"/>
          <p:nvPr/>
        </p:nvPicPr>
        <p:blipFill rotWithShape="1">
          <a:blip r:embed="rId10">
            <a:alphaModFix/>
          </a:blip>
          <a:srcRect b="0" l="0" r="0" t="0"/>
          <a:stretch/>
        </p:blipFill>
        <p:spPr>
          <a:xfrm>
            <a:off x="4990797" y="4185444"/>
            <a:ext cx="11567" cy="5258445"/>
          </a:xfrm>
          <a:prstGeom prst="rect">
            <a:avLst/>
          </a:prstGeom>
          <a:noFill/>
          <a:ln>
            <a:noFill/>
          </a:ln>
        </p:spPr>
      </p:pic>
      <p:pic>
        <p:nvPicPr>
          <p:cNvPr descr=" " id="373" name="Google Shape;373;g265f3452c56_0_312"/>
          <p:cNvPicPr preferRelativeResize="0"/>
          <p:nvPr/>
        </p:nvPicPr>
        <p:blipFill rotWithShape="1">
          <a:blip r:embed="rId11">
            <a:alphaModFix/>
          </a:blip>
          <a:srcRect b="0" l="0" r="0" t="0"/>
          <a:stretch/>
        </p:blipFill>
        <p:spPr>
          <a:xfrm>
            <a:off x="6129313" y="4185444"/>
            <a:ext cx="11567" cy="5258445"/>
          </a:xfrm>
          <a:prstGeom prst="rect">
            <a:avLst/>
          </a:prstGeom>
          <a:noFill/>
          <a:ln>
            <a:noFill/>
          </a:ln>
        </p:spPr>
      </p:pic>
      <p:pic>
        <p:nvPicPr>
          <p:cNvPr descr=" " id="374" name="Google Shape;374;g265f3452c56_0_312"/>
          <p:cNvPicPr preferRelativeResize="0"/>
          <p:nvPr/>
        </p:nvPicPr>
        <p:blipFill rotWithShape="1">
          <a:blip r:embed="rId12">
            <a:alphaModFix/>
          </a:blip>
          <a:srcRect b="0" l="0" r="0" t="0"/>
          <a:stretch/>
        </p:blipFill>
        <p:spPr>
          <a:xfrm>
            <a:off x="7267826" y="4185444"/>
            <a:ext cx="11567" cy="5258445"/>
          </a:xfrm>
          <a:prstGeom prst="rect">
            <a:avLst/>
          </a:prstGeom>
          <a:noFill/>
          <a:ln>
            <a:noFill/>
          </a:ln>
        </p:spPr>
      </p:pic>
      <p:pic>
        <p:nvPicPr>
          <p:cNvPr descr=" " id="375" name="Google Shape;375;g265f3452c56_0_312"/>
          <p:cNvPicPr preferRelativeResize="0"/>
          <p:nvPr/>
        </p:nvPicPr>
        <p:blipFill rotWithShape="1">
          <a:blip r:embed="rId13">
            <a:alphaModFix/>
          </a:blip>
          <a:srcRect b="0" l="0" r="0" t="0"/>
          <a:stretch/>
        </p:blipFill>
        <p:spPr>
          <a:xfrm>
            <a:off x="8406345" y="4185444"/>
            <a:ext cx="11567" cy="5258445"/>
          </a:xfrm>
          <a:prstGeom prst="rect">
            <a:avLst/>
          </a:prstGeom>
          <a:noFill/>
          <a:ln>
            <a:noFill/>
          </a:ln>
        </p:spPr>
      </p:pic>
      <p:pic>
        <p:nvPicPr>
          <p:cNvPr descr=" " id="376" name="Google Shape;376;g265f3452c56_0_312"/>
          <p:cNvPicPr preferRelativeResize="0"/>
          <p:nvPr/>
        </p:nvPicPr>
        <p:blipFill rotWithShape="1">
          <a:blip r:embed="rId14">
            <a:alphaModFix/>
          </a:blip>
          <a:srcRect b="0" l="0" r="0" t="0"/>
          <a:stretch/>
        </p:blipFill>
        <p:spPr>
          <a:xfrm>
            <a:off x="9544858" y="4185444"/>
            <a:ext cx="11567" cy="5258445"/>
          </a:xfrm>
          <a:prstGeom prst="rect">
            <a:avLst/>
          </a:prstGeom>
          <a:noFill/>
          <a:ln>
            <a:noFill/>
          </a:ln>
        </p:spPr>
      </p:pic>
      <p:pic>
        <p:nvPicPr>
          <p:cNvPr descr=" " id="377" name="Google Shape;377;g265f3452c56_0_312"/>
          <p:cNvPicPr preferRelativeResize="0"/>
          <p:nvPr/>
        </p:nvPicPr>
        <p:blipFill rotWithShape="1">
          <a:blip r:embed="rId15">
            <a:alphaModFix/>
          </a:blip>
          <a:srcRect b="0" l="0" r="0" t="0"/>
          <a:stretch/>
        </p:blipFill>
        <p:spPr>
          <a:xfrm>
            <a:off x="10683372" y="4185444"/>
            <a:ext cx="11567" cy="5258445"/>
          </a:xfrm>
          <a:prstGeom prst="rect">
            <a:avLst/>
          </a:prstGeom>
          <a:noFill/>
          <a:ln>
            <a:noFill/>
          </a:ln>
        </p:spPr>
      </p:pic>
      <p:pic>
        <p:nvPicPr>
          <p:cNvPr descr=" " id="378" name="Google Shape;378;g265f3452c56_0_312"/>
          <p:cNvPicPr preferRelativeResize="0"/>
          <p:nvPr/>
        </p:nvPicPr>
        <p:blipFill rotWithShape="1">
          <a:blip r:embed="rId16">
            <a:alphaModFix/>
          </a:blip>
          <a:srcRect b="0" l="0" r="0" t="0"/>
          <a:stretch/>
        </p:blipFill>
        <p:spPr>
          <a:xfrm>
            <a:off x="2695056" y="5483845"/>
            <a:ext cx="8050167" cy="2373585"/>
          </a:xfrm>
          <a:prstGeom prst="rect">
            <a:avLst/>
          </a:prstGeom>
          <a:noFill/>
          <a:ln>
            <a:noFill/>
          </a:ln>
        </p:spPr>
      </p:pic>
      <p:pic>
        <p:nvPicPr>
          <p:cNvPr descr=" " id="379" name="Google Shape;379;g265f3452c56_0_312"/>
          <p:cNvPicPr preferRelativeResize="0"/>
          <p:nvPr/>
        </p:nvPicPr>
        <p:blipFill rotWithShape="1">
          <a:blip r:embed="rId17">
            <a:alphaModFix/>
          </a:blip>
          <a:srcRect b="0" l="0" r="0" t="0"/>
          <a:stretch/>
        </p:blipFill>
        <p:spPr>
          <a:xfrm>
            <a:off x="2708660" y="6359525"/>
            <a:ext cx="8044029" cy="2268538"/>
          </a:xfrm>
          <a:prstGeom prst="rect">
            <a:avLst/>
          </a:prstGeom>
          <a:noFill/>
          <a:ln>
            <a:noFill/>
          </a:ln>
        </p:spPr>
      </p:pic>
      <p:pic>
        <p:nvPicPr>
          <p:cNvPr descr=" " id="380" name="Google Shape;380;g265f3452c56_0_312"/>
          <p:cNvPicPr preferRelativeResize="0"/>
          <p:nvPr/>
        </p:nvPicPr>
        <p:blipFill rotWithShape="1">
          <a:blip r:embed="rId18">
            <a:alphaModFix/>
          </a:blip>
          <a:srcRect b="0" l="0" r="0" t="0"/>
          <a:stretch/>
        </p:blipFill>
        <p:spPr>
          <a:xfrm>
            <a:off x="3781268" y="6055643"/>
            <a:ext cx="153591" cy="153566"/>
          </a:xfrm>
          <a:prstGeom prst="rect">
            <a:avLst/>
          </a:prstGeom>
          <a:noFill/>
          <a:ln>
            <a:noFill/>
          </a:ln>
        </p:spPr>
      </p:pic>
      <p:pic>
        <p:nvPicPr>
          <p:cNvPr descr=" " id="381" name="Google Shape;381;g265f3452c56_0_312"/>
          <p:cNvPicPr preferRelativeResize="0"/>
          <p:nvPr/>
        </p:nvPicPr>
        <p:blipFill rotWithShape="1">
          <a:blip r:embed="rId19">
            <a:alphaModFix/>
          </a:blip>
          <a:srcRect b="0" l="0" r="0" t="0"/>
          <a:stretch/>
        </p:blipFill>
        <p:spPr>
          <a:xfrm>
            <a:off x="3781268" y="6981130"/>
            <a:ext cx="153591" cy="153566"/>
          </a:xfrm>
          <a:prstGeom prst="rect">
            <a:avLst/>
          </a:prstGeom>
          <a:noFill/>
          <a:ln>
            <a:noFill/>
          </a:ln>
        </p:spPr>
      </p:pic>
      <p:pic>
        <p:nvPicPr>
          <p:cNvPr descr=" " id="382" name="Google Shape;382;g265f3452c56_0_312"/>
          <p:cNvPicPr preferRelativeResize="0"/>
          <p:nvPr/>
        </p:nvPicPr>
        <p:blipFill rotWithShape="1">
          <a:blip r:embed="rId20">
            <a:alphaModFix/>
          </a:blip>
          <a:srcRect b="0" l="0" r="0" t="0"/>
          <a:stretch/>
        </p:blipFill>
        <p:spPr>
          <a:xfrm>
            <a:off x="4919784" y="5651277"/>
            <a:ext cx="153591" cy="153566"/>
          </a:xfrm>
          <a:prstGeom prst="rect">
            <a:avLst/>
          </a:prstGeom>
          <a:noFill/>
          <a:ln>
            <a:noFill/>
          </a:ln>
        </p:spPr>
      </p:pic>
      <p:pic>
        <p:nvPicPr>
          <p:cNvPr descr=" " id="383" name="Google Shape;383;g265f3452c56_0_312"/>
          <p:cNvPicPr preferRelativeResize="0"/>
          <p:nvPr/>
        </p:nvPicPr>
        <p:blipFill rotWithShape="1">
          <a:blip r:embed="rId21">
            <a:alphaModFix/>
          </a:blip>
          <a:srcRect b="0" l="0" r="0" t="0"/>
          <a:stretch/>
        </p:blipFill>
        <p:spPr>
          <a:xfrm>
            <a:off x="4919784" y="7415510"/>
            <a:ext cx="153591" cy="153566"/>
          </a:xfrm>
          <a:prstGeom prst="rect">
            <a:avLst/>
          </a:prstGeom>
          <a:noFill/>
          <a:ln>
            <a:noFill/>
          </a:ln>
        </p:spPr>
      </p:pic>
      <p:pic>
        <p:nvPicPr>
          <p:cNvPr descr=" " id="384" name="Google Shape;384;g265f3452c56_0_312"/>
          <p:cNvPicPr preferRelativeResize="0"/>
          <p:nvPr/>
        </p:nvPicPr>
        <p:blipFill rotWithShape="1">
          <a:blip r:embed="rId22">
            <a:alphaModFix/>
          </a:blip>
          <a:srcRect b="0" l="0" r="0" t="0"/>
          <a:stretch/>
        </p:blipFill>
        <p:spPr>
          <a:xfrm>
            <a:off x="6058301" y="7732812"/>
            <a:ext cx="153591" cy="153566"/>
          </a:xfrm>
          <a:prstGeom prst="rect">
            <a:avLst/>
          </a:prstGeom>
          <a:noFill/>
          <a:ln>
            <a:noFill/>
          </a:ln>
        </p:spPr>
      </p:pic>
      <p:pic>
        <p:nvPicPr>
          <p:cNvPr descr=" " id="385" name="Google Shape;385;g265f3452c56_0_312"/>
          <p:cNvPicPr preferRelativeResize="0"/>
          <p:nvPr/>
        </p:nvPicPr>
        <p:blipFill rotWithShape="1">
          <a:blip r:embed="rId23">
            <a:alphaModFix/>
          </a:blip>
          <a:srcRect b="0" l="0" r="0" t="0"/>
          <a:stretch/>
        </p:blipFill>
        <p:spPr>
          <a:xfrm>
            <a:off x="6058301" y="6311826"/>
            <a:ext cx="153591" cy="153566"/>
          </a:xfrm>
          <a:prstGeom prst="rect">
            <a:avLst/>
          </a:prstGeom>
          <a:noFill/>
          <a:ln>
            <a:noFill/>
          </a:ln>
        </p:spPr>
      </p:pic>
      <p:pic>
        <p:nvPicPr>
          <p:cNvPr descr=" " id="386" name="Google Shape;386;g265f3452c56_0_312"/>
          <p:cNvPicPr preferRelativeResize="0"/>
          <p:nvPr/>
        </p:nvPicPr>
        <p:blipFill rotWithShape="1">
          <a:blip r:embed="rId24">
            <a:alphaModFix/>
          </a:blip>
          <a:srcRect b="0" l="0" r="0" t="0"/>
          <a:stretch/>
        </p:blipFill>
        <p:spPr>
          <a:xfrm>
            <a:off x="7201440" y="6733232"/>
            <a:ext cx="153591" cy="153566"/>
          </a:xfrm>
          <a:prstGeom prst="rect">
            <a:avLst/>
          </a:prstGeom>
          <a:noFill/>
          <a:ln>
            <a:noFill/>
          </a:ln>
        </p:spPr>
      </p:pic>
      <p:pic>
        <p:nvPicPr>
          <p:cNvPr descr=" " id="387" name="Google Shape;387;g265f3452c56_0_312"/>
          <p:cNvPicPr preferRelativeResize="0"/>
          <p:nvPr/>
        </p:nvPicPr>
        <p:blipFill rotWithShape="1">
          <a:blip r:embed="rId25">
            <a:alphaModFix/>
          </a:blip>
          <a:srcRect b="0" l="0" r="0" t="0"/>
          <a:stretch/>
        </p:blipFill>
        <p:spPr>
          <a:xfrm>
            <a:off x="7201440" y="6420644"/>
            <a:ext cx="153591" cy="153566"/>
          </a:xfrm>
          <a:prstGeom prst="rect">
            <a:avLst/>
          </a:prstGeom>
          <a:noFill/>
          <a:ln>
            <a:noFill/>
          </a:ln>
        </p:spPr>
      </p:pic>
      <p:pic>
        <p:nvPicPr>
          <p:cNvPr descr=" " id="388" name="Google Shape;388;g265f3452c56_0_312"/>
          <p:cNvPicPr preferRelativeResize="0"/>
          <p:nvPr/>
        </p:nvPicPr>
        <p:blipFill rotWithShape="1">
          <a:blip r:embed="rId26">
            <a:alphaModFix/>
          </a:blip>
          <a:srcRect b="0" l="0" r="0" t="0"/>
          <a:stretch/>
        </p:blipFill>
        <p:spPr>
          <a:xfrm>
            <a:off x="8335330" y="7667575"/>
            <a:ext cx="153591" cy="153566"/>
          </a:xfrm>
          <a:prstGeom prst="rect">
            <a:avLst/>
          </a:prstGeom>
          <a:noFill/>
          <a:ln>
            <a:noFill/>
          </a:ln>
        </p:spPr>
      </p:pic>
      <p:pic>
        <p:nvPicPr>
          <p:cNvPr descr=" " id="389" name="Google Shape;389;g265f3452c56_0_312"/>
          <p:cNvPicPr preferRelativeResize="0"/>
          <p:nvPr/>
        </p:nvPicPr>
        <p:blipFill rotWithShape="1">
          <a:blip r:embed="rId27">
            <a:alphaModFix/>
          </a:blip>
          <a:srcRect b="0" l="0" r="0" t="0"/>
          <a:stretch/>
        </p:blipFill>
        <p:spPr>
          <a:xfrm>
            <a:off x="8335330" y="7076877"/>
            <a:ext cx="153591" cy="153566"/>
          </a:xfrm>
          <a:prstGeom prst="rect">
            <a:avLst/>
          </a:prstGeom>
          <a:noFill/>
          <a:ln>
            <a:noFill/>
          </a:ln>
        </p:spPr>
      </p:pic>
      <p:pic>
        <p:nvPicPr>
          <p:cNvPr descr=" " id="390" name="Google Shape;390;g265f3452c56_0_312"/>
          <p:cNvPicPr preferRelativeResize="0"/>
          <p:nvPr/>
        </p:nvPicPr>
        <p:blipFill rotWithShape="1">
          <a:blip r:embed="rId28">
            <a:alphaModFix/>
          </a:blip>
          <a:srcRect b="0" l="0" r="0" t="0"/>
          <a:stretch/>
        </p:blipFill>
        <p:spPr>
          <a:xfrm>
            <a:off x="9478473" y="6972449"/>
            <a:ext cx="153591" cy="153566"/>
          </a:xfrm>
          <a:prstGeom prst="rect">
            <a:avLst/>
          </a:prstGeom>
          <a:noFill/>
          <a:ln>
            <a:noFill/>
          </a:ln>
        </p:spPr>
      </p:pic>
      <p:pic>
        <p:nvPicPr>
          <p:cNvPr descr=" " id="391" name="Google Shape;391;g265f3452c56_0_312"/>
          <p:cNvPicPr preferRelativeResize="0"/>
          <p:nvPr/>
        </p:nvPicPr>
        <p:blipFill rotWithShape="1">
          <a:blip r:embed="rId29">
            <a:alphaModFix/>
          </a:blip>
          <a:srcRect b="0" l="0" r="0" t="0"/>
          <a:stretch/>
        </p:blipFill>
        <p:spPr>
          <a:xfrm>
            <a:off x="9478473" y="6572771"/>
            <a:ext cx="153591" cy="153566"/>
          </a:xfrm>
          <a:prstGeom prst="rect">
            <a:avLst/>
          </a:prstGeom>
          <a:noFill/>
          <a:ln>
            <a:noFill/>
          </a:ln>
        </p:spPr>
      </p:pic>
      <p:sp>
        <p:nvSpPr>
          <p:cNvPr id="392" name="Google Shape;392;g265f3452c56_0_312"/>
          <p:cNvSpPr/>
          <p:nvPr/>
        </p:nvSpPr>
        <p:spPr>
          <a:xfrm>
            <a:off x="15292711"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g265f3452c56_0_312"/>
          <p:cNvSpPr/>
          <p:nvPr/>
        </p:nvSpPr>
        <p:spPr>
          <a:xfrm>
            <a:off x="15292711"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4" name="Google Shape;394;g265f3452c56_0_312"/>
          <p:cNvPicPr preferRelativeResize="0"/>
          <p:nvPr/>
        </p:nvPicPr>
        <p:blipFill rotWithShape="1">
          <a:blip r:embed="rId30">
            <a:alphaModFix/>
          </a:blip>
          <a:srcRect b="0" l="0" r="0" t="0"/>
          <a:stretch/>
        </p:blipFill>
        <p:spPr>
          <a:xfrm>
            <a:off x="15292711" y="4191000"/>
            <a:ext cx="5575997" cy="5575300"/>
          </a:xfrm>
          <a:prstGeom prst="rect">
            <a:avLst/>
          </a:prstGeom>
          <a:noFill/>
          <a:ln>
            <a:noFill/>
          </a:ln>
        </p:spPr>
      </p:pic>
      <p:pic>
        <p:nvPicPr>
          <p:cNvPr descr=" " id="395" name="Google Shape;395;g265f3452c56_0_312"/>
          <p:cNvPicPr preferRelativeResize="0"/>
          <p:nvPr/>
        </p:nvPicPr>
        <p:blipFill rotWithShape="1">
          <a:blip r:embed="rId31">
            <a:alphaModFix/>
          </a:blip>
          <a:srcRect b="0" l="0" r="0" t="0"/>
          <a:stretch/>
        </p:blipFill>
        <p:spPr>
          <a:xfrm>
            <a:off x="15292711" y="4191000"/>
            <a:ext cx="5575997" cy="5575300"/>
          </a:xfrm>
          <a:prstGeom prst="rect">
            <a:avLst/>
          </a:prstGeom>
          <a:noFill/>
          <a:ln>
            <a:noFill/>
          </a:ln>
        </p:spPr>
      </p:pic>
      <p:sp>
        <p:nvSpPr>
          <p:cNvPr id="396" name="Google Shape;396;g265f3452c56_0_312"/>
          <p:cNvSpPr/>
          <p:nvPr/>
        </p:nvSpPr>
        <p:spPr>
          <a:xfrm>
            <a:off x="17185248" y="6365379"/>
            <a:ext cx="18036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g265f3452c56_0_312"/>
          <p:cNvSpPr/>
          <p:nvPr/>
        </p:nvSpPr>
        <p:spPr>
          <a:xfrm>
            <a:off x="17185248" y="6140450"/>
            <a:ext cx="2007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34.574</a:t>
            </a:r>
            <a:endParaRPr b="0" i="0" sz="4800" u="none" cap="none" strike="noStrike">
              <a:solidFill>
                <a:schemeClr val="dk1"/>
              </a:solidFill>
              <a:latin typeface="Calibri"/>
              <a:ea typeface="Calibri"/>
              <a:cs typeface="Calibri"/>
              <a:sym typeface="Calibri"/>
            </a:endParaRPr>
          </a:p>
        </p:txBody>
      </p:sp>
      <p:sp>
        <p:nvSpPr>
          <p:cNvPr id="398" name="Google Shape;398;g265f3452c56_0_312"/>
          <p:cNvSpPr/>
          <p:nvPr/>
        </p:nvSpPr>
        <p:spPr>
          <a:xfrm>
            <a:off x="17585348" y="72072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99" name="Google Shape;399;g265f3452c56_0_312"/>
          <p:cNvSpPr/>
          <p:nvPr/>
        </p:nvSpPr>
        <p:spPr>
          <a:xfrm>
            <a:off x="14162270"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265f3452c56_0_312"/>
          <p:cNvSpPr/>
          <p:nvPr/>
        </p:nvSpPr>
        <p:spPr>
          <a:xfrm>
            <a:off x="14162270"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265f3452c56_0_312"/>
          <p:cNvSpPr/>
          <p:nvPr/>
        </p:nvSpPr>
        <p:spPr>
          <a:xfrm>
            <a:off x="14060657" y="10515600"/>
            <a:ext cx="80781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Treasure Found</a:t>
            </a:r>
            <a:endParaRPr b="0" i="0" sz="4800" u="none" cap="none" strike="noStrike">
              <a:solidFill>
                <a:schemeClr val="dk1"/>
              </a:solidFill>
              <a:latin typeface="Calibri"/>
              <a:ea typeface="Calibri"/>
              <a:cs typeface="Calibri"/>
              <a:sym typeface="Calibri"/>
            </a:endParaRPr>
          </a:p>
        </p:txBody>
      </p:sp>
      <p:sp>
        <p:nvSpPr>
          <p:cNvPr id="402" name="Google Shape;402;g265f3452c56_0_312"/>
          <p:cNvSpPr/>
          <p:nvPr/>
        </p:nvSpPr>
        <p:spPr>
          <a:xfrm>
            <a:off x="14094528" y="11684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3" name="Google Shape;403;g265f3452c56_0_312"/>
          <p:cNvSpPr/>
          <p:nvPr/>
        </p:nvSpPr>
        <p:spPr>
          <a:xfrm>
            <a:off x="2591124"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65f3452c56_0_312"/>
          <p:cNvSpPr/>
          <p:nvPr/>
        </p:nvSpPr>
        <p:spPr>
          <a:xfrm>
            <a:off x="2591124" y="10515600"/>
            <a:ext cx="78750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g265f3452c56_0_312"/>
          <p:cNvSpPr/>
          <p:nvPr/>
        </p:nvSpPr>
        <p:spPr>
          <a:xfrm>
            <a:off x="2489511" y="10515600"/>
            <a:ext cx="80781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Spellcasting Progress</a:t>
            </a:r>
            <a:endParaRPr b="0" i="0" sz="4800" u="none" cap="none" strike="noStrike">
              <a:solidFill>
                <a:schemeClr val="dk1"/>
              </a:solidFill>
              <a:latin typeface="Calibri"/>
              <a:ea typeface="Calibri"/>
              <a:cs typeface="Calibri"/>
              <a:sym typeface="Calibri"/>
            </a:endParaRPr>
          </a:p>
        </p:txBody>
      </p:sp>
      <p:sp>
        <p:nvSpPr>
          <p:cNvPr id="406" name="Google Shape;406;g265f3452c56_0_312"/>
          <p:cNvSpPr/>
          <p:nvPr/>
        </p:nvSpPr>
        <p:spPr>
          <a:xfrm>
            <a:off x="2523382" y="116840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1" name="Shape 411"/>
        <p:cNvGrpSpPr/>
        <p:nvPr/>
      </p:nvGrpSpPr>
      <p:grpSpPr>
        <a:xfrm>
          <a:off x="0" y="0"/>
          <a:ext cx="0" cy="0"/>
          <a:chOff x="0" y="0"/>
          <a:chExt cx="0" cy="0"/>
        </a:xfrm>
      </p:grpSpPr>
      <p:pic>
        <p:nvPicPr>
          <p:cNvPr descr=" " id="412" name="Google Shape;412;g265f3452c56_0_380"/>
          <p:cNvPicPr preferRelativeResize="0"/>
          <p:nvPr/>
        </p:nvPicPr>
        <p:blipFill rotWithShape="1">
          <a:blip r:embed="rId3">
            <a:alphaModFix/>
          </a:blip>
          <a:srcRect b="0" l="0" r="0" t="0"/>
          <a:stretch/>
        </p:blipFill>
        <p:spPr>
          <a:xfrm>
            <a:off x="8929216" y="4724400"/>
            <a:ext cx="9691311" cy="7886700"/>
          </a:xfrm>
          <a:prstGeom prst="rect">
            <a:avLst/>
          </a:prstGeom>
          <a:noFill/>
          <a:ln>
            <a:noFill/>
          </a:ln>
        </p:spPr>
      </p:pic>
      <p:pic>
        <p:nvPicPr>
          <p:cNvPr descr=" " id="413" name="Google Shape;413;g265f3452c56_0_380"/>
          <p:cNvPicPr preferRelativeResize="0"/>
          <p:nvPr/>
        </p:nvPicPr>
        <p:blipFill rotWithShape="1">
          <a:blip r:embed="rId4">
            <a:alphaModFix/>
          </a:blip>
          <a:srcRect b="0" l="0" r="0" t="0"/>
          <a:stretch/>
        </p:blipFill>
        <p:spPr>
          <a:xfrm>
            <a:off x="5118740" y="914400"/>
            <a:ext cx="17312264" cy="12801600"/>
          </a:xfrm>
          <a:prstGeom prst="rect">
            <a:avLst/>
          </a:prstGeom>
          <a:noFill/>
          <a:ln>
            <a:noFill/>
          </a:ln>
        </p:spPr>
      </p:pic>
      <p:pic>
        <p:nvPicPr>
          <p:cNvPr descr=" " id="414" name="Google Shape;414;g265f3452c56_0_380"/>
          <p:cNvPicPr preferRelativeResize="0"/>
          <p:nvPr/>
        </p:nvPicPr>
        <p:blipFill rotWithShape="1">
          <a:blip r:embed="rId5">
            <a:alphaModFix/>
          </a:blip>
          <a:srcRect b="0" l="0" r="0" t="0"/>
          <a:stretch/>
        </p:blipFill>
        <p:spPr>
          <a:xfrm>
            <a:off x="0" y="4483100"/>
            <a:ext cx="24387048" cy="38100"/>
          </a:xfrm>
          <a:prstGeom prst="rect">
            <a:avLst/>
          </a:prstGeom>
          <a:noFill/>
          <a:ln>
            <a:noFill/>
          </a:ln>
        </p:spPr>
      </p:pic>
      <p:pic>
        <p:nvPicPr>
          <p:cNvPr descr=" " id="415" name="Google Shape;415;g265f3452c56_0_380"/>
          <p:cNvPicPr preferRelativeResize="0"/>
          <p:nvPr/>
        </p:nvPicPr>
        <p:blipFill rotWithShape="1">
          <a:blip r:embed="rId6">
            <a:alphaModFix/>
          </a:blip>
          <a:srcRect b="0" l="0" r="0" t="0"/>
          <a:stretch/>
        </p:blipFill>
        <p:spPr>
          <a:xfrm>
            <a:off x="20957619" y="139700"/>
            <a:ext cx="38105" cy="13576300"/>
          </a:xfrm>
          <a:prstGeom prst="rect">
            <a:avLst/>
          </a:prstGeom>
          <a:noFill/>
          <a:ln>
            <a:noFill/>
          </a:ln>
        </p:spPr>
      </p:pic>
      <p:sp>
        <p:nvSpPr>
          <p:cNvPr id="416" name="Google Shape;416;g265f3452c56_0_3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7" name="Google Shape;417;g265f3452c56_0_38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18" name="Google Shape;418;g265f3452c56_0_380"/>
          <p:cNvSpPr/>
          <p:nvPr/>
        </p:nvSpPr>
        <p:spPr>
          <a:xfrm>
            <a:off x="13450981" y="5753100"/>
            <a:ext cx="87387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g265f3452c56_0_380"/>
          <p:cNvSpPr/>
          <p:nvPr/>
        </p:nvSpPr>
        <p:spPr>
          <a:xfrm>
            <a:off x="13450981" y="5753100"/>
            <a:ext cx="8738700" cy="248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g265f3452c56_0_380"/>
          <p:cNvSpPr/>
          <p:nvPr/>
        </p:nvSpPr>
        <p:spPr>
          <a:xfrm>
            <a:off x="13450981" y="5753100"/>
            <a:ext cx="8941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421" name="Google Shape;421;g265f3452c56_0_380"/>
          <p:cNvSpPr/>
          <p:nvPr/>
        </p:nvSpPr>
        <p:spPr>
          <a:xfrm>
            <a:off x="13450981" y="70231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22" name="Google Shape;422;g265f3452c56_0_380"/>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23" name="Google Shape;423;g265f3452c56_0_380"/>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24" name="Google Shape;424;g265f3452c56_0_380"/>
          <p:cNvSpPr/>
          <p:nvPr/>
        </p:nvSpPr>
        <p:spPr>
          <a:xfrm>
            <a:off x="6854623" y="787400"/>
            <a:ext cx="106905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29" name="Shape 429"/>
        <p:cNvGrpSpPr/>
        <p:nvPr/>
      </p:nvGrpSpPr>
      <p:grpSpPr>
        <a:xfrm>
          <a:off x="0" y="0"/>
          <a:ext cx="0" cy="0"/>
          <a:chOff x="0" y="0"/>
          <a:chExt cx="0" cy="0"/>
        </a:xfrm>
      </p:grpSpPr>
      <p:pic>
        <p:nvPicPr>
          <p:cNvPr descr=" " id="430" name="Google Shape;430;g265f3452c56_0_397"/>
          <p:cNvPicPr preferRelativeResize="0"/>
          <p:nvPr/>
        </p:nvPicPr>
        <p:blipFill rotWithShape="1">
          <a:blip r:embed="rId3">
            <a:alphaModFix/>
          </a:blip>
          <a:srcRect b="0" l="0" r="0" t="0"/>
          <a:stretch/>
        </p:blipFill>
        <p:spPr>
          <a:xfrm>
            <a:off x="2108464" y="5219700"/>
            <a:ext cx="9691311" cy="7886700"/>
          </a:xfrm>
          <a:prstGeom prst="rect">
            <a:avLst/>
          </a:prstGeom>
          <a:noFill/>
          <a:ln>
            <a:noFill/>
          </a:ln>
        </p:spPr>
      </p:pic>
      <p:pic>
        <p:nvPicPr>
          <p:cNvPr descr=" " id="431" name="Google Shape;431;g265f3452c56_0_397"/>
          <p:cNvPicPr preferRelativeResize="0"/>
          <p:nvPr/>
        </p:nvPicPr>
        <p:blipFill rotWithShape="1">
          <a:blip r:embed="rId4">
            <a:alphaModFix/>
          </a:blip>
          <a:srcRect b="0" l="0" r="0" t="0"/>
          <a:stretch/>
        </p:blipFill>
        <p:spPr>
          <a:xfrm>
            <a:off x="0" y="1409700"/>
            <a:ext cx="15610251" cy="12306300"/>
          </a:xfrm>
          <a:prstGeom prst="rect">
            <a:avLst/>
          </a:prstGeom>
          <a:noFill/>
          <a:ln>
            <a:noFill/>
          </a:ln>
        </p:spPr>
      </p:pic>
      <p:pic>
        <p:nvPicPr>
          <p:cNvPr descr=" " id="432" name="Google Shape;432;g265f3452c56_0_397"/>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433" name="Google Shape;433;g265f3452c56_0_397"/>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434" name="Google Shape;434;g265f3452c56_0_39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5" name="Google Shape;435;g265f3452c56_0_39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36" name="Google Shape;436;g265f3452c56_0_397"/>
          <p:cNvSpPr/>
          <p:nvPr/>
        </p:nvSpPr>
        <p:spPr>
          <a:xfrm>
            <a:off x="5321965" y="3238500"/>
            <a:ext cx="8738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265f3452c56_0_397"/>
          <p:cNvSpPr/>
          <p:nvPr/>
        </p:nvSpPr>
        <p:spPr>
          <a:xfrm>
            <a:off x="5321965" y="3238500"/>
            <a:ext cx="87387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g265f3452c56_0_397"/>
          <p:cNvSpPr/>
          <p:nvPr/>
        </p:nvSpPr>
        <p:spPr>
          <a:xfrm>
            <a:off x="5321965" y="3238500"/>
            <a:ext cx="8941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An mobile app</a:t>
            </a:r>
            <a:endParaRPr b="0" i="0" sz="4800" u="none" cap="none" strike="noStrike">
              <a:solidFill>
                <a:schemeClr val="dk1"/>
              </a:solidFill>
              <a:latin typeface="Calibri"/>
              <a:ea typeface="Calibri"/>
              <a:cs typeface="Calibri"/>
              <a:sym typeface="Calibri"/>
            </a:endParaRPr>
          </a:p>
        </p:txBody>
      </p:sp>
      <p:sp>
        <p:nvSpPr>
          <p:cNvPr id="439" name="Google Shape;439;g265f3452c56_0_397"/>
          <p:cNvSpPr/>
          <p:nvPr/>
        </p:nvSpPr>
        <p:spPr>
          <a:xfrm>
            <a:off x="5321965" y="45085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40" name="Google Shape;440;g265f3452c56_0_397"/>
          <p:cNvSpPr/>
          <p:nvPr/>
        </p:nvSpPr>
        <p:spPr>
          <a:xfrm>
            <a:off x="5321965" y="7442200"/>
            <a:ext cx="9090000" cy="4809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00000"/>
              </a:buClr>
              <a:buSzPts val="3200"/>
              <a:buFont typeface="Poppins"/>
              <a:buChar char="•"/>
            </a:pPr>
            <a:r>
              <a:rPr b="0" i="0" lang="en-US" sz="3200" u="none" cap="none" strike="noStrike">
                <a:solidFill>
                  <a:srgbClr val="000000"/>
                </a:solidFill>
                <a:latin typeface="Poppins"/>
                <a:ea typeface="Poppins"/>
                <a:cs typeface="Poppins"/>
                <a:sym typeface="Poppins"/>
              </a:rPr>
              <a:t>Unleash imagination.</a:t>
            </a:r>
            <a:endParaRPr b="0" i="0" sz="3200" u="none" cap="none" strike="noStrike">
              <a:solidFill>
                <a:schemeClr val="dk1"/>
              </a:solidFill>
              <a:latin typeface="Calibri"/>
              <a:ea typeface="Calibri"/>
              <a:cs typeface="Calibri"/>
              <a:sym typeface="Calibri"/>
            </a:endParaRPr>
          </a:p>
        </p:txBody>
      </p:sp>
      <p:pic>
        <p:nvPicPr>
          <p:cNvPr descr=" " id="441" name="Google Shape;441;g265f3452c56_0_397"/>
          <p:cNvPicPr preferRelativeResize="0"/>
          <p:nvPr/>
        </p:nvPicPr>
        <p:blipFill rotWithShape="1">
          <a:blip r:embed="rId8">
            <a:alphaModFix/>
          </a:blip>
          <a:srcRect b="0" l="0" r="0" t="0"/>
          <a:stretch/>
        </p:blipFill>
        <p:spPr>
          <a:xfrm>
            <a:off x="15457832" y="1028700"/>
            <a:ext cx="5474384" cy="11849100"/>
          </a:xfrm>
          <a:prstGeom prst="rect">
            <a:avLst/>
          </a:prstGeom>
          <a:noFill/>
          <a:ln>
            <a:noFill/>
          </a:ln>
        </p:spPr>
      </p:pic>
      <p:pic>
        <p:nvPicPr>
          <p:cNvPr descr=" " id="442" name="Google Shape;442;g265f3452c56_0_397"/>
          <p:cNvPicPr preferRelativeResize="0"/>
          <p:nvPr/>
        </p:nvPicPr>
        <p:blipFill rotWithShape="1">
          <a:blip r:embed="rId9">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7" name="Shape 447"/>
        <p:cNvGrpSpPr/>
        <p:nvPr/>
      </p:nvGrpSpPr>
      <p:grpSpPr>
        <a:xfrm>
          <a:off x="0" y="0"/>
          <a:ext cx="0" cy="0"/>
          <a:chOff x="0" y="0"/>
          <a:chExt cx="0" cy="0"/>
        </a:xfrm>
      </p:grpSpPr>
      <p:pic>
        <p:nvPicPr>
          <p:cNvPr descr=" " id="448" name="Google Shape;448;g265f3452c56_0_414"/>
          <p:cNvPicPr preferRelativeResize="0"/>
          <p:nvPr/>
        </p:nvPicPr>
        <p:blipFill rotWithShape="1">
          <a:blip r:embed="rId3">
            <a:alphaModFix/>
          </a:blip>
          <a:srcRect b="0" l="0" r="0" t="0"/>
          <a:stretch/>
        </p:blipFill>
        <p:spPr>
          <a:xfrm>
            <a:off x="4737692" y="2171700"/>
            <a:ext cx="13806626" cy="11239500"/>
          </a:xfrm>
          <a:prstGeom prst="rect">
            <a:avLst/>
          </a:prstGeom>
          <a:noFill/>
          <a:ln>
            <a:noFill/>
          </a:ln>
        </p:spPr>
      </p:pic>
      <p:pic>
        <p:nvPicPr>
          <p:cNvPr descr=" " id="449" name="Google Shape;449;g265f3452c56_0_414"/>
          <p:cNvPicPr preferRelativeResize="0"/>
          <p:nvPr/>
        </p:nvPicPr>
        <p:blipFill rotWithShape="1">
          <a:blip r:embed="rId4">
            <a:alphaModFix/>
          </a:blip>
          <a:srcRect b="0" l="0" r="0" t="0"/>
          <a:stretch/>
        </p:blipFill>
        <p:spPr>
          <a:xfrm>
            <a:off x="927216" y="0"/>
            <a:ext cx="21427578" cy="13716000"/>
          </a:xfrm>
          <a:prstGeom prst="rect">
            <a:avLst/>
          </a:prstGeom>
          <a:noFill/>
          <a:ln>
            <a:noFill/>
          </a:ln>
        </p:spPr>
      </p:pic>
      <p:pic>
        <p:nvPicPr>
          <p:cNvPr descr=" " id="450" name="Google Shape;450;g265f3452c56_0_414"/>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451" name="Google Shape;451;g265f3452c56_0_414"/>
          <p:cNvPicPr preferRelativeResize="0"/>
          <p:nvPr/>
        </p:nvPicPr>
        <p:blipFill rotWithShape="1">
          <a:blip r:embed="rId6">
            <a:alphaModFix/>
          </a:blip>
          <a:srcRect b="0" l="0" r="0" t="0"/>
          <a:stretch/>
        </p:blipFill>
        <p:spPr>
          <a:xfrm>
            <a:off x="17667908" y="0"/>
            <a:ext cx="38105" cy="13716000"/>
          </a:xfrm>
          <a:prstGeom prst="rect">
            <a:avLst/>
          </a:prstGeom>
          <a:noFill/>
          <a:ln>
            <a:noFill/>
          </a:ln>
        </p:spPr>
      </p:pic>
      <p:sp>
        <p:nvSpPr>
          <p:cNvPr id="452" name="Google Shape;452;g265f3452c56_0_4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3" name="Google Shape;453;g265f3452c56_0_41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4" name="Google Shape;454;g265f3452c56_0_414"/>
          <p:cNvSpPr/>
          <p:nvPr/>
        </p:nvSpPr>
        <p:spPr>
          <a:xfrm>
            <a:off x="19166696" y="5080000"/>
            <a:ext cx="3848700" cy="47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65f3452c56_0_414"/>
          <p:cNvSpPr/>
          <p:nvPr/>
        </p:nvSpPr>
        <p:spPr>
          <a:xfrm>
            <a:off x="19166696" y="5080000"/>
            <a:ext cx="3848700" cy="477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265f3452c56_0_414"/>
          <p:cNvSpPr/>
          <p:nvPr/>
        </p:nvSpPr>
        <p:spPr>
          <a:xfrm>
            <a:off x="19166696" y="5080000"/>
            <a:ext cx="40518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A web application</a:t>
            </a:r>
            <a:endParaRPr b="0" i="0" sz="4800" u="none" cap="none" strike="noStrike">
              <a:solidFill>
                <a:schemeClr val="dk1"/>
              </a:solidFill>
              <a:latin typeface="Calibri"/>
              <a:ea typeface="Calibri"/>
              <a:cs typeface="Calibri"/>
              <a:sym typeface="Calibri"/>
            </a:endParaRPr>
          </a:p>
        </p:txBody>
      </p:sp>
      <p:sp>
        <p:nvSpPr>
          <p:cNvPr id="457" name="Google Shape;457;g265f3452c56_0_414"/>
          <p:cNvSpPr/>
          <p:nvPr/>
        </p:nvSpPr>
        <p:spPr>
          <a:xfrm>
            <a:off x="19166696" y="7416800"/>
            <a:ext cx="3984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8" name="Google Shape;458;g265f3452c56_0_414"/>
          <p:cNvSpPr/>
          <p:nvPr/>
        </p:nvSpPr>
        <p:spPr>
          <a:xfrm>
            <a:off x="825603" y="4305300"/>
            <a:ext cx="7007100" cy="7450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A Gateway to a World of Fantasy and Wonder</a:t>
            </a:r>
            <a:endParaRPr b="0" i="0" sz="8000" u="none" cap="none" strike="noStrike">
              <a:solidFill>
                <a:schemeClr val="dk1"/>
              </a:solidFill>
              <a:latin typeface="Calibri"/>
              <a:ea typeface="Calibri"/>
              <a:cs typeface="Calibri"/>
              <a:sym typeface="Calibri"/>
            </a:endParaRPr>
          </a:p>
        </p:txBody>
      </p:sp>
      <p:pic>
        <p:nvPicPr>
          <p:cNvPr descr=" " id="459" name="Google Shape;459;g265f3452c56_0_414"/>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60" name="Google Shape;460;g265f3452c56_0_414"/>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7" name="Shape 27"/>
        <p:cNvGrpSpPr/>
        <p:nvPr/>
      </p:nvGrpSpPr>
      <p:grpSpPr>
        <a:xfrm>
          <a:off x="0" y="0"/>
          <a:ext cx="0" cy="0"/>
          <a:chOff x="0" y="0"/>
          <a:chExt cx="0" cy="0"/>
        </a:xfrm>
      </p:grpSpPr>
      <p:pic>
        <p:nvPicPr>
          <p:cNvPr descr=" " id="28" name="Google Shape;28;g265f3452c56_0_11"/>
          <p:cNvPicPr preferRelativeResize="0"/>
          <p:nvPr/>
        </p:nvPicPr>
        <p:blipFill rotWithShape="1">
          <a:blip r:embed="rId3">
            <a:alphaModFix/>
          </a:blip>
          <a:srcRect b="0" l="0" r="0" t="0"/>
          <a:stretch/>
        </p:blipFill>
        <p:spPr>
          <a:xfrm>
            <a:off x="0" y="5829300"/>
            <a:ext cx="8598975" cy="7886700"/>
          </a:xfrm>
          <a:prstGeom prst="rect">
            <a:avLst/>
          </a:prstGeom>
          <a:noFill/>
          <a:ln>
            <a:noFill/>
          </a:ln>
        </p:spPr>
      </p:pic>
      <p:pic>
        <p:nvPicPr>
          <p:cNvPr descr=" " id="29" name="Google Shape;29;g265f3452c56_0_11"/>
          <p:cNvPicPr preferRelativeResize="0"/>
          <p:nvPr/>
        </p:nvPicPr>
        <p:blipFill rotWithShape="1">
          <a:blip r:embed="rId4">
            <a:alphaModFix/>
          </a:blip>
          <a:srcRect b="0" l="0" r="0" t="0"/>
          <a:stretch/>
        </p:blipFill>
        <p:spPr>
          <a:xfrm>
            <a:off x="0" y="2019300"/>
            <a:ext cx="12409451" cy="11696700"/>
          </a:xfrm>
          <a:prstGeom prst="rect">
            <a:avLst/>
          </a:prstGeom>
          <a:noFill/>
          <a:ln>
            <a:noFill/>
          </a:ln>
        </p:spPr>
      </p:pic>
      <p:pic>
        <p:nvPicPr>
          <p:cNvPr descr=" " id="30" name="Google Shape;30;g265f3452c56_0_11"/>
          <p:cNvPicPr preferRelativeResize="0"/>
          <p:nvPr/>
        </p:nvPicPr>
        <p:blipFill rotWithShape="1">
          <a:blip r:embed="rId5">
            <a:alphaModFix/>
          </a:blip>
          <a:srcRect b="0" l="0" r="0" t="0"/>
          <a:stretch/>
        </p:blipFill>
        <p:spPr>
          <a:xfrm>
            <a:off x="0" y="1638300"/>
            <a:ext cx="24387048" cy="38102"/>
          </a:xfrm>
          <a:prstGeom prst="rect">
            <a:avLst/>
          </a:prstGeom>
          <a:noFill/>
          <a:ln>
            <a:noFill/>
          </a:ln>
        </p:spPr>
      </p:pic>
      <p:pic>
        <p:nvPicPr>
          <p:cNvPr descr=" " id="31" name="Google Shape;31;g265f3452c56_0_11"/>
          <p:cNvPicPr preferRelativeResize="0"/>
          <p:nvPr/>
        </p:nvPicPr>
        <p:blipFill rotWithShape="1">
          <a:blip r:embed="rId6">
            <a:alphaModFix/>
          </a:blip>
          <a:srcRect b="0" l="0" r="0" t="0"/>
          <a:stretch/>
        </p:blipFill>
        <p:spPr>
          <a:xfrm>
            <a:off x="19916089" y="0"/>
            <a:ext cx="38105" cy="13716000"/>
          </a:xfrm>
          <a:prstGeom prst="rect">
            <a:avLst/>
          </a:prstGeom>
          <a:noFill/>
          <a:ln>
            <a:noFill/>
          </a:ln>
        </p:spPr>
      </p:pic>
      <p:sp>
        <p:nvSpPr>
          <p:cNvPr id="32" name="Google Shape;32;g265f3452c56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65f3452c56_0_1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4" name="Google Shape;34;g265f3452c56_0_11"/>
          <p:cNvSpPr/>
          <p:nvPr/>
        </p:nvSpPr>
        <p:spPr>
          <a:xfrm>
            <a:off x="1117740" y="2019300"/>
            <a:ext cx="69054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2800"/>
              <a:buFont typeface="Pacifico"/>
              <a:buNone/>
            </a:pPr>
            <a:r>
              <a:rPr b="0" i="0" lang="en-US" sz="12800" u="none" cap="none" strike="noStrike">
                <a:solidFill>
                  <a:srgbClr val="020202"/>
                </a:solidFill>
                <a:latin typeface="Pacifico"/>
                <a:ea typeface="Pacifico"/>
                <a:cs typeface="Pacifico"/>
                <a:sym typeface="Pacifico"/>
              </a:rPr>
              <a:t>Welcome</a:t>
            </a:r>
            <a:endParaRPr b="0" i="0" sz="12800" u="none" cap="none" strike="noStrike">
              <a:solidFill>
                <a:schemeClr val="dk1"/>
              </a:solidFill>
              <a:latin typeface="Calibri"/>
              <a:ea typeface="Calibri"/>
              <a:cs typeface="Calibri"/>
              <a:sym typeface="Calibri"/>
            </a:endParaRPr>
          </a:p>
        </p:txBody>
      </p:sp>
      <p:sp>
        <p:nvSpPr>
          <p:cNvPr id="35" name="Google Shape;35;g265f3452c56_0_11"/>
          <p:cNvSpPr/>
          <p:nvPr/>
        </p:nvSpPr>
        <p:spPr>
          <a:xfrm>
            <a:off x="1460683" y="5638800"/>
            <a:ext cx="6791100" cy="562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265f3452c56_0_11"/>
          <p:cNvPicPr preferRelativeResize="0"/>
          <p:nvPr/>
        </p:nvPicPr>
        <p:blipFill rotWithShape="1">
          <a:blip r:embed="rId8">
            <a:alphaModFix/>
          </a:blip>
          <a:srcRect b="0" l="0" r="0" t="0"/>
          <a:stretch/>
        </p:blipFill>
        <p:spPr>
          <a:xfrm>
            <a:off x="9894537" y="2374900"/>
            <a:ext cx="9805626" cy="10680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5" name="Shape 465"/>
        <p:cNvGrpSpPr/>
        <p:nvPr/>
      </p:nvGrpSpPr>
      <p:grpSpPr>
        <a:xfrm>
          <a:off x="0" y="0"/>
          <a:ext cx="0" cy="0"/>
          <a:chOff x="0" y="0"/>
          <a:chExt cx="0" cy="0"/>
        </a:xfrm>
      </p:grpSpPr>
      <p:pic>
        <p:nvPicPr>
          <p:cNvPr descr=" " id="466" name="Google Shape;466;g265f3452c56_0_431"/>
          <p:cNvPicPr preferRelativeResize="0"/>
          <p:nvPr/>
        </p:nvPicPr>
        <p:blipFill rotWithShape="1">
          <a:blip r:embed="rId3">
            <a:alphaModFix/>
          </a:blip>
          <a:srcRect b="0" l="0" r="0" t="0"/>
          <a:stretch/>
        </p:blipFill>
        <p:spPr>
          <a:xfrm>
            <a:off x="13679610" y="6565900"/>
            <a:ext cx="9691311" cy="7150100"/>
          </a:xfrm>
          <a:prstGeom prst="rect">
            <a:avLst/>
          </a:prstGeom>
          <a:noFill/>
          <a:ln>
            <a:noFill/>
          </a:ln>
        </p:spPr>
      </p:pic>
      <p:pic>
        <p:nvPicPr>
          <p:cNvPr descr=" " id="467" name="Google Shape;467;g265f3452c56_0_431"/>
          <p:cNvPicPr preferRelativeResize="0"/>
          <p:nvPr/>
        </p:nvPicPr>
        <p:blipFill rotWithShape="1">
          <a:blip r:embed="rId4">
            <a:alphaModFix/>
          </a:blip>
          <a:srcRect b="0" l="0" r="0" t="0"/>
          <a:stretch/>
        </p:blipFill>
        <p:spPr>
          <a:xfrm>
            <a:off x="9869133" y="2755900"/>
            <a:ext cx="14517915" cy="10960100"/>
          </a:xfrm>
          <a:prstGeom prst="rect">
            <a:avLst/>
          </a:prstGeom>
          <a:noFill/>
          <a:ln>
            <a:noFill/>
          </a:ln>
        </p:spPr>
      </p:pic>
      <p:pic>
        <p:nvPicPr>
          <p:cNvPr descr=" " id="468" name="Google Shape;468;g265f3452c56_0_431"/>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469" name="Google Shape;469;g265f3452c56_0_431"/>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470" name="Google Shape;470;g265f3452c56_0_4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1" name="Google Shape;471;g265f3452c56_0_43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472" name="Google Shape;472;g265f3452c56_0_431"/>
          <p:cNvPicPr preferRelativeResize="0"/>
          <p:nvPr/>
        </p:nvPicPr>
        <p:blipFill rotWithShape="1">
          <a:blip r:embed="rId8">
            <a:alphaModFix/>
          </a:blip>
          <a:srcRect b="0" l="0" r="0" t="0"/>
          <a:stretch/>
        </p:blipFill>
        <p:spPr>
          <a:xfrm>
            <a:off x="0" y="0"/>
            <a:ext cx="21986448" cy="11531600"/>
          </a:xfrm>
          <a:prstGeom prst="rect">
            <a:avLst/>
          </a:prstGeom>
          <a:noFill/>
          <a:ln>
            <a:noFill/>
          </a:ln>
        </p:spPr>
      </p:pic>
      <p:sp>
        <p:nvSpPr>
          <p:cNvPr id="473" name="Google Shape;473;g265f3452c56_0_431"/>
          <p:cNvSpPr/>
          <p:nvPr/>
        </p:nvSpPr>
        <p:spPr>
          <a:xfrm>
            <a:off x="6554019" y="6223000"/>
            <a:ext cx="7464300" cy="389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 " id="479" name="Google Shape;479;g265f3452c56_0_443"/>
          <p:cNvPicPr preferRelativeResize="0"/>
          <p:nvPr/>
        </p:nvPicPr>
        <p:blipFill rotWithShape="1">
          <a:blip r:embed="rId3">
            <a:alphaModFix/>
          </a:blip>
          <a:srcRect b="0" l="0" r="0" t="0"/>
          <a:stretch/>
        </p:blipFill>
        <p:spPr>
          <a:xfrm>
            <a:off x="5804625" y="7366000"/>
            <a:ext cx="9691311" cy="7886700"/>
          </a:xfrm>
          <a:prstGeom prst="rect">
            <a:avLst/>
          </a:prstGeom>
          <a:noFill/>
          <a:ln>
            <a:noFill/>
          </a:ln>
        </p:spPr>
      </p:pic>
      <p:pic>
        <p:nvPicPr>
          <p:cNvPr descr=" " id="480" name="Google Shape;480;g265f3452c56_0_443"/>
          <p:cNvPicPr preferRelativeResize="0"/>
          <p:nvPr/>
        </p:nvPicPr>
        <p:blipFill rotWithShape="1">
          <a:blip r:embed="rId4">
            <a:alphaModFix/>
          </a:blip>
          <a:srcRect b="0" l="0" r="0" t="0"/>
          <a:stretch/>
        </p:blipFill>
        <p:spPr>
          <a:xfrm>
            <a:off x="1994149" y="3556000"/>
            <a:ext cx="17312264" cy="15506700"/>
          </a:xfrm>
          <a:prstGeom prst="rect">
            <a:avLst/>
          </a:prstGeom>
          <a:noFill/>
          <a:ln>
            <a:noFill/>
          </a:ln>
        </p:spPr>
      </p:pic>
      <p:pic>
        <p:nvPicPr>
          <p:cNvPr descr=" " id="481" name="Google Shape;481;g265f3452c56_0_443"/>
          <p:cNvPicPr preferRelativeResize="0"/>
          <p:nvPr/>
        </p:nvPicPr>
        <p:blipFill rotWithShape="1">
          <a:blip r:embed="rId5">
            <a:alphaModFix/>
          </a:blip>
          <a:srcRect b="0" l="0" r="0" t="0"/>
          <a:stretch/>
        </p:blipFill>
        <p:spPr>
          <a:xfrm>
            <a:off x="0" y="12204700"/>
            <a:ext cx="24387048" cy="38100"/>
          </a:xfrm>
          <a:prstGeom prst="rect">
            <a:avLst/>
          </a:prstGeom>
          <a:noFill/>
          <a:ln>
            <a:noFill/>
          </a:ln>
        </p:spPr>
      </p:pic>
      <p:pic>
        <p:nvPicPr>
          <p:cNvPr descr=" " id="482" name="Google Shape;482;g265f3452c56_0_443"/>
          <p:cNvPicPr preferRelativeResize="0"/>
          <p:nvPr/>
        </p:nvPicPr>
        <p:blipFill rotWithShape="1">
          <a:blip r:embed="rId6">
            <a:alphaModFix/>
          </a:blip>
          <a:srcRect b="0" l="0" r="0" t="0"/>
          <a:stretch/>
        </p:blipFill>
        <p:spPr>
          <a:xfrm>
            <a:off x="14962470" y="0"/>
            <a:ext cx="38105" cy="13716000"/>
          </a:xfrm>
          <a:prstGeom prst="rect">
            <a:avLst/>
          </a:prstGeom>
          <a:noFill/>
          <a:ln>
            <a:noFill/>
          </a:ln>
        </p:spPr>
      </p:pic>
      <p:sp>
        <p:nvSpPr>
          <p:cNvPr id="483" name="Google Shape;483;g265f3452c56_0_4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4" name="Google Shape;484;g265f3452c56_0_44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5" name="Google Shape;485;g265f3452c56_0_443"/>
          <p:cNvSpPr/>
          <p:nvPr/>
        </p:nvSpPr>
        <p:spPr>
          <a:xfrm>
            <a:off x="546168" y="25781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265f3452c56_0_443"/>
          <p:cNvSpPr/>
          <p:nvPr/>
        </p:nvSpPr>
        <p:spPr>
          <a:xfrm>
            <a:off x="546168" y="2647950"/>
            <a:ext cx="6225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265f3452c56_0_443"/>
          <p:cNvSpPr/>
          <p:nvPr/>
        </p:nvSpPr>
        <p:spPr>
          <a:xfrm>
            <a:off x="546168" y="2647950"/>
            <a:ext cx="11643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1</a:t>
            </a:r>
            <a:endParaRPr b="0" i="0" sz="12800" u="none" cap="none" strike="noStrike">
              <a:solidFill>
                <a:schemeClr val="dk1"/>
              </a:solidFill>
              <a:latin typeface="Calibri"/>
              <a:ea typeface="Calibri"/>
              <a:cs typeface="Calibri"/>
              <a:sym typeface="Calibri"/>
            </a:endParaRPr>
          </a:p>
        </p:txBody>
      </p:sp>
      <p:sp>
        <p:nvSpPr>
          <p:cNvPr id="488" name="Google Shape;488;g265f3452c56_0_443"/>
          <p:cNvSpPr/>
          <p:nvPr/>
        </p:nvSpPr>
        <p:spPr>
          <a:xfrm>
            <a:off x="1371771" y="2578100"/>
            <a:ext cx="57792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265f3452c56_0_443"/>
          <p:cNvSpPr/>
          <p:nvPr/>
        </p:nvSpPr>
        <p:spPr>
          <a:xfrm>
            <a:off x="1371771" y="2578100"/>
            <a:ext cx="5982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Discover the secrets</a:t>
            </a:r>
            <a:endParaRPr b="0" i="0" sz="4800" u="none" cap="none" strike="noStrike">
              <a:solidFill>
                <a:schemeClr val="dk1"/>
              </a:solidFill>
              <a:latin typeface="Calibri"/>
              <a:ea typeface="Calibri"/>
              <a:cs typeface="Calibri"/>
              <a:sym typeface="Calibri"/>
            </a:endParaRPr>
          </a:p>
        </p:txBody>
      </p:sp>
      <p:sp>
        <p:nvSpPr>
          <p:cNvPr id="490" name="Google Shape;490;g265f3452c56_0_443"/>
          <p:cNvSpPr/>
          <p:nvPr/>
        </p:nvSpPr>
        <p:spPr>
          <a:xfrm>
            <a:off x="1371771" y="3746500"/>
            <a:ext cx="59148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491" name="Google Shape;491;g265f3452c56_0_443"/>
          <p:cNvSpPr/>
          <p:nvPr/>
        </p:nvSpPr>
        <p:spPr>
          <a:xfrm>
            <a:off x="546168" y="61341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g265f3452c56_0_443"/>
          <p:cNvSpPr/>
          <p:nvPr/>
        </p:nvSpPr>
        <p:spPr>
          <a:xfrm>
            <a:off x="546168" y="6508750"/>
            <a:ext cx="851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g265f3452c56_0_443"/>
          <p:cNvSpPr/>
          <p:nvPr/>
        </p:nvSpPr>
        <p:spPr>
          <a:xfrm>
            <a:off x="546168" y="6508750"/>
            <a:ext cx="13929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3</a:t>
            </a:r>
            <a:endParaRPr b="0" i="0" sz="12800" u="none" cap="none" strike="noStrike">
              <a:solidFill>
                <a:schemeClr val="dk1"/>
              </a:solidFill>
              <a:latin typeface="Calibri"/>
              <a:ea typeface="Calibri"/>
              <a:cs typeface="Calibri"/>
              <a:sym typeface="Calibri"/>
            </a:endParaRPr>
          </a:p>
        </p:txBody>
      </p:sp>
      <p:sp>
        <p:nvSpPr>
          <p:cNvPr id="494" name="Google Shape;494;g265f3452c56_0_443"/>
          <p:cNvSpPr/>
          <p:nvPr/>
        </p:nvSpPr>
        <p:spPr>
          <a:xfrm>
            <a:off x="1600400" y="6134100"/>
            <a:ext cx="55506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265f3452c56_0_443"/>
          <p:cNvSpPr/>
          <p:nvPr/>
        </p:nvSpPr>
        <p:spPr>
          <a:xfrm>
            <a:off x="1600400" y="6134100"/>
            <a:ext cx="5753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Meet the creatures</a:t>
            </a:r>
            <a:endParaRPr b="0" i="0" sz="4800" u="none" cap="none" strike="noStrike">
              <a:solidFill>
                <a:schemeClr val="dk1"/>
              </a:solidFill>
              <a:latin typeface="Calibri"/>
              <a:ea typeface="Calibri"/>
              <a:cs typeface="Calibri"/>
              <a:sym typeface="Calibri"/>
            </a:endParaRPr>
          </a:p>
        </p:txBody>
      </p:sp>
      <p:sp>
        <p:nvSpPr>
          <p:cNvPr id="496" name="Google Shape;496;g265f3452c56_0_443"/>
          <p:cNvSpPr/>
          <p:nvPr/>
        </p:nvSpPr>
        <p:spPr>
          <a:xfrm>
            <a:off x="1600400" y="7302500"/>
            <a:ext cx="5686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497" name="Google Shape;497;g265f3452c56_0_443"/>
          <p:cNvSpPr/>
          <p:nvPr/>
        </p:nvSpPr>
        <p:spPr>
          <a:xfrm>
            <a:off x="8167121" y="6134100"/>
            <a:ext cx="6604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65f3452c56_0_443"/>
          <p:cNvSpPr/>
          <p:nvPr/>
        </p:nvSpPr>
        <p:spPr>
          <a:xfrm>
            <a:off x="8167121" y="6508750"/>
            <a:ext cx="9399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g265f3452c56_0_443"/>
          <p:cNvSpPr/>
          <p:nvPr/>
        </p:nvSpPr>
        <p:spPr>
          <a:xfrm>
            <a:off x="8167121" y="6508750"/>
            <a:ext cx="14820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4</a:t>
            </a:r>
            <a:endParaRPr b="0" i="0" sz="12800" u="none" cap="none" strike="noStrike">
              <a:solidFill>
                <a:schemeClr val="dk1"/>
              </a:solidFill>
              <a:latin typeface="Calibri"/>
              <a:ea typeface="Calibri"/>
              <a:cs typeface="Calibri"/>
              <a:sym typeface="Calibri"/>
            </a:endParaRPr>
          </a:p>
        </p:txBody>
      </p:sp>
      <p:sp>
        <p:nvSpPr>
          <p:cNvPr id="500" name="Google Shape;500;g265f3452c56_0_443"/>
          <p:cNvSpPr/>
          <p:nvPr/>
        </p:nvSpPr>
        <p:spPr>
          <a:xfrm>
            <a:off x="9310264" y="6134100"/>
            <a:ext cx="54618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265f3452c56_0_443"/>
          <p:cNvSpPr/>
          <p:nvPr/>
        </p:nvSpPr>
        <p:spPr>
          <a:xfrm>
            <a:off x="9310264" y="6134100"/>
            <a:ext cx="56649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Uncover the magic</a:t>
            </a:r>
            <a:endParaRPr b="0" i="0" sz="4800" u="none" cap="none" strike="noStrike">
              <a:solidFill>
                <a:schemeClr val="dk1"/>
              </a:solidFill>
              <a:latin typeface="Calibri"/>
              <a:ea typeface="Calibri"/>
              <a:cs typeface="Calibri"/>
              <a:sym typeface="Calibri"/>
            </a:endParaRPr>
          </a:p>
        </p:txBody>
      </p:sp>
      <p:sp>
        <p:nvSpPr>
          <p:cNvPr id="502" name="Google Shape;502;g265f3452c56_0_443"/>
          <p:cNvSpPr/>
          <p:nvPr/>
        </p:nvSpPr>
        <p:spPr>
          <a:xfrm>
            <a:off x="9310264" y="73025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03" name="Google Shape;503;g265f3452c56_0_443"/>
          <p:cNvSpPr/>
          <p:nvPr/>
        </p:nvSpPr>
        <p:spPr>
          <a:xfrm>
            <a:off x="8167121" y="2578100"/>
            <a:ext cx="66048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265f3452c56_0_443"/>
          <p:cNvSpPr/>
          <p:nvPr/>
        </p:nvSpPr>
        <p:spPr>
          <a:xfrm>
            <a:off x="8167121" y="2647950"/>
            <a:ext cx="914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g265f3452c56_0_443"/>
          <p:cNvSpPr/>
          <p:nvPr/>
        </p:nvSpPr>
        <p:spPr>
          <a:xfrm>
            <a:off x="8167121" y="2647950"/>
            <a:ext cx="14565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2</a:t>
            </a:r>
            <a:endParaRPr b="0" i="0" sz="12800" u="none" cap="none" strike="noStrike">
              <a:solidFill>
                <a:schemeClr val="dk1"/>
              </a:solidFill>
              <a:latin typeface="Calibri"/>
              <a:ea typeface="Calibri"/>
              <a:cs typeface="Calibri"/>
              <a:sym typeface="Calibri"/>
            </a:endParaRPr>
          </a:p>
        </p:txBody>
      </p:sp>
      <p:sp>
        <p:nvSpPr>
          <p:cNvPr id="506" name="Google Shape;506;g265f3452c56_0_443"/>
          <p:cNvSpPr/>
          <p:nvPr/>
        </p:nvSpPr>
        <p:spPr>
          <a:xfrm>
            <a:off x="9284860" y="2578100"/>
            <a:ext cx="54870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265f3452c56_0_443"/>
          <p:cNvSpPr/>
          <p:nvPr/>
        </p:nvSpPr>
        <p:spPr>
          <a:xfrm>
            <a:off x="9284860" y="2578100"/>
            <a:ext cx="56904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Find your own path</a:t>
            </a:r>
            <a:endParaRPr b="0" i="0" sz="4800" u="none" cap="none" strike="noStrike">
              <a:solidFill>
                <a:schemeClr val="dk1"/>
              </a:solidFill>
              <a:latin typeface="Calibri"/>
              <a:ea typeface="Calibri"/>
              <a:cs typeface="Calibri"/>
              <a:sym typeface="Calibri"/>
            </a:endParaRPr>
          </a:p>
        </p:txBody>
      </p:sp>
      <p:sp>
        <p:nvSpPr>
          <p:cNvPr id="508" name="Google Shape;508;g265f3452c56_0_443"/>
          <p:cNvSpPr/>
          <p:nvPr/>
        </p:nvSpPr>
        <p:spPr>
          <a:xfrm>
            <a:off x="9284860" y="3746500"/>
            <a:ext cx="56226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pic>
        <p:nvPicPr>
          <p:cNvPr descr=" " id="509" name="Google Shape;509;g265f3452c56_0_443"/>
          <p:cNvPicPr preferRelativeResize="0"/>
          <p:nvPr/>
        </p:nvPicPr>
        <p:blipFill rotWithShape="1">
          <a:blip r:embed="rId8">
            <a:alphaModFix/>
          </a:blip>
          <a:srcRect b="0" l="0" r="0" t="0"/>
          <a:stretch/>
        </p:blipFill>
        <p:spPr>
          <a:xfrm>
            <a:off x="14860857" y="165100"/>
            <a:ext cx="8510064" cy="13004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4" name="Shape 514"/>
        <p:cNvGrpSpPr/>
        <p:nvPr/>
      </p:nvGrpSpPr>
      <p:grpSpPr>
        <a:xfrm>
          <a:off x="0" y="0"/>
          <a:ext cx="0" cy="0"/>
          <a:chOff x="0" y="0"/>
          <a:chExt cx="0" cy="0"/>
        </a:xfrm>
      </p:grpSpPr>
      <p:pic>
        <p:nvPicPr>
          <p:cNvPr descr=" " id="515" name="Google Shape;515;g265f3452c56_0_478"/>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516" name="Google Shape;516;g265f3452c56_0_478"/>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517" name="Google Shape;517;g265f3452c56_0_478"/>
          <p:cNvPicPr preferRelativeResize="0"/>
          <p:nvPr/>
        </p:nvPicPr>
        <p:blipFill rotWithShape="1">
          <a:blip r:embed="rId5">
            <a:alphaModFix/>
          </a:blip>
          <a:srcRect b="0" l="0" r="0" t="0"/>
          <a:stretch/>
        </p:blipFill>
        <p:spPr>
          <a:xfrm>
            <a:off x="0" y="11163300"/>
            <a:ext cx="24387048" cy="38100"/>
          </a:xfrm>
          <a:prstGeom prst="rect">
            <a:avLst/>
          </a:prstGeom>
          <a:noFill/>
          <a:ln>
            <a:noFill/>
          </a:ln>
        </p:spPr>
      </p:pic>
      <p:pic>
        <p:nvPicPr>
          <p:cNvPr descr=" " id="518" name="Google Shape;518;g265f3452c56_0_478"/>
          <p:cNvPicPr preferRelativeResize="0"/>
          <p:nvPr/>
        </p:nvPicPr>
        <p:blipFill rotWithShape="1">
          <a:blip r:embed="rId6">
            <a:alphaModFix/>
          </a:blip>
          <a:srcRect b="0" l="0" r="0" t="0"/>
          <a:stretch/>
        </p:blipFill>
        <p:spPr>
          <a:xfrm>
            <a:off x="15572146" y="0"/>
            <a:ext cx="38105" cy="13716000"/>
          </a:xfrm>
          <a:prstGeom prst="rect">
            <a:avLst/>
          </a:prstGeom>
          <a:noFill/>
          <a:ln>
            <a:noFill/>
          </a:ln>
        </p:spPr>
      </p:pic>
      <p:pic>
        <p:nvPicPr>
          <p:cNvPr descr=" " id="519" name="Google Shape;519;g265f3452c56_0_478"/>
          <p:cNvPicPr preferRelativeResize="0"/>
          <p:nvPr/>
        </p:nvPicPr>
        <p:blipFill rotWithShape="1">
          <a:blip r:embed="rId7">
            <a:alphaModFix/>
          </a:blip>
          <a:srcRect b="0" l="0" r="0" t="0"/>
          <a:stretch/>
        </p:blipFill>
        <p:spPr>
          <a:xfrm>
            <a:off x="15978597" y="12077700"/>
            <a:ext cx="3200800" cy="1016000"/>
          </a:xfrm>
          <a:prstGeom prst="rect">
            <a:avLst/>
          </a:prstGeom>
          <a:noFill/>
          <a:ln>
            <a:noFill/>
          </a:ln>
        </p:spPr>
      </p:pic>
      <p:pic>
        <p:nvPicPr>
          <p:cNvPr descr=" " id="520" name="Google Shape;520;g265f3452c56_0_478"/>
          <p:cNvPicPr preferRelativeResize="0"/>
          <p:nvPr/>
        </p:nvPicPr>
        <p:blipFill rotWithShape="1">
          <a:blip r:embed="rId8">
            <a:alphaModFix/>
          </a:blip>
          <a:srcRect b="0" l="0" r="0" t="0"/>
          <a:stretch/>
        </p:blipFill>
        <p:spPr>
          <a:xfrm>
            <a:off x="508063" y="2933700"/>
            <a:ext cx="14479810" cy="7861300"/>
          </a:xfrm>
          <a:prstGeom prst="rect">
            <a:avLst/>
          </a:prstGeom>
          <a:noFill/>
          <a:ln>
            <a:noFill/>
          </a:ln>
        </p:spPr>
      </p:pic>
      <p:sp>
        <p:nvSpPr>
          <p:cNvPr id="521" name="Google Shape;521;g265f3452c56_0_478"/>
          <p:cNvSpPr/>
          <p:nvPr/>
        </p:nvSpPr>
        <p:spPr>
          <a:xfrm>
            <a:off x="1600400" y="11696700"/>
            <a:ext cx="14348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Fantasy Realm at a Glance</a:t>
            </a:r>
            <a:endParaRPr b="0" i="0" sz="8000" u="none" cap="none" strike="noStrike">
              <a:solidFill>
                <a:schemeClr val="dk1"/>
              </a:solidFill>
              <a:latin typeface="Calibri"/>
              <a:ea typeface="Calibri"/>
              <a:cs typeface="Calibri"/>
              <a:sym typeface="Calibri"/>
            </a:endParaRPr>
          </a:p>
        </p:txBody>
      </p:sp>
      <p:sp>
        <p:nvSpPr>
          <p:cNvPr id="522" name="Google Shape;522;g265f3452c56_0_478"/>
          <p:cNvSpPr/>
          <p:nvPr/>
        </p:nvSpPr>
        <p:spPr>
          <a:xfrm>
            <a:off x="16435854" y="1485900"/>
            <a:ext cx="60969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265f3452c56_0_478"/>
          <p:cNvSpPr/>
          <p:nvPr/>
        </p:nvSpPr>
        <p:spPr>
          <a:xfrm>
            <a:off x="16435854" y="1485900"/>
            <a:ext cx="60969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65f3452c56_0_478"/>
          <p:cNvSpPr/>
          <p:nvPr/>
        </p:nvSpPr>
        <p:spPr>
          <a:xfrm>
            <a:off x="16435854" y="1485900"/>
            <a:ext cx="6300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The Enchanted Forest</a:t>
            </a:r>
            <a:endParaRPr b="0" i="0" sz="4800" u="none" cap="none" strike="noStrike">
              <a:solidFill>
                <a:schemeClr val="dk1"/>
              </a:solidFill>
              <a:latin typeface="Calibri"/>
              <a:ea typeface="Calibri"/>
              <a:cs typeface="Calibri"/>
              <a:sym typeface="Calibri"/>
            </a:endParaRPr>
          </a:p>
        </p:txBody>
      </p:sp>
      <p:sp>
        <p:nvSpPr>
          <p:cNvPr id="525" name="Google Shape;525;g265f3452c56_0_478"/>
          <p:cNvSpPr/>
          <p:nvPr/>
        </p:nvSpPr>
        <p:spPr>
          <a:xfrm>
            <a:off x="16435854" y="2654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26" name="Google Shape;526;g265f3452c56_0_478"/>
          <p:cNvSpPr/>
          <p:nvPr/>
        </p:nvSpPr>
        <p:spPr>
          <a:xfrm>
            <a:off x="16435854" y="4787900"/>
            <a:ext cx="60969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65f3452c56_0_478"/>
          <p:cNvSpPr/>
          <p:nvPr/>
        </p:nvSpPr>
        <p:spPr>
          <a:xfrm>
            <a:off x="16435854" y="4787900"/>
            <a:ext cx="6096900" cy="299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65f3452c56_0_478"/>
          <p:cNvSpPr/>
          <p:nvPr/>
        </p:nvSpPr>
        <p:spPr>
          <a:xfrm>
            <a:off x="16435854" y="4787900"/>
            <a:ext cx="6300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The Crystal Caves</a:t>
            </a:r>
            <a:endParaRPr b="0" i="0" sz="4800" u="none" cap="none" strike="noStrike">
              <a:solidFill>
                <a:schemeClr val="dk1"/>
              </a:solidFill>
              <a:latin typeface="Calibri"/>
              <a:ea typeface="Calibri"/>
              <a:cs typeface="Calibri"/>
              <a:sym typeface="Calibri"/>
            </a:endParaRPr>
          </a:p>
        </p:txBody>
      </p:sp>
      <p:sp>
        <p:nvSpPr>
          <p:cNvPr id="529" name="Google Shape;529;g265f3452c56_0_478"/>
          <p:cNvSpPr/>
          <p:nvPr/>
        </p:nvSpPr>
        <p:spPr>
          <a:xfrm>
            <a:off x="16435854" y="5956300"/>
            <a:ext cx="6232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30" name="Google Shape;530;g265f3452c56_0_478"/>
          <p:cNvSpPr/>
          <p:nvPr/>
        </p:nvSpPr>
        <p:spPr>
          <a:xfrm>
            <a:off x="16435854" y="8115300"/>
            <a:ext cx="60969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65f3452c56_0_478"/>
          <p:cNvSpPr/>
          <p:nvPr/>
        </p:nvSpPr>
        <p:spPr>
          <a:xfrm>
            <a:off x="16435854" y="8115300"/>
            <a:ext cx="6096900" cy="238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65f3452c56_0_478"/>
          <p:cNvSpPr/>
          <p:nvPr/>
        </p:nvSpPr>
        <p:spPr>
          <a:xfrm>
            <a:off x="16435854" y="8115300"/>
            <a:ext cx="6300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The Dragon's Lair</a:t>
            </a:r>
            <a:endParaRPr b="0" i="0" sz="4800" u="none" cap="none" strike="noStrike">
              <a:solidFill>
                <a:schemeClr val="dk1"/>
              </a:solidFill>
              <a:latin typeface="Calibri"/>
              <a:ea typeface="Calibri"/>
              <a:cs typeface="Calibri"/>
              <a:sym typeface="Calibri"/>
            </a:endParaRPr>
          </a:p>
        </p:txBody>
      </p:sp>
      <p:sp>
        <p:nvSpPr>
          <p:cNvPr id="533" name="Google Shape;533;g265f3452c56_0_478"/>
          <p:cNvSpPr/>
          <p:nvPr/>
        </p:nvSpPr>
        <p:spPr>
          <a:xfrm>
            <a:off x="16435854" y="9283700"/>
            <a:ext cx="6232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8" name="Shape 538"/>
        <p:cNvGrpSpPr/>
        <p:nvPr/>
      </p:nvGrpSpPr>
      <p:grpSpPr>
        <a:xfrm>
          <a:off x="0" y="0"/>
          <a:ext cx="0" cy="0"/>
          <a:chOff x="0" y="0"/>
          <a:chExt cx="0" cy="0"/>
        </a:xfrm>
      </p:grpSpPr>
      <p:pic>
        <p:nvPicPr>
          <p:cNvPr descr=" " id="539" name="Google Shape;539;g265f3452c56_0_501"/>
          <p:cNvPicPr preferRelativeResize="0"/>
          <p:nvPr/>
        </p:nvPicPr>
        <p:blipFill rotWithShape="1">
          <a:blip r:embed="rId3">
            <a:alphaModFix/>
          </a:blip>
          <a:srcRect b="0" l="0" r="0" t="0"/>
          <a:stretch/>
        </p:blipFill>
        <p:spPr>
          <a:xfrm>
            <a:off x="8789499" y="3048000"/>
            <a:ext cx="9691311" cy="7886700"/>
          </a:xfrm>
          <a:prstGeom prst="rect">
            <a:avLst/>
          </a:prstGeom>
          <a:noFill/>
          <a:ln>
            <a:noFill/>
          </a:ln>
        </p:spPr>
      </p:pic>
      <p:pic>
        <p:nvPicPr>
          <p:cNvPr descr=" " id="540" name="Google Shape;540;g265f3452c56_0_501"/>
          <p:cNvPicPr preferRelativeResize="0"/>
          <p:nvPr/>
        </p:nvPicPr>
        <p:blipFill rotWithShape="1">
          <a:blip r:embed="rId4">
            <a:alphaModFix/>
          </a:blip>
          <a:srcRect b="0" l="0" r="0" t="0"/>
          <a:stretch/>
        </p:blipFill>
        <p:spPr>
          <a:xfrm>
            <a:off x="4979022" y="0"/>
            <a:ext cx="17312264" cy="13716000"/>
          </a:xfrm>
          <a:prstGeom prst="rect">
            <a:avLst/>
          </a:prstGeom>
          <a:noFill/>
          <a:ln>
            <a:noFill/>
          </a:ln>
        </p:spPr>
      </p:pic>
      <p:pic>
        <p:nvPicPr>
          <p:cNvPr descr=" " id="541" name="Google Shape;541;g265f3452c56_0_501"/>
          <p:cNvPicPr preferRelativeResize="0"/>
          <p:nvPr/>
        </p:nvPicPr>
        <p:blipFill rotWithShape="1">
          <a:blip r:embed="rId5">
            <a:alphaModFix/>
          </a:blip>
          <a:srcRect b="0" l="0" r="0" t="0"/>
          <a:stretch/>
        </p:blipFill>
        <p:spPr>
          <a:xfrm>
            <a:off x="0" y="6883400"/>
            <a:ext cx="24387048" cy="38102"/>
          </a:xfrm>
          <a:prstGeom prst="rect">
            <a:avLst/>
          </a:prstGeom>
          <a:noFill/>
          <a:ln>
            <a:noFill/>
          </a:ln>
        </p:spPr>
      </p:pic>
      <p:pic>
        <p:nvPicPr>
          <p:cNvPr descr=" " id="542" name="Google Shape;542;g265f3452c56_0_501"/>
          <p:cNvPicPr preferRelativeResize="0"/>
          <p:nvPr/>
        </p:nvPicPr>
        <p:blipFill rotWithShape="1">
          <a:blip r:embed="rId6">
            <a:alphaModFix/>
          </a:blip>
          <a:srcRect b="0" l="0" r="0" t="0"/>
          <a:stretch/>
        </p:blipFill>
        <p:spPr>
          <a:xfrm>
            <a:off x="1930641" y="0"/>
            <a:ext cx="38105" cy="13716000"/>
          </a:xfrm>
          <a:prstGeom prst="rect">
            <a:avLst/>
          </a:prstGeom>
          <a:noFill/>
          <a:ln>
            <a:noFill/>
          </a:ln>
        </p:spPr>
      </p:pic>
      <p:sp>
        <p:nvSpPr>
          <p:cNvPr id="543" name="Google Shape;543;g265f3452c56_0_501"/>
          <p:cNvSpPr/>
          <p:nvPr/>
        </p:nvSpPr>
        <p:spPr>
          <a:xfrm>
            <a:off x="774797"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4" name="Google Shape;544;g265f3452c56_0_501"/>
          <p:cNvPicPr preferRelativeResize="0"/>
          <p:nvPr/>
        </p:nvPicPr>
        <p:blipFill rotWithShape="1">
          <a:blip r:embed="rId7">
            <a:alphaModFix/>
          </a:blip>
          <a:srcRect b="0" l="0" r="0" t="0"/>
          <a:stretch/>
        </p:blipFill>
        <p:spPr>
          <a:xfrm>
            <a:off x="927216" y="10820400"/>
            <a:ext cx="711289" cy="2590800"/>
          </a:xfrm>
          <a:prstGeom prst="rect">
            <a:avLst/>
          </a:prstGeom>
          <a:noFill/>
          <a:ln>
            <a:noFill/>
          </a:ln>
        </p:spPr>
      </p:pic>
      <p:sp>
        <p:nvSpPr>
          <p:cNvPr id="545" name="Google Shape;545;g265f3452c56_0_501"/>
          <p:cNvSpPr/>
          <p:nvPr/>
        </p:nvSpPr>
        <p:spPr>
          <a:xfrm>
            <a:off x="7045147" y="1028700"/>
            <a:ext cx="12278100" cy="2116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Timeline</a:t>
            </a:r>
            <a:endParaRPr b="0" i="0" sz="8000" u="none" cap="none" strike="noStrike">
              <a:solidFill>
                <a:schemeClr val="dk1"/>
              </a:solidFill>
              <a:latin typeface="Calibri"/>
              <a:ea typeface="Calibri"/>
              <a:cs typeface="Calibri"/>
              <a:sym typeface="Calibri"/>
            </a:endParaRPr>
          </a:p>
        </p:txBody>
      </p:sp>
      <p:pic>
        <p:nvPicPr>
          <p:cNvPr descr=" " id="546" name="Google Shape;546;g265f3452c56_0_501"/>
          <p:cNvPicPr preferRelativeResize="0"/>
          <p:nvPr/>
        </p:nvPicPr>
        <p:blipFill rotWithShape="1">
          <a:blip r:embed="rId8">
            <a:alphaModFix/>
          </a:blip>
          <a:srcRect b="0" l="0" r="0" t="0"/>
          <a:stretch/>
        </p:blipFill>
        <p:spPr>
          <a:xfrm>
            <a:off x="774797" y="3937000"/>
            <a:ext cx="23612251" cy="7061200"/>
          </a:xfrm>
          <a:prstGeom prst="rect">
            <a:avLst/>
          </a:prstGeom>
          <a:noFill/>
          <a:ln>
            <a:noFill/>
          </a:ln>
        </p:spPr>
      </p:pic>
      <p:sp>
        <p:nvSpPr>
          <p:cNvPr id="547" name="Google Shape;547;g265f3452c56_0_501"/>
          <p:cNvSpPr/>
          <p:nvPr/>
        </p:nvSpPr>
        <p:spPr>
          <a:xfrm>
            <a:off x="4496362" y="393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g265f3452c56_0_501"/>
          <p:cNvPicPr preferRelativeResize="0"/>
          <p:nvPr/>
        </p:nvPicPr>
        <p:blipFill rotWithShape="1">
          <a:blip r:embed="rId9">
            <a:alphaModFix/>
          </a:blip>
          <a:srcRect b="0" l="0" r="0" t="0"/>
          <a:stretch/>
        </p:blipFill>
        <p:spPr>
          <a:xfrm>
            <a:off x="4496362" y="3937000"/>
            <a:ext cx="1625803" cy="1625600"/>
          </a:xfrm>
          <a:prstGeom prst="rect">
            <a:avLst/>
          </a:prstGeom>
          <a:noFill/>
          <a:ln>
            <a:noFill/>
          </a:ln>
        </p:spPr>
      </p:pic>
      <p:pic>
        <p:nvPicPr>
          <p:cNvPr descr=" " id="549" name="Google Shape;549;g265f3452c56_0_501"/>
          <p:cNvPicPr preferRelativeResize="0"/>
          <p:nvPr/>
        </p:nvPicPr>
        <p:blipFill rotWithShape="1">
          <a:blip r:embed="rId10">
            <a:alphaModFix/>
          </a:blip>
          <a:srcRect b="0" l="0" r="0" t="0"/>
          <a:stretch/>
        </p:blipFill>
        <p:spPr>
          <a:xfrm>
            <a:off x="4767328" y="4065687"/>
            <a:ext cx="1083868" cy="1293713"/>
          </a:xfrm>
          <a:prstGeom prst="rect">
            <a:avLst/>
          </a:prstGeom>
          <a:noFill/>
          <a:ln>
            <a:noFill/>
          </a:ln>
        </p:spPr>
      </p:pic>
      <p:sp>
        <p:nvSpPr>
          <p:cNvPr id="550" name="Google Shape;550;g265f3452c56_0_501"/>
          <p:cNvSpPr/>
          <p:nvPr/>
        </p:nvSpPr>
        <p:spPr>
          <a:xfrm>
            <a:off x="9602400" y="393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65f3452c56_0_501"/>
          <p:cNvPicPr preferRelativeResize="0"/>
          <p:nvPr/>
        </p:nvPicPr>
        <p:blipFill rotWithShape="1">
          <a:blip r:embed="rId9">
            <a:alphaModFix/>
          </a:blip>
          <a:srcRect b="0" l="0" r="0" t="0"/>
          <a:stretch/>
        </p:blipFill>
        <p:spPr>
          <a:xfrm>
            <a:off x="9602400" y="3937000"/>
            <a:ext cx="1625803" cy="1625600"/>
          </a:xfrm>
          <a:prstGeom prst="rect">
            <a:avLst/>
          </a:prstGeom>
          <a:noFill/>
          <a:ln>
            <a:noFill/>
          </a:ln>
        </p:spPr>
      </p:pic>
      <p:pic>
        <p:nvPicPr>
          <p:cNvPr descr=" " id="552" name="Google Shape;552;g265f3452c56_0_501"/>
          <p:cNvPicPr preferRelativeResize="0"/>
          <p:nvPr/>
        </p:nvPicPr>
        <p:blipFill rotWithShape="1">
          <a:blip r:embed="rId11">
            <a:alphaModFix/>
          </a:blip>
          <a:srcRect b="0" l="0" r="0" t="0"/>
          <a:stretch/>
        </p:blipFill>
        <p:spPr>
          <a:xfrm>
            <a:off x="9736812" y="4072954"/>
            <a:ext cx="1356983" cy="1354162"/>
          </a:xfrm>
          <a:prstGeom prst="rect">
            <a:avLst/>
          </a:prstGeom>
          <a:noFill/>
          <a:ln>
            <a:noFill/>
          </a:ln>
        </p:spPr>
      </p:pic>
      <p:sp>
        <p:nvSpPr>
          <p:cNvPr id="553" name="Google Shape;553;g265f3452c56_0_501"/>
          <p:cNvSpPr/>
          <p:nvPr/>
        </p:nvSpPr>
        <p:spPr>
          <a:xfrm>
            <a:off x="14708438" y="393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265f3452c56_0_501"/>
          <p:cNvPicPr preferRelativeResize="0"/>
          <p:nvPr/>
        </p:nvPicPr>
        <p:blipFill rotWithShape="1">
          <a:blip r:embed="rId9">
            <a:alphaModFix/>
          </a:blip>
          <a:srcRect b="0" l="0" r="0" t="0"/>
          <a:stretch/>
        </p:blipFill>
        <p:spPr>
          <a:xfrm>
            <a:off x="14708438" y="3937000"/>
            <a:ext cx="1625803" cy="1625600"/>
          </a:xfrm>
          <a:prstGeom prst="rect">
            <a:avLst/>
          </a:prstGeom>
          <a:noFill/>
          <a:ln>
            <a:noFill/>
          </a:ln>
        </p:spPr>
      </p:pic>
      <p:pic>
        <p:nvPicPr>
          <p:cNvPr descr=" " id="555" name="Google Shape;555;g265f3452c56_0_501"/>
          <p:cNvPicPr preferRelativeResize="0"/>
          <p:nvPr/>
        </p:nvPicPr>
        <p:blipFill rotWithShape="1">
          <a:blip r:embed="rId12">
            <a:alphaModFix/>
          </a:blip>
          <a:srcRect b="0" l="0" r="0" t="0"/>
          <a:stretch/>
        </p:blipFill>
        <p:spPr>
          <a:xfrm>
            <a:off x="14843923" y="4140200"/>
            <a:ext cx="1354837" cy="1219200"/>
          </a:xfrm>
          <a:prstGeom prst="rect">
            <a:avLst/>
          </a:prstGeom>
          <a:noFill/>
          <a:ln>
            <a:noFill/>
          </a:ln>
        </p:spPr>
      </p:pic>
      <p:sp>
        <p:nvSpPr>
          <p:cNvPr id="556" name="Google Shape;556;g265f3452c56_0_501"/>
          <p:cNvSpPr/>
          <p:nvPr/>
        </p:nvSpPr>
        <p:spPr>
          <a:xfrm>
            <a:off x="19814477" y="393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7" name="Google Shape;557;g265f3452c56_0_501"/>
          <p:cNvPicPr preferRelativeResize="0"/>
          <p:nvPr/>
        </p:nvPicPr>
        <p:blipFill rotWithShape="1">
          <a:blip r:embed="rId9">
            <a:alphaModFix/>
          </a:blip>
          <a:srcRect b="0" l="0" r="0" t="0"/>
          <a:stretch/>
        </p:blipFill>
        <p:spPr>
          <a:xfrm>
            <a:off x="19814477" y="3937000"/>
            <a:ext cx="1625803" cy="1625600"/>
          </a:xfrm>
          <a:prstGeom prst="rect">
            <a:avLst/>
          </a:prstGeom>
          <a:noFill/>
          <a:ln>
            <a:noFill/>
          </a:ln>
        </p:spPr>
      </p:pic>
      <p:pic>
        <p:nvPicPr>
          <p:cNvPr descr=" " id="558" name="Google Shape;558;g265f3452c56_0_501"/>
          <p:cNvPicPr preferRelativeResize="0"/>
          <p:nvPr/>
        </p:nvPicPr>
        <p:blipFill rotWithShape="1">
          <a:blip r:embed="rId13">
            <a:alphaModFix/>
          </a:blip>
          <a:srcRect b="0" l="0" r="0" t="0"/>
          <a:stretch/>
        </p:blipFill>
        <p:spPr>
          <a:xfrm>
            <a:off x="19949961" y="4122241"/>
            <a:ext cx="1325505" cy="1304900"/>
          </a:xfrm>
          <a:prstGeom prst="rect">
            <a:avLst/>
          </a:prstGeom>
          <a:noFill/>
          <a:ln>
            <a:noFill/>
          </a:ln>
        </p:spPr>
      </p:pic>
      <p:pic>
        <p:nvPicPr>
          <p:cNvPr descr=" " id="559" name="Google Shape;559;g265f3452c56_0_501"/>
          <p:cNvPicPr preferRelativeResize="0"/>
          <p:nvPr/>
        </p:nvPicPr>
        <p:blipFill rotWithShape="1">
          <a:blip r:embed="rId14">
            <a:alphaModFix/>
          </a:blip>
          <a:srcRect b="0" l="0" r="0" t="0"/>
          <a:stretch/>
        </p:blipFill>
        <p:spPr>
          <a:xfrm>
            <a:off x="5214002" y="5867400"/>
            <a:ext cx="190524" cy="2095500"/>
          </a:xfrm>
          <a:prstGeom prst="rect">
            <a:avLst/>
          </a:prstGeom>
          <a:noFill/>
          <a:ln>
            <a:noFill/>
          </a:ln>
        </p:spPr>
      </p:pic>
      <p:pic>
        <p:nvPicPr>
          <p:cNvPr descr=" " id="560" name="Google Shape;560;g265f3452c56_0_501"/>
          <p:cNvPicPr preferRelativeResize="0"/>
          <p:nvPr/>
        </p:nvPicPr>
        <p:blipFill rotWithShape="1">
          <a:blip r:embed="rId14">
            <a:alphaModFix/>
          </a:blip>
          <a:srcRect b="0" l="0" r="0" t="0"/>
          <a:stretch/>
        </p:blipFill>
        <p:spPr>
          <a:xfrm>
            <a:off x="10320040" y="5867400"/>
            <a:ext cx="190524" cy="2095500"/>
          </a:xfrm>
          <a:prstGeom prst="rect">
            <a:avLst/>
          </a:prstGeom>
          <a:noFill/>
          <a:ln>
            <a:noFill/>
          </a:ln>
        </p:spPr>
      </p:pic>
      <p:pic>
        <p:nvPicPr>
          <p:cNvPr descr=" " id="561" name="Google Shape;561;g265f3452c56_0_501"/>
          <p:cNvPicPr preferRelativeResize="0"/>
          <p:nvPr/>
        </p:nvPicPr>
        <p:blipFill rotWithShape="1">
          <a:blip r:embed="rId14">
            <a:alphaModFix/>
          </a:blip>
          <a:srcRect b="0" l="0" r="0" t="0"/>
          <a:stretch/>
        </p:blipFill>
        <p:spPr>
          <a:xfrm>
            <a:off x="15426078" y="5867400"/>
            <a:ext cx="190524" cy="2095500"/>
          </a:xfrm>
          <a:prstGeom prst="rect">
            <a:avLst/>
          </a:prstGeom>
          <a:noFill/>
          <a:ln>
            <a:noFill/>
          </a:ln>
        </p:spPr>
      </p:pic>
      <p:pic>
        <p:nvPicPr>
          <p:cNvPr descr=" " id="562" name="Google Shape;562;g265f3452c56_0_501"/>
          <p:cNvPicPr preferRelativeResize="0"/>
          <p:nvPr/>
        </p:nvPicPr>
        <p:blipFill rotWithShape="1">
          <a:blip r:embed="rId14">
            <a:alphaModFix/>
          </a:blip>
          <a:srcRect b="0" l="0" r="0" t="0"/>
          <a:stretch/>
        </p:blipFill>
        <p:spPr>
          <a:xfrm>
            <a:off x="20532116" y="5867400"/>
            <a:ext cx="190524" cy="2095500"/>
          </a:xfrm>
          <a:prstGeom prst="rect">
            <a:avLst/>
          </a:prstGeom>
          <a:noFill/>
          <a:ln>
            <a:noFill/>
          </a:ln>
        </p:spPr>
      </p:pic>
      <p:sp>
        <p:nvSpPr>
          <p:cNvPr id="563" name="Google Shape;563;g265f3452c56_0_501"/>
          <p:cNvSpPr/>
          <p:nvPr/>
        </p:nvSpPr>
        <p:spPr>
          <a:xfrm>
            <a:off x="3022978"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65f3452c56_0_501"/>
          <p:cNvSpPr/>
          <p:nvPr/>
        </p:nvSpPr>
        <p:spPr>
          <a:xfrm>
            <a:off x="3022978"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265f3452c56_0_501"/>
          <p:cNvSpPr/>
          <p:nvPr/>
        </p:nvSpPr>
        <p:spPr>
          <a:xfrm>
            <a:off x="2946768" y="8267700"/>
            <a:ext cx="4725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2020</a:t>
            </a:r>
            <a:endParaRPr b="0" i="0" sz="3600" u="none" cap="none" strike="noStrike">
              <a:solidFill>
                <a:schemeClr val="dk1"/>
              </a:solidFill>
              <a:latin typeface="Calibri"/>
              <a:ea typeface="Calibri"/>
              <a:cs typeface="Calibri"/>
              <a:sym typeface="Calibri"/>
            </a:endParaRPr>
          </a:p>
        </p:txBody>
      </p:sp>
      <p:sp>
        <p:nvSpPr>
          <p:cNvPr id="566" name="Google Shape;566;g265f3452c56_0_501"/>
          <p:cNvSpPr/>
          <p:nvPr/>
        </p:nvSpPr>
        <p:spPr>
          <a:xfrm>
            <a:off x="2955236" y="9271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p:txBody>
      </p:sp>
      <p:sp>
        <p:nvSpPr>
          <p:cNvPr id="567" name="Google Shape;567;g265f3452c56_0_501"/>
          <p:cNvSpPr/>
          <p:nvPr/>
        </p:nvSpPr>
        <p:spPr>
          <a:xfrm>
            <a:off x="8129016"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265f3452c56_0_501"/>
          <p:cNvSpPr/>
          <p:nvPr/>
        </p:nvSpPr>
        <p:spPr>
          <a:xfrm>
            <a:off x="8129016"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265f3452c56_0_501"/>
          <p:cNvSpPr/>
          <p:nvPr/>
        </p:nvSpPr>
        <p:spPr>
          <a:xfrm>
            <a:off x="8052806" y="8267700"/>
            <a:ext cx="4725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2021</a:t>
            </a:r>
            <a:endParaRPr b="0" i="0" sz="3600" u="none" cap="none" strike="noStrike">
              <a:solidFill>
                <a:schemeClr val="dk1"/>
              </a:solidFill>
              <a:latin typeface="Calibri"/>
              <a:ea typeface="Calibri"/>
              <a:cs typeface="Calibri"/>
              <a:sym typeface="Calibri"/>
            </a:endParaRPr>
          </a:p>
        </p:txBody>
      </p:sp>
      <p:sp>
        <p:nvSpPr>
          <p:cNvPr id="570" name="Google Shape;570;g265f3452c56_0_501"/>
          <p:cNvSpPr/>
          <p:nvPr/>
        </p:nvSpPr>
        <p:spPr>
          <a:xfrm>
            <a:off x="8061274" y="9271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p:txBody>
      </p:sp>
      <p:sp>
        <p:nvSpPr>
          <p:cNvPr id="571" name="Google Shape;571;g265f3452c56_0_501"/>
          <p:cNvSpPr/>
          <p:nvPr/>
        </p:nvSpPr>
        <p:spPr>
          <a:xfrm>
            <a:off x="13235054"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265f3452c56_0_501"/>
          <p:cNvSpPr/>
          <p:nvPr/>
        </p:nvSpPr>
        <p:spPr>
          <a:xfrm>
            <a:off x="13235054"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65f3452c56_0_501"/>
          <p:cNvSpPr/>
          <p:nvPr/>
        </p:nvSpPr>
        <p:spPr>
          <a:xfrm>
            <a:off x="13158845" y="8267700"/>
            <a:ext cx="4725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2022</a:t>
            </a:r>
            <a:endParaRPr b="0" i="0" sz="3600" u="none" cap="none" strike="noStrike">
              <a:solidFill>
                <a:schemeClr val="dk1"/>
              </a:solidFill>
              <a:latin typeface="Calibri"/>
              <a:ea typeface="Calibri"/>
              <a:cs typeface="Calibri"/>
              <a:sym typeface="Calibri"/>
            </a:endParaRPr>
          </a:p>
        </p:txBody>
      </p:sp>
      <p:sp>
        <p:nvSpPr>
          <p:cNvPr id="574" name="Google Shape;574;g265f3452c56_0_501"/>
          <p:cNvSpPr/>
          <p:nvPr/>
        </p:nvSpPr>
        <p:spPr>
          <a:xfrm>
            <a:off x="13167312" y="9271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575" name="Google Shape;575;g265f3452c56_0_501"/>
          <p:cNvSpPr/>
          <p:nvPr/>
        </p:nvSpPr>
        <p:spPr>
          <a:xfrm>
            <a:off x="18341092"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265f3452c56_0_501"/>
          <p:cNvSpPr/>
          <p:nvPr/>
        </p:nvSpPr>
        <p:spPr>
          <a:xfrm>
            <a:off x="18341092" y="8267700"/>
            <a:ext cx="4572600" cy="3441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265f3452c56_0_501"/>
          <p:cNvSpPr/>
          <p:nvPr/>
        </p:nvSpPr>
        <p:spPr>
          <a:xfrm>
            <a:off x="18264883" y="8267700"/>
            <a:ext cx="4725000" cy="952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2023</a:t>
            </a:r>
            <a:endParaRPr b="0" i="0" sz="3600" u="none" cap="none" strike="noStrike">
              <a:solidFill>
                <a:schemeClr val="dk1"/>
              </a:solidFill>
              <a:latin typeface="Calibri"/>
              <a:ea typeface="Calibri"/>
              <a:cs typeface="Calibri"/>
              <a:sym typeface="Calibri"/>
            </a:endParaRPr>
          </a:p>
        </p:txBody>
      </p:sp>
      <p:sp>
        <p:nvSpPr>
          <p:cNvPr id="578" name="Google Shape;578;g265f3452c56_0_501"/>
          <p:cNvSpPr/>
          <p:nvPr/>
        </p:nvSpPr>
        <p:spPr>
          <a:xfrm>
            <a:off x="18273351" y="9271000"/>
            <a:ext cx="47082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powerful sorcerer and a cunning thief cross paths, leading to a partnership.</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pic>
        <p:nvPicPr>
          <p:cNvPr descr=" " id="584" name="Google Shape;584;g265f3452c56_0_545"/>
          <p:cNvPicPr preferRelativeResize="0"/>
          <p:nvPr/>
        </p:nvPicPr>
        <p:blipFill rotWithShape="1">
          <a:blip r:embed="rId3">
            <a:alphaModFix/>
          </a:blip>
          <a:srcRect b="0" l="0" r="0" t="0"/>
          <a:stretch/>
        </p:blipFill>
        <p:spPr>
          <a:xfrm>
            <a:off x="4115314" y="1778000"/>
            <a:ext cx="9691311" cy="7886700"/>
          </a:xfrm>
          <a:prstGeom prst="rect">
            <a:avLst/>
          </a:prstGeom>
          <a:noFill/>
          <a:ln>
            <a:noFill/>
          </a:ln>
        </p:spPr>
      </p:pic>
      <p:pic>
        <p:nvPicPr>
          <p:cNvPr descr=" " id="585" name="Google Shape;585;g265f3452c56_0_545"/>
          <p:cNvPicPr preferRelativeResize="0"/>
          <p:nvPr/>
        </p:nvPicPr>
        <p:blipFill rotWithShape="1">
          <a:blip r:embed="rId4">
            <a:alphaModFix/>
          </a:blip>
          <a:srcRect b="0" l="0" r="0" t="0"/>
          <a:stretch/>
        </p:blipFill>
        <p:spPr>
          <a:xfrm>
            <a:off x="304838" y="0"/>
            <a:ext cx="17312264" cy="13474700"/>
          </a:xfrm>
          <a:prstGeom prst="rect">
            <a:avLst/>
          </a:prstGeom>
          <a:noFill/>
          <a:ln>
            <a:noFill/>
          </a:ln>
        </p:spPr>
      </p:pic>
      <p:pic>
        <p:nvPicPr>
          <p:cNvPr descr=" " id="586" name="Google Shape;586;g265f3452c56_0_545"/>
          <p:cNvPicPr preferRelativeResize="0"/>
          <p:nvPr/>
        </p:nvPicPr>
        <p:blipFill rotWithShape="1">
          <a:blip r:embed="rId5">
            <a:alphaModFix/>
          </a:blip>
          <a:srcRect b="0" l="0" r="0" t="0"/>
          <a:stretch/>
        </p:blipFill>
        <p:spPr>
          <a:xfrm>
            <a:off x="0" y="3162300"/>
            <a:ext cx="24387048" cy="38100"/>
          </a:xfrm>
          <a:prstGeom prst="rect">
            <a:avLst/>
          </a:prstGeom>
          <a:noFill/>
          <a:ln>
            <a:noFill/>
          </a:ln>
        </p:spPr>
      </p:pic>
      <p:pic>
        <p:nvPicPr>
          <p:cNvPr descr=" " id="587" name="Google Shape;587;g265f3452c56_0_545"/>
          <p:cNvPicPr preferRelativeResize="0"/>
          <p:nvPr/>
        </p:nvPicPr>
        <p:blipFill rotWithShape="1">
          <a:blip r:embed="rId6">
            <a:alphaModFix/>
          </a:blip>
          <a:srcRect b="0" l="0" r="0" t="0"/>
          <a:stretch/>
        </p:blipFill>
        <p:spPr>
          <a:xfrm>
            <a:off x="8484660" y="0"/>
            <a:ext cx="38105" cy="13716000"/>
          </a:xfrm>
          <a:prstGeom prst="rect">
            <a:avLst/>
          </a:prstGeom>
          <a:noFill/>
          <a:ln>
            <a:noFill/>
          </a:ln>
        </p:spPr>
      </p:pic>
      <p:pic>
        <p:nvPicPr>
          <p:cNvPr descr=" " id="588" name="Google Shape;588;g265f3452c56_0_545"/>
          <p:cNvPicPr preferRelativeResize="0"/>
          <p:nvPr/>
        </p:nvPicPr>
        <p:blipFill rotWithShape="1">
          <a:blip r:embed="rId7">
            <a:alphaModFix/>
          </a:blip>
          <a:srcRect b="0" l="0" r="0" t="0"/>
          <a:stretch/>
        </p:blipFill>
        <p:spPr>
          <a:xfrm>
            <a:off x="1536892" y="1701800"/>
            <a:ext cx="3200800" cy="1016000"/>
          </a:xfrm>
          <a:prstGeom prst="rect">
            <a:avLst/>
          </a:prstGeom>
          <a:noFill/>
          <a:ln>
            <a:noFill/>
          </a:ln>
        </p:spPr>
      </p:pic>
      <p:sp>
        <p:nvSpPr>
          <p:cNvPr id="589" name="Google Shape;589;g265f3452c56_0_545"/>
          <p:cNvSpPr/>
          <p:nvPr/>
        </p:nvSpPr>
        <p:spPr>
          <a:xfrm>
            <a:off x="9132441" y="1117600"/>
            <a:ext cx="122781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Information</a:t>
            </a:r>
            <a:endParaRPr b="0" i="0" sz="8000" u="none" cap="none" strike="noStrike">
              <a:solidFill>
                <a:schemeClr val="dk1"/>
              </a:solidFill>
              <a:latin typeface="Calibri"/>
              <a:ea typeface="Calibri"/>
              <a:cs typeface="Calibri"/>
              <a:sym typeface="Calibri"/>
            </a:endParaRPr>
          </a:p>
        </p:txBody>
      </p:sp>
      <p:sp>
        <p:nvSpPr>
          <p:cNvPr id="590" name="Google Shape;590;g265f3452c56_0_545"/>
          <p:cNvSpPr/>
          <p:nvPr/>
        </p:nvSpPr>
        <p:spPr>
          <a:xfrm>
            <a:off x="1714714" y="4051300"/>
            <a:ext cx="6122100" cy="7823100"/>
          </a:xfrm>
          <a:prstGeom prst="rect">
            <a:avLst/>
          </a:prstGeom>
          <a:noFill/>
          <a:ln cap="flat" cmpd="sng" w="25400">
            <a:solidFill>
              <a:srgbClr val="0202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65f3452c56_0_545"/>
          <p:cNvSpPr/>
          <p:nvPr/>
        </p:nvSpPr>
        <p:spPr>
          <a:xfrm>
            <a:off x="3962895" y="4356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2" name="Google Shape;592;g265f3452c56_0_545"/>
          <p:cNvPicPr preferRelativeResize="0"/>
          <p:nvPr/>
        </p:nvPicPr>
        <p:blipFill rotWithShape="1">
          <a:blip r:embed="rId8">
            <a:alphaModFix/>
          </a:blip>
          <a:srcRect b="0" l="0" r="0" t="0"/>
          <a:stretch/>
        </p:blipFill>
        <p:spPr>
          <a:xfrm>
            <a:off x="3962895" y="4356100"/>
            <a:ext cx="1625803" cy="1625600"/>
          </a:xfrm>
          <a:prstGeom prst="rect">
            <a:avLst/>
          </a:prstGeom>
          <a:noFill/>
          <a:ln>
            <a:noFill/>
          </a:ln>
        </p:spPr>
      </p:pic>
      <p:pic>
        <p:nvPicPr>
          <p:cNvPr descr=" " id="593" name="Google Shape;593;g265f3452c56_0_545"/>
          <p:cNvPicPr preferRelativeResize="0"/>
          <p:nvPr/>
        </p:nvPicPr>
        <p:blipFill rotWithShape="1">
          <a:blip r:embed="rId9">
            <a:alphaModFix/>
          </a:blip>
          <a:srcRect b="0" l="0" r="0" t="0"/>
          <a:stretch/>
        </p:blipFill>
        <p:spPr>
          <a:xfrm>
            <a:off x="4030636" y="4491558"/>
            <a:ext cx="1361610" cy="1354658"/>
          </a:xfrm>
          <a:prstGeom prst="rect">
            <a:avLst/>
          </a:prstGeom>
          <a:noFill/>
          <a:ln>
            <a:noFill/>
          </a:ln>
        </p:spPr>
      </p:pic>
      <p:sp>
        <p:nvSpPr>
          <p:cNvPr id="594" name="Google Shape;594;g265f3452c56_0_545"/>
          <p:cNvSpPr/>
          <p:nvPr/>
        </p:nvSpPr>
        <p:spPr>
          <a:xfrm>
            <a:off x="2121165" y="62865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65f3452c56_0_545"/>
          <p:cNvSpPr/>
          <p:nvPr/>
        </p:nvSpPr>
        <p:spPr>
          <a:xfrm>
            <a:off x="2019552" y="62865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Spellcasting Competition</a:t>
            </a:r>
            <a:endParaRPr b="0" i="0" sz="4800" u="none" cap="none" strike="noStrike">
              <a:solidFill>
                <a:schemeClr val="dk1"/>
              </a:solidFill>
              <a:latin typeface="Calibri"/>
              <a:ea typeface="Calibri"/>
              <a:cs typeface="Calibri"/>
              <a:sym typeface="Calibri"/>
            </a:endParaRPr>
          </a:p>
        </p:txBody>
      </p:sp>
      <p:sp>
        <p:nvSpPr>
          <p:cNvPr id="596" name="Google Shape;596;g265f3452c56_0_545"/>
          <p:cNvSpPr/>
          <p:nvPr/>
        </p:nvSpPr>
        <p:spPr>
          <a:xfrm>
            <a:off x="2053423" y="8521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the greatest spellcasters of the realm.</a:t>
            </a:r>
            <a:endParaRPr b="0" i="0" sz="3200" u="none" cap="none" strike="noStrike">
              <a:solidFill>
                <a:schemeClr val="dk1"/>
              </a:solidFill>
              <a:latin typeface="Calibri"/>
              <a:ea typeface="Calibri"/>
              <a:cs typeface="Calibri"/>
              <a:sym typeface="Calibri"/>
            </a:endParaRPr>
          </a:p>
        </p:txBody>
      </p:sp>
      <p:sp>
        <p:nvSpPr>
          <p:cNvPr id="597" name="Google Shape;597;g265f3452c56_0_545"/>
          <p:cNvSpPr/>
          <p:nvPr/>
        </p:nvSpPr>
        <p:spPr>
          <a:xfrm>
            <a:off x="9132441" y="4051300"/>
            <a:ext cx="6122100" cy="7823100"/>
          </a:xfrm>
          <a:prstGeom prst="rect">
            <a:avLst/>
          </a:prstGeom>
          <a:noFill/>
          <a:ln cap="flat" cmpd="sng" w="25400">
            <a:solidFill>
              <a:srgbClr val="0202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65f3452c56_0_545"/>
          <p:cNvSpPr/>
          <p:nvPr/>
        </p:nvSpPr>
        <p:spPr>
          <a:xfrm>
            <a:off x="11380622" y="4356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9" name="Google Shape;599;g265f3452c56_0_545"/>
          <p:cNvPicPr preferRelativeResize="0"/>
          <p:nvPr/>
        </p:nvPicPr>
        <p:blipFill rotWithShape="1">
          <a:blip r:embed="rId10">
            <a:alphaModFix/>
          </a:blip>
          <a:srcRect b="0" l="0" r="0" t="0"/>
          <a:stretch/>
        </p:blipFill>
        <p:spPr>
          <a:xfrm>
            <a:off x="11380622" y="4356100"/>
            <a:ext cx="1625803" cy="1625600"/>
          </a:xfrm>
          <a:prstGeom prst="rect">
            <a:avLst/>
          </a:prstGeom>
          <a:noFill/>
          <a:ln>
            <a:noFill/>
          </a:ln>
        </p:spPr>
      </p:pic>
      <p:sp>
        <p:nvSpPr>
          <p:cNvPr id="600" name="Google Shape;600;g265f3452c56_0_545"/>
          <p:cNvSpPr/>
          <p:nvPr/>
        </p:nvSpPr>
        <p:spPr>
          <a:xfrm>
            <a:off x="9538892" y="62865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g265f3452c56_0_545"/>
          <p:cNvSpPr/>
          <p:nvPr/>
        </p:nvSpPr>
        <p:spPr>
          <a:xfrm>
            <a:off x="9437280" y="62865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Treasure</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Hunt</a:t>
            </a:r>
            <a:endParaRPr b="0" i="0" sz="4800" u="none" cap="none" strike="noStrike">
              <a:solidFill>
                <a:schemeClr val="dk1"/>
              </a:solidFill>
              <a:latin typeface="Calibri"/>
              <a:ea typeface="Calibri"/>
              <a:cs typeface="Calibri"/>
              <a:sym typeface="Calibri"/>
            </a:endParaRPr>
          </a:p>
        </p:txBody>
      </p:sp>
      <p:sp>
        <p:nvSpPr>
          <p:cNvPr id="602" name="Google Shape;602;g265f3452c56_0_545"/>
          <p:cNvSpPr/>
          <p:nvPr/>
        </p:nvSpPr>
        <p:spPr>
          <a:xfrm>
            <a:off x="9471150" y="8521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significant event in the history of the fantasy realm, in which a massive and awesome treasure hunt was organized.</a:t>
            </a:r>
            <a:endParaRPr b="0" i="0" sz="3200" u="none" cap="none" strike="noStrike">
              <a:solidFill>
                <a:schemeClr val="dk1"/>
              </a:solidFill>
              <a:latin typeface="Calibri"/>
              <a:ea typeface="Calibri"/>
              <a:cs typeface="Calibri"/>
              <a:sym typeface="Calibri"/>
            </a:endParaRPr>
          </a:p>
        </p:txBody>
      </p:sp>
      <p:sp>
        <p:nvSpPr>
          <p:cNvPr id="603" name="Google Shape;603;g265f3452c56_0_545"/>
          <p:cNvSpPr/>
          <p:nvPr/>
        </p:nvSpPr>
        <p:spPr>
          <a:xfrm>
            <a:off x="16550169" y="4051300"/>
            <a:ext cx="6122100" cy="7823100"/>
          </a:xfrm>
          <a:prstGeom prst="rect">
            <a:avLst/>
          </a:prstGeom>
          <a:noFill/>
          <a:ln cap="flat" cmpd="sng" w="25400">
            <a:solidFill>
              <a:srgbClr val="0202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65f3452c56_0_545"/>
          <p:cNvSpPr/>
          <p:nvPr/>
        </p:nvSpPr>
        <p:spPr>
          <a:xfrm>
            <a:off x="18798350" y="43561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5" name="Google Shape;605;g265f3452c56_0_545"/>
          <p:cNvPicPr preferRelativeResize="0"/>
          <p:nvPr/>
        </p:nvPicPr>
        <p:blipFill rotWithShape="1">
          <a:blip r:embed="rId8">
            <a:alphaModFix/>
          </a:blip>
          <a:srcRect b="0" l="0" r="0" t="0"/>
          <a:stretch/>
        </p:blipFill>
        <p:spPr>
          <a:xfrm>
            <a:off x="18798350" y="4356100"/>
            <a:ext cx="1625803" cy="1625600"/>
          </a:xfrm>
          <a:prstGeom prst="rect">
            <a:avLst/>
          </a:prstGeom>
          <a:noFill/>
          <a:ln>
            <a:noFill/>
          </a:ln>
        </p:spPr>
      </p:pic>
      <p:pic>
        <p:nvPicPr>
          <p:cNvPr descr=" " id="606" name="Google Shape;606;g265f3452c56_0_545"/>
          <p:cNvPicPr preferRelativeResize="0"/>
          <p:nvPr/>
        </p:nvPicPr>
        <p:blipFill rotWithShape="1">
          <a:blip r:embed="rId11">
            <a:alphaModFix/>
          </a:blip>
          <a:srcRect b="0" l="0" r="0" t="0"/>
          <a:stretch/>
        </p:blipFill>
        <p:spPr>
          <a:xfrm>
            <a:off x="18933819" y="4830217"/>
            <a:ext cx="1354865" cy="745108"/>
          </a:xfrm>
          <a:prstGeom prst="rect">
            <a:avLst/>
          </a:prstGeom>
          <a:noFill/>
          <a:ln>
            <a:noFill/>
          </a:ln>
        </p:spPr>
      </p:pic>
      <p:sp>
        <p:nvSpPr>
          <p:cNvPr id="607" name="Google Shape;607;g265f3452c56_0_545"/>
          <p:cNvSpPr/>
          <p:nvPr/>
        </p:nvSpPr>
        <p:spPr>
          <a:xfrm>
            <a:off x="16956619" y="6286500"/>
            <a:ext cx="5309400" cy="528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65f3452c56_0_545"/>
          <p:cNvSpPr/>
          <p:nvPr/>
        </p:nvSpPr>
        <p:spPr>
          <a:xfrm>
            <a:off x="16855007" y="6286500"/>
            <a:ext cx="5512500" cy="2336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Great</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Adventure</a:t>
            </a:r>
            <a:endParaRPr b="0" i="0" sz="4800" u="none" cap="none" strike="noStrike">
              <a:solidFill>
                <a:schemeClr val="dk1"/>
              </a:solidFill>
              <a:latin typeface="Calibri"/>
              <a:ea typeface="Calibri"/>
              <a:cs typeface="Calibri"/>
              <a:sym typeface="Calibri"/>
            </a:endParaRPr>
          </a:p>
        </p:txBody>
      </p:sp>
      <p:sp>
        <p:nvSpPr>
          <p:cNvPr id="609" name="Google Shape;609;g265f3452c56_0_545"/>
          <p:cNvSpPr/>
          <p:nvPr/>
        </p:nvSpPr>
        <p:spPr>
          <a:xfrm>
            <a:off x="16888878" y="8521700"/>
            <a:ext cx="5444700" cy="3183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notable year in the history of the fantasy realm, in which a large number of adventurers set out to explore.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14" name="Shape 614"/>
        <p:cNvGrpSpPr/>
        <p:nvPr/>
      </p:nvGrpSpPr>
      <p:grpSpPr>
        <a:xfrm>
          <a:off x="0" y="0"/>
          <a:ext cx="0" cy="0"/>
          <a:chOff x="0" y="0"/>
          <a:chExt cx="0" cy="0"/>
        </a:xfrm>
      </p:grpSpPr>
      <p:pic>
        <p:nvPicPr>
          <p:cNvPr descr=" " id="615" name="Google Shape;615;g265f3452c56_0_575"/>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616" name="Google Shape;616;g265f3452c56_0_575"/>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617" name="Google Shape;617;g265f3452c56_0_575"/>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618" name="Google Shape;618;g265f3452c56_0_575"/>
          <p:cNvPicPr preferRelativeResize="0"/>
          <p:nvPr/>
        </p:nvPicPr>
        <p:blipFill rotWithShape="1">
          <a:blip r:embed="rId6">
            <a:alphaModFix/>
          </a:blip>
          <a:srcRect b="0" l="0" r="0" t="0"/>
          <a:stretch/>
        </p:blipFill>
        <p:spPr>
          <a:xfrm>
            <a:off x="20513064" y="0"/>
            <a:ext cx="38105" cy="13716000"/>
          </a:xfrm>
          <a:prstGeom prst="rect">
            <a:avLst/>
          </a:prstGeom>
          <a:noFill/>
          <a:ln>
            <a:noFill/>
          </a:ln>
        </p:spPr>
      </p:pic>
      <p:sp>
        <p:nvSpPr>
          <p:cNvPr id="619" name="Google Shape;619;g265f3452c56_0_57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0" name="Google Shape;620;g265f3452c56_0_57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1" name="Google Shape;621;g265f3452c56_0_575"/>
          <p:cNvSpPr/>
          <p:nvPr/>
        </p:nvSpPr>
        <p:spPr>
          <a:xfrm rot="-5400000">
            <a:off x="-1609480" y="6316323"/>
            <a:ext cx="58512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Our Team</a:t>
            </a:r>
            <a:endParaRPr b="0" i="0" sz="8000" u="none" cap="none" strike="noStrike">
              <a:solidFill>
                <a:schemeClr val="dk1"/>
              </a:solidFill>
              <a:latin typeface="Calibri"/>
              <a:ea typeface="Calibri"/>
              <a:cs typeface="Calibri"/>
              <a:sym typeface="Calibri"/>
            </a:endParaRPr>
          </a:p>
        </p:txBody>
      </p:sp>
      <p:sp>
        <p:nvSpPr>
          <p:cNvPr id="622" name="Google Shape;622;g265f3452c56_0_575"/>
          <p:cNvSpPr/>
          <p:nvPr/>
        </p:nvSpPr>
        <p:spPr>
          <a:xfrm>
            <a:off x="2413302" y="3625850"/>
            <a:ext cx="6096900" cy="81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65f3452c56_0_575"/>
          <p:cNvPicPr preferRelativeResize="0"/>
          <p:nvPr/>
        </p:nvPicPr>
        <p:blipFill rotWithShape="1">
          <a:blip r:embed="rId8">
            <a:alphaModFix/>
          </a:blip>
          <a:srcRect b="0" l="0" r="0" t="0"/>
          <a:stretch/>
        </p:blipFill>
        <p:spPr>
          <a:xfrm>
            <a:off x="2413302" y="3625850"/>
            <a:ext cx="6096762" cy="6096000"/>
          </a:xfrm>
          <a:prstGeom prst="rect">
            <a:avLst/>
          </a:prstGeom>
          <a:noFill/>
          <a:ln>
            <a:noFill/>
          </a:ln>
        </p:spPr>
      </p:pic>
      <p:sp>
        <p:nvSpPr>
          <p:cNvPr id="624" name="Google Shape;624;g265f3452c56_0_575"/>
          <p:cNvSpPr/>
          <p:nvPr/>
        </p:nvSpPr>
        <p:spPr>
          <a:xfrm>
            <a:off x="2413302"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65f3452c56_0_575"/>
          <p:cNvSpPr/>
          <p:nvPr/>
        </p:nvSpPr>
        <p:spPr>
          <a:xfrm>
            <a:off x="2413302"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65f3452c56_0_575"/>
          <p:cNvSpPr/>
          <p:nvPr/>
        </p:nvSpPr>
        <p:spPr>
          <a:xfrm>
            <a:off x="2311689" y="9925050"/>
            <a:ext cx="63000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Eldruin</a:t>
            </a:r>
            <a:endParaRPr b="0" i="0" sz="4800" u="none" cap="none" strike="noStrike">
              <a:solidFill>
                <a:schemeClr val="dk1"/>
              </a:solidFill>
              <a:latin typeface="Calibri"/>
              <a:ea typeface="Calibri"/>
              <a:cs typeface="Calibri"/>
              <a:sym typeface="Calibri"/>
            </a:endParaRPr>
          </a:p>
        </p:txBody>
      </p:sp>
      <p:sp>
        <p:nvSpPr>
          <p:cNvPr id="627" name="Google Shape;627;g265f3452c56_0_575"/>
          <p:cNvSpPr/>
          <p:nvPr/>
        </p:nvSpPr>
        <p:spPr>
          <a:xfrm>
            <a:off x="2345560" y="1114425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8" name="Google Shape;628;g265f3452c56_0_575"/>
          <p:cNvSpPr/>
          <p:nvPr/>
        </p:nvSpPr>
        <p:spPr>
          <a:xfrm>
            <a:off x="8853006" y="3625850"/>
            <a:ext cx="6096900" cy="81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65f3452c56_0_575"/>
          <p:cNvPicPr preferRelativeResize="0"/>
          <p:nvPr/>
        </p:nvPicPr>
        <p:blipFill rotWithShape="1">
          <a:blip r:embed="rId9">
            <a:alphaModFix/>
          </a:blip>
          <a:srcRect b="0" l="0" r="0" t="0"/>
          <a:stretch/>
        </p:blipFill>
        <p:spPr>
          <a:xfrm>
            <a:off x="8853006" y="3625850"/>
            <a:ext cx="6096762" cy="6096000"/>
          </a:xfrm>
          <a:prstGeom prst="rect">
            <a:avLst/>
          </a:prstGeom>
          <a:noFill/>
          <a:ln>
            <a:noFill/>
          </a:ln>
        </p:spPr>
      </p:pic>
      <p:sp>
        <p:nvSpPr>
          <p:cNvPr id="630" name="Google Shape;630;g265f3452c56_0_575"/>
          <p:cNvSpPr/>
          <p:nvPr/>
        </p:nvSpPr>
        <p:spPr>
          <a:xfrm>
            <a:off x="8853006"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65f3452c56_0_575"/>
          <p:cNvSpPr/>
          <p:nvPr/>
        </p:nvSpPr>
        <p:spPr>
          <a:xfrm>
            <a:off x="8853006"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65f3452c56_0_575"/>
          <p:cNvSpPr/>
          <p:nvPr/>
        </p:nvSpPr>
        <p:spPr>
          <a:xfrm>
            <a:off x="8751394" y="9925050"/>
            <a:ext cx="63000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Elementalen</a:t>
            </a:r>
            <a:endParaRPr b="0" i="0" sz="4800" u="none" cap="none" strike="noStrike">
              <a:solidFill>
                <a:schemeClr val="dk1"/>
              </a:solidFill>
              <a:latin typeface="Calibri"/>
              <a:ea typeface="Calibri"/>
              <a:cs typeface="Calibri"/>
              <a:sym typeface="Calibri"/>
            </a:endParaRPr>
          </a:p>
        </p:txBody>
      </p:sp>
      <p:sp>
        <p:nvSpPr>
          <p:cNvPr id="633" name="Google Shape;633;g265f3452c56_0_575"/>
          <p:cNvSpPr/>
          <p:nvPr/>
        </p:nvSpPr>
        <p:spPr>
          <a:xfrm>
            <a:off x="8785265" y="1114425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4" name="Google Shape;634;g265f3452c56_0_575"/>
          <p:cNvSpPr/>
          <p:nvPr/>
        </p:nvSpPr>
        <p:spPr>
          <a:xfrm>
            <a:off x="15292711" y="3625850"/>
            <a:ext cx="6096900" cy="812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5" name="Google Shape;635;g265f3452c56_0_575"/>
          <p:cNvPicPr preferRelativeResize="0"/>
          <p:nvPr/>
        </p:nvPicPr>
        <p:blipFill rotWithShape="1">
          <a:blip r:embed="rId10">
            <a:alphaModFix/>
          </a:blip>
          <a:srcRect b="0" l="0" r="0" t="0"/>
          <a:stretch/>
        </p:blipFill>
        <p:spPr>
          <a:xfrm>
            <a:off x="15292711" y="3625850"/>
            <a:ext cx="6096762" cy="6096000"/>
          </a:xfrm>
          <a:prstGeom prst="rect">
            <a:avLst/>
          </a:prstGeom>
          <a:noFill/>
          <a:ln>
            <a:noFill/>
          </a:ln>
        </p:spPr>
      </p:pic>
      <p:sp>
        <p:nvSpPr>
          <p:cNvPr id="636" name="Google Shape;636;g265f3452c56_0_575"/>
          <p:cNvSpPr/>
          <p:nvPr/>
        </p:nvSpPr>
        <p:spPr>
          <a:xfrm>
            <a:off x="15292711"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g265f3452c56_0_575"/>
          <p:cNvSpPr/>
          <p:nvPr/>
        </p:nvSpPr>
        <p:spPr>
          <a:xfrm>
            <a:off x="15292711" y="992505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g265f3452c56_0_575"/>
          <p:cNvSpPr/>
          <p:nvPr/>
        </p:nvSpPr>
        <p:spPr>
          <a:xfrm>
            <a:off x="15191099" y="9925050"/>
            <a:ext cx="6300000" cy="1269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Lunaria</a:t>
            </a:r>
            <a:endParaRPr b="0" i="0" sz="4800" u="none" cap="none" strike="noStrike">
              <a:solidFill>
                <a:schemeClr val="dk1"/>
              </a:solidFill>
              <a:latin typeface="Calibri"/>
              <a:ea typeface="Calibri"/>
              <a:cs typeface="Calibri"/>
              <a:sym typeface="Calibri"/>
            </a:endParaRPr>
          </a:p>
        </p:txBody>
      </p:sp>
      <p:sp>
        <p:nvSpPr>
          <p:cNvPr id="639" name="Google Shape;639;g265f3452c56_0_575"/>
          <p:cNvSpPr/>
          <p:nvPr/>
        </p:nvSpPr>
        <p:spPr>
          <a:xfrm>
            <a:off x="15224970" y="11144250"/>
            <a:ext cx="62322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44" name="Shape 644"/>
        <p:cNvGrpSpPr/>
        <p:nvPr/>
      </p:nvGrpSpPr>
      <p:grpSpPr>
        <a:xfrm>
          <a:off x="0" y="0"/>
          <a:ext cx="0" cy="0"/>
          <a:chOff x="0" y="0"/>
          <a:chExt cx="0" cy="0"/>
        </a:xfrm>
      </p:grpSpPr>
      <p:pic>
        <p:nvPicPr>
          <p:cNvPr descr=" " id="645" name="Google Shape;645;g265f3452c56_0_604"/>
          <p:cNvPicPr preferRelativeResize="0"/>
          <p:nvPr/>
        </p:nvPicPr>
        <p:blipFill rotWithShape="1">
          <a:blip r:embed="rId3">
            <a:alphaModFix/>
          </a:blip>
          <a:srcRect b="0" l="0" r="0" t="0"/>
          <a:stretch/>
        </p:blipFill>
        <p:spPr>
          <a:xfrm>
            <a:off x="13781222" y="-419100"/>
            <a:ext cx="9691311" cy="7886700"/>
          </a:xfrm>
          <a:prstGeom prst="rect">
            <a:avLst/>
          </a:prstGeom>
          <a:noFill/>
          <a:ln>
            <a:noFill/>
          </a:ln>
        </p:spPr>
      </p:pic>
      <p:pic>
        <p:nvPicPr>
          <p:cNvPr descr=" " id="646" name="Google Shape;646;g265f3452c56_0_604"/>
          <p:cNvPicPr preferRelativeResize="0"/>
          <p:nvPr/>
        </p:nvPicPr>
        <p:blipFill rotWithShape="1">
          <a:blip r:embed="rId4">
            <a:alphaModFix/>
          </a:blip>
          <a:srcRect b="0" l="0" r="0" t="0"/>
          <a:stretch/>
        </p:blipFill>
        <p:spPr>
          <a:xfrm>
            <a:off x="9970746" y="-4229100"/>
            <a:ext cx="17312264" cy="15506700"/>
          </a:xfrm>
          <a:prstGeom prst="rect">
            <a:avLst/>
          </a:prstGeom>
          <a:noFill/>
          <a:ln>
            <a:noFill/>
          </a:ln>
        </p:spPr>
      </p:pic>
      <p:pic>
        <p:nvPicPr>
          <p:cNvPr descr=" " id="647" name="Google Shape;647;g265f3452c56_0_604"/>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648" name="Google Shape;648;g265f3452c56_0_604"/>
          <p:cNvPicPr preferRelativeResize="0"/>
          <p:nvPr/>
        </p:nvPicPr>
        <p:blipFill rotWithShape="1">
          <a:blip r:embed="rId6">
            <a:alphaModFix/>
          </a:blip>
          <a:srcRect b="0" l="0" r="0" t="0"/>
          <a:stretch/>
        </p:blipFill>
        <p:spPr>
          <a:xfrm>
            <a:off x="8484660" y="0"/>
            <a:ext cx="38105" cy="13716000"/>
          </a:xfrm>
          <a:prstGeom prst="rect">
            <a:avLst/>
          </a:prstGeom>
          <a:noFill/>
          <a:ln>
            <a:noFill/>
          </a:ln>
        </p:spPr>
      </p:pic>
      <p:sp>
        <p:nvSpPr>
          <p:cNvPr id="649" name="Google Shape;649;g265f3452c56_0_6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65f3452c56_0_60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51" name="Google Shape;651;g265f3452c56_0_604"/>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265f3452c56_0_604"/>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65f3452c56_0_604"/>
          <p:cNvPicPr preferRelativeResize="0"/>
          <p:nvPr/>
        </p:nvPicPr>
        <p:blipFill rotWithShape="1">
          <a:blip r:embed="rId8">
            <a:alphaModFix/>
          </a:blip>
          <a:srcRect b="0" l="0" r="0" t="0"/>
          <a:stretch/>
        </p:blipFill>
        <p:spPr>
          <a:xfrm>
            <a:off x="9767521" y="2108200"/>
            <a:ext cx="1016127" cy="1016000"/>
          </a:xfrm>
          <a:prstGeom prst="rect">
            <a:avLst/>
          </a:prstGeom>
          <a:noFill/>
          <a:ln>
            <a:noFill/>
          </a:ln>
        </p:spPr>
      </p:pic>
      <p:pic>
        <p:nvPicPr>
          <p:cNvPr descr=" " id="654" name="Google Shape;654;g265f3452c56_0_604"/>
          <p:cNvPicPr preferRelativeResize="0"/>
          <p:nvPr/>
        </p:nvPicPr>
        <p:blipFill rotWithShape="1">
          <a:blip r:embed="rId9">
            <a:alphaModFix/>
          </a:blip>
          <a:srcRect b="0" l="0" r="0" t="0"/>
          <a:stretch/>
        </p:blipFill>
        <p:spPr>
          <a:xfrm>
            <a:off x="9917254" y="2213719"/>
            <a:ext cx="716657" cy="825822"/>
          </a:xfrm>
          <a:prstGeom prst="rect">
            <a:avLst/>
          </a:prstGeom>
          <a:noFill/>
          <a:ln>
            <a:noFill/>
          </a:ln>
        </p:spPr>
      </p:pic>
      <p:pic>
        <p:nvPicPr>
          <p:cNvPr descr=" " id="655" name="Google Shape;655;g265f3452c56_0_604"/>
          <p:cNvPicPr preferRelativeResize="0"/>
          <p:nvPr/>
        </p:nvPicPr>
        <p:blipFill rotWithShape="1">
          <a:blip r:embed="rId10">
            <a:alphaModFix/>
          </a:blip>
          <a:srcRect b="0" l="0" r="0" t="0"/>
          <a:stretch/>
        </p:blipFill>
        <p:spPr>
          <a:xfrm>
            <a:off x="10237480" y="3429000"/>
            <a:ext cx="38105" cy="1625600"/>
          </a:xfrm>
          <a:prstGeom prst="rect">
            <a:avLst/>
          </a:prstGeom>
          <a:noFill/>
          <a:ln>
            <a:noFill/>
          </a:ln>
        </p:spPr>
      </p:pic>
      <p:sp>
        <p:nvSpPr>
          <p:cNvPr id="656" name="Google Shape;656;g265f3452c56_0_604"/>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65f3452c56_0_604"/>
          <p:cNvPicPr preferRelativeResize="0"/>
          <p:nvPr/>
        </p:nvPicPr>
        <p:blipFill rotWithShape="1">
          <a:blip r:embed="rId8">
            <a:alphaModFix/>
          </a:blip>
          <a:srcRect b="0" l="0" r="0" t="0"/>
          <a:stretch/>
        </p:blipFill>
        <p:spPr>
          <a:xfrm>
            <a:off x="9767521" y="5359400"/>
            <a:ext cx="1016127" cy="1016000"/>
          </a:xfrm>
          <a:prstGeom prst="rect">
            <a:avLst/>
          </a:prstGeom>
          <a:noFill/>
          <a:ln>
            <a:noFill/>
          </a:ln>
        </p:spPr>
      </p:pic>
      <p:pic>
        <p:nvPicPr>
          <p:cNvPr descr=" " id="658" name="Google Shape;658;g265f3452c56_0_604"/>
          <p:cNvPicPr preferRelativeResize="0"/>
          <p:nvPr/>
        </p:nvPicPr>
        <p:blipFill rotWithShape="1">
          <a:blip r:embed="rId11">
            <a:alphaModFix/>
          </a:blip>
          <a:srcRect b="0" l="0" r="0" t="0"/>
          <a:stretch/>
        </p:blipFill>
        <p:spPr>
          <a:xfrm>
            <a:off x="9894537" y="5528742"/>
            <a:ext cx="762095" cy="677342"/>
          </a:xfrm>
          <a:prstGeom prst="rect">
            <a:avLst/>
          </a:prstGeom>
          <a:noFill/>
          <a:ln>
            <a:noFill/>
          </a:ln>
        </p:spPr>
      </p:pic>
      <p:pic>
        <p:nvPicPr>
          <p:cNvPr descr=" " id="659" name="Google Shape;659;g265f3452c56_0_604"/>
          <p:cNvPicPr preferRelativeResize="0"/>
          <p:nvPr/>
        </p:nvPicPr>
        <p:blipFill rotWithShape="1">
          <a:blip r:embed="rId10">
            <a:alphaModFix/>
          </a:blip>
          <a:srcRect b="0" l="0" r="0" t="0"/>
          <a:stretch/>
        </p:blipFill>
        <p:spPr>
          <a:xfrm>
            <a:off x="10237480" y="6680200"/>
            <a:ext cx="38105" cy="1625600"/>
          </a:xfrm>
          <a:prstGeom prst="rect">
            <a:avLst/>
          </a:prstGeom>
          <a:noFill/>
          <a:ln>
            <a:noFill/>
          </a:ln>
        </p:spPr>
      </p:pic>
      <p:sp>
        <p:nvSpPr>
          <p:cNvPr id="660" name="Google Shape;660;g265f3452c56_0_604"/>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1" name="Google Shape;661;g265f3452c56_0_604"/>
          <p:cNvPicPr preferRelativeResize="0"/>
          <p:nvPr/>
        </p:nvPicPr>
        <p:blipFill rotWithShape="1">
          <a:blip r:embed="rId8">
            <a:alphaModFix/>
          </a:blip>
          <a:srcRect b="0" l="0" r="0" t="0"/>
          <a:stretch/>
        </p:blipFill>
        <p:spPr>
          <a:xfrm>
            <a:off x="9767521" y="8610600"/>
            <a:ext cx="1016127" cy="1016000"/>
          </a:xfrm>
          <a:prstGeom prst="rect">
            <a:avLst/>
          </a:prstGeom>
          <a:noFill/>
          <a:ln>
            <a:noFill/>
          </a:ln>
        </p:spPr>
      </p:pic>
      <p:pic>
        <p:nvPicPr>
          <p:cNvPr descr=" " id="662" name="Google Shape;662;g265f3452c56_0_604"/>
          <p:cNvPicPr preferRelativeResize="0"/>
          <p:nvPr/>
        </p:nvPicPr>
        <p:blipFill rotWithShape="1">
          <a:blip r:embed="rId12">
            <a:alphaModFix/>
          </a:blip>
          <a:srcRect b="0" l="0" r="0" t="0"/>
          <a:stretch/>
        </p:blipFill>
        <p:spPr>
          <a:xfrm>
            <a:off x="9979215" y="8695258"/>
            <a:ext cx="592742" cy="846658"/>
          </a:xfrm>
          <a:prstGeom prst="rect">
            <a:avLst/>
          </a:prstGeom>
          <a:noFill/>
          <a:ln>
            <a:noFill/>
          </a:ln>
        </p:spPr>
      </p:pic>
      <p:pic>
        <p:nvPicPr>
          <p:cNvPr descr=" " id="663" name="Google Shape;663;g265f3452c56_0_604"/>
          <p:cNvPicPr preferRelativeResize="0"/>
          <p:nvPr/>
        </p:nvPicPr>
        <p:blipFill rotWithShape="1">
          <a:blip r:embed="rId10">
            <a:alphaModFix/>
          </a:blip>
          <a:srcRect b="0" l="0" r="0" t="0"/>
          <a:stretch/>
        </p:blipFill>
        <p:spPr>
          <a:xfrm>
            <a:off x="10237480" y="9931400"/>
            <a:ext cx="38105" cy="1625600"/>
          </a:xfrm>
          <a:prstGeom prst="rect">
            <a:avLst/>
          </a:prstGeom>
          <a:noFill/>
          <a:ln>
            <a:noFill/>
          </a:ln>
        </p:spPr>
      </p:pic>
      <p:sp>
        <p:nvSpPr>
          <p:cNvPr id="664" name="Google Shape;664;g265f3452c56_0_604"/>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5" name="Google Shape;665;g265f3452c56_0_604"/>
          <p:cNvPicPr preferRelativeResize="0"/>
          <p:nvPr/>
        </p:nvPicPr>
        <p:blipFill rotWithShape="1">
          <a:blip r:embed="rId8">
            <a:alphaModFix/>
          </a:blip>
          <a:srcRect b="0" l="0" r="0" t="0"/>
          <a:stretch/>
        </p:blipFill>
        <p:spPr>
          <a:xfrm>
            <a:off x="9767521" y="11861800"/>
            <a:ext cx="1016127" cy="1016000"/>
          </a:xfrm>
          <a:prstGeom prst="rect">
            <a:avLst/>
          </a:prstGeom>
          <a:noFill/>
          <a:ln>
            <a:noFill/>
          </a:ln>
        </p:spPr>
      </p:pic>
      <p:pic>
        <p:nvPicPr>
          <p:cNvPr descr=" " id="666" name="Google Shape;666;g265f3452c56_0_604"/>
          <p:cNvPicPr preferRelativeResize="0"/>
          <p:nvPr/>
        </p:nvPicPr>
        <p:blipFill rotWithShape="1">
          <a:blip r:embed="rId13">
            <a:alphaModFix/>
          </a:blip>
          <a:srcRect b="0" l="0" r="0" t="0"/>
          <a:stretch/>
        </p:blipFill>
        <p:spPr>
          <a:xfrm>
            <a:off x="9852199" y="11946483"/>
            <a:ext cx="846770" cy="846634"/>
          </a:xfrm>
          <a:prstGeom prst="rect">
            <a:avLst/>
          </a:prstGeom>
          <a:noFill/>
          <a:ln>
            <a:noFill/>
          </a:ln>
        </p:spPr>
      </p:pic>
      <p:sp>
        <p:nvSpPr>
          <p:cNvPr id="667" name="Google Shape;667;g265f3452c56_0_604"/>
          <p:cNvSpPr/>
          <p:nvPr/>
        </p:nvSpPr>
        <p:spPr>
          <a:xfrm>
            <a:off x="10948768" y="37719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8" name="Google Shape;668;g265f3452c56_0_604"/>
          <p:cNvSpPr/>
          <p:nvPr/>
        </p:nvSpPr>
        <p:spPr>
          <a:xfrm>
            <a:off x="10948768" y="70993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9" name="Google Shape;669;g265f3452c56_0_604"/>
          <p:cNvSpPr/>
          <p:nvPr/>
        </p:nvSpPr>
        <p:spPr>
          <a:xfrm>
            <a:off x="10948768" y="10426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70" name="Google Shape;670;g265f3452c56_0_604"/>
          <p:cNvSpPr/>
          <p:nvPr/>
        </p:nvSpPr>
        <p:spPr>
          <a:xfrm>
            <a:off x="13810859" y="-101600"/>
            <a:ext cx="8810700" cy="2116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Mystery</a:t>
            </a:r>
            <a:endParaRPr b="0" i="0" sz="8000" u="none" cap="none" strike="noStrike">
              <a:solidFill>
                <a:schemeClr val="dk1"/>
              </a:solidFill>
              <a:latin typeface="Calibri"/>
              <a:ea typeface="Calibri"/>
              <a:cs typeface="Calibri"/>
              <a:sym typeface="Calibri"/>
            </a:endParaRPr>
          </a:p>
        </p:txBody>
      </p:sp>
      <p:pic>
        <p:nvPicPr>
          <p:cNvPr descr=" " id="671" name="Google Shape;671;g265f3452c56_0_604"/>
          <p:cNvPicPr preferRelativeResize="0"/>
          <p:nvPr/>
        </p:nvPicPr>
        <p:blipFill rotWithShape="1">
          <a:blip r:embed="rId14">
            <a:alphaModFix/>
          </a:blip>
          <a:srcRect b="0" l="0" r="0" t="0"/>
          <a:stretch/>
        </p:blipFill>
        <p:spPr>
          <a:xfrm>
            <a:off x="-2502213" y="711200"/>
            <a:ext cx="13006426" cy="130048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76" name="Shape 676"/>
        <p:cNvGrpSpPr/>
        <p:nvPr/>
      </p:nvGrpSpPr>
      <p:grpSpPr>
        <a:xfrm>
          <a:off x="0" y="0"/>
          <a:ext cx="0" cy="0"/>
          <a:chOff x="0" y="0"/>
          <a:chExt cx="0" cy="0"/>
        </a:xfrm>
      </p:grpSpPr>
      <p:pic>
        <p:nvPicPr>
          <p:cNvPr descr=" " id="677" name="Google Shape;677;g265f3452c56_0_635"/>
          <p:cNvPicPr preferRelativeResize="0"/>
          <p:nvPr/>
        </p:nvPicPr>
        <p:blipFill rotWithShape="1">
          <a:blip r:embed="rId3">
            <a:alphaModFix/>
          </a:blip>
          <a:srcRect b="0" l="0" r="0" t="0"/>
          <a:stretch/>
        </p:blipFill>
        <p:spPr>
          <a:xfrm>
            <a:off x="3670759" y="5486400"/>
            <a:ext cx="9691311" cy="7886700"/>
          </a:xfrm>
          <a:prstGeom prst="rect">
            <a:avLst/>
          </a:prstGeom>
          <a:noFill/>
          <a:ln>
            <a:noFill/>
          </a:ln>
        </p:spPr>
      </p:pic>
      <p:pic>
        <p:nvPicPr>
          <p:cNvPr descr=" " id="678" name="Google Shape;678;g265f3452c56_0_635"/>
          <p:cNvPicPr preferRelativeResize="0"/>
          <p:nvPr/>
        </p:nvPicPr>
        <p:blipFill rotWithShape="1">
          <a:blip r:embed="rId4">
            <a:alphaModFix/>
          </a:blip>
          <a:srcRect b="0" l="0" r="0" t="0"/>
          <a:stretch/>
        </p:blipFill>
        <p:spPr>
          <a:xfrm>
            <a:off x="0" y="1676400"/>
            <a:ext cx="17172546" cy="12039600"/>
          </a:xfrm>
          <a:prstGeom prst="rect">
            <a:avLst/>
          </a:prstGeom>
          <a:noFill/>
          <a:ln>
            <a:noFill/>
          </a:ln>
        </p:spPr>
      </p:pic>
      <p:pic>
        <p:nvPicPr>
          <p:cNvPr descr=" " id="679" name="Google Shape;679;g265f3452c56_0_635"/>
          <p:cNvPicPr preferRelativeResize="0"/>
          <p:nvPr/>
        </p:nvPicPr>
        <p:blipFill rotWithShape="1">
          <a:blip r:embed="rId5">
            <a:alphaModFix/>
          </a:blip>
          <a:srcRect b="0" l="0" r="0" t="0"/>
          <a:stretch/>
        </p:blipFill>
        <p:spPr>
          <a:xfrm>
            <a:off x="0" y="2578100"/>
            <a:ext cx="24387048" cy="38100"/>
          </a:xfrm>
          <a:prstGeom prst="rect">
            <a:avLst/>
          </a:prstGeom>
          <a:noFill/>
          <a:ln>
            <a:noFill/>
          </a:ln>
        </p:spPr>
      </p:pic>
      <p:pic>
        <p:nvPicPr>
          <p:cNvPr descr=" " id="680" name="Google Shape;680;g265f3452c56_0_635"/>
          <p:cNvPicPr preferRelativeResize="0"/>
          <p:nvPr/>
        </p:nvPicPr>
        <p:blipFill rotWithShape="1">
          <a:blip r:embed="rId6">
            <a:alphaModFix/>
          </a:blip>
          <a:srcRect b="0" l="0" r="0" t="0"/>
          <a:stretch/>
        </p:blipFill>
        <p:spPr>
          <a:xfrm>
            <a:off x="8725991" y="0"/>
            <a:ext cx="38105" cy="13716000"/>
          </a:xfrm>
          <a:prstGeom prst="rect">
            <a:avLst/>
          </a:prstGeom>
          <a:noFill/>
          <a:ln>
            <a:noFill/>
          </a:ln>
        </p:spPr>
      </p:pic>
      <p:sp>
        <p:nvSpPr>
          <p:cNvPr id="681" name="Google Shape;681;g265f3452c56_0_63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2" name="Google Shape;682;g265f3452c56_0_63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3" name="Google Shape;683;g265f3452c56_0_635"/>
          <p:cNvSpPr/>
          <p:nvPr/>
        </p:nvSpPr>
        <p:spPr>
          <a:xfrm>
            <a:off x="10072359" y="546100"/>
            <a:ext cx="88107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List</a:t>
            </a:r>
            <a:endParaRPr b="0" i="0" sz="8000" u="none" cap="none" strike="noStrike">
              <a:solidFill>
                <a:schemeClr val="dk1"/>
              </a:solidFill>
              <a:latin typeface="Calibri"/>
              <a:ea typeface="Calibri"/>
              <a:cs typeface="Calibri"/>
              <a:sym typeface="Calibri"/>
            </a:endParaRPr>
          </a:p>
        </p:txBody>
      </p:sp>
      <p:sp>
        <p:nvSpPr>
          <p:cNvPr id="684" name="Google Shape;684;g265f3452c56_0_635"/>
          <p:cNvSpPr/>
          <p:nvPr/>
        </p:nvSpPr>
        <p:spPr>
          <a:xfrm>
            <a:off x="3670759" y="3251200"/>
            <a:ext cx="17032800" cy="9105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65f3452c56_0_635"/>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65f3452c56_0_635"/>
          <p:cNvSpPr/>
          <p:nvPr/>
        </p:nvSpPr>
        <p:spPr>
          <a:xfrm>
            <a:off x="3670759" y="34607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Dragons</a:t>
            </a:r>
            <a:endParaRPr b="0" i="0" sz="3600" u="none" cap="none" strike="noStrike">
              <a:solidFill>
                <a:schemeClr val="dk1"/>
              </a:solidFill>
              <a:latin typeface="Calibri"/>
              <a:ea typeface="Calibri"/>
              <a:cs typeface="Calibri"/>
              <a:sym typeface="Calibri"/>
            </a:endParaRPr>
          </a:p>
        </p:txBody>
      </p:sp>
      <p:sp>
        <p:nvSpPr>
          <p:cNvPr id="687" name="Google Shape;687;g265f3452c56_0_635"/>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88" name="Google Shape;688;g265f3452c56_0_635"/>
          <p:cNvSpPr/>
          <p:nvPr/>
        </p:nvSpPr>
        <p:spPr>
          <a:xfrm>
            <a:off x="3670759" y="50800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g265f3452c56_0_635"/>
          <p:cNvSpPr/>
          <p:nvPr/>
        </p:nvSpPr>
        <p:spPr>
          <a:xfrm>
            <a:off x="3670759" y="50800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Medieval-like Settings</a:t>
            </a:r>
            <a:endParaRPr b="0" i="0" sz="3600" u="none" cap="none" strike="noStrike">
              <a:solidFill>
                <a:schemeClr val="dk1"/>
              </a:solidFill>
              <a:latin typeface="Calibri"/>
              <a:ea typeface="Calibri"/>
              <a:cs typeface="Calibri"/>
              <a:sym typeface="Calibri"/>
            </a:endParaRPr>
          </a:p>
        </p:txBody>
      </p:sp>
      <p:sp>
        <p:nvSpPr>
          <p:cNvPr id="690" name="Google Shape;690;g265f3452c56_0_635"/>
          <p:cNvSpPr/>
          <p:nvPr/>
        </p:nvSpPr>
        <p:spPr>
          <a:xfrm>
            <a:off x="10072359" y="51752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91" name="Google Shape;691;g265f3452c56_0_635"/>
          <p:cNvSpPr/>
          <p:nvPr/>
        </p:nvSpPr>
        <p:spPr>
          <a:xfrm>
            <a:off x="3670759" y="64897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g265f3452c56_0_635"/>
          <p:cNvSpPr/>
          <p:nvPr/>
        </p:nvSpPr>
        <p:spPr>
          <a:xfrm>
            <a:off x="3670759" y="64897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Chosen One Trope</a:t>
            </a:r>
            <a:endParaRPr b="0" i="0" sz="3600" u="none" cap="none" strike="noStrike">
              <a:solidFill>
                <a:schemeClr val="dk1"/>
              </a:solidFill>
              <a:latin typeface="Calibri"/>
              <a:ea typeface="Calibri"/>
              <a:cs typeface="Calibri"/>
              <a:sym typeface="Calibri"/>
            </a:endParaRPr>
          </a:p>
        </p:txBody>
      </p:sp>
      <p:sp>
        <p:nvSpPr>
          <p:cNvPr id="693" name="Google Shape;693;g265f3452c56_0_635"/>
          <p:cNvSpPr/>
          <p:nvPr/>
        </p:nvSpPr>
        <p:spPr>
          <a:xfrm>
            <a:off x="10072359" y="65849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94" name="Google Shape;694;g265f3452c56_0_635"/>
          <p:cNvSpPr/>
          <p:nvPr/>
        </p:nvSpPr>
        <p:spPr>
          <a:xfrm>
            <a:off x="3670759" y="7899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g265f3452c56_0_635"/>
          <p:cNvSpPr/>
          <p:nvPr/>
        </p:nvSpPr>
        <p:spPr>
          <a:xfrm>
            <a:off x="3670759" y="81089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Magic</a:t>
            </a:r>
            <a:endParaRPr b="0" i="0" sz="3600" u="none" cap="none" strike="noStrike">
              <a:solidFill>
                <a:schemeClr val="dk1"/>
              </a:solidFill>
              <a:latin typeface="Calibri"/>
              <a:ea typeface="Calibri"/>
              <a:cs typeface="Calibri"/>
              <a:sym typeface="Calibri"/>
            </a:endParaRPr>
          </a:p>
        </p:txBody>
      </p:sp>
      <p:sp>
        <p:nvSpPr>
          <p:cNvPr id="696" name="Google Shape;696;g265f3452c56_0_635"/>
          <p:cNvSpPr/>
          <p:nvPr/>
        </p:nvSpPr>
        <p:spPr>
          <a:xfrm>
            <a:off x="10072359" y="7899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97" name="Google Shape;697;g265f3452c56_0_635"/>
          <p:cNvSpPr/>
          <p:nvPr/>
        </p:nvSpPr>
        <p:spPr>
          <a:xfrm>
            <a:off x="3670759" y="9728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g265f3452c56_0_635"/>
          <p:cNvSpPr/>
          <p:nvPr/>
        </p:nvSpPr>
        <p:spPr>
          <a:xfrm>
            <a:off x="3670759" y="993775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The Best Curse</a:t>
            </a:r>
            <a:endParaRPr b="0" i="0" sz="3600" u="none" cap="none" strike="noStrike">
              <a:solidFill>
                <a:schemeClr val="dk1"/>
              </a:solidFill>
              <a:latin typeface="Calibri"/>
              <a:ea typeface="Calibri"/>
              <a:cs typeface="Calibri"/>
              <a:sym typeface="Calibri"/>
            </a:endParaRPr>
          </a:p>
        </p:txBody>
      </p:sp>
      <p:sp>
        <p:nvSpPr>
          <p:cNvPr id="699" name="Google Shape;699;g265f3452c56_0_635"/>
          <p:cNvSpPr/>
          <p:nvPr/>
        </p:nvSpPr>
        <p:spPr>
          <a:xfrm>
            <a:off x="10072359" y="9728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700" name="Google Shape;700;g265f3452c56_0_635"/>
          <p:cNvSpPr/>
          <p:nvPr/>
        </p:nvSpPr>
        <p:spPr>
          <a:xfrm>
            <a:off x="3670759" y="11557000"/>
            <a:ext cx="17032800" cy="80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65f3452c56_0_635"/>
          <p:cNvSpPr/>
          <p:nvPr/>
        </p:nvSpPr>
        <p:spPr>
          <a:xfrm>
            <a:off x="3670759" y="11557000"/>
            <a:ext cx="62493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3600"/>
              <a:buFont typeface="Pacifico"/>
              <a:buNone/>
            </a:pPr>
            <a:r>
              <a:rPr b="0" i="0" lang="en-US" sz="3600" u="none" cap="none" strike="noStrike">
                <a:solidFill>
                  <a:srgbClr val="020202"/>
                </a:solidFill>
                <a:latin typeface="Pacifico"/>
                <a:ea typeface="Pacifico"/>
                <a:cs typeface="Pacifico"/>
                <a:sym typeface="Pacifico"/>
              </a:rPr>
              <a:t>Unique Creatures</a:t>
            </a:r>
            <a:endParaRPr b="0" i="0" sz="3600" u="none" cap="none" strike="noStrike">
              <a:solidFill>
                <a:schemeClr val="dk1"/>
              </a:solidFill>
              <a:latin typeface="Calibri"/>
              <a:ea typeface="Calibri"/>
              <a:cs typeface="Calibri"/>
              <a:sym typeface="Calibri"/>
            </a:endParaRPr>
          </a:p>
        </p:txBody>
      </p:sp>
      <p:sp>
        <p:nvSpPr>
          <p:cNvPr id="702" name="Google Shape;702;g265f3452c56_0_635"/>
          <p:cNvSpPr/>
          <p:nvPr/>
        </p:nvSpPr>
        <p:spPr>
          <a:xfrm>
            <a:off x="10072359" y="1165225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07" name="Shape 707"/>
        <p:cNvGrpSpPr/>
        <p:nvPr/>
      </p:nvGrpSpPr>
      <p:grpSpPr>
        <a:xfrm>
          <a:off x="0" y="0"/>
          <a:ext cx="0" cy="0"/>
          <a:chOff x="0" y="0"/>
          <a:chExt cx="0" cy="0"/>
        </a:xfrm>
      </p:grpSpPr>
      <p:pic>
        <p:nvPicPr>
          <p:cNvPr descr=" " id="708" name="Google Shape;708;g265f3452c56_0_665"/>
          <p:cNvPicPr preferRelativeResize="0"/>
          <p:nvPr/>
        </p:nvPicPr>
        <p:blipFill rotWithShape="1">
          <a:blip r:embed="rId3">
            <a:alphaModFix/>
          </a:blip>
          <a:srcRect b="0" l="0" r="0" t="0"/>
          <a:stretch/>
        </p:blipFill>
        <p:spPr>
          <a:xfrm>
            <a:off x="787498" y="6464300"/>
            <a:ext cx="9691311" cy="7251700"/>
          </a:xfrm>
          <a:prstGeom prst="rect">
            <a:avLst/>
          </a:prstGeom>
          <a:noFill/>
          <a:ln>
            <a:noFill/>
          </a:ln>
        </p:spPr>
      </p:pic>
      <p:pic>
        <p:nvPicPr>
          <p:cNvPr descr=" " id="709" name="Google Shape;709;g265f3452c56_0_665"/>
          <p:cNvPicPr preferRelativeResize="0"/>
          <p:nvPr/>
        </p:nvPicPr>
        <p:blipFill rotWithShape="1">
          <a:blip r:embed="rId4">
            <a:alphaModFix/>
          </a:blip>
          <a:srcRect b="0" l="0" r="0" t="0"/>
          <a:stretch/>
        </p:blipFill>
        <p:spPr>
          <a:xfrm>
            <a:off x="0" y="2654300"/>
            <a:ext cx="14289286" cy="11061700"/>
          </a:xfrm>
          <a:prstGeom prst="rect">
            <a:avLst/>
          </a:prstGeom>
          <a:noFill/>
          <a:ln>
            <a:noFill/>
          </a:ln>
        </p:spPr>
      </p:pic>
      <p:pic>
        <p:nvPicPr>
          <p:cNvPr descr=" " id="710" name="Google Shape;710;g265f3452c56_0_665"/>
          <p:cNvPicPr preferRelativeResize="0"/>
          <p:nvPr/>
        </p:nvPicPr>
        <p:blipFill rotWithShape="1">
          <a:blip r:embed="rId5">
            <a:alphaModFix/>
          </a:blip>
          <a:srcRect b="0" l="0" r="0" t="0"/>
          <a:stretch/>
        </p:blipFill>
        <p:spPr>
          <a:xfrm>
            <a:off x="0" y="2717800"/>
            <a:ext cx="24387048" cy="38100"/>
          </a:xfrm>
          <a:prstGeom prst="rect">
            <a:avLst/>
          </a:prstGeom>
          <a:noFill/>
          <a:ln>
            <a:noFill/>
          </a:ln>
        </p:spPr>
      </p:pic>
      <p:pic>
        <p:nvPicPr>
          <p:cNvPr descr=" " id="711" name="Google Shape;711;g265f3452c56_0_665"/>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712" name="Google Shape;712;g265f3452c56_0_6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3" name="Google Shape;713;g265f3452c56_0_66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14" name="Google Shape;714;g265f3452c56_0_665"/>
          <p:cNvSpPr/>
          <p:nvPr/>
        </p:nvSpPr>
        <p:spPr>
          <a:xfrm>
            <a:off x="787498" y="3124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65f3452c56_0_665"/>
          <p:cNvPicPr preferRelativeResize="0"/>
          <p:nvPr/>
        </p:nvPicPr>
        <p:blipFill rotWithShape="1">
          <a:blip r:embed="rId8">
            <a:alphaModFix/>
          </a:blip>
          <a:srcRect b="0" l="0" r="0" t="0"/>
          <a:stretch/>
        </p:blipFill>
        <p:spPr>
          <a:xfrm>
            <a:off x="10173972" y="3124200"/>
            <a:ext cx="5131441" cy="1549400"/>
          </a:xfrm>
          <a:prstGeom prst="rect">
            <a:avLst/>
          </a:prstGeom>
          <a:noFill/>
          <a:ln>
            <a:noFill/>
          </a:ln>
        </p:spPr>
      </p:pic>
      <p:sp>
        <p:nvSpPr>
          <p:cNvPr id="716" name="Google Shape;716;g265f3452c56_0_665"/>
          <p:cNvSpPr/>
          <p:nvPr/>
        </p:nvSpPr>
        <p:spPr>
          <a:xfrm>
            <a:off x="10732841" y="29400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65f3452c56_0_665"/>
          <p:cNvSpPr/>
          <p:nvPr/>
        </p:nvSpPr>
        <p:spPr>
          <a:xfrm>
            <a:off x="11444130" y="30924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Chloe Ng</a:t>
            </a:r>
            <a:endParaRPr b="0" i="0" sz="3600" u="none" cap="none" strike="noStrike">
              <a:solidFill>
                <a:schemeClr val="dk1"/>
              </a:solidFill>
              <a:latin typeface="Calibri"/>
              <a:ea typeface="Calibri"/>
              <a:cs typeface="Calibri"/>
              <a:sym typeface="Calibri"/>
            </a:endParaRPr>
          </a:p>
        </p:txBody>
      </p:sp>
      <p:sp>
        <p:nvSpPr>
          <p:cNvPr id="718" name="Google Shape;718;g265f3452c56_0_665"/>
          <p:cNvSpPr/>
          <p:nvPr/>
        </p:nvSpPr>
        <p:spPr>
          <a:xfrm>
            <a:off x="11444130" y="4095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719" name="Google Shape;719;g265f3452c56_0_665"/>
          <p:cNvPicPr preferRelativeResize="0"/>
          <p:nvPr/>
        </p:nvPicPr>
        <p:blipFill rotWithShape="1">
          <a:blip r:embed="rId9">
            <a:alphaModFix/>
          </a:blip>
          <a:srcRect b="0" l="0" r="0" t="0"/>
          <a:stretch/>
        </p:blipFill>
        <p:spPr>
          <a:xfrm>
            <a:off x="10173972" y="3340100"/>
            <a:ext cx="1117740" cy="1117600"/>
          </a:xfrm>
          <a:prstGeom prst="rect">
            <a:avLst/>
          </a:prstGeom>
          <a:noFill/>
          <a:ln>
            <a:noFill/>
          </a:ln>
        </p:spPr>
      </p:pic>
      <p:pic>
        <p:nvPicPr>
          <p:cNvPr descr=" " id="720" name="Google Shape;720;g265f3452c56_0_665"/>
          <p:cNvPicPr preferRelativeResize="0"/>
          <p:nvPr/>
        </p:nvPicPr>
        <p:blipFill rotWithShape="1">
          <a:blip r:embed="rId8">
            <a:alphaModFix/>
          </a:blip>
          <a:srcRect b="0" l="0" r="0" t="0"/>
          <a:stretch/>
        </p:blipFill>
        <p:spPr>
          <a:xfrm>
            <a:off x="787498" y="5486400"/>
            <a:ext cx="5131441" cy="1549400"/>
          </a:xfrm>
          <a:prstGeom prst="rect">
            <a:avLst/>
          </a:prstGeom>
          <a:noFill/>
          <a:ln>
            <a:noFill/>
          </a:ln>
        </p:spPr>
      </p:pic>
      <p:sp>
        <p:nvSpPr>
          <p:cNvPr id="721" name="Google Shape;721;g265f3452c56_0_665"/>
          <p:cNvSpPr/>
          <p:nvPr/>
        </p:nvSpPr>
        <p:spPr>
          <a:xfrm>
            <a:off x="1346368" y="5302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65f3452c56_0_665"/>
          <p:cNvSpPr/>
          <p:nvPr/>
        </p:nvSpPr>
        <p:spPr>
          <a:xfrm>
            <a:off x="2057657" y="5454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Valtorin</a:t>
            </a:r>
            <a:endParaRPr b="0" i="0" sz="3600" u="none" cap="none" strike="noStrike">
              <a:solidFill>
                <a:schemeClr val="dk1"/>
              </a:solidFill>
              <a:latin typeface="Calibri"/>
              <a:ea typeface="Calibri"/>
              <a:cs typeface="Calibri"/>
              <a:sym typeface="Calibri"/>
            </a:endParaRPr>
          </a:p>
        </p:txBody>
      </p:sp>
      <p:sp>
        <p:nvSpPr>
          <p:cNvPr id="723" name="Google Shape;723;g265f3452c56_0_665"/>
          <p:cNvSpPr/>
          <p:nvPr/>
        </p:nvSpPr>
        <p:spPr>
          <a:xfrm>
            <a:off x="2057657" y="6457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724" name="Google Shape;724;g265f3452c56_0_665"/>
          <p:cNvPicPr preferRelativeResize="0"/>
          <p:nvPr/>
        </p:nvPicPr>
        <p:blipFill rotWithShape="1">
          <a:blip r:embed="rId10">
            <a:alphaModFix/>
          </a:blip>
          <a:srcRect b="0" l="0" r="0" t="0"/>
          <a:stretch/>
        </p:blipFill>
        <p:spPr>
          <a:xfrm>
            <a:off x="787498" y="5702300"/>
            <a:ext cx="1117740" cy="1117600"/>
          </a:xfrm>
          <a:prstGeom prst="rect">
            <a:avLst/>
          </a:prstGeom>
          <a:noFill/>
          <a:ln>
            <a:noFill/>
          </a:ln>
        </p:spPr>
      </p:pic>
      <p:pic>
        <p:nvPicPr>
          <p:cNvPr descr=" " id="725" name="Google Shape;725;g265f3452c56_0_665"/>
          <p:cNvPicPr preferRelativeResize="0"/>
          <p:nvPr/>
        </p:nvPicPr>
        <p:blipFill rotWithShape="1">
          <a:blip r:embed="rId8">
            <a:alphaModFix/>
          </a:blip>
          <a:srcRect b="0" l="0" r="0" t="0"/>
          <a:stretch/>
        </p:blipFill>
        <p:spPr>
          <a:xfrm>
            <a:off x="787498" y="7848600"/>
            <a:ext cx="5131441" cy="1549400"/>
          </a:xfrm>
          <a:prstGeom prst="rect">
            <a:avLst/>
          </a:prstGeom>
          <a:noFill/>
          <a:ln>
            <a:noFill/>
          </a:ln>
        </p:spPr>
      </p:pic>
      <p:sp>
        <p:nvSpPr>
          <p:cNvPr id="726" name="Google Shape;726;g265f3452c56_0_665"/>
          <p:cNvSpPr/>
          <p:nvPr/>
        </p:nvSpPr>
        <p:spPr>
          <a:xfrm>
            <a:off x="1346368" y="7664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65f3452c56_0_665"/>
          <p:cNvSpPr/>
          <p:nvPr/>
        </p:nvSpPr>
        <p:spPr>
          <a:xfrm>
            <a:off x="2057657" y="7816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Lyrisa</a:t>
            </a:r>
            <a:endParaRPr b="0" i="0" sz="3600" u="none" cap="none" strike="noStrike">
              <a:solidFill>
                <a:schemeClr val="dk1"/>
              </a:solidFill>
              <a:latin typeface="Calibri"/>
              <a:ea typeface="Calibri"/>
              <a:cs typeface="Calibri"/>
              <a:sym typeface="Calibri"/>
            </a:endParaRPr>
          </a:p>
        </p:txBody>
      </p:sp>
      <p:sp>
        <p:nvSpPr>
          <p:cNvPr id="728" name="Google Shape;728;g265f3452c56_0_665"/>
          <p:cNvSpPr/>
          <p:nvPr/>
        </p:nvSpPr>
        <p:spPr>
          <a:xfrm>
            <a:off x="2057657" y="8820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729" name="Google Shape;729;g265f3452c56_0_665"/>
          <p:cNvPicPr preferRelativeResize="0"/>
          <p:nvPr/>
        </p:nvPicPr>
        <p:blipFill rotWithShape="1">
          <a:blip r:embed="rId11">
            <a:alphaModFix/>
          </a:blip>
          <a:srcRect b="0" l="0" r="0" t="0"/>
          <a:stretch/>
        </p:blipFill>
        <p:spPr>
          <a:xfrm>
            <a:off x="787498" y="8064500"/>
            <a:ext cx="1117740" cy="1117600"/>
          </a:xfrm>
          <a:prstGeom prst="rect">
            <a:avLst/>
          </a:prstGeom>
          <a:noFill/>
          <a:ln>
            <a:noFill/>
          </a:ln>
        </p:spPr>
      </p:pic>
      <p:pic>
        <p:nvPicPr>
          <p:cNvPr descr=" " id="730" name="Google Shape;730;g265f3452c56_0_665"/>
          <p:cNvPicPr preferRelativeResize="0"/>
          <p:nvPr/>
        </p:nvPicPr>
        <p:blipFill rotWithShape="1">
          <a:blip r:embed="rId8">
            <a:alphaModFix/>
          </a:blip>
          <a:srcRect b="0" l="0" r="0" t="0"/>
          <a:stretch/>
        </p:blipFill>
        <p:spPr>
          <a:xfrm>
            <a:off x="6681035" y="7848600"/>
            <a:ext cx="5131441" cy="1549400"/>
          </a:xfrm>
          <a:prstGeom prst="rect">
            <a:avLst/>
          </a:prstGeom>
          <a:noFill/>
          <a:ln>
            <a:noFill/>
          </a:ln>
        </p:spPr>
      </p:pic>
      <p:sp>
        <p:nvSpPr>
          <p:cNvPr id="731" name="Google Shape;731;g265f3452c56_0_665"/>
          <p:cNvSpPr/>
          <p:nvPr/>
        </p:nvSpPr>
        <p:spPr>
          <a:xfrm>
            <a:off x="7239905" y="7664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65f3452c56_0_665"/>
          <p:cNvSpPr/>
          <p:nvPr/>
        </p:nvSpPr>
        <p:spPr>
          <a:xfrm>
            <a:off x="7951194" y="7816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Lucian</a:t>
            </a:r>
            <a:endParaRPr b="0" i="0" sz="3600" u="none" cap="none" strike="noStrike">
              <a:solidFill>
                <a:schemeClr val="dk1"/>
              </a:solidFill>
              <a:latin typeface="Calibri"/>
              <a:ea typeface="Calibri"/>
              <a:cs typeface="Calibri"/>
              <a:sym typeface="Calibri"/>
            </a:endParaRPr>
          </a:p>
        </p:txBody>
      </p:sp>
      <p:sp>
        <p:nvSpPr>
          <p:cNvPr id="733" name="Google Shape;733;g265f3452c56_0_665"/>
          <p:cNvSpPr/>
          <p:nvPr/>
        </p:nvSpPr>
        <p:spPr>
          <a:xfrm>
            <a:off x="7951194" y="8820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734" name="Google Shape;734;g265f3452c56_0_665"/>
          <p:cNvPicPr preferRelativeResize="0"/>
          <p:nvPr/>
        </p:nvPicPr>
        <p:blipFill rotWithShape="1">
          <a:blip r:embed="rId12">
            <a:alphaModFix/>
          </a:blip>
          <a:srcRect b="0" l="0" r="0" t="0"/>
          <a:stretch/>
        </p:blipFill>
        <p:spPr>
          <a:xfrm>
            <a:off x="6681035" y="8064500"/>
            <a:ext cx="1117740" cy="1117600"/>
          </a:xfrm>
          <a:prstGeom prst="rect">
            <a:avLst/>
          </a:prstGeom>
          <a:noFill/>
          <a:ln>
            <a:noFill/>
          </a:ln>
        </p:spPr>
      </p:pic>
      <p:pic>
        <p:nvPicPr>
          <p:cNvPr descr=" " id="735" name="Google Shape;735;g265f3452c56_0_665"/>
          <p:cNvPicPr preferRelativeResize="0"/>
          <p:nvPr/>
        </p:nvPicPr>
        <p:blipFill rotWithShape="1">
          <a:blip r:embed="rId8">
            <a:alphaModFix/>
          </a:blip>
          <a:srcRect b="0" l="0" r="0" t="0"/>
          <a:stretch/>
        </p:blipFill>
        <p:spPr>
          <a:xfrm>
            <a:off x="6681035" y="10210800"/>
            <a:ext cx="5131441" cy="1549400"/>
          </a:xfrm>
          <a:prstGeom prst="rect">
            <a:avLst/>
          </a:prstGeom>
          <a:noFill/>
          <a:ln>
            <a:noFill/>
          </a:ln>
        </p:spPr>
      </p:pic>
      <p:sp>
        <p:nvSpPr>
          <p:cNvPr id="736" name="Google Shape;736;g265f3452c56_0_665"/>
          <p:cNvSpPr/>
          <p:nvPr/>
        </p:nvSpPr>
        <p:spPr>
          <a:xfrm>
            <a:off x="7239905" y="100266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65f3452c56_0_665"/>
          <p:cNvSpPr/>
          <p:nvPr/>
        </p:nvSpPr>
        <p:spPr>
          <a:xfrm>
            <a:off x="7951194" y="101790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Cedric</a:t>
            </a:r>
            <a:endParaRPr b="0" i="0" sz="3600" u="none" cap="none" strike="noStrike">
              <a:solidFill>
                <a:schemeClr val="dk1"/>
              </a:solidFill>
              <a:latin typeface="Calibri"/>
              <a:ea typeface="Calibri"/>
              <a:cs typeface="Calibri"/>
              <a:sym typeface="Calibri"/>
            </a:endParaRPr>
          </a:p>
        </p:txBody>
      </p:sp>
      <p:sp>
        <p:nvSpPr>
          <p:cNvPr id="738" name="Google Shape;738;g265f3452c56_0_665"/>
          <p:cNvSpPr/>
          <p:nvPr/>
        </p:nvSpPr>
        <p:spPr>
          <a:xfrm>
            <a:off x="7951194" y="11182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739" name="Google Shape;739;g265f3452c56_0_665"/>
          <p:cNvPicPr preferRelativeResize="0"/>
          <p:nvPr/>
        </p:nvPicPr>
        <p:blipFill rotWithShape="1">
          <a:blip r:embed="rId13">
            <a:alphaModFix/>
          </a:blip>
          <a:srcRect b="0" l="0" r="0" t="0"/>
          <a:stretch/>
        </p:blipFill>
        <p:spPr>
          <a:xfrm>
            <a:off x="6681035" y="10426700"/>
            <a:ext cx="1117740" cy="1117600"/>
          </a:xfrm>
          <a:prstGeom prst="rect">
            <a:avLst/>
          </a:prstGeom>
          <a:noFill/>
          <a:ln>
            <a:noFill/>
          </a:ln>
        </p:spPr>
      </p:pic>
      <p:pic>
        <p:nvPicPr>
          <p:cNvPr descr=" " id="740" name="Google Shape;740;g265f3452c56_0_665"/>
          <p:cNvPicPr preferRelativeResize="0"/>
          <p:nvPr/>
        </p:nvPicPr>
        <p:blipFill rotWithShape="1">
          <a:blip r:embed="rId8">
            <a:alphaModFix/>
          </a:blip>
          <a:srcRect b="0" l="0" r="0" t="0"/>
          <a:stretch/>
        </p:blipFill>
        <p:spPr>
          <a:xfrm>
            <a:off x="12574572" y="7848600"/>
            <a:ext cx="5131441" cy="1549400"/>
          </a:xfrm>
          <a:prstGeom prst="rect">
            <a:avLst/>
          </a:prstGeom>
          <a:noFill/>
          <a:ln>
            <a:noFill/>
          </a:ln>
        </p:spPr>
      </p:pic>
      <p:sp>
        <p:nvSpPr>
          <p:cNvPr id="741" name="Google Shape;741;g265f3452c56_0_665"/>
          <p:cNvSpPr/>
          <p:nvPr/>
        </p:nvSpPr>
        <p:spPr>
          <a:xfrm>
            <a:off x="13133441" y="7664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65f3452c56_0_665"/>
          <p:cNvSpPr/>
          <p:nvPr/>
        </p:nvSpPr>
        <p:spPr>
          <a:xfrm>
            <a:off x="13844730" y="7816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Elvina</a:t>
            </a:r>
            <a:endParaRPr b="0" i="0" sz="3600" u="none" cap="none" strike="noStrike">
              <a:solidFill>
                <a:schemeClr val="dk1"/>
              </a:solidFill>
              <a:latin typeface="Calibri"/>
              <a:ea typeface="Calibri"/>
              <a:cs typeface="Calibri"/>
              <a:sym typeface="Calibri"/>
            </a:endParaRPr>
          </a:p>
        </p:txBody>
      </p:sp>
      <p:sp>
        <p:nvSpPr>
          <p:cNvPr id="743" name="Google Shape;743;g265f3452c56_0_665"/>
          <p:cNvSpPr/>
          <p:nvPr/>
        </p:nvSpPr>
        <p:spPr>
          <a:xfrm>
            <a:off x="13844730" y="8820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744" name="Google Shape;744;g265f3452c56_0_665"/>
          <p:cNvPicPr preferRelativeResize="0"/>
          <p:nvPr/>
        </p:nvPicPr>
        <p:blipFill rotWithShape="1">
          <a:blip r:embed="rId14">
            <a:alphaModFix/>
          </a:blip>
          <a:srcRect b="0" l="0" r="0" t="0"/>
          <a:stretch/>
        </p:blipFill>
        <p:spPr>
          <a:xfrm>
            <a:off x="12574572" y="8064500"/>
            <a:ext cx="1117740" cy="1117600"/>
          </a:xfrm>
          <a:prstGeom prst="rect">
            <a:avLst/>
          </a:prstGeom>
          <a:noFill/>
          <a:ln>
            <a:noFill/>
          </a:ln>
        </p:spPr>
      </p:pic>
      <p:pic>
        <p:nvPicPr>
          <p:cNvPr descr=" " id="745" name="Google Shape;745;g265f3452c56_0_665"/>
          <p:cNvPicPr preferRelativeResize="0"/>
          <p:nvPr/>
        </p:nvPicPr>
        <p:blipFill rotWithShape="1">
          <a:blip r:embed="rId8">
            <a:alphaModFix/>
          </a:blip>
          <a:srcRect b="0" l="0" r="0" t="0"/>
          <a:stretch/>
        </p:blipFill>
        <p:spPr>
          <a:xfrm>
            <a:off x="12574572" y="10210800"/>
            <a:ext cx="5131441" cy="1549400"/>
          </a:xfrm>
          <a:prstGeom prst="rect">
            <a:avLst/>
          </a:prstGeom>
          <a:noFill/>
          <a:ln>
            <a:noFill/>
          </a:ln>
        </p:spPr>
      </p:pic>
      <p:sp>
        <p:nvSpPr>
          <p:cNvPr id="746" name="Google Shape;746;g265f3452c56_0_665"/>
          <p:cNvSpPr/>
          <p:nvPr/>
        </p:nvSpPr>
        <p:spPr>
          <a:xfrm>
            <a:off x="13133441" y="100266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65f3452c56_0_665"/>
          <p:cNvSpPr/>
          <p:nvPr/>
        </p:nvSpPr>
        <p:spPr>
          <a:xfrm>
            <a:off x="13844730" y="101790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Seraphina</a:t>
            </a:r>
            <a:endParaRPr b="0" i="0" sz="3600" u="none" cap="none" strike="noStrike">
              <a:solidFill>
                <a:schemeClr val="dk1"/>
              </a:solidFill>
              <a:latin typeface="Calibri"/>
              <a:ea typeface="Calibri"/>
              <a:cs typeface="Calibri"/>
              <a:sym typeface="Calibri"/>
            </a:endParaRPr>
          </a:p>
        </p:txBody>
      </p:sp>
      <p:sp>
        <p:nvSpPr>
          <p:cNvPr id="748" name="Google Shape;748;g265f3452c56_0_665"/>
          <p:cNvSpPr/>
          <p:nvPr/>
        </p:nvSpPr>
        <p:spPr>
          <a:xfrm>
            <a:off x="13844730" y="11182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749" name="Google Shape;749;g265f3452c56_0_665"/>
          <p:cNvPicPr preferRelativeResize="0"/>
          <p:nvPr/>
        </p:nvPicPr>
        <p:blipFill rotWithShape="1">
          <a:blip r:embed="rId15">
            <a:alphaModFix/>
          </a:blip>
          <a:srcRect b="0" l="0" r="0" t="0"/>
          <a:stretch/>
        </p:blipFill>
        <p:spPr>
          <a:xfrm>
            <a:off x="12574572" y="10426700"/>
            <a:ext cx="1117740" cy="1117600"/>
          </a:xfrm>
          <a:prstGeom prst="rect">
            <a:avLst/>
          </a:prstGeom>
          <a:noFill/>
          <a:ln>
            <a:noFill/>
          </a:ln>
        </p:spPr>
      </p:pic>
      <p:pic>
        <p:nvPicPr>
          <p:cNvPr descr=" " id="750" name="Google Shape;750;g265f3452c56_0_665"/>
          <p:cNvPicPr preferRelativeResize="0"/>
          <p:nvPr/>
        </p:nvPicPr>
        <p:blipFill rotWithShape="1">
          <a:blip r:embed="rId8">
            <a:alphaModFix/>
          </a:blip>
          <a:srcRect b="0" l="0" r="0" t="0"/>
          <a:stretch/>
        </p:blipFill>
        <p:spPr>
          <a:xfrm>
            <a:off x="18468108" y="7848600"/>
            <a:ext cx="5131441" cy="1549400"/>
          </a:xfrm>
          <a:prstGeom prst="rect">
            <a:avLst/>
          </a:prstGeom>
          <a:noFill/>
          <a:ln>
            <a:noFill/>
          </a:ln>
        </p:spPr>
      </p:pic>
      <p:sp>
        <p:nvSpPr>
          <p:cNvPr id="751" name="Google Shape;751;g265f3452c56_0_665"/>
          <p:cNvSpPr/>
          <p:nvPr/>
        </p:nvSpPr>
        <p:spPr>
          <a:xfrm>
            <a:off x="19026978" y="76644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65f3452c56_0_665"/>
          <p:cNvSpPr/>
          <p:nvPr/>
        </p:nvSpPr>
        <p:spPr>
          <a:xfrm>
            <a:off x="19738267" y="78168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Kaelen</a:t>
            </a:r>
            <a:endParaRPr b="0" i="0" sz="3600" u="none" cap="none" strike="noStrike">
              <a:solidFill>
                <a:schemeClr val="dk1"/>
              </a:solidFill>
              <a:latin typeface="Calibri"/>
              <a:ea typeface="Calibri"/>
              <a:cs typeface="Calibri"/>
              <a:sym typeface="Calibri"/>
            </a:endParaRPr>
          </a:p>
        </p:txBody>
      </p:sp>
      <p:sp>
        <p:nvSpPr>
          <p:cNvPr id="753" name="Google Shape;753;g265f3452c56_0_665"/>
          <p:cNvSpPr/>
          <p:nvPr/>
        </p:nvSpPr>
        <p:spPr>
          <a:xfrm>
            <a:off x="19738267" y="8820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754" name="Google Shape;754;g265f3452c56_0_665"/>
          <p:cNvPicPr preferRelativeResize="0"/>
          <p:nvPr/>
        </p:nvPicPr>
        <p:blipFill rotWithShape="1">
          <a:blip r:embed="rId16">
            <a:alphaModFix/>
          </a:blip>
          <a:srcRect b="0" l="0" r="0" t="0"/>
          <a:stretch/>
        </p:blipFill>
        <p:spPr>
          <a:xfrm>
            <a:off x="18468108" y="8064500"/>
            <a:ext cx="1117740" cy="1117600"/>
          </a:xfrm>
          <a:prstGeom prst="rect">
            <a:avLst/>
          </a:prstGeom>
          <a:noFill/>
          <a:ln>
            <a:noFill/>
          </a:ln>
        </p:spPr>
      </p:pic>
      <p:pic>
        <p:nvPicPr>
          <p:cNvPr descr=" " id="755" name="Google Shape;755;g265f3452c56_0_665"/>
          <p:cNvPicPr preferRelativeResize="0"/>
          <p:nvPr/>
        </p:nvPicPr>
        <p:blipFill rotWithShape="1">
          <a:blip r:embed="rId8">
            <a:alphaModFix/>
          </a:blip>
          <a:srcRect b="0" l="0" r="0" t="0"/>
          <a:stretch/>
        </p:blipFill>
        <p:spPr>
          <a:xfrm>
            <a:off x="6681035" y="5486400"/>
            <a:ext cx="5131441" cy="1549400"/>
          </a:xfrm>
          <a:prstGeom prst="rect">
            <a:avLst/>
          </a:prstGeom>
          <a:noFill/>
          <a:ln>
            <a:noFill/>
          </a:ln>
        </p:spPr>
      </p:pic>
      <p:sp>
        <p:nvSpPr>
          <p:cNvPr id="756" name="Google Shape;756;g265f3452c56_0_665"/>
          <p:cNvSpPr/>
          <p:nvPr/>
        </p:nvSpPr>
        <p:spPr>
          <a:xfrm>
            <a:off x="7239905" y="5302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65f3452c56_0_665"/>
          <p:cNvSpPr/>
          <p:nvPr/>
        </p:nvSpPr>
        <p:spPr>
          <a:xfrm>
            <a:off x="7951194" y="5454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Aurielle</a:t>
            </a:r>
            <a:endParaRPr b="0" i="0" sz="3600" u="none" cap="none" strike="noStrike">
              <a:solidFill>
                <a:schemeClr val="dk1"/>
              </a:solidFill>
              <a:latin typeface="Calibri"/>
              <a:ea typeface="Calibri"/>
              <a:cs typeface="Calibri"/>
              <a:sym typeface="Calibri"/>
            </a:endParaRPr>
          </a:p>
        </p:txBody>
      </p:sp>
      <p:sp>
        <p:nvSpPr>
          <p:cNvPr id="758" name="Google Shape;758;g265f3452c56_0_665"/>
          <p:cNvSpPr/>
          <p:nvPr/>
        </p:nvSpPr>
        <p:spPr>
          <a:xfrm>
            <a:off x="7951194" y="6457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759" name="Google Shape;759;g265f3452c56_0_665"/>
          <p:cNvPicPr preferRelativeResize="0"/>
          <p:nvPr/>
        </p:nvPicPr>
        <p:blipFill rotWithShape="1">
          <a:blip r:embed="rId17">
            <a:alphaModFix/>
          </a:blip>
          <a:srcRect b="0" l="0" r="0" t="0"/>
          <a:stretch/>
        </p:blipFill>
        <p:spPr>
          <a:xfrm>
            <a:off x="6681035" y="5702300"/>
            <a:ext cx="1117740" cy="1117600"/>
          </a:xfrm>
          <a:prstGeom prst="rect">
            <a:avLst/>
          </a:prstGeom>
          <a:noFill/>
          <a:ln>
            <a:noFill/>
          </a:ln>
        </p:spPr>
      </p:pic>
      <p:pic>
        <p:nvPicPr>
          <p:cNvPr descr=" " id="760" name="Google Shape;760;g265f3452c56_0_665"/>
          <p:cNvPicPr preferRelativeResize="0"/>
          <p:nvPr/>
        </p:nvPicPr>
        <p:blipFill rotWithShape="1">
          <a:blip r:embed="rId8">
            <a:alphaModFix/>
          </a:blip>
          <a:srcRect b="0" l="0" r="0" t="0"/>
          <a:stretch/>
        </p:blipFill>
        <p:spPr>
          <a:xfrm>
            <a:off x="18468108" y="5486400"/>
            <a:ext cx="5131441" cy="1549400"/>
          </a:xfrm>
          <a:prstGeom prst="rect">
            <a:avLst/>
          </a:prstGeom>
          <a:noFill/>
          <a:ln>
            <a:noFill/>
          </a:ln>
        </p:spPr>
      </p:pic>
      <p:sp>
        <p:nvSpPr>
          <p:cNvPr id="761" name="Google Shape;761;g265f3452c56_0_665"/>
          <p:cNvSpPr/>
          <p:nvPr/>
        </p:nvSpPr>
        <p:spPr>
          <a:xfrm>
            <a:off x="19026978" y="5302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g265f3452c56_0_665"/>
          <p:cNvSpPr/>
          <p:nvPr/>
        </p:nvSpPr>
        <p:spPr>
          <a:xfrm>
            <a:off x="19738267" y="5454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Dariana</a:t>
            </a:r>
            <a:endParaRPr b="0" i="0" sz="3600" u="none" cap="none" strike="noStrike">
              <a:solidFill>
                <a:schemeClr val="dk1"/>
              </a:solidFill>
              <a:latin typeface="Calibri"/>
              <a:ea typeface="Calibri"/>
              <a:cs typeface="Calibri"/>
              <a:sym typeface="Calibri"/>
            </a:endParaRPr>
          </a:p>
        </p:txBody>
      </p:sp>
      <p:sp>
        <p:nvSpPr>
          <p:cNvPr id="763" name="Google Shape;763;g265f3452c56_0_665"/>
          <p:cNvSpPr/>
          <p:nvPr/>
        </p:nvSpPr>
        <p:spPr>
          <a:xfrm>
            <a:off x="19738267" y="6457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764" name="Google Shape;764;g265f3452c56_0_665"/>
          <p:cNvPicPr preferRelativeResize="0"/>
          <p:nvPr/>
        </p:nvPicPr>
        <p:blipFill rotWithShape="1">
          <a:blip r:embed="rId18">
            <a:alphaModFix/>
          </a:blip>
          <a:srcRect b="0" l="0" r="0" t="0"/>
          <a:stretch/>
        </p:blipFill>
        <p:spPr>
          <a:xfrm>
            <a:off x="18468108" y="5702300"/>
            <a:ext cx="1117740" cy="1117600"/>
          </a:xfrm>
          <a:prstGeom prst="rect">
            <a:avLst/>
          </a:prstGeom>
          <a:noFill/>
          <a:ln>
            <a:noFill/>
          </a:ln>
        </p:spPr>
      </p:pic>
      <p:pic>
        <p:nvPicPr>
          <p:cNvPr descr=" " id="765" name="Google Shape;765;g265f3452c56_0_665"/>
          <p:cNvPicPr preferRelativeResize="0"/>
          <p:nvPr/>
        </p:nvPicPr>
        <p:blipFill rotWithShape="1">
          <a:blip r:embed="rId8">
            <a:alphaModFix/>
          </a:blip>
          <a:srcRect b="0" l="0" r="0" t="0"/>
          <a:stretch/>
        </p:blipFill>
        <p:spPr>
          <a:xfrm>
            <a:off x="12574572" y="5486400"/>
            <a:ext cx="5131441" cy="1549400"/>
          </a:xfrm>
          <a:prstGeom prst="rect">
            <a:avLst/>
          </a:prstGeom>
          <a:noFill/>
          <a:ln>
            <a:noFill/>
          </a:ln>
        </p:spPr>
      </p:pic>
      <p:sp>
        <p:nvSpPr>
          <p:cNvPr id="766" name="Google Shape;766;g265f3452c56_0_665"/>
          <p:cNvSpPr/>
          <p:nvPr/>
        </p:nvSpPr>
        <p:spPr>
          <a:xfrm>
            <a:off x="13133441" y="5302250"/>
            <a:ext cx="4572600" cy="1917600"/>
          </a:xfrm>
          <a:prstGeom prst="roundRect">
            <a:avLst>
              <a:gd fmla="val 2861"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g265f3452c56_0_665"/>
          <p:cNvSpPr/>
          <p:nvPr/>
        </p:nvSpPr>
        <p:spPr>
          <a:xfrm>
            <a:off x="13844730" y="5454650"/>
            <a:ext cx="3810600" cy="952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600"/>
              <a:buFont typeface="Pacifico"/>
              <a:buNone/>
            </a:pPr>
            <a:r>
              <a:rPr b="0" i="0" lang="en-US" sz="3600" u="none" cap="none" strike="noStrike">
                <a:solidFill>
                  <a:srgbClr val="000000"/>
                </a:solidFill>
                <a:latin typeface="Pacifico"/>
                <a:ea typeface="Pacifico"/>
                <a:cs typeface="Pacifico"/>
                <a:sym typeface="Pacifico"/>
              </a:rPr>
              <a:t>Theronis</a:t>
            </a:r>
            <a:endParaRPr b="0" i="0" sz="3600" u="none" cap="none" strike="noStrike">
              <a:solidFill>
                <a:schemeClr val="dk1"/>
              </a:solidFill>
              <a:latin typeface="Calibri"/>
              <a:ea typeface="Calibri"/>
              <a:cs typeface="Calibri"/>
              <a:sym typeface="Calibri"/>
            </a:endParaRPr>
          </a:p>
        </p:txBody>
      </p:sp>
      <p:sp>
        <p:nvSpPr>
          <p:cNvPr id="768" name="Google Shape;768;g265f3452c56_0_665"/>
          <p:cNvSpPr/>
          <p:nvPr/>
        </p:nvSpPr>
        <p:spPr>
          <a:xfrm>
            <a:off x="13844730" y="64579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69" name="Google Shape;769;g265f3452c56_0_665"/>
          <p:cNvPicPr preferRelativeResize="0"/>
          <p:nvPr/>
        </p:nvPicPr>
        <p:blipFill rotWithShape="1">
          <a:blip r:embed="rId19">
            <a:alphaModFix/>
          </a:blip>
          <a:srcRect b="0" l="0" r="0" t="0"/>
          <a:stretch/>
        </p:blipFill>
        <p:spPr>
          <a:xfrm>
            <a:off x="12574572" y="5702300"/>
            <a:ext cx="1117740" cy="1117600"/>
          </a:xfrm>
          <a:prstGeom prst="rect">
            <a:avLst/>
          </a:prstGeom>
          <a:noFill/>
          <a:ln>
            <a:noFill/>
          </a:ln>
        </p:spPr>
      </p:pic>
      <p:pic>
        <p:nvPicPr>
          <p:cNvPr descr=" " id="770" name="Google Shape;770;g265f3452c56_0_665"/>
          <p:cNvPicPr preferRelativeResize="0"/>
          <p:nvPr/>
        </p:nvPicPr>
        <p:blipFill rotWithShape="1">
          <a:blip r:embed="rId20">
            <a:alphaModFix/>
          </a:blip>
          <a:srcRect b="0" l="0" r="0" t="0"/>
          <a:stretch/>
        </p:blipFill>
        <p:spPr>
          <a:xfrm>
            <a:off x="3353219" y="5067300"/>
            <a:ext cx="17680610" cy="12700"/>
          </a:xfrm>
          <a:prstGeom prst="rect">
            <a:avLst/>
          </a:prstGeom>
          <a:noFill/>
          <a:ln>
            <a:noFill/>
          </a:ln>
        </p:spPr>
      </p:pic>
      <p:pic>
        <p:nvPicPr>
          <p:cNvPr descr=" " id="771" name="Google Shape;771;g265f3452c56_0_665"/>
          <p:cNvPicPr preferRelativeResize="0"/>
          <p:nvPr/>
        </p:nvPicPr>
        <p:blipFill rotWithShape="1">
          <a:blip r:embed="rId21">
            <a:alphaModFix/>
          </a:blip>
          <a:srcRect b="0" l="0" r="0" t="0"/>
          <a:stretch/>
        </p:blipFill>
        <p:spPr>
          <a:xfrm>
            <a:off x="13006426" y="4673600"/>
            <a:ext cx="12702" cy="406400"/>
          </a:xfrm>
          <a:prstGeom prst="rect">
            <a:avLst/>
          </a:prstGeom>
          <a:noFill/>
          <a:ln>
            <a:noFill/>
          </a:ln>
        </p:spPr>
      </p:pic>
      <p:pic>
        <p:nvPicPr>
          <p:cNvPr descr=" " id="772" name="Google Shape;772;g265f3452c56_0_665"/>
          <p:cNvPicPr preferRelativeResize="0"/>
          <p:nvPr/>
        </p:nvPicPr>
        <p:blipFill rotWithShape="1">
          <a:blip r:embed="rId22">
            <a:alphaModFix/>
          </a:blip>
          <a:srcRect b="0" l="0" r="0" t="0"/>
          <a:stretch/>
        </p:blipFill>
        <p:spPr>
          <a:xfrm>
            <a:off x="3353219" y="5080000"/>
            <a:ext cx="12702" cy="419100"/>
          </a:xfrm>
          <a:prstGeom prst="rect">
            <a:avLst/>
          </a:prstGeom>
          <a:noFill/>
          <a:ln>
            <a:noFill/>
          </a:ln>
        </p:spPr>
      </p:pic>
      <p:pic>
        <p:nvPicPr>
          <p:cNvPr descr=" " id="773" name="Google Shape;773;g265f3452c56_0_665"/>
          <p:cNvPicPr preferRelativeResize="0"/>
          <p:nvPr/>
        </p:nvPicPr>
        <p:blipFill rotWithShape="1">
          <a:blip r:embed="rId22">
            <a:alphaModFix/>
          </a:blip>
          <a:srcRect b="0" l="0" r="0" t="0"/>
          <a:stretch/>
        </p:blipFill>
        <p:spPr>
          <a:xfrm>
            <a:off x="9513489" y="5080000"/>
            <a:ext cx="12702" cy="419100"/>
          </a:xfrm>
          <a:prstGeom prst="rect">
            <a:avLst/>
          </a:prstGeom>
          <a:noFill/>
          <a:ln>
            <a:noFill/>
          </a:ln>
        </p:spPr>
      </p:pic>
      <p:pic>
        <p:nvPicPr>
          <p:cNvPr descr=" " id="774" name="Google Shape;774;g265f3452c56_0_665"/>
          <p:cNvPicPr preferRelativeResize="0"/>
          <p:nvPr/>
        </p:nvPicPr>
        <p:blipFill rotWithShape="1">
          <a:blip r:embed="rId22">
            <a:alphaModFix/>
          </a:blip>
          <a:srcRect b="0" l="0" r="0" t="0"/>
          <a:stretch/>
        </p:blipFill>
        <p:spPr>
          <a:xfrm>
            <a:off x="15407026" y="5080000"/>
            <a:ext cx="12702" cy="419100"/>
          </a:xfrm>
          <a:prstGeom prst="rect">
            <a:avLst/>
          </a:prstGeom>
          <a:noFill/>
          <a:ln>
            <a:noFill/>
          </a:ln>
        </p:spPr>
      </p:pic>
      <p:pic>
        <p:nvPicPr>
          <p:cNvPr descr=" " id="775" name="Google Shape;775;g265f3452c56_0_665"/>
          <p:cNvPicPr preferRelativeResize="0"/>
          <p:nvPr/>
        </p:nvPicPr>
        <p:blipFill rotWithShape="1">
          <a:blip r:embed="rId22">
            <a:alphaModFix/>
          </a:blip>
          <a:srcRect b="0" l="0" r="0" t="0"/>
          <a:stretch/>
        </p:blipFill>
        <p:spPr>
          <a:xfrm>
            <a:off x="21021127" y="5080000"/>
            <a:ext cx="12702" cy="419100"/>
          </a:xfrm>
          <a:prstGeom prst="rect">
            <a:avLst/>
          </a:prstGeom>
          <a:noFill/>
          <a:ln>
            <a:noFill/>
          </a:ln>
        </p:spPr>
      </p:pic>
      <p:pic>
        <p:nvPicPr>
          <p:cNvPr descr=" " id="776" name="Google Shape;776;g265f3452c56_0_665"/>
          <p:cNvPicPr preferRelativeResize="0"/>
          <p:nvPr/>
        </p:nvPicPr>
        <p:blipFill rotWithShape="1">
          <a:blip r:embed="rId23">
            <a:alphaModFix/>
          </a:blip>
          <a:srcRect b="0" l="0" r="0" t="0"/>
          <a:stretch/>
        </p:blipFill>
        <p:spPr>
          <a:xfrm>
            <a:off x="3353219" y="7035800"/>
            <a:ext cx="12702" cy="812800"/>
          </a:xfrm>
          <a:prstGeom prst="rect">
            <a:avLst/>
          </a:prstGeom>
          <a:noFill/>
          <a:ln>
            <a:noFill/>
          </a:ln>
        </p:spPr>
      </p:pic>
      <p:pic>
        <p:nvPicPr>
          <p:cNvPr descr=" " id="777" name="Google Shape;777;g265f3452c56_0_665"/>
          <p:cNvPicPr preferRelativeResize="0"/>
          <p:nvPr/>
        </p:nvPicPr>
        <p:blipFill rotWithShape="1">
          <a:blip r:embed="rId23">
            <a:alphaModFix/>
          </a:blip>
          <a:srcRect b="0" l="0" r="0" t="0"/>
          <a:stretch/>
        </p:blipFill>
        <p:spPr>
          <a:xfrm>
            <a:off x="9513489" y="7035800"/>
            <a:ext cx="12702" cy="812800"/>
          </a:xfrm>
          <a:prstGeom prst="rect">
            <a:avLst/>
          </a:prstGeom>
          <a:noFill/>
          <a:ln>
            <a:noFill/>
          </a:ln>
        </p:spPr>
      </p:pic>
      <p:pic>
        <p:nvPicPr>
          <p:cNvPr descr=" " id="778" name="Google Shape;778;g265f3452c56_0_665"/>
          <p:cNvPicPr preferRelativeResize="0"/>
          <p:nvPr/>
        </p:nvPicPr>
        <p:blipFill rotWithShape="1">
          <a:blip r:embed="rId23">
            <a:alphaModFix/>
          </a:blip>
          <a:srcRect b="0" l="0" r="0" t="0"/>
          <a:stretch/>
        </p:blipFill>
        <p:spPr>
          <a:xfrm>
            <a:off x="15407026" y="7035800"/>
            <a:ext cx="12702" cy="812800"/>
          </a:xfrm>
          <a:prstGeom prst="rect">
            <a:avLst/>
          </a:prstGeom>
          <a:noFill/>
          <a:ln>
            <a:noFill/>
          </a:ln>
        </p:spPr>
      </p:pic>
      <p:pic>
        <p:nvPicPr>
          <p:cNvPr descr=" " id="779" name="Google Shape;779;g265f3452c56_0_665"/>
          <p:cNvPicPr preferRelativeResize="0"/>
          <p:nvPr/>
        </p:nvPicPr>
        <p:blipFill rotWithShape="1">
          <a:blip r:embed="rId23">
            <a:alphaModFix/>
          </a:blip>
          <a:srcRect b="0" l="0" r="0" t="0"/>
          <a:stretch/>
        </p:blipFill>
        <p:spPr>
          <a:xfrm>
            <a:off x="21021127" y="7035800"/>
            <a:ext cx="12702" cy="812800"/>
          </a:xfrm>
          <a:prstGeom prst="rect">
            <a:avLst/>
          </a:prstGeom>
          <a:noFill/>
          <a:ln>
            <a:noFill/>
          </a:ln>
        </p:spPr>
      </p:pic>
      <p:pic>
        <p:nvPicPr>
          <p:cNvPr descr=" " id="780" name="Google Shape;780;g265f3452c56_0_665"/>
          <p:cNvPicPr preferRelativeResize="0"/>
          <p:nvPr/>
        </p:nvPicPr>
        <p:blipFill rotWithShape="1">
          <a:blip r:embed="rId23">
            <a:alphaModFix/>
          </a:blip>
          <a:srcRect b="0" l="0" r="0" t="0"/>
          <a:stretch/>
        </p:blipFill>
        <p:spPr>
          <a:xfrm>
            <a:off x="9513489" y="9398000"/>
            <a:ext cx="12702" cy="812800"/>
          </a:xfrm>
          <a:prstGeom prst="rect">
            <a:avLst/>
          </a:prstGeom>
          <a:noFill/>
          <a:ln>
            <a:noFill/>
          </a:ln>
        </p:spPr>
      </p:pic>
      <p:pic>
        <p:nvPicPr>
          <p:cNvPr descr=" " id="781" name="Google Shape;781;g265f3452c56_0_665"/>
          <p:cNvPicPr preferRelativeResize="0"/>
          <p:nvPr/>
        </p:nvPicPr>
        <p:blipFill rotWithShape="1">
          <a:blip r:embed="rId23">
            <a:alphaModFix/>
          </a:blip>
          <a:srcRect b="0" l="0" r="0" t="0"/>
          <a:stretch/>
        </p:blipFill>
        <p:spPr>
          <a:xfrm>
            <a:off x="15407026" y="9398000"/>
            <a:ext cx="12702" cy="812800"/>
          </a:xfrm>
          <a:prstGeom prst="rect">
            <a:avLst/>
          </a:prstGeom>
          <a:noFill/>
          <a:ln>
            <a:noFill/>
          </a:ln>
        </p:spPr>
      </p:pic>
      <p:sp>
        <p:nvSpPr>
          <p:cNvPr id="782" name="Google Shape;782;g265f3452c56_0_665"/>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4">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83" name="Google Shape;783;g265f3452c56_0_665"/>
          <p:cNvSpPr/>
          <p:nvPr/>
        </p:nvSpPr>
        <p:spPr>
          <a:xfrm>
            <a:off x="12845539" y="571500"/>
            <a:ext cx="10754100" cy="2116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88" name="Shape 788"/>
        <p:cNvGrpSpPr/>
        <p:nvPr/>
      </p:nvGrpSpPr>
      <p:grpSpPr>
        <a:xfrm>
          <a:off x="0" y="0"/>
          <a:ext cx="0" cy="0"/>
          <a:chOff x="0" y="0"/>
          <a:chExt cx="0" cy="0"/>
        </a:xfrm>
      </p:grpSpPr>
      <p:pic>
        <p:nvPicPr>
          <p:cNvPr descr=" " id="789" name="Google Shape;789;g265f3452c56_0_745"/>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790" name="Google Shape;790;g265f3452c56_0_745"/>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791" name="Google Shape;791;g265f3452c56_0_745"/>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792" name="Google Shape;792;g265f3452c56_0_745"/>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793" name="Google Shape;793;g265f3452c56_0_74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4" name="Google Shape;794;g265f3452c56_0_745"/>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95" name="Google Shape;795;g265f3452c56_0_745"/>
          <p:cNvSpPr/>
          <p:nvPr/>
        </p:nvSpPr>
        <p:spPr>
          <a:xfrm>
            <a:off x="6172972" y="1346200"/>
            <a:ext cx="12053700" cy="12573000"/>
          </a:xfrm>
          <a:prstGeom prst="roundRect">
            <a:avLst>
              <a:gd fmla="val 10545"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265f3452c56_0_745"/>
          <p:cNvSpPr/>
          <p:nvPr/>
        </p:nvSpPr>
        <p:spPr>
          <a:xfrm>
            <a:off x="6985873" y="2159000"/>
            <a:ext cx="10754100" cy="389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Thank you for choosing EaTemp</a:t>
            </a:r>
            <a:endParaRPr b="0" i="0" sz="8000" u="none" cap="none" strike="noStrike">
              <a:solidFill>
                <a:schemeClr val="dk1"/>
              </a:solidFill>
              <a:latin typeface="Calibri"/>
              <a:ea typeface="Calibri"/>
              <a:cs typeface="Calibri"/>
              <a:sym typeface="Calibri"/>
            </a:endParaRPr>
          </a:p>
        </p:txBody>
      </p:sp>
      <p:sp>
        <p:nvSpPr>
          <p:cNvPr id="797" name="Google Shape;797;g265f3452c56_0_745"/>
          <p:cNvSpPr/>
          <p:nvPr/>
        </p:nvSpPr>
        <p:spPr>
          <a:xfrm>
            <a:off x="6985873" y="6324600"/>
            <a:ext cx="10550700" cy="4301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98" name="Google Shape;798;g265f3452c56_0_745"/>
          <p:cNvSpPr/>
          <p:nvPr/>
        </p:nvSpPr>
        <p:spPr>
          <a:xfrm>
            <a:off x="6985873" y="11099800"/>
            <a:ext cx="104280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g265f3452c56_0_745"/>
          <p:cNvSpPr/>
          <p:nvPr/>
        </p:nvSpPr>
        <p:spPr>
          <a:xfrm>
            <a:off x="6985873" y="11099800"/>
            <a:ext cx="39882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g265f3452c56_0_745"/>
          <p:cNvSpPr/>
          <p:nvPr/>
        </p:nvSpPr>
        <p:spPr>
          <a:xfrm>
            <a:off x="6985873" y="11099800"/>
            <a:ext cx="30231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1" name="Google Shape;801;g265f3452c56_0_745"/>
          <p:cNvPicPr preferRelativeResize="0"/>
          <p:nvPr/>
        </p:nvPicPr>
        <p:blipFill rotWithShape="1">
          <a:blip r:embed="rId8">
            <a:alphaModFix/>
          </a:blip>
          <a:srcRect b="0" l="0" r="0" t="0"/>
          <a:stretch/>
        </p:blipFill>
        <p:spPr>
          <a:xfrm>
            <a:off x="6985873" y="11099800"/>
            <a:ext cx="812902" cy="812800"/>
          </a:xfrm>
          <a:prstGeom prst="rect">
            <a:avLst/>
          </a:prstGeom>
          <a:noFill/>
          <a:ln>
            <a:noFill/>
          </a:ln>
        </p:spPr>
      </p:pic>
      <p:pic>
        <p:nvPicPr>
          <p:cNvPr descr=" " id="802" name="Google Shape;802;g265f3452c56_0_745"/>
          <p:cNvPicPr preferRelativeResize="0"/>
          <p:nvPr/>
        </p:nvPicPr>
        <p:blipFill rotWithShape="1">
          <a:blip r:embed="rId9">
            <a:alphaModFix/>
          </a:blip>
          <a:srcRect b="0" l="0" r="0" t="0"/>
          <a:stretch/>
        </p:blipFill>
        <p:spPr>
          <a:xfrm>
            <a:off x="7282242" y="11396117"/>
            <a:ext cx="220160" cy="220117"/>
          </a:xfrm>
          <a:prstGeom prst="rect">
            <a:avLst/>
          </a:prstGeom>
          <a:noFill/>
          <a:ln>
            <a:noFill/>
          </a:ln>
        </p:spPr>
      </p:pic>
      <p:pic>
        <p:nvPicPr>
          <p:cNvPr descr=" " id="803" name="Google Shape;803;g265f3452c56_0_745"/>
          <p:cNvPicPr preferRelativeResize="0"/>
          <p:nvPr/>
        </p:nvPicPr>
        <p:blipFill rotWithShape="1">
          <a:blip r:embed="rId10">
            <a:alphaModFix/>
          </a:blip>
          <a:srcRect b="0" l="0" r="0" t="0"/>
          <a:stretch/>
        </p:blipFill>
        <p:spPr>
          <a:xfrm>
            <a:off x="7080977" y="11194405"/>
            <a:ext cx="622694" cy="623639"/>
          </a:xfrm>
          <a:prstGeom prst="rect">
            <a:avLst/>
          </a:prstGeom>
          <a:noFill/>
          <a:ln>
            <a:noFill/>
          </a:ln>
        </p:spPr>
      </p:pic>
      <p:sp>
        <p:nvSpPr>
          <p:cNvPr id="804" name="Google Shape;804;g265f3452c56_0_745"/>
          <p:cNvSpPr/>
          <p:nvPr/>
        </p:nvSpPr>
        <p:spPr>
          <a:xfrm>
            <a:off x="8002000" y="11201400"/>
            <a:ext cx="2142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1">
                  <a:extLst>
                    <a:ext uri="{A12FA001-AC4F-418D-AE19-62706E023703}">
                      <ahyp:hlinkClr val="tx"/>
                    </a:ext>
                  </a:extLst>
                </a:hlinkClick>
              </a:rPr>
              <a:t>eatemp._</a:t>
            </a:r>
            <a:endParaRPr b="0" i="0" sz="3200" u="none" cap="none" strike="noStrike">
              <a:solidFill>
                <a:schemeClr val="dk1"/>
              </a:solidFill>
              <a:latin typeface="Calibri"/>
              <a:ea typeface="Calibri"/>
              <a:cs typeface="Calibri"/>
              <a:sym typeface="Calibri"/>
            </a:endParaRPr>
          </a:p>
        </p:txBody>
      </p:sp>
      <p:sp>
        <p:nvSpPr>
          <p:cNvPr id="805" name="Google Shape;805;g265f3452c56_0_745"/>
          <p:cNvSpPr/>
          <p:nvPr/>
        </p:nvSpPr>
        <p:spPr>
          <a:xfrm>
            <a:off x="6985873" y="12293600"/>
            <a:ext cx="39882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6" name="Google Shape;806;g265f3452c56_0_745"/>
          <p:cNvPicPr preferRelativeResize="0"/>
          <p:nvPr/>
        </p:nvPicPr>
        <p:blipFill rotWithShape="1">
          <a:blip r:embed="rId8">
            <a:alphaModFix/>
          </a:blip>
          <a:srcRect b="0" l="0" r="0" t="0"/>
          <a:stretch/>
        </p:blipFill>
        <p:spPr>
          <a:xfrm>
            <a:off x="6985873" y="12293600"/>
            <a:ext cx="812902" cy="812800"/>
          </a:xfrm>
          <a:prstGeom prst="rect">
            <a:avLst/>
          </a:prstGeom>
          <a:noFill/>
          <a:ln>
            <a:noFill/>
          </a:ln>
        </p:spPr>
      </p:pic>
      <p:pic>
        <p:nvPicPr>
          <p:cNvPr descr=" " id="807" name="Google Shape;807;g265f3452c56_0_745"/>
          <p:cNvPicPr preferRelativeResize="0"/>
          <p:nvPr/>
        </p:nvPicPr>
        <p:blipFill rotWithShape="1">
          <a:blip r:embed="rId12">
            <a:alphaModFix/>
          </a:blip>
          <a:srcRect b="0" l="0" r="0" t="0"/>
          <a:stretch/>
        </p:blipFill>
        <p:spPr>
          <a:xfrm>
            <a:off x="7053614" y="12361317"/>
            <a:ext cx="677417" cy="677317"/>
          </a:xfrm>
          <a:prstGeom prst="rect">
            <a:avLst/>
          </a:prstGeom>
          <a:noFill/>
          <a:ln>
            <a:noFill/>
          </a:ln>
        </p:spPr>
      </p:pic>
      <p:sp>
        <p:nvSpPr>
          <p:cNvPr id="808" name="Google Shape;808;g265f3452c56_0_745"/>
          <p:cNvSpPr/>
          <p:nvPr/>
        </p:nvSpPr>
        <p:spPr>
          <a:xfrm>
            <a:off x="8002000" y="12395200"/>
            <a:ext cx="3107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3">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
        <p:nvSpPr>
          <p:cNvPr id="809" name="Google Shape;809;g265f3452c56_0_745"/>
          <p:cNvSpPr/>
          <p:nvPr/>
        </p:nvSpPr>
        <p:spPr>
          <a:xfrm>
            <a:off x="12930216" y="11099800"/>
            <a:ext cx="4483800" cy="200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g265f3452c56_0_745"/>
          <p:cNvSpPr/>
          <p:nvPr/>
        </p:nvSpPr>
        <p:spPr>
          <a:xfrm>
            <a:off x="12930216" y="11099800"/>
            <a:ext cx="30483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1" name="Google Shape;811;g265f3452c56_0_745"/>
          <p:cNvPicPr preferRelativeResize="0"/>
          <p:nvPr/>
        </p:nvPicPr>
        <p:blipFill rotWithShape="1">
          <a:blip r:embed="rId8">
            <a:alphaModFix/>
          </a:blip>
          <a:srcRect b="0" l="0" r="0" t="0"/>
          <a:stretch/>
        </p:blipFill>
        <p:spPr>
          <a:xfrm>
            <a:off x="12930216" y="11099800"/>
            <a:ext cx="812902" cy="812800"/>
          </a:xfrm>
          <a:prstGeom prst="rect">
            <a:avLst/>
          </a:prstGeom>
          <a:noFill/>
          <a:ln>
            <a:noFill/>
          </a:ln>
        </p:spPr>
      </p:pic>
      <p:pic>
        <p:nvPicPr>
          <p:cNvPr descr=" " id="812" name="Google Shape;812;g265f3452c56_0_745"/>
          <p:cNvPicPr preferRelativeResize="0"/>
          <p:nvPr/>
        </p:nvPicPr>
        <p:blipFill rotWithShape="1">
          <a:blip r:embed="rId14">
            <a:alphaModFix/>
          </a:blip>
          <a:srcRect b="0" l="0" r="0" t="0"/>
          <a:stretch/>
        </p:blipFill>
        <p:spPr>
          <a:xfrm>
            <a:off x="12997957" y="11269117"/>
            <a:ext cx="677417" cy="474117"/>
          </a:xfrm>
          <a:prstGeom prst="rect">
            <a:avLst/>
          </a:prstGeom>
          <a:noFill/>
          <a:ln>
            <a:noFill/>
          </a:ln>
        </p:spPr>
      </p:pic>
      <p:sp>
        <p:nvSpPr>
          <p:cNvPr id="813" name="Google Shape;813;g265f3452c56_0_745"/>
          <p:cNvSpPr/>
          <p:nvPr/>
        </p:nvSpPr>
        <p:spPr>
          <a:xfrm>
            <a:off x="13946343" y="11201400"/>
            <a:ext cx="2167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5">
                  <a:extLst>
                    <a:ext uri="{A12FA001-AC4F-418D-AE19-62706E023703}">
                      <ahyp:hlinkClr val="tx"/>
                    </a:ext>
                  </a:extLst>
                </a:hlinkClick>
              </a:rPr>
              <a:t>@eatemp</a:t>
            </a:r>
            <a:endParaRPr b="0" i="0" sz="3200" u="none" cap="none" strike="noStrike">
              <a:solidFill>
                <a:schemeClr val="dk1"/>
              </a:solidFill>
              <a:latin typeface="Calibri"/>
              <a:ea typeface="Calibri"/>
              <a:cs typeface="Calibri"/>
              <a:sym typeface="Calibri"/>
            </a:endParaRPr>
          </a:p>
        </p:txBody>
      </p:sp>
      <p:sp>
        <p:nvSpPr>
          <p:cNvPr id="814" name="Google Shape;814;g265f3452c56_0_745"/>
          <p:cNvSpPr/>
          <p:nvPr/>
        </p:nvSpPr>
        <p:spPr>
          <a:xfrm>
            <a:off x="12930216" y="12293600"/>
            <a:ext cx="4483800" cy="81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5" name="Google Shape;815;g265f3452c56_0_745"/>
          <p:cNvPicPr preferRelativeResize="0"/>
          <p:nvPr/>
        </p:nvPicPr>
        <p:blipFill rotWithShape="1">
          <a:blip r:embed="rId8">
            <a:alphaModFix/>
          </a:blip>
          <a:srcRect b="0" l="0" r="0" t="0"/>
          <a:stretch/>
        </p:blipFill>
        <p:spPr>
          <a:xfrm>
            <a:off x="12930216" y="12293600"/>
            <a:ext cx="812902" cy="812800"/>
          </a:xfrm>
          <a:prstGeom prst="rect">
            <a:avLst/>
          </a:prstGeom>
          <a:noFill/>
          <a:ln>
            <a:noFill/>
          </a:ln>
        </p:spPr>
      </p:pic>
      <p:pic>
        <p:nvPicPr>
          <p:cNvPr descr=" " id="816" name="Google Shape;816;g265f3452c56_0_745"/>
          <p:cNvPicPr preferRelativeResize="0"/>
          <p:nvPr/>
        </p:nvPicPr>
        <p:blipFill rotWithShape="1">
          <a:blip r:embed="rId16">
            <a:alphaModFix/>
          </a:blip>
          <a:srcRect b="0" l="0" r="0" t="0"/>
          <a:stretch/>
        </p:blipFill>
        <p:spPr>
          <a:xfrm>
            <a:off x="13071118" y="12395200"/>
            <a:ext cx="531094" cy="609600"/>
          </a:xfrm>
          <a:prstGeom prst="rect">
            <a:avLst/>
          </a:prstGeom>
          <a:noFill/>
          <a:ln>
            <a:noFill/>
          </a:ln>
        </p:spPr>
      </p:pic>
      <p:sp>
        <p:nvSpPr>
          <p:cNvPr id="817" name="Google Shape;817;g265f3452c56_0_745"/>
          <p:cNvSpPr/>
          <p:nvPr/>
        </p:nvSpPr>
        <p:spPr>
          <a:xfrm>
            <a:off x="13946343" y="12395200"/>
            <a:ext cx="3603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sng" cap="none" strike="noStrike">
                <a:solidFill>
                  <a:srgbClr val="000000"/>
                </a:solidFill>
                <a:latin typeface="Poppins"/>
                <a:ea typeface="Poppins"/>
                <a:cs typeface="Poppins"/>
                <a:sym typeface="Poppins"/>
                <a:hlinkClick r:id="rId17">
                  <a:extLst>
                    <a:ext uri="{A12FA001-AC4F-418D-AE19-62706E023703}">
                      <ahyp:hlinkClr val="tx"/>
                    </a:ext>
                  </a:extLst>
                </a:hlinkClick>
              </a:rPr>
              <a:t>@eatemp.official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 name="Shape 41"/>
        <p:cNvGrpSpPr/>
        <p:nvPr/>
      </p:nvGrpSpPr>
      <p:grpSpPr>
        <a:xfrm>
          <a:off x="0" y="0"/>
          <a:ext cx="0" cy="0"/>
          <a:chOff x="0" y="0"/>
          <a:chExt cx="0" cy="0"/>
        </a:xfrm>
      </p:grpSpPr>
      <p:pic>
        <p:nvPicPr>
          <p:cNvPr descr=" " id="42" name="Google Shape;42;g265f3452c56_0_24"/>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43" name="Google Shape;43;g265f3452c56_0_24"/>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44" name="Google Shape;44;g265f3452c56_0_24"/>
          <p:cNvPicPr preferRelativeResize="0"/>
          <p:nvPr/>
        </p:nvPicPr>
        <p:blipFill rotWithShape="1">
          <a:blip r:embed="rId5">
            <a:alphaModFix/>
          </a:blip>
          <a:srcRect b="0" l="0" r="0" t="0"/>
          <a:stretch/>
        </p:blipFill>
        <p:spPr>
          <a:xfrm>
            <a:off x="0" y="927102"/>
            <a:ext cx="24387048" cy="38102"/>
          </a:xfrm>
          <a:prstGeom prst="rect">
            <a:avLst/>
          </a:prstGeom>
          <a:noFill/>
          <a:ln>
            <a:noFill/>
          </a:ln>
        </p:spPr>
      </p:pic>
      <p:pic>
        <p:nvPicPr>
          <p:cNvPr descr=" " id="45" name="Google Shape;45;g265f3452c56_0_24"/>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46" name="Google Shape;46;g265f3452c56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 name="Google Shape;47;g265f3452c56_0_2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 name="Google Shape;48;g265f3452c56_0_24"/>
          <p:cNvSpPr/>
          <p:nvPr/>
        </p:nvSpPr>
        <p:spPr>
          <a:xfrm rot="-5400000">
            <a:off x="-3720775" y="6018137"/>
            <a:ext cx="124560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12800"/>
              <a:buFont typeface="Pacifico"/>
              <a:buNone/>
            </a:pPr>
            <a:r>
              <a:rPr b="0" i="0" lang="en-US" sz="12800" u="none" cap="none" strike="noStrike">
                <a:solidFill>
                  <a:srgbClr val="020202"/>
                </a:solidFill>
                <a:latin typeface="Pacifico"/>
                <a:ea typeface="Pacifico"/>
                <a:cs typeface="Pacifico"/>
                <a:sym typeface="Pacifico"/>
              </a:rPr>
              <a:t>Table of Contents</a:t>
            </a:r>
            <a:endParaRPr b="0" i="0" sz="12800" u="none" cap="none" strike="noStrike">
              <a:solidFill>
                <a:schemeClr val="dk1"/>
              </a:solidFill>
              <a:latin typeface="Calibri"/>
              <a:ea typeface="Calibri"/>
              <a:cs typeface="Calibri"/>
              <a:sym typeface="Calibri"/>
            </a:endParaRPr>
          </a:p>
        </p:txBody>
      </p:sp>
      <p:sp>
        <p:nvSpPr>
          <p:cNvPr id="49" name="Google Shape;49;g265f3452c56_0_24"/>
          <p:cNvSpPr/>
          <p:nvPr/>
        </p:nvSpPr>
        <p:spPr>
          <a:xfrm>
            <a:off x="6592124" y="2984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65f3452c56_0_24"/>
          <p:cNvSpPr/>
          <p:nvPr/>
        </p:nvSpPr>
        <p:spPr>
          <a:xfrm>
            <a:off x="6592124" y="2984500"/>
            <a:ext cx="14988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g265f3452c56_0_24"/>
          <p:cNvSpPr/>
          <p:nvPr/>
        </p:nvSpPr>
        <p:spPr>
          <a:xfrm>
            <a:off x="6592124" y="2984500"/>
            <a:ext cx="20406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01</a:t>
            </a:r>
            <a:endParaRPr b="0" i="0" sz="12800" u="none" cap="none" strike="noStrike">
              <a:solidFill>
                <a:schemeClr val="dk1"/>
              </a:solidFill>
              <a:latin typeface="Calibri"/>
              <a:ea typeface="Calibri"/>
              <a:cs typeface="Calibri"/>
              <a:sym typeface="Calibri"/>
            </a:endParaRPr>
          </a:p>
        </p:txBody>
      </p:sp>
      <p:sp>
        <p:nvSpPr>
          <p:cNvPr id="52" name="Google Shape;52;g265f3452c56_0_24"/>
          <p:cNvSpPr/>
          <p:nvPr/>
        </p:nvSpPr>
        <p:spPr>
          <a:xfrm>
            <a:off x="8294137" y="3524250"/>
            <a:ext cx="56142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65f3452c56_0_24"/>
          <p:cNvSpPr/>
          <p:nvPr/>
        </p:nvSpPr>
        <p:spPr>
          <a:xfrm>
            <a:off x="8294137" y="3524250"/>
            <a:ext cx="58173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Introduction</a:t>
            </a:r>
            <a:endParaRPr b="0" i="0" sz="4800" u="none" cap="none" strike="noStrike">
              <a:solidFill>
                <a:schemeClr val="dk1"/>
              </a:solidFill>
              <a:latin typeface="Calibri"/>
              <a:ea typeface="Calibri"/>
              <a:cs typeface="Calibri"/>
              <a:sym typeface="Calibri"/>
            </a:endParaRPr>
          </a:p>
        </p:txBody>
      </p:sp>
      <p:sp>
        <p:nvSpPr>
          <p:cNvPr id="54" name="Google Shape;54;g265f3452c56_0_24"/>
          <p:cNvSpPr/>
          <p:nvPr/>
        </p:nvSpPr>
        <p:spPr>
          <a:xfrm>
            <a:off x="8294137" y="4692650"/>
            <a:ext cx="5749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5" name="Google Shape;55;g265f3452c56_0_24"/>
          <p:cNvSpPr/>
          <p:nvPr/>
        </p:nvSpPr>
        <p:spPr>
          <a:xfrm>
            <a:off x="14365495" y="2984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65f3452c56_0_24"/>
          <p:cNvSpPr/>
          <p:nvPr/>
        </p:nvSpPr>
        <p:spPr>
          <a:xfrm>
            <a:off x="14365495" y="2984500"/>
            <a:ext cx="18036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g265f3452c56_0_24"/>
          <p:cNvSpPr/>
          <p:nvPr/>
        </p:nvSpPr>
        <p:spPr>
          <a:xfrm>
            <a:off x="14365495" y="2984500"/>
            <a:ext cx="23457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02</a:t>
            </a:r>
            <a:endParaRPr b="0" i="0" sz="12800" u="none" cap="none" strike="noStrike">
              <a:solidFill>
                <a:schemeClr val="dk1"/>
              </a:solidFill>
              <a:latin typeface="Calibri"/>
              <a:ea typeface="Calibri"/>
              <a:cs typeface="Calibri"/>
              <a:sym typeface="Calibri"/>
            </a:endParaRPr>
          </a:p>
        </p:txBody>
      </p:sp>
      <p:sp>
        <p:nvSpPr>
          <p:cNvPr id="58" name="Google Shape;58;g265f3452c56_0_24"/>
          <p:cNvSpPr/>
          <p:nvPr/>
        </p:nvSpPr>
        <p:spPr>
          <a:xfrm>
            <a:off x="16372346" y="3524250"/>
            <a:ext cx="53094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65f3452c56_0_24"/>
          <p:cNvSpPr/>
          <p:nvPr/>
        </p:nvSpPr>
        <p:spPr>
          <a:xfrm>
            <a:off x="16372346" y="3524250"/>
            <a:ext cx="55125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Encounters</a:t>
            </a:r>
            <a:endParaRPr b="0" i="0" sz="4800" u="none" cap="none" strike="noStrike">
              <a:solidFill>
                <a:schemeClr val="dk1"/>
              </a:solidFill>
              <a:latin typeface="Calibri"/>
              <a:ea typeface="Calibri"/>
              <a:cs typeface="Calibri"/>
              <a:sym typeface="Calibri"/>
            </a:endParaRPr>
          </a:p>
        </p:txBody>
      </p:sp>
      <p:sp>
        <p:nvSpPr>
          <p:cNvPr id="60" name="Google Shape;60;g265f3452c56_0_24"/>
          <p:cNvSpPr/>
          <p:nvPr/>
        </p:nvSpPr>
        <p:spPr>
          <a:xfrm>
            <a:off x="16372346" y="4692650"/>
            <a:ext cx="5444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1" name="Google Shape;61;g265f3452c56_0_24"/>
          <p:cNvSpPr/>
          <p:nvPr/>
        </p:nvSpPr>
        <p:spPr>
          <a:xfrm>
            <a:off x="6592124" y="6286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65f3452c56_0_24"/>
          <p:cNvSpPr/>
          <p:nvPr/>
        </p:nvSpPr>
        <p:spPr>
          <a:xfrm>
            <a:off x="6592124" y="6286500"/>
            <a:ext cx="1727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g265f3452c56_0_24"/>
          <p:cNvSpPr/>
          <p:nvPr/>
        </p:nvSpPr>
        <p:spPr>
          <a:xfrm>
            <a:off x="6592124" y="6286500"/>
            <a:ext cx="22695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03</a:t>
            </a:r>
            <a:endParaRPr b="0" i="0" sz="12800" u="none" cap="none" strike="noStrike">
              <a:solidFill>
                <a:schemeClr val="dk1"/>
              </a:solidFill>
              <a:latin typeface="Calibri"/>
              <a:ea typeface="Calibri"/>
              <a:cs typeface="Calibri"/>
              <a:sym typeface="Calibri"/>
            </a:endParaRPr>
          </a:p>
        </p:txBody>
      </p:sp>
      <p:sp>
        <p:nvSpPr>
          <p:cNvPr id="64" name="Google Shape;64;g265f3452c56_0_24"/>
          <p:cNvSpPr/>
          <p:nvPr/>
        </p:nvSpPr>
        <p:spPr>
          <a:xfrm>
            <a:off x="8522765" y="6826250"/>
            <a:ext cx="5385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65f3452c56_0_24"/>
          <p:cNvSpPr/>
          <p:nvPr/>
        </p:nvSpPr>
        <p:spPr>
          <a:xfrm>
            <a:off x="8522765" y="6826250"/>
            <a:ext cx="5588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Wonders</a:t>
            </a:r>
            <a:endParaRPr b="0" i="0" sz="4800" u="none" cap="none" strike="noStrike">
              <a:solidFill>
                <a:schemeClr val="dk1"/>
              </a:solidFill>
              <a:latin typeface="Calibri"/>
              <a:ea typeface="Calibri"/>
              <a:cs typeface="Calibri"/>
              <a:sym typeface="Calibri"/>
            </a:endParaRPr>
          </a:p>
        </p:txBody>
      </p:sp>
      <p:sp>
        <p:nvSpPr>
          <p:cNvPr id="66" name="Google Shape;66;g265f3452c56_0_24"/>
          <p:cNvSpPr/>
          <p:nvPr/>
        </p:nvSpPr>
        <p:spPr>
          <a:xfrm>
            <a:off x="8522765" y="7994650"/>
            <a:ext cx="5520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7" name="Google Shape;67;g265f3452c56_0_24"/>
          <p:cNvSpPr/>
          <p:nvPr/>
        </p:nvSpPr>
        <p:spPr>
          <a:xfrm>
            <a:off x="14365495" y="6286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65f3452c56_0_24"/>
          <p:cNvSpPr/>
          <p:nvPr/>
        </p:nvSpPr>
        <p:spPr>
          <a:xfrm>
            <a:off x="14365495" y="6286500"/>
            <a:ext cx="1829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265f3452c56_0_24"/>
          <p:cNvSpPr/>
          <p:nvPr/>
        </p:nvSpPr>
        <p:spPr>
          <a:xfrm>
            <a:off x="14365495" y="6286500"/>
            <a:ext cx="23709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04</a:t>
            </a:r>
            <a:endParaRPr b="0" i="0" sz="12800" u="none" cap="none" strike="noStrike">
              <a:solidFill>
                <a:schemeClr val="dk1"/>
              </a:solidFill>
              <a:latin typeface="Calibri"/>
              <a:ea typeface="Calibri"/>
              <a:cs typeface="Calibri"/>
              <a:sym typeface="Calibri"/>
            </a:endParaRPr>
          </a:p>
        </p:txBody>
      </p:sp>
      <p:sp>
        <p:nvSpPr>
          <p:cNvPr id="70" name="Google Shape;70;g265f3452c56_0_24"/>
          <p:cNvSpPr/>
          <p:nvPr/>
        </p:nvSpPr>
        <p:spPr>
          <a:xfrm>
            <a:off x="16397749" y="6826250"/>
            <a:ext cx="52839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65f3452c56_0_24"/>
          <p:cNvSpPr/>
          <p:nvPr/>
        </p:nvSpPr>
        <p:spPr>
          <a:xfrm>
            <a:off x="16397749" y="6826250"/>
            <a:ext cx="5487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Magic</a:t>
            </a:r>
            <a:endParaRPr b="0" i="0" sz="4800" u="none" cap="none" strike="noStrike">
              <a:solidFill>
                <a:schemeClr val="dk1"/>
              </a:solidFill>
              <a:latin typeface="Calibri"/>
              <a:ea typeface="Calibri"/>
              <a:cs typeface="Calibri"/>
              <a:sym typeface="Calibri"/>
            </a:endParaRPr>
          </a:p>
        </p:txBody>
      </p:sp>
      <p:sp>
        <p:nvSpPr>
          <p:cNvPr id="72" name="Google Shape;72;g265f3452c56_0_24"/>
          <p:cNvSpPr/>
          <p:nvPr/>
        </p:nvSpPr>
        <p:spPr>
          <a:xfrm>
            <a:off x="16397749" y="7994650"/>
            <a:ext cx="5419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3" name="Google Shape;73;g265f3452c56_0_24"/>
          <p:cNvSpPr/>
          <p:nvPr/>
        </p:nvSpPr>
        <p:spPr>
          <a:xfrm>
            <a:off x="6592124" y="9588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65f3452c56_0_24"/>
          <p:cNvSpPr/>
          <p:nvPr/>
        </p:nvSpPr>
        <p:spPr>
          <a:xfrm>
            <a:off x="6592124" y="9588500"/>
            <a:ext cx="17274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g265f3452c56_0_24"/>
          <p:cNvSpPr/>
          <p:nvPr/>
        </p:nvSpPr>
        <p:spPr>
          <a:xfrm>
            <a:off x="6592124" y="9588500"/>
            <a:ext cx="22695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05</a:t>
            </a:r>
            <a:endParaRPr b="0" i="0" sz="12800" u="none" cap="none" strike="noStrike">
              <a:solidFill>
                <a:schemeClr val="dk1"/>
              </a:solidFill>
              <a:latin typeface="Calibri"/>
              <a:ea typeface="Calibri"/>
              <a:cs typeface="Calibri"/>
              <a:sym typeface="Calibri"/>
            </a:endParaRPr>
          </a:p>
        </p:txBody>
      </p:sp>
      <p:sp>
        <p:nvSpPr>
          <p:cNvPr id="76" name="Google Shape;76;g265f3452c56_0_24"/>
          <p:cNvSpPr/>
          <p:nvPr/>
        </p:nvSpPr>
        <p:spPr>
          <a:xfrm>
            <a:off x="8522765" y="10128250"/>
            <a:ext cx="53856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65f3452c56_0_24"/>
          <p:cNvSpPr/>
          <p:nvPr/>
        </p:nvSpPr>
        <p:spPr>
          <a:xfrm>
            <a:off x="8522765" y="10128250"/>
            <a:ext cx="55887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Adventure</a:t>
            </a:r>
            <a:endParaRPr b="0" i="0" sz="4800" u="none" cap="none" strike="noStrike">
              <a:solidFill>
                <a:schemeClr val="dk1"/>
              </a:solidFill>
              <a:latin typeface="Calibri"/>
              <a:ea typeface="Calibri"/>
              <a:cs typeface="Calibri"/>
              <a:sym typeface="Calibri"/>
            </a:endParaRPr>
          </a:p>
        </p:txBody>
      </p:sp>
      <p:sp>
        <p:nvSpPr>
          <p:cNvPr id="78" name="Google Shape;78;g265f3452c56_0_24"/>
          <p:cNvSpPr/>
          <p:nvPr/>
        </p:nvSpPr>
        <p:spPr>
          <a:xfrm>
            <a:off x="8522765" y="11296650"/>
            <a:ext cx="5520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9" name="Google Shape;79;g265f3452c56_0_24"/>
          <p:cNvSpPr/>
          <p:nvPr/>
        </p:nvSpPr>
        <p:spPr>
          <a:xfrm>
            <a:off x="14365495" y="9588500"/>
            <a:ext cx="73161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65f3452c56_0_24"/>
          <p:cNvSpPr/>
          <p:nvPr/>
        </p:nvSpPr>
        <p:spPr>
          <a:xfrm>
            <a:off x="14365495" y="9588500"/>
            <a:ext cx="1765500" cy="285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265f3452c56_0_24"/>
          <p:cNvSpPr/>
          <p:nvPr/>
        </p:nvSpPr>
        <p:spPr>
          <a:xfrm>
            <a:off x="14365495" y="9588500"/>
            <a:ext cx="2307600" cy="339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2800"/>
              <a:buFont typeface="Pacifico"/>
              <a:buNone/>
            </a:pPr>
            <a:r>
              <a:rPr b="0" i="0" lang="en-US" sz="12800" u="none" cap="none" strike="noStrike">
                <a:solidFill>
                  <a:srgbClr val="000000"/>
                </a:solidFill>
                <a:latin typeface="Pacifico"/>
                <a:ea typeface="Pacifico"/>
                <a:cs typeface="Pacifico"/>
                <a:sym typeface="Pacifico"/>
              </a:rPr>
              <a:t>06</a:t>
            </a:r>
            <a:endParaRPr b="0" i="0" sz="12800" u="none" cap="none" strike="noStrike">
              <a:solidFill>
                <a:schemeClr val="dk1"/>
              </a:solidFill>
              <a:latin typeface="Calibri"/>
              <a:ea typeface="Calibri"/>
              <a:cs typeface="Calibri"/>
              <a:sym typeface="Calibri"/>
            </a:endParaRPr>
          </a:p>
        </p:txBody>
      </p:sp>
      <p:sp>
        <p:nvSpPr>
          <p:cNvPr id="82" name="Google Shape;82;g265f3452c56_0_24"/>
          <p:cNvSpPr/>
          <p:nvPr/>
        </p:nvSpPr>
        <p:spPr>
          <a:xfrm>
            <a:off x="16334242" y="10128250"/>
            <a:ext cx="5347500" cy="177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65f3452c56_0_24"/>
          <p:cNvSpPr/>
          <p:nvPr/>
        </p:nvSpPr>
        <p:spPr>
          <a:xfrm>
            <a:off x="16334242" y="10128250"/>
            <a:ext cx="55506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Conclusion</a:t>
            </a:r>
            <a:endParaRPr b="0" i="0" sz="4800" u="none" cap="none" strike="noStrike">
              <a:solidFill>
                <a:schemeClr val="dk1"/>
              </a:solidFill>
              <a:latin typeface="Calibri"/>
              <a:ea typeface="Calibri"/>
              <a:cs typeface="Calibri"/>
              <a:sym typeface="Calibri"/>
            </a:endParaRPr>
          </a:p>
        </p:txBody>
      </p:sp>
      <p:sp>
        <p:nvSpPr>
          <p:cNvPr id="84" name="Google Shape;84;g265f3452c56_0_24"/>
          <p:cNvSpPr/>
          <p:nvPr/>
        </p:nvSpPr>
        <p:spPr>
          <a:xfrm>
            <a:off x="16334242" y="11296650"/>
            <a:ext cx="5482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 name="Shape 89"/>
        <p:cNvGrpSpPr/>
        <p:nvPr/>
      </p:nvGrpSpPr>
      <p:grpSpPr>
        <a:xfrm>
          <a:off x="0" y="0"/>
          <a:ext cx="0" cy="0"/>
          <a:chOff x="0" y="0"/>
          <a:chExt cx="0" cy="0"/>
        </a:xfrm>
      </p:grpSpPr>
      <p:pic>
        <p:nvPicPr>
          <p:cNvPr descr=" " id="90" name="Google Shape;90;g265f3452c56_0_71"/>
          <p:cNvPicPr preferRelativeResize="0"/>
          <p:nvPr/>
        </p:nvPicPr>
        <p:blipFill rotWithShape="1">
          <a:blip r:embed="rId3">
            <a:alphaModFix/>
          </a:blip>
          <a:srcRect b="0" l="0" r="0" t="0"/>
          <a:stretch/>
        </p:blipFill>
        <p:spPr>
          <a:xfrm>
            <a:off x="6960470" y="4406900"/>
            <a:ext cx="11672759" cy="9309100"/>
          </a:xfrm>
          <a:prstGeom prst="rect">
            <a:avLst/>
          </a:prstGeom>
          <a:noFill/>
          <a:ln>
            <a:noFill/>
          </a:ln>
        </p:spPr>
      </p:pic>
      <p:pic>
        <p:nvPicPr>
          <p:cNvPr descr=" " id="91" name="Google Shape;91;g265f3452c56_0_71"/>
          <p:cNvPicPr preferRelativeResize="0"/>
          <p:nvPr/>
        </p:nvPicPr>
        <p:blipFill rotWithShape="1">
          <a:blip r:embed="rId4">
            <a:alphaModFix/>
          </a:blip>
          <a:srcRect b="0" l="0" r="0" t="0"/>
          <a:stretch/>
        </p:blipFill>
        <p:spPr>
          <a:xfrm>
            <a:off x="3149994" y="596900"/>
            <a:ext cx="19293711" cy="13119100"/>
          </a:xfrm>
          <a:prstGeom prst="rect">
            <a:avLst/>
          </a:prstGeom>
          <a:noFill/>
          <a:ln>
            <a:noFill/>
          </a:ln>
        </p:spPr>
      </p:pic>
      <p:pic>
        <p:nvPicPr>
          <p:cNvPr descr=" " id="92" name="Google Shape;92;g265f3452c56_0_71"/>
          <p:cNvPicPr preferRelativeResize="0"/>
          <p:nvPr/>
        </p:nvPicPr>
        <p:blipFill rotWithShape="1">
          <a:blip r:embed="rId5">
            <a:alphaModFix/>
          </a:blip>
          <a:srcRect b="0" l="0" r="0" t="0"/>
          <a:stretch/>
        </p:blipFill>
        <p:spPr>
          <a:xfrm>
            <a:off x="0" y="1638300"/>
            <a:ext cx="24387048" cy="38103"/>
          </a:xfrm>
          <a:prstGeom prst="rect">
            <a:avLst/>
          </a:prstGeom>
          <a:noFill/>
          <a:ln>
            <a:noFill/>
          </a:ln>
        </p:spPr>
      </p:pic>
      <p:pic>
        <p:nvPicPr>
          <p:cNvPr descr=" " id="93" name="Google Shape;93;g265f3452c56_0_71"/>
          <p:cNvPicPr preferRelativeResize="0"/>
          <p:nvPr/>
        </p:nvPicPr>
        <p:blipFill rotWithShape="1">
          <a:blip r:embed="rId6">
            <a:alphaModFix/>
          </a:blip>
          <a:srcRect b="0" l="0" r="0" t="0"/>
          <a:stretch/>
        </p:blipFill>
        <p:spPr>
          <a:xfrm>
            <a:off x="12409451" y="0"/>
            <a:ext cx="38105" cy="13716000"/>
          </a:xfrm>
          <a:prstGeom prst="rect">
            <a:avLst/>
          </a:prstGeom>
          <a:noFill/>
          <a:ln>
            <a:noFill/>
          </a:ln>
        </p:spPr>
      </p:pic>
      <p:sp>
        <p:nvSpPr>
          <p:cNvPr id="94" name="Google Shape;94;g265f3452c56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65f3452c56_0_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6" name="Google Shape;96;g265f3452c56_0_71"/>
          <p:cNvSpPr/>
          <p:nvPr/>
        </p:nvSpPr>
        <p:spPr>
          <a:xfrm>
            <a:off x="1867133" y="9156700"/>
            <a:ext cx="41364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Fantasy Realm: Uncovering the Secrets of the Imagination and the Magic that Lies Within</a:t>
            </a:r>
            <a:endParaRPr b="0" i="0" sz="3200" u="none" cap="none" strike="noStrike">
              <a:solidFill>
                <a:schemeClr val="dk1"/>
              </a:solidFill>
              <a:latin typeface="Calibri"/>
              <a:ea typeface="Calibri"/>
              <a:cs typeface="Calibri"/>
              <a:sym typeface="Calibri"/>
            </a:endParaRPr>
          </a:p>
        </p:txBody>
      </p:sp>
      <p:sp>
        <p:nvSpPr>
          <p:cNvPr id="97" name="Google Shape;97;g265f3452c56_0_71"/>
          <p:cNvSpPr/>
          <p:nvPr/>
        </p:nvSpPr>
        <p:spPr>
          <a:xfrm>
            <a:off x="14119931" y="2501900"/>
            <a:ext cx="9026700" cy="3399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0202"/>
              </a:buClr>
              <a:buSzPts val="12800"/>
              <a:buFont typeface="Pacifico"/>
              <a:buNone/>
            </a:pPr>
            <a:r>
              <a:rPr b="0" i="0" lang="en-US" sz="12800" u="none" cap="none" strike="noStrike">
                <a:solidFill>
                  <a:srgbClr val="020202"/>
                </a:solidFill>
                <a:latin typeface="Pacifico"/>
                <a:ea typeface="Pacifico"/>
                <a:cs typeface="Pacifico"/>
                <a:sym typeface="Pacifico"/>
              </a:rPr>
              <a:t>Introduction</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2" name="Shape 102"/>
        <p:cNvGrpSpPr/>
        <p:nvPr/>
      </p:nvGrpSpPr>
      <p:grpSpPr>
        <a:xfrm>
          <a:off x="0" y="0"/>
          <a:ext cx="0" cy="0"/>
          <a:chOff x="0" y="0"/>
          <a:chExt cx="0" cy="0"/>
        </a:xfrm>
      </p:grpSpPr>
      <p:pic>
        <p:nvPicPr>
          <p:cNvPr descr=" " id="103" name="Google Shape;103;g265f3452c56_0_83"/>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104" name="Google Shape;104;g265f3452c56_0_83"/>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105" name="Google Shape;105;g265f3452c56_0_83"/>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106" name="Google Shape;106;g265f3452c56_0_83"/>
          <p:cNvPicPr preferRelativeResize="0"/>
          <p:nvPr/>
        </p:nvPicPr>
        <p:blipFill rotWithShape="1">
          <a:blip r:embed="rId6">
            <a:alphaModFix/>
          </a:blip>
          <a:srcRect b="0" l="0" r="0" t="0"/>
          <a:stretch/>
        </p:blipFill>
        <p:spPr>
          <a:xfrm>
            <a:off x="4115314" y="0"/>
            <a:ext cx="38105" cy="13716000"/>
          </a:xfrm>
          <a:prstGeom prst="rect">
            <a:avLst/>
          </a:prstGeom>
          <a:noFill/>
          <a:ln>
            <a:noFill/>
          </a:ln>
        </p:spPr>
      </p:pic>
      <p:sp>
        <p:nvSpPr>
          <p:cNvPr id="107" name="Google Shape;107;g265f3452c56_0_8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65f3452c56_0_8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09" name="Google Shape;109;g265f3452c56_0_83"/>
          <p:cNvSpPr/>
          <p:nvPr/>
        </p:nvSpPr>
        <p:spPr>
          <a:xfrm>
            <a:off x="4763095" y="2324100"/>
            <a:ext cx="14208900" cy="2116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0202"/>
              </a:buClr>
              <a:buSzPts val="8000"/>
              <a:buFont typeface="Pacifico"/>
              <a:buNone/>
            </a:pPr>
            <a:r>
              <a:rPr b="0" i="0" lang="en-US" sz="8000" u="none" cap="none" strike="noStrike">
                <a:solidFill>
                  <a:srgbClr val="020202"/>
                </a:solidFill>
                <a:latin typeface="Pacifico"/>
                <a:ea typeface="Pacifico"/>
                <a:cs typeface="Pacifico"/>
                <a:sym typeface="Pacifico"/>
              </a:rPr>
              <a:t>The Realm of the Extraordinary</a:t>
            </a:r>
            <a:endParaRPr b="0" i="0" sz="8000" u="none" cap="none" strike="noStrike">
              <a:solidFill>
                <a:schemeClr val="dk1"/>
              </a:solidFill>
              <a:latin typeface="Calibri"/>
              <a:ea typeface="Calibri"/>
              <a:cs typeface="Calibri"/>
              <a:sym typeface="Calibri"/>
            </a:endParaRPr>
          </a:p>
        </p:txBody>
      </p:sp>
      <p:sp>
        <p:nvSpPr>
          <p:cNvPr id="110" name="Google Shape;110;g265f3452c56_0_83"/>
          <p:cNvSpPr/>
          <p:nvPr/>
        </p:nvSpPr>
        <p:spPr>
          <a:xfrm>
            <a:off x="4750394"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11" name="Google Shape;111;g265f3452c56_0_83"/>
          <p:cNvSpPr/>
          <p:nvPr/>
        </p:nvSpPr>
        <p:spPr>
          <a:xfrm>
            <a:off x="14492511"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6" name="Shape 116"/>
        <p:cNvGrpSpPr/>
        <p:nvPr/>
      </p:nvGrpSpPr>
      <p:grpSpPr>
        <a:xfrm>
          <a:off x="0" y="0"/>
          <a:ext cx="0" cy="0"/>
          <a:chOff x="0" y="0"/>
          <a:chExt cx="0" cy="0"/>
        </a:xfrm>
      </p:grpSpPr>
      <p:pic>
        <p:nvPicPr>
          <p:cNvPr descr=" " id="117" name="Google Shape;117;g265f3452c56_0_96"/>
          <p:cNvPicPr preferRelativeResize="0"/>
          <p:nvPr/>
        </p:nvPicPr>
        <p:blipFill rotWithShape="1">
          <a:blip r:embed="rId3">
            <a:alphaModFix/>
          </a:blip>
          <a:srcRect b="0" l="0" r="0" t="0"/>
          <a:stretch/>
        </p:blipFill>
        <p:spPr>
          <a:xfrm>
            <a:off x="7913089" y="2908300"/>
            <a:ext cx="9691311" cy="7886700"/>
          </a:xfrm>
          <a:prstGeom prst="rect">
            <a:avLst/>
          </a:prstGeom>
          <a:noFill/>
          <a:ln>
            <a:noFill/>
          </a:ln>
        </p:spPr>
      </p:pic>
      <p:pic>
        <p:nvPicPr>
          <p:cNvPr descr=" " id="118" name="Google Shape;118;g265f3452c56_0_96"/>
          <p:cNvPicPr preferRelativeResize="0"/>
          <p:nvPr/>
        </p:nvPicPr>
        <p:blipFill rotWithShape="1">
          <a:blip r:embed="rId4">
            <a:alphaModFix/>
          </a:blip>
          <a:srcRect b="0" l="0" r="0" t="0"/>
          <a:stretch/>
        </p:blipFill>
        <p:spPr>
          <a:xfrm>
            <a:off x="4102613" y="0"/>
            <a:ext cx="17312264" cy="13716000"/>
          </a:xfrm>
          <a:prstGeom prst="rect">
            <a:avLst/>
          </a:prstGeom>
          <a:noFill/>
          <a:ln>
            <a:noFill/>
          </a:ln>
        </p:spPr>
      </p:pic>
      <p:pic>
        <p:nvPicPr>
          <p:cNvPr descr=" " id="119" name="Google Shape;119;g265f3452c56_0_96"/>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120" name="Google Shape;120;g265f3452c56_0_96"/>
          <p:cNvPicPr preferRelativeResize="0"/>
          <p:nvPr/>
        </p:nvPicPr>
        <p:blipFill rotWithShape="1">
          <a:blip r:embed="rId6">
            <a:alphaModFix/>
          </a:blip>
          <a:srcRect b="0" l="0" r="0" t="0"/>
          <a:stretch/>
        </p:blipFill>
        <p:spPr>
          <a:xfrm>
            <a:off x="11939492" y="0"/>
            <a:ext cx="38105" cy="13716000"/>
          </a:xfrm>
          <a:prstGeom prst="rect">
            <a:avLst/>
          </a:prstGeom>
          <a:noFill/>
          <a:ln>
            <a:noFill/>
          </a:ln>
        </p:spPr>
      </p:pic>
      <p:pic>
        <p:nvPicPr>
          <p:cNvPr descr=" " id="121" name="Google Shape;121;g265f3452c56_0_96"/>
          <p:cNvPicPr preferRelativeResize="0"/>
          <p:nvPr/>
        </p:nvPicPr>
        <p:blipFill rotWithShape="1">
          <a:blip r:embed="rId7">
            <a:alphaModFix/>
          </a:blip>
          <a:srcRect b="0" l="0" r="0" t="0"/>
          <a:stretch/>
        </p:blipFill>
        <p:spPr>
          <a:xfrm>
            <a:off x="1066933" y="419100"/>
            <a:ext cx="3200800" cy="1016000"/>
          </a:xfrm>
          <a:prstGeom prst="rect">
            <a:avLst/>
          </a:prstGeom>
          <a:noFill/>
          <a:ln>
            <a:noFill/>
          </a:ln>
        </p:spPr>
      </p:pic>
      <p:pic>
        <p:nvPicPr>
          <p:cNvPr descr=" " id="122" name="Google Shape;122;g265f3452c56_0_96"/>
          <p:cNvPicPr preferRelativeResize="0"/>
          <p:nvPr/>
        </p:nvPicPr>
        <p:blipFill rotWithShape="1">
          <a:blip r:embed="rId8">
            <a:alphaModFix/>
          </a:blip>
          <a:srcRect b="0" l="0" r="0" t="0"/>
          <a:stretch/>
        </p:blipFill>
        <p:spPr>
          <a:xfrm>
            <a:off x="12498362" y="1955800"/>
            <a:ext cx="11888686" cy="11760200"/>
          </a:xfrm>
          <a:prstGeom prst="rect">
            <a:avLst/>
          </a:prstGeom>
          <a:noFill/>
          <a:ln>
            <a:noFill/>
          </a:ln>
        </p:spPr>
      </p:pic>
      <p:sp>
        <p:nvSpPr>
          <p:cNvPr id="123" name="Google Shape;123;g265f3452c56_0_96"/>
          <p:cNvSpPr/>
          <p:nvPr/>
        </p:nvSpPr>
        <p:spPr>
          <a:xfrm>
            <a:off x="1041530" y="3530600"/>
            <a:ext cx="99072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265f3452c56_0_96"/>
          <p:cNvSpPr/>
          <p:nvPr/>
        </p:nvSpPr>
        <p:spPr>
          <a:xfrm>
            <a:off x="1041530" y="4572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5" name="Google Shape;125;g265f3452c56_0_96"/>
          <p:cNvPicPr preferRelativeResize="0"/>
          <p:nvPr/>
        </p:nvPicPr>
        <p:blipFill rotWithShape="1">
          <a:blip r:embed="rId9">
            <a:alphaModFix/>
          </a:blip>
          <a:srcRect b="0" l="0" r="0" t="0"/>
          <a:stretch/>
        </p:blipFill>
        <p:spPr>
          <a:xfrm>
            <a:off x="1041530" y="4572000"/>
            <a:ext cx="1625803" cy="1625600"/>
          </a:xfrm>
          <a:prstGeom prst="rect">
            <a:avLst/>
          </a:prstGeom>
          <a:noFill/>
          <a:ln>
            <a:noFill/>
          </a:ln>
        </p:spPr>
      </p:pic>
      <p:pic>
        <p:nvPicPr>
          <p:cNvPr descr=" " id="126" name="Google Shape;126;g265f3452c56_0_96"/>
          <p:cNvPicPr preferRelativeResize="0"/>
          <p:nvPr/>
        </p:nvPicPr>
        <p:blipFill rotWithShape="1">
          <a:blip r:embed="rId10">
            <a:alphaModFix/>
          </a:blip>
          <a:srcRect b="0" l="0" r="0" t="0"/>
          <a:stretch/>
        </p:blipFill>
        <p:spPr>
          <a:xfrm>
            <a:off x="1177015" y="4993977"/>
            <a:ext cx="1354837" cy="729487"/>
          </a:xfrm>
          <a:prstGeom prst="rect">
            <a:avLst/>
          </a:prstGeom>
          <a:noFill/>
          <a:ln>
            <a:noFill/>
          </a:ln>
        </p:spPr>
      </p:pic>
      <p:sp>
        <p:nvSpPr>
          <p:cNvPr id="127" name="Google Shape;127;g265f3452c56_0_96"/>
          <p:cNvSpPr/>
          <p:nvPr/>
        </p:nvSpPr>
        <p:spPr>
          <a:xfrm>
            <a:off x="3073784" y="35306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265f3452c56_0_96"/>
          <p:cNvSpPr/>
          <p:nvPr/>
        </p:nvSpPr>
        <p:spPr>
          <a:xfrm>
            <a:off x="3073784" y="3530600"/>
            <a:ext cx="80781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29" name="Google Shape;129;g265f3452c56_0_96"/>
          <p:cNvSpPr/>
          <p:nvPr/>
        </p:nvSpPr>
        <p:spPr>
          <a:xfrm>
            <a:off x="3073784" y="48006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30" name="Google Shape;130;g265f3452c56_0_96"/>
          <p:cNvSpPr/>
          <p:nvPr/>
        </p:nvSpPr>
        <p:spPr>
          <a:xfrm>
            <a:off x="1041530" y="7683500"/>
            <a:ext cx="99072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g265f3452c56_0_96"/>
          <p:cNvSpPr/>
          <p:nvPr/>
        </p:nvSpPr>
        <p:spPr>
          <a:xfrm>
            <a:off x="1041530" y="87249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2" name="Google Shape;132;g265f3452c56_0_96"/>
          <p:cNvPicPr preferRelativeResize="0"/>
          <p:nvPr/>
        </p:nvPicPr>
        <p:blipFill rotWithShape="1">
          <a:blip r:embed="rId9">
            <a:alphaModFix/>
          </a:blip>
          <a:srcRect b="0" l="0" r="0" t="0"/>
          <a:stretch/>
        </p:blipFill>
        <p:spPr>
          <a:xfrm>
            <a:off x="1041530" y="8724900"/>
            <a:ext cx="1625803" cy="1625600"/>
          </a:xfrm>
          <a:prstGeom prst="rect">
            <a:avLst/>
          </a:prstGeom>
          <a:noFill/>
          <a:ln>
            <a:noFill/>
          </a:ln>
        </p:spPr>
      </p:pic>
      <p:pic>
        <p:nvPicPr>
          <p:cNvPr descr=" " id="133" name="Google Shape;133;g265f3452c56_0_96"/>
          <p:cNvPicPr preferRelativeResize="0"/>
          <p:nvPr/>
        </p:nvPicPr>
        <p:blipFill rotWithShape="1">
          <a:blip r:embed="rId11">
            <a:alphaModFix/>
          </a:blip>
          <a:srcRect b="0" l="0" r="0" t="0"/>
          <a:stretch/>
        </p:blipFill>
        <p:spPr>
          <a:xfrm>
            <a:off x="1205038" y="8888506"/>
            <a:ext cx="1300179" cy="1300014"/>
          </a:xfrm>
          <a:prstGeom prst="rect">
            <a:avLst/>
          </a:prstGeom>
          <a:noFill/>
          <a:ln>
            <a:noFill/>
          </a:ln>
        </p:spPr>
      </p:pic>
      <p:sp>
        <p:nvSpPr>
          <p:cNvPr id="134" name="Google Shape;134;g265f3452c56_0_96"/>
          <p:cNvSpPr/>
          <p:nvPr/>
        </p:nvSpPr>
        <p:spPr>
          <a:xfrm>
            <a:off x="3073784" y="7683500"/>
            <a:ext cx="7875000" cy="370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65f3452c56_0_96"/>
          <p:cNvSpPr/>
          <p:nvPr/>
        </p:nvSpPr>
        <p:spPr>
          <a:xfrm>
            <a:off x="3073784" y="7683500"/>
            <a:ext cx="80781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136" name="Google Shape;136;g265f3452c56_0_96"/>
          <p:cNvSpPr/>
          <p:nvPr/>
        </p:nvSpPr>
        <p:spPr>
          <a:xfrm>
            <a:off x="3073784" y="89535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1" name="Shape 141"/>
        <p:cNvGrpSpPr/>
        <p:nvPr/>
      </p:nvGrpSpPr>
      <p:grpSpPr>
        <a:xfrm>
          <a:off x="0" y="0"/>
          <a:ext cx="0" cy="0"/>
          <a:chOff x="0" y="0"/>
          <a:chExt cx="0" cy="0"/>
        </a:xfrm>
      </p:grpSpPr>
      <p:pic>
        <p:nvPicPr>
          <p:cNvPr descr=" " id="142" name="Google Shape;142;g265f3452c56_0_120"/>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143" name="Google Shape;143;g265f3452c56_0_120"/>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144" name="Google Shape;144;g265f3452c56_0_120"/>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145" name="Google Shape;145;g265f3452c56_0_120"/>
          <p:cNvPicPr preferRelativeResize="0"/>
          <p:nvPr/>
        </p:nvPicPr>
        <p:blipFill rotWithShape="1">
          <a:blip r:embed="rId6">
            <a:alphaModFix/>
          </a:blip>
          <a:srcRect b="0" l="0" r="0" t="0"/>
          <a:stretch/>
        </p:blipFill>
        <p:spPr>
          <a:xfrm>
            <a:off x="21287861" y="139700"/>
            <a:ext cx="38105" cy="13576300"/>
          </a:xfrm>
          <a:prstGeom prst="rect">
            <a:avLst/>
          </a:prstGeom>
          <a:noFill/>
          <a:ln>
            <a:noFill/>
          </a:ln>
        </p:spPr>
      </p:pic>
      <p:sp>
        <p:nvSpPr>
          <p:cNvPr id="146" name="Google Shape;146;g265f3452c56_0_1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g265f3452c56_0_1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8" name="Google Shape;148;g265f3452c56_0_120"/>
          <p:cNvSpPr/>
          <p:nvPr/>
        </p:nvSpPr>
        <p:spPr>
          <a:xfrm>
            <a:off x="2184673" y="21590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265f3452c56_0_120"/>
          <p:cNvSpPr/>
          <p:nvPr/>
        </p:nvSpPr>
        <p:spPr>
          <a:xfrm>
            <a:off x="2184673" y="2159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0" name="Google Shape;150;g265f3452c56_0_120"/>
          <p:cNvPicPr preferRelativeResize="0"/>
          <p:nvPr/>
        </p:nvPicPr>
        <p:blipFill rotWithShape="1">
          <a:blip r:embed="rId8">
            <a:alphaModFix/>
          </a:blip>
          <a:srcRect b="0" l="0" r="0" t="0"/>
          <a:stretch/>
        </p:blipFill>
        <p:spPr>
          <a:xfrm>
            <a:off x="2184673" y="2159000"/>
            <a:ext cx="1625803" cy="1625600"/>
          </a:xfrm>
          <a:prstGeom prst="rect">
            <a:avLst/>
          </a:prstGeom>
          <a:noFill/>
          <a:ln>
            <a:noFill/>
          </a:ln>
        </p:spPr>
      </p:pic>
      <p:pic>
        <p:nvPicPr>
          <p:cNvPr descr=" " id="151" name="Google Shape;151;g265f3452c56_0_120"/>
          <p:cNvPicPr preferRelativeResize="0"/>
          <p:nvPr/>
        </p:nvPicPr>
        <p:blipFill rotWithShape="1">
          <a:blip r:embed="rId9">
            <a:alphaModFix/>
          </a:blip>
          <a:srcRect b="0" l="0" r="0" t="0"/>
          <a:stretch/>
        </p:blipFill>
        <p:spPr>
          <a:xfrm>
            <a:off x="2862081" y="3124460"/>
            <a:ext cx="679867" cy="507740"/>
          </a:xfrm>
          <a:prstGeom prst="rect">
            <a:avLst/>
          </a:prstGeom>
          <a:noFill/>
          <a:ln>
            <a:noFill/>
          </a:ln>
        </p:spPr>
      </p:pic>
      <p:pic>
        <p:nvPicPr>
          <p:cNvPr descr=" " id="152" name="Google Shape;152;g265f3452c56_0_120"/>
          <p:cNvPicPr preferRelativeResize="0"/>
          <p:nvPr/>
        </p:nvPicPr>
        <p:blipFill rotWithShape="1">
          <a:blip r:embed="rId10">
            <a:alphaModFix/>
          </a:blip>
          <a:srcRect b="0" l="0" r="0" t="0"/>
          <a:stretch/>
        </p:blipFill>
        <p:spPr>
          <a:xfrm>
            <a:off x="2453202" y="3124460"/>
            <a:ext cx="696798" cy="507740"/>
          </a:xfrm>
          <a:prstGeom prst="rect">
            <a:avLst/>
          </a:prstGeom>
          <a:noFill/>
          <a:ln>
            <a:noFill/>
          </a:ln>
        </p:spPr>
      </p:pic>
      <p:pic>
        <p:nvPicPr>
          <p:cNvPr descr=" " id="153" name="Google Shape;153;g265f3452c56_0_120"/>
          <p:cNvPicPr preferRelativeResize="0"/>
          <p:nvPr/>
        </p:nvPicPr>
        <p:blipFill rotWithShape="1">
          <a:blip r:embed="rId11">
            <a:alphaModFix/>
          </a:blip>
          <a:srcRect b="0" l="0" r="0" t="0"/>
          <a:stretch/>
        </p:blipFill>
        <p:spPr>
          <a:xfrm>
            <a:off x="2337083" y="2311400"/>
            <a:ext cx="1320984" cy="977131"/>
          </a:xfrm>
          <a:prstGeom prst="rect">
            <a:avLst/>
          </a:prstGeom>
          <a:noFill/>
          <a:ln>
            <a:noFill/>
          </a:ln>
        </p:spPr>
      </p:pic>
      <p:sp>
        <p:nvSpPr>
          <p:cNvPr id="154" name="Google Shape;154;g265f3452c56_0_120"/>
          <p:cNvSpPr/>
          <p:nvPr/>
        </p:nvSpPr>
        <p:spPr>
          <a:xfrm>
            <a:off x="2184673" y="4089400"/>
            <a:ext cx="46107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g265f3452c56_0_120"/>
          <p:cNvSpPr/>
          <p:nvPr/>
        </p:nvSpPr>
        <p:spPr>
          <a:xfrm>
            <a:off x="2184673" y="4089400"/>
            <a:ext cx="48138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Unicorn Sightings</a:t>
            </a:r>
            <a:endParaRPr b="0" i="0" sz="4800" u="none" cap="none" strike="noStrike">
              <a:solidFill>
                <a:schemeClr val="dk1"/>
              </a:solidFill>
              <a:latin typeface="Calibri"/>
              <a:ea typeface="Calibri"/>
              <a:cs typeface="Calibri"/>
              <a:sym typeface="Calibri"/>
            </a:endParaRPr>
          </a:p>
        </p:txBody>
      </p:sp>
      <p:sp>
        <p:nvSpPr>
          <p:cNvPr id="156" name="Google Shape;156;g265f3452c56_0_120"/>
          <p:cNvSpPr/>
          <p:nvPr/>
        </p:nvSpPr>
        <p:spPr>
          <a:xfrm>
            <a:off x="2184673" y="5461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65f3452c56_0_120"/>
          <p:cNvSpPr/>
          <p:nvPr/>
        </p:nvSpPr>
        <p:spPr>
          <a:xfrm>
            <a:off x="2184673" y="5461000"/>
            <a:ext cx="8264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58" name="Google Shape;158;g265f3452c56_0_120"/>
          <p:cNvPicPr preferRelativeResize="0"/>
          <p:nvPr/>
        </p:nvPicPr>
        <p:blipFill rotWithShape="1">
          <a:blip r:embed="rId12">
            <a:alphaModFix/>
          </a:blip>
          <a:srcRect b="0" l="0" r="0" t="0"/>
          <a:stretch/>
        </p:blipFill>
        <p:spPr>
          <a:xfrm>
            <a:off x="2184673" y="7594600"/>
            <a:ext cx="8129016" cy="5778500"/>
          </a:xfrm>
          <a:prstGeom prst="rect">
            <a:avLst/>
          </a:prstGeom>
          <a:noFill/>
          <a:ln>
            <a:noFill/>
          </a:ln>
        </p:spPr>
      </p:pic>
      <p:sp>
        <p:nvSpPr>
          <p:cNvPr id="159" name="Google Shape;159;g265f3452c56_0_120"/>
          <p:cNvSpPr/>
          <p:nvPr/>
        </p:nvSpPr>
        <p:spPr>
          <a:xfrm>
            <a:off x="11151994" y="21590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265f3452c56_0_120"/>
          <p:cNvSpPr/>
          <p:nvPr/>
        </p:nvSpPr>
        <p:spPr>
          <a:xfrm>
            <a:off x="11151994" y="2159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1" name="Google Shape;161;g265f3452c56_0_120"/>
          <p:cNvPicPr preferRelativeResize="0"/>
          <p:nvPr/>
        </p:nvPicPr>
        <p:blipFill rotWithShape="1">
          <a:blip r:embed="rId8">
            <a:alphaModFix/>
          </a:blip>
          <a:srcRect b="0" l="0" r="0" t="0"/>
          <a:stretch/>
        </p:blipFill>
        <p:spPr>
          <a:xfrm>
            <a:off x="11151994" y="2159000"/>
            <a:ext cx="1625803" cy="1625600"/>
          </a:xfrm>
          <a:prstGeom prst="rect">
            <a:avLst/>
          </a:prstGeom>
          <a:noFill/>
          <a:ln>
            <a:noFill/>
          </a:ln>
        </p:spPr>
      </p:pic>
      <p:pic>
        <p:nvPicPr>
          <p:cNvPr descr=" " id="162" name="Google Shape;162;g265f3452c56_0_120"/>
          <p:cNvPicPr preferRelativeResize="0"/>
          <p:nvPr/>
        </p:nvPicPr>
        <p:blipFill rotWithShape="1">
          <a:blip r:embed="rId13">
            <a:alphaModFix/>
          </a:blip>
          <a:srcRect b="0" l="0" r="0" t="0"/>
          <a:stretch/>
        </p:blipFill>
        <p:spPr>
          <a:xfrm>
            <a:off x="11287478" y="2362200"/>
            <a:ext cx="1354837" cy="1151465"/>
          </a:xfrm>
          <a:prstGeom prst="rect">
            <a:avLst/>
          </a:prstGeom>
          <a:noFill/>
          <a:ln>
            <a:noFill/>
          </a:ln>
        </p:spPr>
      </p:pic>
      <p:sp>
        <p:nvSpPr>
          <p:cNvPr id="163" name="Google Shape;163;g265f3452c56_0_120"/>
          <p:cNvSpPr/>
          <p:nvPr/>
        </p:nvSpPr>
        <p:spPr>
          <a:xfrm>
            <a:off x="11151994" y="4089400"/>
            <a:ext cx="3924900" cy="106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265f3452c56_0_120"/>
          <p:cNvSpPr/>
          <p:nvPr/>
        </p:nvSpPr>
        <p:spPr>
          <a:xfrm>
            <a:off x="11151994" y="4089400"/>
            <a:ext cx="4128000" cy="12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Dragon Taming</a:t>
            </a:r>
            <a:endParaRPr b="0" i="0" sz="4800" u="none" cap="none" strike="noStrike">
              <a:solidFill>
                <a:schemeClr val="dk1"/>
              </a:solidFill>
              <a:latin typeface="Calibri"/>
              <a:ea typeface="Calibri"/>
              <a:cs typeface="Calibri"/>
              <a:sym typeface="Calibri"/>
            </a:endParaRPr>
          </a:p>
        </p:txBody>
      </p:sp>
      <p:sp>
        <p:nvSpPr>
          <p:cNvPr id="165" name="Google Shape;165;g265f3452c56_0_120"/>
          <p:cNvSpPr/>
          <p:nvPr/>
        </p:nvSpPr>
        <p:spPr>
          <a:xfrm>
            <a:off x="11151994" y="54610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g265f3452c56_0_120"/>
          <p:cNvSpPr/>
          <p:nvPr/>
        </p:nvSpPr>
        <p:spPr>
          <a:xfrm>
            <a:off x="11151994" y="5461000"/>
            <a:ext cx="82644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67" name="Google Shape;167;g265f3452c56_0_120"/>
          <p:cNvPicPr preferRelativeResize="0"/>
          <p:nvPr/>
        </p:nvPicPr>
        <p:blipFill rotWithShape="1">
          <a:blip r:embed="rId14">
            <a:alphaModFix/>
          </a:blip>
          <a:srcRect b="0" l="0" r="0" t="0"/>
          <a:stretch/>
        </p:blipFill>
        <p:spPr>
          <a:xfrm>
            <a:off x="11151994" y="7594600"/>
            <a:ext cx="8129016" cy="5778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2" name="Shape 172"/>
        <p:cNvGrpSpPr/>
        <p:nvPr/>
      </p:nvGrpSpPr>
      <p:grpSpPr>
        <a:xfrm>
          <a:off x="0" y="0"/>
          <a:ext cx="0" cy="0"/>
          <a:chOff x="0" y="0"/>
          <a:chExt cx="0" cy="0"/>
        </a:xfrm>
      </p:grpSpPr>
      <p:pic>
        <p:nvPicPr>
          <p:cNvPr descr=" " id="173" name="Google Shape;173;g265f3452c56_0_150"/>
          <p:cNvPicPr preferRelativeResize="0"/>
          <p:nvPr/>
        </p:nvPicPr>
        <p:blipFill rotWithShape="1">
          <a:blip r:embed="rId3">
            <a:alphaModFix/>
          </a:blip>
          <a:srcRect b="0" l="0" r="0" t="0"/>
          <a:stretch/>
        </p:blipFill>
        <p:spPr>
          <a:xfrm>
            <a:off x="13781222" y="0"/>
            <a:ext cx="9691311" cy="7467600"/>
          </a:xfrm>
          <a:prstGeom prst="rect">
            <a:avLst/>
          </a:prstGeom>
          <a:noFill/>
          <a:ln>
            <a:noFill/>
          </a:ln>
        </p:spPr>
      </p:pic>
      <p:pic>
        <p:nvPicPr>
          <p:cNvPr descr=" " id="174" name="Google Shape;174;g265f3452c56_0_150"/>
          <p:cNvPicPr preferRelativeResize="0"/>
          <p:nvPr/>
        </p:nvPicPr>
        <p:blipFill rotWithShape="1">
          <a:blip r:embed="rId4">
            <a:alphaModFix/>
          </a:blip>
          <a:srcRect b="0" l="0" r="0" t="0"/>
          <a:stretch/>
        </p:blipFill>
        <p:spPr>
          <a:xfrm>
            <a:off x="9970746" y="0"/>
            <a:ext cx="14416302" cy="11277600"/>
          </a:xfrm>
          <a:prstGeom prst="rect">
            <a:avLst/>
          </a:prstGeom>
          <a:noFill/>
          <a:ln>
            <a:noFill/>
          </a:ln>
        </p:spPr>
      </p:pic>
      <p:pic>
        <p:nvPicPr>
          <p:cNvPr descr=" " id="175" name="Google Shape;175;g265f3452c56_0_150"/>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176" name="Google Shape;176;g265f3452c56_0_150"/>
          <p:cNvPicPr preferRelativeResize="0"/>
          <p:nvPr/>
        </p:nvPicPr>
        <p:blipFill rotWithShape="1">
          <a:blip r:embed="rId6">
            <a:alphaModFix/>
          </a:blip>
          <a:srcRect b="0" l="0" r="0" t="0"/>
          <a:stretch/>
        </p:blipFill>
        <p:spPr>
          <a:xfrm>
            <a:off x="20017702" y="0"/>
            <a:ext cx="38105" cy="13716000"/>
          </a:xfrm>
          <a:prstGeom prst="rect">
            <a:avLst/>
          </a:prstGeom>
          <a:noFill/>
          <a:ln>
            <a:noFill/>
          </a:ln>
        </p:spPr>
      </p:pic>
      <p:sp>
        <p:nvSpPr>
          <p:cNvPr id="177" name="Google Shape;177;g265f3452c56_0_1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8" name="Google Shape;178;g265f3452c56_0_15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9" name="Google Shape;179;g265f3452c56_0_150"/>
          <p:cNvPicPr preferRelativeResize="0"/>
          <p:nvPr/>
        </p:nvPicPr>
        <p:blipFill rotWithShape="1">
          <a:blip r:embed="rId8">
            <a:alphaModFix/>
          </a:blip>
          <a:srcRect b="0" l="0" r="0" t="0"/>
          <a:stretch/>
        </p:blipFill>
        <p:spPr>
          <a:xfrm>
            <a:off x="1765521" y="1799121"/>
            <a:ext cx="6068312" cy="4556472"/>
          </a:xfrm>
          <a:prstGeom prst="rect">
            <a:avLst/>
          </a:prstGeom>
          <a:noFill/>
          <a:ln>
            <a:noFill/>
          </a:ln>
        </p:spPr>
      </p:pic>
      <p:sp>
        <p:nvSpPr>
          <p:cNvPr id="180" name="Google Shape;180;g265f3452c56_0_150"/>
          <p:cNvSpPr/>
          <p:nvPr/>
        </p:nvSpPr>
        <p:spPr>
          <a:xfrm>
            <a:off x="5842730" y="4229100"/>
            <a:ext cx="12701700" cy="624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65f3452c56_0_150"/>
          <p:cNvSpPr/>
          <p:nvPr/>
        </p:nvSpPr>
        <p:spPr>
          <a:xfrm>
            <a:off x="5842730" y="4229100"/>
            <a:ext cx="12904800" cy="553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82" name="Google Shape;182;g265f3452c56_0_150"/>
          <p:cNvSpPr/>
          <p:nvPr/>
        </p:nvSpPr>
        <p:spPr>
          <a:xfrm>
            <a:off x="14644930" y="9867900"/>
            <a:ext cx="40350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The Dream Weaver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7" name="Shape 187"/>
        <p:cNvGrpSpPr/>
        <p:nvPr/>
      </p:nvGrpSpPr>
      <p:grpSpPr>
        <a:xfrm>
          <a:off x="0" y="0"/>
          <a:ext cx="0" cy="0"/>
          <a:chOff x="0" y="0"/>
          <a:chExt cx="0" cy="0"/>
        </a:xfrm>
      </p:grpSpPr>
      <p:pic>
        <p:nvPicPr>
          <p:cNvPr descr=" " id="188" name="Google Shape;188;g265f3452c56_0_164"/>
          <p:cNvPicPr preferRelativeResize="0"/>
          <p:nvPr/>
        </p:nvPicPr>
        <p:blipFill rotWithShape="1">
          <a:blip r:embed="rId3">
            <a:alphaModFix/>
          </a:blip>
          <a:srcRect b="0" l="0" r="0" t="0"/>
          <a:stretch/>
        </p:blipFill>
        <p:spPr>
          <a:xfrm>
            <a:off x="3543743" y="4724400"/>
            <a:ext cx="9691311" cy="7886700"/>
          </a:xfrm>
          <a:prstGeom prst="rect">
            <a:avLst/>
          </a:prstGeom>
          <a:noFill/>
          <a:ln>
            <a:noFill/>
          </a:ln>
        </p:spPr>
      </p:pic>
      <p:pic>
        <p:nvPicPr>
          <p:cNvPr descr=" " id="189" name="Google Shape;189;g265f3452c56_0_164"/>
          <p:cNvPicPr preferRelativeResize="0"/>
          <p:nvPr/>
        </p:nvPicPr>
        <p:blipFill rotWithShape="1">
          <a:blip r:embed="rId4">
            <a:alphaModFix/>
          </a:blip>
          <a:srcRect b="0" l="0" r="0" t="0"/>
          <a:stretch/>
        </p:blipFill>
        <p:spPr>
          <a:xfrm>
            <a:off x="0" y="914400"/>
            <a:ext cx="17045530" cy="12801600"/>
          </a:xfrm>
          <a:prstGeom prst="rect">
            <a:avLst/>
          </a:prstGeom>
          <a:noFill/>
          <a:ln>
            <a:noFill/>
          </a:ln>
        </p:spPr>
      </p:pic>
      <p:pic>
        <p:nvPicPr>
          <p:cNvPr descr=" " id="190" name="Google Shape;190;g265f3452c56_0_164"/>
          <p:cNvPicPr preferRelativeResize="0"/>
          <p:nvPr/>
        </p:nvPicPr>
        <p:blipFill rotWithShape="1">
          <a:blip r:embed="rId5">
            <a:alphaModFix/>
          </a:blip>
          <a:srcRect b="0" l="0" r="0" t="0"/>
          <a:stretch/>
        </p:blipFill>
        <p:spPr>
          <a:xfrm>
            <a:off x="0" y="1638300"/>
            <a:ext cx="24387048" cy="38100"/>
          </a:xfrm>
          <a:prstGeom prst="rect">
            <a:avLst/>
          </a:prstGeom>
          <a:noFill/>
          <a:ln>
            <a:noFill/>
          </a:ln>
        </p:spPr>
      </p:pic>
      <p:pic>
        <p:nvPicPr>
          <p:cNvPr descr=" " id="191" name="Google Shape;191;g265f3452c56_0_164"/>
          <p:cNvPicPr preferRelativeResize="0"/>
          <p:nvPr/>
        </p:nvPicPr>
        <p:blipFill rotWithShape="1">
          <a:blip r:embed="rId6">
            <a:alphaModFix/>
          </a:blip>
          <a:srcRect b="0" l="0" r="0" t="0"/>
          <a:stretch/>
        </p:blipFill>
        <p:spPr>
          <a:xfrm>
            <a:off x="7824178" y="0"/>
            <a:ext cx="38105" cy="13716000"/>
          </a:xfrm>
          <a:prstGeom prst="rect">
            <a:avLst/>
          </a:prstGeom>
          <a:noFill/>
          <a:ln>
            <a:noFill/>
          </a:ln>
        </p:spPr>
      </p:pic>
      <p:sp>
        <p:nvSpPr>
          <p:cNvPr id="192" name="Google Shape;192;g265f3452c56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65f3452c56_0_16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94" name="Google Shape;194;g265f3452c56_0_164"/>
          <p:cNvPicPr preferRelativeResize="0"/>
          <p:nvPr/>
        </p:nvPicPr>
        <p:blipFill rotWithShape="1">
          <a:blip r:embed="rId8">
            <a:alphaModFix/>
          </a:blip>
          <a:srcRect b="0" l="0" r="0" t="0"/>
          <a:stretch/>
        </p:blipFill>
        <p:spPr>
          <a:xfrm>
            <a:off x="8395749" y="1866900"/>
            <a:ext cx="7595549" cy="10147300"/>
          </a:xfrm>
          <a:prstGeom prst="rect">
            <a:avLst/>
          </a:prstGeom>
          <a:noFill/>
          <a:ln>
            <a:noFill/>
          </a:ln>
        </p:spPr>
      </p:pic>
      <p:sp>
        <p:nvSpPr>
          <p:cNvPr id="195" name="Google Shape;195;g265f3452c56_0_164"/>
          <p:cNvSpPr/>
          <p:nvPr/>
        </p:nvSpPr>
        <p:spPr>
          <a:xfrm>
            <a:off x="3086486" y="4178300"/>
            <a:ext cx="4369200"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65f3452c56_0_164"/>
          <p:cNvSpPr/>
          <p:nvPr/>
        </p:nvSpPr>
        <p:spPr>
          <a:xfrm>
            <a:off x="3086486" y="4178300"/>
            <a:ext cx="45726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Dragon Taming Technique</a:t>
            </a:r>
            <a:endParaRPr b="0" i="0" sz="4800" u="none" cap="none" strike="noStrike">
              <a:solidFill>
                <a:schemeClr val="dk1"/>
              </a:solidFill>
              <a:latin typeface="Calibri"/>
              <a:ea typeface="Calibri"/>
              <a:cs typeface="Calibri"/>
              <a:sym typeface="Calibri"/>
            </a:endParaRPr>
          </a:p>
        </p:txBody>
      </p:sp>
      <p:sp>
        <p:nvSpPr>
          <p:cNvPr id="197" name="Google Shape;197;g265f3452c56_0_164"/>
          <p:cNvSpPr/>
          <p:nvPr/>
        </p:nvSpPr>
        <p:spPr>
          <a:xfrm>
            <a:off x="3086486" y="6616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98" name="Google Shape;198;g265f3452c56_0_164"/>
          <p:cNvSpPr/>
          <p:nvPr/>
        </p:nvSpPr>
        <p:spPr>
          <a:xfrm>
            <a:off x="16931216" y="5435600"/>
            <a:ext cx="4369200" cy="487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65f3452c56_0_164"/>
          <p:cNvSpPr/>
          <p:nvPr/>
        </p:nvSpPr>
        <p:spPr>
          <a:xfrm>
            <a:off x="16931216" y="5435600"/>
            <a:ext cx="4572600" cy="2336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Pacifico"/>
              <a:buNone/>
            </a:pPr>
            <a:r>
              <a:rPr b="0" i="0" lang="en-US" sz="4800" u="none" cap="none" strike="noStrike">
                <a:solidFill>
                  <a:srgbClr val="000000"/>
                </a:solidFill>
                <a:latin typeface="Pacifico"/>
                <a:ea typeface="Pacifico"/>
                <a:cs typeface="Pacifico"/>
                <a:sym typeface="Pacifico"/>
              </a:rPr>
              <a:t>The Art of Unicorn Sighting</a:t>
            </a:r>
            <a:endParaRPr b="0" i="0" sz="4800" u="none" cap="none" strike="noStrike">
              <a:solidFill>
                <a:schemeClr val="dk1"/>
              </a:solidFill>
              <a:latin typeface="Calibri"/>
              <a:ea typeface="Calibri"/>
              <a:cs typeface="Calibri"/>
              <a:sym typeface="Calibri"/>
            </a:endParaRPr>
          </a:p>
        </p:txBody>
      </p:sp>
      <p:sp>
        <p:nvSpPr>
          <p:cNvPr id="200" name="Google Shape;200;g265f3452c56_0_164"/>
          <p:cNvSpPr/>
          <p:nvPr/>
        </p:nvSpPr>
        <p:spPr>
          <a:xfrm>
            <a:off x="16931216" y="78740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2024-01-16T07:21:42Z</dcterms:created>
  <dc:creator>PptxGenJS</dc:creator>
</cp:coreProperties>
</file>