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y="13716000" cx="24387025"/>
  <p:notesSz cx="13716000" cy="24387025"/>
  <p:embeddedFontLst>
    <p:embeddedFont>
      <p:font typeface="Poppins"/>
      <p:bold r:id="rId34"/>
      <p:boldItalic r:id="rId35"/>
    </p:embeddedFont>
    <p:embeddedFont>
      <p:font typeface="Lato"/>
      <p:regular r:id="rId36"/>
      <p:bold r:id="rId37"/>
      <p:italic r:id="rId38"/>
      <p:boldItalic r:id="rId39"/>
    </p:embeddedFont>
    <p:embeddedFont>
      <p:font typeface="Montserrat"/>
      <p:regular r:id="rId40"/>
      <p:bold r:id="rId41"/>
      <p:italic r:id="rId42"/>
      <p:boldItalic r:id="rId43"/>
    </p:embeddedFont>
    <p:embeddedFont>
      <p:font typeface="Pacifico"/>
      <p:regular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jT4rssL8UidlrqWL4ERTgLmifj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20" Type="http://schemas.openxmlformats.org/officeDocument/2006/relationships/slide" Target="slides/slide16.xml"/><Relationship Id="rId42" Type="http://schemas.openxmlformats.org/officeDocument/2006/relationships/font" Target="fonts/Montserrat-italic.fntdata"/><Relationship Id="rId41" Type="http://schemas.openxmlformats.org/officeDocument/2006/relationships/font" Target="fonts/Montserrat-bold.fntdata"/><Relationship Id="rId22" Type="http://schemas.openxmlformats.org/officeDocument/2006/relationships/slide" Target="slides/slide18.xml"/><Relationship Id="rId44" Type="http://schemas.openxmlformats.org/officeDocument/2006/relationships/font" Target="fonts/Pacifico-regular.fntdata"/><Relationship Id="rId21" Type="http://schemas.openxmlformats.org/officeDocument/2006/relationships/slide" Target="slides/slide17.xml"/><Relationship Id="rId43" Type="http://schemas.openxmlformats.org/officeDocument/2006/relationships/font" Target="fonts/Montserrat-bold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font" Target="fonts/Poppins-boldItalic.fntdata"/><Relationship Id="rId12" Type="http://schemas.openxmlformats.org/officeDocument/2006/relationships/slide" Target="slides/slide8.xml"/><Relationship Id="rId34" Type="http://schemas.openxmlformats.org/officeDocument/2006/relationships/font" Target="fonts/Poppins-bold.fntdata"/><Relationship Id="rId15" Type="http://schemas.openxmlformats.org/officeDocument/2006/relationships/slide" Target="slides/slide11.xml"/><Relationship Id="rId37" Type="http://schemas.openxmlformats.org/officeDocument/2006/relationships/font" Target="fonts/Lato-bold.fntdata"/><Relationship Id="rId14" Type="http://schemas.openxmlformats.org/officeDocument/2006/relationships/slide" Target="slides/slide10.xml"/><Relationship Id="rId36" Type="http://schemas.openxmlformats.org/officeDocument/2006/relationships/font" Target="fonts/Lato-regular.fntdata"/><Relationship Id="rId17" Type="http://schemas.openxmlformats.org/officeDocument/2006/relationships/slide" Target="slides/slide13.xml"/><Relationship Id="rId39" Type="http://schemas.openxmlformats.org/officeDocument/2006/relationships/font" Target="fonts/Lato-boldItalic.fntdata"/><Relationship Id="rId16" Type="http://schemas.openxmlformats.org/officeDocument/2006/relationships/slide" Target="slides/slide12.xml"/><Relationship Id="rId38" Type="http://schemas.openxmlformats.org/officeDocument/2006/relationships/font" Target="fonts/Lato-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f3452c5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f3452c5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f3452c5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65f3452c56_0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265f3452c56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g265f3452c56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65f3452c56_0_2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65f3452c56_0_2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65f3452c56_0_2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65f3452c56_0_2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g265f3452c56_0_2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265f3452c56_0_2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65f3452c56_0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g265f3452c56_0_2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g265f3452c56_0_2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65f3452c56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265f3452c56_0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g265f3452c56_0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65f3452c56_0_2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265f3452c56_0_2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265f3452c56_0_2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65f3452c56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g265f3452c56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g265f3452c56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65f3452c56_0_3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g265f3452c56_0_3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g265f3452c56_0_3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65f3452c56_0_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265f3452c56_0_3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265f3452c56_0_3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65f3452c56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265f3452c56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265f3452c56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65f3452c56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65f3452c56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65f3452c56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65f3452c56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g265f3452c56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g265f3452c56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65f3452c56_0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65f3452c56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65f3452c56_0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65f3452c56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g265f3452c56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g265f3452c56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65f3452c56_0_5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g265f3452c56_0_5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g265f3452c56_0_5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265f3452c56_0_5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1" name="Google Shape;581;g265f3452c56_0_5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g265f3452c56_0_5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65f3452c56_0_5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2" name="Google Shape;612;g265f3452c56_0_5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3" name="Google Shape;613;g265f3452c56_0_5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265f3452c56_0_6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2" name="Google Shape;642;g265f3452c56_0_6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3" name="Google Shape;643;g265f3452c56_0_6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265f3452c56_0_6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4" name="Google Shape;674;g265f3452c56_0_6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5" name="Google Shape;675;g265f3452c56_0_6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265f3452c56_0_6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5" name="Google Shape;705;g265f3452c56_0_6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6" name="Google Shape;706;g265f3452c56_0_6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265f3452c56_0_7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6" name="Google Shape;786;g265f3452c56_0_7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7" name="Google Shape;787;g265f3452c56_0_7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65f3452c56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65f3452c56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65f3452c56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65f3452c56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65f3452c56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65f3452c56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65f3452c56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65f3452c56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65f3452c56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65f3452c56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265f3452c56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265f3452c56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65f3452c56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265f3452c56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g265f3452c56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65f3452c56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265f3452c56_0_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265f3452c56_0_1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65f3452c56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65f3452c56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g265f3452c56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13.png"/><Relationship Id="rId6" Type="http://schemas.openxmlformats.org/officeDocument/2006/relationships/image" Target="../media/image2.png"/><Relationship Id="rId7" Type="http://schemas.openxmlformats.org/officeDocument/2006/relationships/image" Target="../media/image3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104.png"/><Relationship Id="rId5" Type="http://schemas.openxmlformats.org/officeDocument/2006/relationships/image" Target="../media/image88.png"/><Relationship Id="rId6" Type="http://schemas.openxmlformats.org/officeDocument/2006/relationships/image" Target="../media/image2.png"/><Relationship Id="rId7" Type="http://schemas.openxmlformats.org/officeDocument/2006/relationships/image" Target="../media/image38.png"/><Relationship Id="rId8" Type="http://schemas.openxmlformats.org/officeDocument/2006/relationships/image" Target="../media/image5.png"/></Relationships>
</file>

<file path=ppt/slides/_rels/slide11.xml.rels><?xml version="1.0" encoding="UTF-8" standalone="yes"?><Relationships xmlns="http://schemas.openxmlformats.org/package/2006/relationships"><Relationship Id="rId11" Type="http://schemas.openxmlformats.org/officeDocument/2006/relationships/image" Target="../media/image100.png"/><Relationship Id="rId10"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79.png"/><Relationship Id="rId9" Type="http://schemas.openxmlformats.org/officeDocument/2006/relationships/image" Target="../media/image61.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26.png"/><Relationship Id="rId8" Type="http://schemas.openxmlformats.org/officeDocument/2006/relationships/image" Target="../media/image9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2.png"/><Relationship Id="rId4" Type="http://schemas.openxmlformats.org/officeDocument/2006/relationships/image" Target="../media/image2.png"/><Relationship Id="rId5" Type="http://schemas.openxmlformats.org/officeDocument/2006/relationships/image" Target="../media/image38.png"/><Relationship Id="rId6" Type="http://schemas.openxmlformats.org/officeDocument/2006/relationships/image" Target="../media/image5.png"/><Relationship Id="rId7" Type="http://schemas.openxmlformats.org/officeDocument/2006/relationships/image" Target="../media/image10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22.png"/><Relationship Id="rId9" Type="http://schemas.openxmlformats.org/officeDocument/2006/relationships/image" Target="../media/image115.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9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109.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s>
</file>

<file path=ppt/slides/_rels/slide16.xml.rels><?xml version="1.0" encoding="UTF-8" standalone="yes"?><Relationships xmlns="http://schemas.openxmlformats.org/package/2006/relationships"><Relationship Id="rId20" Type="http://schemas.openxmlformats.org/officeDocument/2006/relationships/image" Target="../media/image161.png"/><Relationship Id="rId22" Type="http://schemas.openxmlformats.org/officeDocument/2006/relationships/image" Target="../media/image125.png"/><Relationship Id="rId21" Type="http://schemas.openxmlformats.org/officeDocument/2006/relationships/image" Target="../media/image112.png"/><Relationship Id="rId24" Type="http://schemas.openxmlformats.org/officeDocument/2006/relationships/image" Target="../media/image123.png"/><Relationship Id="rId23" Type="http://schemas.openxmlformats.org/officeDocument/2006/relationships/image" Target="../media/image132.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6.png"/><Relationship Id="rId4" Type="http://schemas.openxmlformats.org/officeDocument/2006/relationships/image" Target="../media/image108.png"/><Relationship Id="rId9" Type="http://schemas.openxmlformats.org/officeDocument/2006/relationships/image" Target="../media/image90.png"/><Relationship Id="rId26" Type="http://schemas.openxmlformats.org/officeDocument/2006/relationships/image" Target="../media/image120.png"/><Relationship Id="rId25" Type="http://schemas.openxmlformats.org/officeDocument/2006/relationships/image" Target="../media/image118.png"/><Relationship Id="rId28" Type="http://schemas.openxmlformats.org/officeDocument/2006/relationships/image" Target="../media/image138.png"/><Relationship Id="rId27" Type="http://schemas.openxmlformats.org/officeDocument/2006/relationships/image" Target="../media/image134.png"/><Relationship Id="rId5" Type="http://schemas.openxmlformats.org/officeDocument/2006/relationships/image" Target="../media/image2.png"/><Relationship Id="rId6" Type="http://schemas.openxmlformats.org/officeDocument/2006/relationships/image" Target="../media/image38.png"/><Relationship Id="rId29" Type="http://schemas.openxmlformats.org/officeDocument/2006/relationships/image" Target="../media/image127.png"/><Relationship Id="rId7" Type="http://schemas.openxmlformats.org/officeDocument/2006/relationships/image" Target="../media/image5.png"/><Relationship Id="rId8" Type="http://schemas.openxmlformats.org/officeDocument/2006/relationships/image" Target="../media/image103.png"/><Relationship Id="rId31" Type="http://schemas.openxmlformats.org/officeDocument/2006/relationships/image" Target="../media/image142.png"/><Relationship Id="rId30" Type="http://schemas.openxmlformats.org/officeDocument/2006/relationships/image" Target="../media/image129.png"/><Relationship Id="rId11" Type="http://schemas.openxmlformats.org/officeDocument/2006/relationships/image" Target="../media/image98.png"/><Relationship Id="rId10" Type="http://schemas.openxmlformats.org/officeDocument/2006/relationships/image" Target="../media/image91.png"/><Relationship Id="rId13" Type="http://schemas.openxmlformats.org/officeDocument/2006/relationships/image" Target="../media/image99.png"/><Relationship Id="rId12" Type="http://schemas.openxmlformats.org/officeDocument/2006/relationships/image" Target="../media/image102.png"/><Relationship Id="rId15" Type="http://schemas.openxmlformats.org/officeDocument/2006/relationships/image" Target="../media/image111.png"/><Relationship Id="rId14" Type="http://schemas.openxmlformats.org/officeDocument/2006/relationships/image" Target="../media/image97.png"/><Relationship Id="rId17" Type="http://schemas.openxmlformats.org/officeDocument/2006/relationships/image" Target="../media/image128.png"/><Relationship Id="rId16" Type="http://schemas.openxmlformats.org/officeDocument/2006/relationships/image" Target="../media/image113.png"/><Relationship Id="rId19" Type="http://schemas.openxmlformats.org/officeDocument/2006/relationships/image" Target="../media/image110.png"/><Relationship Id="rId18" Type="http://schemas.openxmlformats.org/officeDocument/2006/relationships/image" Target="../media/image1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151.png"/><Relationship Id="rId9" Type="http://schemas.openxmlformats.org/officeDocument/2006/relationships/image" Target="../media/image146.png"/><Relationship Id="rId5" Type="http://schemas.openxmlformats.org/officeDocument/2006/relationships/image" Target="../media/image2.png"/><Relationship Id="rId6" Type="http://schemas.openxmlformats.org/officeDocument/2006/relationships/image" Target="../media/image66.png"/><Relationship Id="rId7" Type="http://schemas.openxmlformats.org/officeDocument/2006/relationships/image" Target="../media/image5.png"/><Relationship Id="rId8" Type="http://schemas.openxmlformats.org/officeDocument/2006/relationships/image" Target="../media/image1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0.png"/><Relationship Id="rId4" Type="http://schemas.openxmlformats.org/officeDocument/2006/relationships/image" Target="../media/image172.png"/><Relationship Id="rId9" Type="http://schemas.openxmlformats.org/officeDocument/2006/relationships/image" Target="../media/image147.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16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7.png"/><Relationship Id="rId4" Type="http://schemas.openxmlformats.org/officeDocument/2006/relationships/image" Target="../media/image186.png"/><Relationship Id="rId9" Type="http://schemas.openxmlformats.org/officeDocument/2006/relationships/image" Target="../media/image205.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1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2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2.png"/><Relationship Id="rId4" Type="http://schemas.openxmlformats.org/officeDocument/2006/relationships/image" Target="../media/image165.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2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104.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18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26.png"/><Relationship Id="rId8" Type="http://schemas.openxmlformats.org/officeDocument/2006/relationships/image" Target="../media/image18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image" Target="../media/image201.png"/><Relationship Id="rId9" Type="http://schemas.openxmlformats.org/officeDocument/2006/relationships/image" Target="../media/image16.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175.png"/><Relationship Id="rId11" Type="http://schemas.openxmlformats.org/officeDocument/2006/relationships/image" Target="../media/image183.png"/><Relationship Id="rId10" Type="http://schemas.openxmlformats.org/officeDocument/2006/relationships/image" Target="../media/image177.png"/><Relationship Id="rId13" Type="http://schemas.openxmlformats.org/officeDocument/2006/relationships/image" Target="../media/image187.png"/><Relationship Id="rId12" Type="http://schemas.openxmlformats.org/officeDocument/2006/relationships/image" Target="../media/image203.png"/><Relationship Id="rId14" Type="http://schemas.openxmlformats.org/officeDocument/2006/relationships/image" Target="../media/image19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png"/><Relationship Id="rId4" Type="http://schemas.openxmlformats.org/officeDocument/2006/relationships/image" Target="../media/image206.png"/><Relationship Id="rId9" Type="http://schemas.openxmlformats.org/officeDocument/2006/relationships/image" Target="../media/image213.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26.png"/><Relationship Id="rId8" Type="http://schemas.openxmlformats.org/officeDocument/2006/relationships/image" Target="../media/image16.png"/><Relationship Id="rId11" Type="http://schemas.openxmlformats.org/officeDocument/2006/relationships/image" Target="../media/image199.png"/><Relationship Id="rId10" Type="http://schemas.openxmlformats.org/officeDocument/2006/relationships/image" Target="../media/image2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22.png"/><Relationship Id="rId9" Type="http://schemas.openxmlformats.org/officeDocument/2006/relationships/image" Target="../media/image226.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190.png"/><Relationship Id="rId10" Type="http://schemas.openxmlformats.org/officeDocument/2006/relationships/image" Target="../media/image18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0.png"/><Relationship Id="rId4" Type="http://schemas.openxmlformats.org/officeDocument/2006/relationships/image" Target="../media/image104.png"/><Relationship Id="rId9" Type="http://schemas.openxmlformats.org/officeDocument/2006/relationships/image" Target="../media/image215.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61.png"/><Relationship Id="rId11" Type="http://schemas.openxmlformats.org/officeDocument/2006/relationships/image" Target="../media/image278.png"/><Relationship Id="rId10" Type="http://schemas.openxmlformats.org/officeDocument/2006/relationships/image" Target="../media/image207.png"/><Relationship Id="rId13" Type="http://schemas.openxmlformats.org/officeDocument/2006/relationships/image" Target="../media/image224.png"/><Relationship Id="rId12" Type="http://schemas.openxmlformats.org/officeDocument/2006/relationships/image" Target="../media/image223.png"/><Relationship Id="rId14" Type="http://schemas.openxmlformats.org/officeDocument/2006/relationships/image" Target="../media/image2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0.png"/><Relationship Id="rId4" Type="http://schemas.openxmlformats.org/officeDocument/2006/relationships/image" Target="../media/image252.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s>
</file>

<file path=ppt/slides/_rels/slide28.xml.rels><?xml version="1.0" encoding="UTF-8" standalone="yes"?><Relationships xmlns="http://schemas.openxmlformats.org/package/2006/relationships"><Relationship Id="rId20" Type="http://schemas.openxmlformats.org/officeDocument/2006/relationships/image" Target="../media/image245.png"/><Relationship Id="rId22" Type="http://schemas.openxmlformats.org/officeDocument/2006/relationships/image" Target="../media/image249.png"/><Relationship Id="rId21" Type="http://schemas.openxmlformats.org/officeDocument/2006/relationships/image" Target="../media/image269.png"/><Relationship Id="rId24" Type="http://schemas.openxmlformats.org/officeDocument/2006/relationships/hyperlink" Target="https://eatemp.com/powerpoint-org-chart-template/" TargetMode="External"/><Relationship Id="rId23" Type="http://schemas.openxmlformats.org/officeDocument/2006/relationships/image" Target="../media/image259.png"/><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29.png"/><Relationship Id="rId4" Type="http://schemas.openxmlformats.org/officeDocument/2006/relationships/image" Target="../media/image242.png"/><Relationship Id="rId9" Type="http://schemas.openxmlformats.org/officeDocument/2006/relationships/image" Target="../media/image217.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225.png"/><Relationship Id="rId11" Type="http://schemas.openxmlformats.org/officeDocument/2006/relationships/image" Target="../media/image219.png"/><Relationship Id="rId10" Type="http://schemas.openxmlformats.org/officeDocument/2006/relationships/image" Target="../media/image218.png"/><Relationship Id="rId13" Type="http://schemas.openxmlformats.org/officeDocument/2006/relationships/image" Target="../media/image230.png"/><Relationship Id="rId12" Type="http://schemas.openxmlformats.org/officeDocument/2006/relationships/image" Target="../media/image220.png"/><Relationship Id="rId15" Type="http://schemas.openxmlformats.org/officeDocument/2006/relationships/image" Target="../media/image270.png"/><Relationship Id="rId14" Type="http://schemas.openxmlformats.org/officeDocument/2006/relationships/image" Target="../media/image231.png"/><Relationship Id="rId17" Type="http://schemas.openxmlformats.org/officeDocument/2006/relationships/image" Target="../media/image243.png"/><Relationship Id="rId16" Type="http://schemas.openxmlformats.org/officeDocument/2006/relationships/image" Target="../media/image253.png"/><Relationship Id="rId19" Type="http://schemas.openxmlformats.org/officeDocument/2006/relationships/image" Target="../media/image246.png"/><Relationship Id="rId18" Type="http://schemas.openxmlformats.org/officeDocument/2006/relationships/image" Target="../media/image24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image" Target="../media/image22.png"/><Relationship Id="rId9" Type="http://schemas.openxmlformats.org/officeDocument/2006/relationships/image" Target="../media/image273.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257.png"/><Relationship Id="rId11" Type="http://schemas.openxmlformats.org/officeDocument/2006/relationships/hyperlink" Target="https://www.instagram.com/eatemp._/" TargetMode="External"/><Relationship Id="rId10" Type="http://schemas.openxmlformats.org/officeDocument/2006/relationships/image" Target="../media/image275.png"/><Relationship Id="rId13" Type="http://schemas.openxmlformats.org/officeDocument/2006/relationships/hyperlink" Target="https://www.pinterest.com/eatempofficial/" TargetMode="External"/><Relationship Id="rId12" Type="http://schemas.openxmlformats.org/officeDocument/2006/relationships/image" Target="../media/image277.png"/><Relationship Id="rId15" Type="http://schemas.openxmlformats.org/officeDocument/2006/relationships/hyperlink" Target="https://www.youtube.com/@eatemp" TargetMode="External"/><Relationship Id="rId14" Type="http://schemas.openxmlformats.org/officeDocument/2006/relationships/image" Target="../media/image276.png"/><Relationship Id="rId17" Type="http://schemas.openxmlformats.org/officeDocument/2006/relationships/hyperlink" Target="https://www.tiktok.com/@eatemp.official" TargetMode="External"/><Relationship Id="rId16" Type="http://schemas.openxmlformats.org/officeDocument/2006/relationships/image" Target="../media/image27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23.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51.png"/><Relationship Id="rId11" Type="http://schemas.openxmlformats.org/officeDocument/2006/relationships/image" Target="../media/image21.png"/><Relationship Id="rId10" Type="http://schemas.openxmlformats.org/officeDocument/2006/relationships/image" Target="../media/image32.png"/><Relationship Id="rId9" Type="http://schemas.openxmlformats.org/officeDocument/2006/relationships/image" Target="../media/image16.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26.png"/><Relationship Id="rId8" Type="http://schemas.openxmlformats.org/officeDocument/2006/relationships/image" Target="../media/image106.png"/></Relationships>
</file>

<file path=ppt/slides/_rels/slide7.xml.rels><?xml version="1.0" encoding="UTF-8" standalone="yes"?><Relationships xmlns="http://schemas.openxmlformats.org/package/2006/relationships"><Relationship Id="rId11" Type="http://schemas.openxmlformats.org/officeDocument/2006/relationships/image" Target="../media/image59.png"/><Relationship Id="rId10" Type="http://schemas.openxmlformats.org/officeDocument/2006/relationships/image" Target="../media/image67.png"/><Relationship Id="rId13" Type="http://schemas.openxmlformats.org/officeDocument/2006/relationships/image" Target="../media/image42.png"/><Relationship Id="rId12"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2.png"/><Relationship Id="rId9" Type="http://schemas.openxmlformats.org/officeDocument/2006/relationships/image" Target="../media/image46.png"/><Relationship Id="rId14" Type="http://schemas.openxmlformats.org/officeDocument/2006/relationships/image" Target="../media/image73.png"/><Relationship Id="rId5" Type="http://schemas.openxmlformats.org/officeDocument/2006/relationships/image" Target="../media/image2.png"/><Relationship Id="rId6" Type="http://schemas.openxmlformats.org/officeDocument/2006/relationships/image" Target="../media/image66.png"/><Relationship Id="rId7" Type="http://schemas.openxmlformats.org/officeDocument/2006/relationships/image" Target="../media/image5.png"/><Relationship Id="rId8"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7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image" Target="../media/image95.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5.png"/><Relationship Id="rId8" Type="http://schemas.openxmlformats.org/officeDocument/2006/relationships/image" Target="../media/image9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65f3452c56_0_0"/>
          <p:cNvPicPr preferRelativeResize="0"/>
          <p:nvPr/>
        </p:nvPicPr>
        <p:blipFill rotWithShape="1">
          <a:blip r:embed="rId3">
            <a:alphaModFix/>
          </a:blip>
          <a:srcRect b="0" l="0" r="0" t="0"/>
          <a:stretch/>
        </p:blipFill>
        <p:spPr>
          <a:xfrm>
            <a:off x="13781222" y="0"/>
            <a:ext cx="9691311" cy="7467600"/>
          </a:xfrm>
          <a:prstGeom prst="rect">
            <a:avLst/>
          </a:prstGeom>
          <a:noFill/>
          <a:ln>
            <a:noFill/>
          </a:ln>
        </p:spPr>
      </p:pic>
      <p:pic>
        <p:nvPicPr>
          <p:cNvPr descr=" " id="17" name="Google Shape;17;g265f3452c56_0_0"/>
          <p:cNvPicPr preferRelativeResize="0"/>
          <p:nvPr/>
        </p:nvPicPr>
        <p:blipFill rotWithShape="1">
          <a:blip r:embed="rId4">
            <a:alphaModFix/>
          </a:blip>
          <a:srcRect b="0" l="0" r="0" t="0"/>
          <a:stretch/>
        </p:blipFill>
        <p:spPr>
          <a:xfrm>
            <a:off x="9970746" y="0"/>
            <a:ext cx="14416302" cy="11277600"/>
          </a:xfrm>
          <a:prstGeom prst="rect">
            <a:avLst/>
          </a:prstGeom>
          <a:noFill/>
          <a:ln>
            <a:noFill/>
          </a:ln>
        </p:spPr>
      </p:pic>
      <p:sp>
        <p:nvSpPr>
          <p:cNvPr id="18" name="Google Shape;18;g265f3452c56_0_0"/>
          <p:cNvSpPr/>
          <p:nvPr/>
        </p:nvSpPr>
        <p:spPr>
          <a:xfrm>
            <a:off x="4852006" y="4737100"/>
            <a:ext cx="127101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Healthy Lifestyle </a:t>
            </a:r>
            <a:endParaRPr b="0" i="0" sz="12800" u="none" cap="none" strike="noStrike">
              <a:solidFill>
                <a:schemeClr val="dk1"/>
              </a:solidFill>
              <a:latin typeface="Calibri"/>
              <a:ea typeface="Calibri"/>
              <a:cs typeface="Calibri"/>
              <a:sym typeface="Calibri"/>
            </a:endParaRPr>
          </a:p>
        </p:txBody>
      </p:sp>
      <p:sp>
        <p:nvSpPr>
          <p:cNvPr id="19" name="Google Shape;19;g265f3452c56_0_0"/>
          <p:cNvSpPr/>
          <p:nvPr/>
        </p:nvSpPr>
        <p:spPr>
          <a:xfrm>
            <a:off x="4852006" y="7861300"/>
            <a:ext cx="134424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400"/>
              <a:buFont typeface="Poppins"/>
              <a:buNone/>
            </a:pPr>
            <a:r>
              <a:rPr b="1" i="0" lang="en-US" sz="6400" u="none" cap="none" strike="noStrike">
                <a:solidFill>
                  <a:srgbClr val="000000"/>
                </a:solidFill>
                <a:latin typeface="Poppins"/>
                <a:ea typeface="Poppins"/>
                <a:cs typeface="Poppins"/>
                <a:sym typeface="Poppins"/>
              </a:rPr>
              <a:t>FREE PRESENTATION TEMPLATE</a:t>
            </a:r>
            <a:endParaRPr b="0" i="0" sz="6400" u="none" cap="none" strike="noStrike">
              <a:solidFill>
                <a:schemeClr val="dk1"/>
              </a:solidFill>
              <a:latin typeface="Calibri"/>
              <a:ea typeface="Calibri"/>
              <a:cs typeface="Calibri"/>
              <a:sym typeface="Calibri"/>
            </a:endParaRPr>
          </a:p>
        </p:txBody>
      </p:sp>
      <p:pic>
        <p:nvPicPr>
          <p:cNvPr descr=" " id="20" name="Google Shape;20;g265f3452c56_0_0"/>
          <p:cNvPicPr preferRelativeResize="0"/>
          <p:nvPr/>
        </p:nvPicPr>
        <p:blipFill rotWithShape="1">
          <a:blip r:embed="rId5">
            <a:alphaModFix/>
          </a:blip>
          <a:srcRect b="0" l="0" r="0" t="0"/>
          <a:stretch/>
        </p:blipFill>
        <p:spPr>
          <a:xfrm>
            <a:off x="558870" y="254000"/>
            <a:ext cx="3200800" cy="1016000"/>
          </a:xfrm>
          <a:prstGeom prst="rect">
            <a:avLst/>
          </a:prstGeom>
          <a:noFill/>
          <a:ln>
            <a:noFill/>
          </a:ln>
        </p:spPr>
      </p:pic>
      <p:pic>
        <p:nvPicPr>
          <p:cNvPr descr=" " id="21" name="Google Shape;21;g265f3452c56_0_0"/>
          <p:cNvPicPr preferRelativeResize="0"/>
          <p:nvPr/>
        </p:nvPicPr>
        <p:blipFill rotWithShape="1">
          <a:blip r:embed="rId6">
            <a:alphaModFix/>
          </a:blip>
          <a:srcRect b="0" l="0" r="0" t="0"/>
          <a:stretch/>
        </p:blipFill>
        <p:spPr>
          <a:xfrm>
            <a:off x="0" y="1638300"/>
            <a:ext cx="24387048" cy="38102"/>
          </a:xfrm>
          <a:prstGeom prst="rect">
            <a:avLst/>
          </a:prstGeom>
          <a:noFill/>
          <a:ln>
            <a:noFill/>
          </a:ln>
        </p:spPr>
      </p:pic>
      <p:pic>
        <p:nvPicPr>
          <p:cNvPr descr=" " id="22" name="Google Shape;22;g265f3452c56_0_0"/>
          <p:cNvPicPr preferRelativeResize="0"/>
          <p:nvPr/>
        </p:nvPicPr>
        <p:blipFill rotWithShape="1">
          <a:blip r:embed="rId7">
            <a:alphaModFix/>
          </a:blip>
          <a:srcRect b="0" l="0" r="0" t="0"/>
          <a:stretch/>
        </p:blipFill>
        <p:spPr>
          <a:xfrm>
            <a:off x="4115314" y="0"/>
            <a:ext cx="38105" cy="13716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5" name="Shape 205"/>
        <p:cNvGrpSpPr/>
        <p:nvPr/>
      </p:nvGrpSpPr>
      <p:grpSpPr>
        <a:xfrm>
          <a:off x="0" y="0"/>
          <a:ext cx="0" cy="0"/>
          <a:chOff x="0" y="0"/>
          <a:chExt cx="0" cy="0"/>
        </a:xfrm>
      </p:grpSpPr>
      <p:pic>
        <p:nvPicPr>
          <p:cNvPr descr=" " id="206" name="Google Shape;206;g265f3452c56_0_181"/>
          <p:cNvPicPr preferRelativeResize="0"/>
          <p:nvPr/>
        </p:nvPicPr>
        <p:blipFill rotWithShape="1">
          <a:blip r:embed="rId3">
            <a:alphaModFix/>
          </a:blip>
          <a:srcRect b="0" l="0" r="0" t="0"/>
          <a:stretch/>
        </p:blipFill>
        <p:spPr>
          <a:xfrm>
            <a:off x="14695737" y="7073900"/>
            <a:ext cx="9691311" cy="7886700"/>
          </a:xfrm>
          <a:prstGeom prst="rect">
            <a:avLst/>
          </a:prstGeom>
          <a:noFill/>
          <a:ln>
            <a:noFill/>
          </a:ln>
        </p:spPr>
      </p:pic>
      <p:pic>
        <p:nvPicPr>
          <p:cNvPr descr=" " id="207" name="Google Shape;207;g265f3452c56_0_181"/>
          <p:cNvPicPr preferRelativeResize="0"/>
          <p:nvPr/>
        </p:nvPicPr>
        <p:blipFill rotWithShape="1">
          <a:blip r:embed="rId4">
            <a:alphaModFix/>
          </a:blip>
          <a:srcRect b="0" l="0" r="0" t="0"/>
          <a:stretch/>
        </p:blipFill>
        <p:spPr>
          <a:xfrm>
            <a:off x="10885260" y="3263900"/>
            <a:ext cx="17312264" cy="15506700"/>
          </a:xfrm>
          <a:prstGeom prst="rect">
            <a:avLst/>
          </a:prstGeom>
          <a:noFill/>
          <a:ln>
            <a:noFill/>
          </a:ln>
        </p:spPr>
      </p:pic>
      <p:pic>
        <p:nvPicPr>
          <p:cNvPr descr=" " id="208" name="Google Shape;208;g265f3452c56_0_181"/>
          <p:cNvPicPr preferRelativeResize="0"/>
          <p:nvPr/>
        </p:nvPicPr>
        <p:blipFill rotWithShape="1">
          <a:blip r:embed="rId5">
            <a:alphaModFix/>
          </a:blip>
          <a:srcRect b="0" l="0" r="0" t="0"/>
          <a:stretch/>
        </p:blipFill>
        <p:spPr>
          <a:xfrm>
            <a:off x="10466108" y="1181100"/>
            <a:ext cx="13006426" cy="13004800"/>
          </a:xfrm>
          <a:prstGeom prst="rect">
            <a:avLst/>
          </a:prstGeom>
          <a:noFill/>
          <a:ln>
            <a:noFill/>
          </a:ln>
        </p:spPr>
      </p:pic>
      <p:pic>
        <p:nvPicPr>
          <p:cNvPr descr=" " id="209" name="Google Shape;209;g265f3452c56_0_181"/>
          <p:cNvPicPr preferRelativeResize="0"/>
          <p:nvPr/>
        </p:nvPicPr>
        <p:blipFill rotWithShape="1">
          <a:blip r:embed="rId6">
            <a:alphaModFix/>
          </a:blip>
          <a:srcRect b="0" l="0" r="0" t="0"/>
          <a:stretch/>
        </p:blipFill>
        <p:spPr>
          <a:xfrm>
            <a:off x="0" y="1638300"/>
            <a:ext cx="24387048" cy="38100"/>
          </a:xfrm>
          <a:prstGeom prst="rect">
            <a:avLst/>
          </a:prstGeom>
          <a:noFill/>
          <a:ln>
            <a:noFill/>
          </a:ln>
        </p:spPr>
      </p:pic>
      <p:pic>
        <p:nvPicPr>
          <p:cNvPr descr=" " id="210" name="Google Shape;210;g265f3452c56_0_181"/>
          <p:cNvPicPr preferRelativeResize="0"/>
          <p:nvPr/>
        </p:nvPicPr>
        <p:blipFill rotWithShape="1">
          <a:blip r:embed="rId7">
            <a:alphaModFix/>
          </a:blip>
          <a:srcRect b="0" l="0" r="0" t="0"/>
          <a:stretch/>
        </p:blipFill>
        <p:spPr>
          <a:xfrm>
            <a:off x="21541892" y="0"/>
            <a:ext cx="38105" cy="13716000"/>
          </a:xfrm>
          <a:prstGeom prst="rect">
            <a:avLst/>
          </a:prstGeom>
          <a:noFill/>
          <a:ln>
            <a:noFill/>
          </a:ln>
        </p:spPr>
      </p:pic>
      <p:sp>
        <p:nvSpPr>
          <p:cNvPr id="211" name="Google Shape;211;g265f3452c56_0_181"/>
          <p:cNvSpPr/>
          <p:nvPr/>
        </p:nvSpPr>
        <p:spPr>
          <a:xfrm>
            <a:off x="1422578" y="2311400"/>
            <a:ext cx="118719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The Magic of Dragons</a:t>
            </a:r>
            <a:endParaRPr b="0" i="0" sz="8000" u="none" cap="none" strike="noStrike">
              <a:solidFill>
                <a:schemeClr val="dk1"/>
              </a:solidFill>
              <a:latin typeface="Calibri"/>
              <a:ea typeface="Calibri"/>
              <a:cs typeface="Calibri"/>
              <a:sym typeface="Calibri"/>
            </a:endParaRPr>
          </a:p>
        </p:txBody>
      </p:sp>
      <p:sp>
        <p:nvSpPr>
          <p:cNvPr id="212" name="Google Shape;212;g265f3452c56_0_181"/>
          <p:cNvSpPr/>
          <p:nvPr/>
        </p:nvSpPr>
        <p:spPr>
          <a:xfrm>
            <a:off x="2171971" y="47244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65f3452c56_0_181"/>
          <p:cNvSpPr/>
          <p:nvPr/>
        </p:nvSpPr>
        <p:spPr>
          <a:xfrm>
            <a:off x="2171971" y="4724400"/>
            <a:ext cx="8205300" cy="8204100"/>
          </a:xfrm>
          <a:prstGeom prst="ellipse">
            <a:avLst/>
          </a:prstGeom>
          <a:solidFill>
            <a:srgbClr val="CFAE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65f3452c56_0_181"/>
          <p:cNvSpPr/>
          <p:nvPr/>
        </p:nvSpPr>
        <p:spPr>
          <a:xfrm>
            <a:off x="3200800" y="6616700"/>
            <a:ext cx="6160200" cy="6159600"/>
          </a:xfrm>
          <a:prstGeom prst="ellipse">
            <a:avLst/>
          </a:prstGeom>
          <a:solidFill>
            <a:srgbClr val="DCCB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65f3452c56_0_181"/>
          <p:cNvSpPr/>
          <p:nvPr/>
        </p:nvSpPr>
        <p:spPr>
          <a:xfrm>
            <a:off x="4229629" y="8496300"/>
            <a:ext cx="4089900" cy="4089300"/>
          </a:xfrm>
          <a:prstGeom prst="ellipse">
            <a:avLst/>
          </a:prstGeom>
          <a:solidFill>
            <a:srgbClr val="EDDB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65f3452c56_0_181"/>
          <p:cNvSpPr/>
          <p:nvPr/>
        </p:nvSpPr>
        <p:spPr>
          <a:xfrm>
            <a:off x="5779222" y="5092700"/>
            <a:ext cx="978000" cy="126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20202"/>
              </a:buClr>
              <a:buSzPts val="4800"/>
              <a:buFont typeface="Pacifico"/>
              <a:buNone/>
            </a:pPr>
            <a:r>
              <a:rPr b="0" i="0" lang="en-US" sz="4800" u="none" cap="none" strike="noStrike">
                <a:solidFill>
                  <a:srgbClr val="020202"/>
                </a:solidFill>
                <a:latin typeface="Pacifico"/>
                <a:ea typeface="Pacifico"/>
                <a:cs typeface="Pacifico"/>
                <a:sym typeface="Pacifico"/>
              </a:rPr>
              <a:t>6.7</a:t>
            </a:r>
            <a:endParaRPr b="0" i="0" sz="4800" u="none" cap="none" strike="noStrike">
              <a:solidFill>
                <a:schemeClr val="dk1"/>
              </a:solidFill>
              <a:latin typeface="Calibri"/>
              <a:ea typeface="Calibri"/>
              <a:cs typeface="Calibri"/>
              <a:sym typeface="Calibri"/>
            </a:endParaRPr>
          </a:p>
        </p:txBody>
      </p:sp>
      <p:sp>
        <p:nvSpPr>
          <p:cNvPr id="217" name="Google Shape;217;g265f3452c56_0_181"/>
          <p:cNvSpPr/>
          <p:nvPr/>
        </p:nvSpPr>
        <p:spPr>
          <a:xfrm>
            <a:off x="5766521" y="9906000"/>
            <a:ext cx="1028700" cy="126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20202"/>
              </a:buClr>
              <a:buSzPts val="4800"/>
              <a:buFont typeface="Pacifico"/>
              <a:buNone/>
            </a:pPr>
            <a:r>
              <a:rPr b="0" i="0" lang="en-US" sz="4800" u="none" cap="none" strike="noStrike">
                <a:solidFill>
                  <a:srgbClr val="020202"/>
                </a:solidFill>
                <a:latin typeface="Pacifico"/>
                <a:ea typeface="Pacifico"/>
                <a:cs typeface="Pacifico"/>
                <a:sym typeface="Pacifico"/>
              </a:rPr>
              <a:t>2.3</a:t>
            </a:r>
            <a:endParaRPr b="0" i="0" sz="4800" u="none" cap="none" strike="noStrike">
              <a:solidFill>
                <a:schemeClr val="dk1"/>
              </a:solidFill>
              <a:latin typeface="Calibri"/>
              <a:ea typeface="Calibri"/>
              <a:cs typeface="Calibri"/>
              <a:sym typeface="Calibri"/>
            </a:endParaRPr>
          </a:p>
        </p:txBody>
      </p:sp>
      <p:sp>
        <p:nvSpPr>
          <p:cNvPr id="218" name="Google Shape;218;g265f3452c56_0_181"/>
          <p:cNvSpPr/>
          <p:nvPr/>
        </p:nvSpPr>
        <p:spPr>
          <a:xfrm>
            <a:off x="5741118" y="6972300"/>
            <a:ext cx="1066800" cy="126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20202"/>
              </a:buClr>
              <a:buSzPts val="4800"/>
              <a:buFont typeface="Pacifico"/>
              <a:buNone/>
            </a:pPr>
            <a:r>
              <a:rPr b="0" i="0" lang="en-US" sz="4800" u="none" cap="none" strike="noStrike">
                <a:solidFill>
                  <a:srgbClr val="020202"/>
                </a:solidFill>
                <a:latin typeface="Pacifico"/>
                <a:ea typeface="Pacifico"/>
                <a:cs typeface="Pacifico"/>
                <a:sym typeface="Pacifico"/>
              </a:rPr>
              <a:t>4.4</a:t>
            </a:r>
            <a:endParaRPr b="0" i="0" sz="4800" u="none" cap="none" strike="noStrike">
              <a:solidFill>
                <a:schemeClr val="dk1"/>
              </a:solidFill>
              <a:latin typeface="Calibri"/>
              <a:ea typeface="Calibri"/>
              <a:cs typeface="Calibri"/>
              <a:sym typeface="Calibri"/>
            </a:endParaRPr>
          </a:p>
        </p:txBody>
      </p:sp>
      <p:sp>
        <p:nvSpPr>
          <p:cNvPr id="219" name="Google Shape;219;g265f3452c56_0_181"/>
          <p:cNvSpPr/>
          <p:nvPr/>
        </p:nvSpPr>
        <p:spPr>
          <a:xfrm>
            <a:off x="22456407" y="73787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65f3452c56_0_181"/>
          <p:cNvPicPr preferRelativeResize="0"/>
          <p:nvPr/>
        </p:nvPicPr>
        <p:blipFill rotWithShape="1">
          <a:blip r:embed="rId8">
            <a:alphaModFix/>
          </a:blip>
          <a:srcRect b="0" l="0" r="0" t="0"/>
          <a:stretch/>
        </p:blipFill>
        <p:spPr>
          <a:xfrm>
            <a:off x="22608826" y="7683500"/>
            <a:ext cx="711289" cy="2590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5" name="Shape 225"/>
        <p:cNvGrpSpPr/>
        <p:nvPr/>
      </p:nvGrpSpPr>
      <p:grpSpPr>
        <a:xfrm>
          <a:off x="0" y="0"/>
          <a:ext cx="0" cy="0"/>
          <a:chOff x="0" y="0"/>
          <a:chExt cx="0" cy="0"/>
        </a:xfrm>
      </p:grpSpPr>
      <p:pic>
        <p:nvPicPr>
          <p:cNvPr descr=" " id="226" name="Google Shape;226;g265f3452c56_0_200"/>
          <p:cNvPicPr preferRelativeResize="0"/>
          <p:nvPr/>
        </p:nvPicPr>
        <p:blipFill rotWithShape="1">
          <a:blip r:embed="rId3">
            <a:alphaModFix/>
          </a:blip>
          <a:srcRect b="0" l="0" r="0" t="0"/>
          <a:stretch/>
        </p:blipFill>
        <p:spPr>
          <a:xfrm>
            <a:off x="8078210" y="5702300"/>
            <a:ext cx="9691311" cy="7886700"/>
          </a:xfrm>
          <a:prstGeom prst="rect">
            <a:avLst/>
          </a:prstGeom>
          <a:noFill/>
          <a:ln>
            <a:noFill/>
          </a:ln>
        </p:spPr>
      </p:pic>
      <p:pic>
        <p:nvPicPr>
          <p:cNvPr descr=" " id="227" name="Google Shape;227;g265f3452c56_0_200"/>
          <p:cNvPicPr preferRelativeResize="0"/>
          <p:nvPr/>
        </p:nvPicPr>
        <p:blipFill rotWithShape="1">
          <a:blip r:embed="rId4">
            <a:alphaModFix/>
          </a:blip>
          <a:srcRect b="0" l="0" r="0" t="0"/>
          <a:stretch/>
        </p:blipFill>
        <p:spPr>
          <a:xfrm>
            <a:off x="4267733" y="1892300"/>
            <a:ext cx="17312264" cy="11823700"/>
          </a:xfrm>
          <a:prstGeom prst="rect">
            <a:avLst/>
          </a:prstGeom>
          <a:noFill/>
          <a:ln>
            <a:noFill/>
          </a:ln>
        </p:spPr>
      </p:pic>
      <p:pic>
        <p:nvPicPr>
          <p:cNvPr descr=" " id="228" name="Google Shape;228;g265f3452c56_0_200"/>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229" name="Google Shape;229;g265f3452c56_0_200"/>
          <p:cNvPicPr preferRelativeResize="0"/>
          <p:nvPr/>
        </p:nvPicPr>
        <p:blipFill rotWithShape="1">
          <a:blip r:embed="rId6">
            <a:alphaModFix/>
          </a:blip>
          <a:srcRect b="0" l="0" r="0" t="0"/>
          <a:stretch/>
        </p:blipFill>
        <p:spPr>
          <a:xfrm>
            <a:off x="8471959" y="0"/>
            <a:ext cx="38105" cy="13716000"/>
          </a:xfrm>
          <a:prstGeom prst="rect">
            <a:avLst/>
          </a:prstGeom>
          <a:noFill/>
          <a:ln>
            <a:noFill/>
          </a:ln>
        </p:spPr>
      </p:pic>
      <p:pic>
        <p:nvPicPr>
          <p:cNvPr descr=" " id="230" name="Google Shape;230;g265f3452c56_0_200"/>
          <p:cNvPicPr preferRelativeResize="0"/>
          <p:nvPr/>
        </p:nvPicPr>
        <p:blipFill rotWithShape="1">
          <a:blip r:embed="rId7">
            <a:alphaModFix/>
          </a:blip>
          <a:srcRect b="0" l="0" r="0" t="0"/>
          <a:stretch/>
        </p:blipFill>
        <p:spPr>
          <a:xfrm>
            <a:off x="0" y="228600"/>
            <a:ext cx="3200800" cy="1016000"/>
          </a:xfrm>
          <a:prstGeom prst="rect">
            <a:avLst/>
          </a:prstGeom>
          <a:noFill/>
          <a:ln>
            <a:noFill/>
          </a:ln>
        </p:spPr>
      </p:pic>
      <p:pic>
        <p:nvPicPr>
          <p:cNvPr descr=" " id="231" name="Google Shape;231;g265f3452c56_0_200"/>
          <p:cNvPicPr preferRelativeResize="0"/>
          <p:nvPr/>
        </p:nvPicPr>
        <p:blipFill rotWithShape="1">
          <a:blip r:embed="rId8">
            <a:alphaModFix/>
          </a:blip>
          <a:srcRect b="0" l="0" r="0" t="0"/>
          <a:stretch/>
        </p:blipFill>
        <p:spPr>
          <a:xfrm>
            <a:off x="368346" y="2108200"/>
            <a:ext cx="7786073" cy="11303000"/>
          </a:xfrm>
          <a:prstGeom prst="rect">
            <a:avLst/>
          </a:prstGeom>
          <a:noFill/>
          <a:ln>
            <a:noFill/>
          </a:ln>
        </p:spPr>
      </p:pic>
      <p:sp>
        <p:nvSpPr>
          <p:cNvPr id="232" name="Google Shape;232;g265f3452c56_0_200"/>
          <p:cNvSpPr/>
          <p:nvPr/>
        </p:nvSpPr>
        <p:spPr>
          <a:xfrm>
            <a:off x="9272159" y="1828800"/>
            <a:ext cx="11770200" cy="389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The Elves: A Glimpse into Their World</a:t>
            </a:r>
            <a:endParaRPr b="0" i="0" sz="8000" u="none" cap="none" strike="noStrike">
              <a:solidFill>
                <a:schemeClr val="dk1"/>
              </a:solidFill>
              <a:latin typeface="Calibri"/>
              <a:ea typeface="Calibri"/>
              <a:cs typeface="Calibri"/>
              <a:sym typeface="Calibri"/>
            </a:endParaRPr>
          </a:p>
        </p:txBody>
      </p:sp>
      <p:sp>
        <p:nvSpPr>
          <p:cNvPr id="233" name="Google Shape;233;g265f3452c56_0_200"/>
          <p:cNvSpPr/>
          <p:nvPr/>
        </p:nvSpPr>
        <p:spPr>
          <a:xfrm>
            <a:off x="9272159" y="5537200"/>
            <a:ext cx="14539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234" name="Google Shape;234;g265f3452c56_0_200"/>
          <p:cNvSpPr/>
          <p:nvPr/>
        </p:nvSpPr>
        <p:spPr>
          <a:xfrm>
            <a:off x="9272159" y="8636000"/>
            <a:ext cx="68715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65f3452c56_0_200"/>
          <p:cNvSpPr/>
          <p:nvPr/>
        </p:nvSpPr>
        <p:spPr>
          <a:xfrm>
            <a:off x="9272159" y="86360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g265f3452c56_0_200"/>
          <p:cNvPicPr preferRelativeResize="0"/>
          <p:nvPr/>
        </p:nvPicPr>
        <p:blipFill rotWithShape="1">
          <a:blip r:embed="rId9">
            <a:alphaModFix/>
          </a:blip>
          <a:srcRect b="0" l="0" r="0" t="0"/>
          <a:stretch/>
        </p:blipFill>
        <p:spPr>
          <a:xfrm>
            <a:off x="9272159" y="8636000"/>
            <a:ext cx="1016127" cy="1016000"/>
          </a:xfrm>
          <a:prstGeom prst="rect">
            <a:avLst/>
          </a:prstGeom>
          <a:noFill/>
          <a:ln>
            <a:noFill/>
          </a:ln>
        </p:spPr>
      </p:pic>
      <p:pic>
        <p:nvPicPr>
          <p:cNvPr descr=" " id="237" name="Google Shape;237;g265f3452c56_0_200"/>
          <p:cNvPicPr preferRelativeResize="0"/>
          <p:nvPr/>
        </p:nvPicPr>
        <p:blipFill rotWithShape="1">
          <a:blip r:embed="rId10">
            <a:alphaModFix/>
          </a:blip>
          <a:srcRect b="0" l="0" r="0" t="0"/>
          <a:stretch/>
        </p:blipFill>
        <p:spPr>
          <a:xfrm>
            <a:off x="9570454" y="8720671"/>
            <a:ext cx="461859" cy="846671"/>
          </a:xfrm>
          <a:prstGeom prst="rect">
            <a:avLst/>
          </a:prstGeom>
          <a:noFill/>
          <a:ln>
            <a:noFill/>
          </a:ln>
        </p:spPr>
      </p:pic>
      <p:sp>
        <p:nvSpPr>
          <p:cNvPr id="238" name="Google Shape;238;g265f3452c56_0_200"/>
          <p:cNvSpPr/>
          <p:nvPr/>
        </p:nvSpPr>
        <p:spPr>
          <a:xfrm>
            <a:off x="9272159" y="9956800"/>
            <a:ext cx="68715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65f3452c56_0_200"/>
          <p:cNvSpPr/>
          <p:nvPr/>
        </p:nvSpPr>
        <p:spPr>
          <a:xfrm>
            <a:off x="9272159" y="9956800"/>
            <a:ext cx="700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40" name="Google Shape;240;g265f3452c56_0_200"/>
          <p:cNvSpPr/>
          <p:nvPr/>
        </p:nvSpPr>
        <p:spPr>
          <a:xfrm>
            <a:off x="16842305" y="8636000"/>
            <a:ext cx="68715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65f3452c56_0_200"/>
          <p:cNvSpPr/>
          <p:nvPr/>
        </p:nvSpPr>
        <p:spPr>
          <a:xfrm>
            <a:off x="16842305" y="86360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2" name="Google Shape;242;g265f3452c56_0_200"/>
          <p:cNvPicPr preferRelativeResize="0"/>
          <p:nvPr/>
        </p:nvPicPr>
        <p:blipFill rotWithShape="1">
          <a:blip r:embed="rId9">
            <a:alphaModFix/>
          </a:blip>
          <a:srcRect b="0" l="0" r="0" t="0"/>
          <a:stretch/>
        </p:blipFill>
        <p:spPr>
          <a:xfrm>
            <a:off x="16842305" y="8636000"/>
            <a:ext cx="1016127" cy="1016000"/>
          </a:xfrm>
          <a:prstGeom prst="rect">
            <a:avLst/>
          </a:prstGeom>
          <a:noFill/>
          <a:ln>
            <a:noFill/>
          </a:ln>
        </p:spPr>
      </p:pic>
      <p:pic>
        <p:nvPicPr>
          <p:cNvPr descr=" " id="243" name="Google Shape;243;g265f3452c56_0_200"/>
          <p:cNvPicPr preferRelativeResize="0"/>
          <p:nvPr/>
        </p:nvPicPr>
        <p:blipFill rotWithShape="1">
          <a:blip r:embed="rId11">
            <a:alphaModFix/>
          </a:blip>
          <a:srcRect b="0" l="0" r="0" t="0"/>
          <a:stretch/>
        </p:blipFill>
        <p:spPr>
          <a:xfrm>
            <a:off x="16905813" y="8763000"/>
            <a:ext cx="889111" cy="825500"/>
          </a:xfrm>
          <a:prstGeom prst="rect">
            <a:avLst/>
          </a:prstGeom>
          <a:noFill/>
          <a:ln>
            <a:noFill/>
          </a:ln>
        </p:spPr>
      </p:pic>
      <p:sp>
        <p:nvSpPr>
          <p:cNvPr id="244" name="Google Shape;244;g265f3452c56_0_200"/>
          <p:cNvSpPr/>
          <p:nvPr/>
        </p:nvSpPr>
        <p:spPr>
          <a:xfrm>
            <a:off x="16842305" y="9956800"/>
            <a:ext cx="68715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65f3452c56_0_200"/>
          <p:cNvSpPr/>
          <p:nvPr/>
        </p:nvSpPr>
        <p:spPr>
          <a:xfrm>
            <a:off x="16842305" y="9956800"/>
            <a:ext cx="700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0" name="Shape 250"/>
        <p:cNvGrpSpPr/>
        <p:nvPr/>
      </p:nvGrpSpPr>
      <p:grpSpPr>
        <a:xfrm>
          <a:off x="0" y="0"/>
          <a:ext cx="0" cy="0"/>
          <a:chOff x="0" y="0"/>
          <a:chExt cx="0" cy="0"/>
        </a:xfrm>
      </p:grpSpPr>
      <p:pic>
        <p:nvPicPr>
          <p:cNvPr descr=" " id="251" name="Google Shape;251;g265f3452c56_0_224"/>
          <p:cNvPicPr preferRelativeResize="0"/>
          <p:nvPr/>
        </p:nvPicPr>
        <p:blipFill rotWithShape="1">
          <a:blip r:embed="rId3">
            <a:alphaModFix/>
          </a:blip>
          <a:srcRect b="0" l="0" r="0" t="0"/>
          <a:stretch/>
        </p:blipFill>
        <p:spPr>
          <a:xfrm>
            <a:off x="0" y="0"/>
            <a:ext cx="13882835" cy="12369800"/>
          </a:xfrm>
          <a:prstGeom prst="rect">
            <a:avLst/>
          </a:prstGeom>
          <a:noFill/>
          <a:ln>
            <a:noFill/>
          </a:ln>
        </p:spPr>
      </p:pic>
      <p:pic>
        <p:nvPicPr>
          <p:cNvPr descr=" " id="252" name="Google Shape;252;g265f3452c56_0_224"/>
          <p:cNvPicPr preferRelativeResize="0"/>
          <p:nvPr/>
        </p:nvPicPr>
        <p:blipFill rotWithShape="1">
          <a:blip r:embed="rId4">
            <a:alphaModFix/>
          </a:blip>
          <a:srcRect b="0" l="0" r="0" t="0"/>
          <a:stretch/>
        </p:blipFill>
        <p:spPr>
          <a:xfrm>
            <a:off x="0" y="1638300"/>
            <a:ext cx="24387048" cy="38100"/>
          </a:xfrm>
          <a:prstGeom prst="rect">
            <a:avLst/>
          </a:prstGeom>
          <a:noFill/>
          <a:ln>
            <a:noFill/>
          </a:ln>
        </p:spPr>
      </p:pic>
      <p:pic>
        <p:nvPicPr>
          <p:cNvPr descr=" " id="253" name="Google Shape;253;g265f3452c56_0_224"/>
          <p:cNvPicPr preferRelativeResize="0"/>
          <p:nvPr/>
        </p:nvPicPr>
        <p:blipFill rotWithShape="1">
          <a:blip r:embed="rId5">
            <a:alphaModFix/>
          </a:blip>
          <a:srcRect b="0" l="0" r="0" t="0"/>
          <a:stretch/>
        </p:blipFill>
        <p:spPr>
          <a:xfrm>
            <a:off x="2146568" y="0"/>
            <a:ext cx="38105" cy="13716000"/>
          </a:xfrm>
          <a:prstGeom prst="rect">
            <a:avLst/>
          </a:prstGeom>
          <a:noFill/>
          <a:ln>
            <a:noFill/>
          </a:ln>
        </p:spPr>
      </p:pic>
      <p:sp>
        <p:nvSpPr>
          <p:cNvPr id="254" name="Google Shape;254;g265f3452c56_0_2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65f3452c56_0_2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6" name="Google Shape;256;g265f3452c56_0_224"/>
          <p:cNvPicPr preferRelativeResize="0"/>
          <p:nvPr/>
        </p:nvPicPr>
        <p:blipFill rotWithShape="1">
          <a:blip r:embed="rId7">
            <a:alphaModFix/>
          </a:blip>
          <a:srcRect b="0" l="0" r="0" t="0"/>
          <a:stretch/>
        </p:blipFill>
        <p:spPr>
          <a:xfrm>
            <a:off x="10059657" y="2235200"/>
            <a:ext cx="12803200" cy="10807700"/>
          </a:xfrm>
          <a:prstGeom prst="rect">
            <a:avLst/>
          </a:prstGeom>
          <a:noFill/>
          <a:ln>
            <a:noFill/>
          </a:ln>
        </p:spPr>
      </p:pic>
      <p:sp>
        <p:nvSpPr>
          <p:cNvPr id="257" name="Google Shape;257;g265f3452c56_0_224"/>
          <p:cNvSpPr/>
          <p:nvPr/>
        </p:nvSpPr>
        <p:spPr>
          <a:xfrm>
            <a:off x="2768946" y="4064000"/>
            <a:ext cx="10690500" cy="567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The Enchanter: Cast Spells, Create Illusions, Bring Magic to Life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2" name="Shape 262"/>
        <p:cNvGrpSpPr/>
        <p:nvPr/>
      </p:nvGrpSpPr>
      <p:grpSpPr>
        <a:xfrm>
          <a:off x="0" y="0"/>
          <a:ext cx="0" cy="0"/>
          <a:chOff x="0" y="0"/>
          <a:chExt cx="0" cy="0"/>
        </a:xfrm>
      </p:grpSpPr>
      <p:pic>
        <p:nvPicPr>
          <p:cNvPr descr=" " id="263" name="Google Shape;263;g265f3452c56_0_235"/>
          <p:cNvPicPr preferRelativeResize="0"/>
          <p:nvPr/>
        </p:nvPicPr>
        <p:blipFill rotWithShape="1">
          <a:blip r:embed="rId3">
            <a:alphaModFix/>
          </a:blip>
          <a:srcRect b="0" l="0" r="0" t="0"/>
          <a:stretch/>
        </p:blipFill>
        <p:spPr>
          <a:xfrm>
            <a:off x="13781222" y="0"/>
            <a:ext cx="9691311" cy="7467600"/>
          </a:xfrm>
          <a:prstGeom prst="rect">
            <a:avLst/>
          </a:prstGeom>
          <a:noFill/>
          <a:ln>
            <a:noFill/>
          </a:ln>
        </p:spPr>
      </p:pic>
      <p:pic>
        <p:nvPicPr>
          <p:cNvPr descr=" " id="264" name="Google Shape;264;g265f3452c56_0_235"/>
          <p:cNvPicPr preferRelativeResize="0"/>
          <p:nvPr/>
        </p:nvPicPr>
        <p:blipFill rotWithShape="1">
          <a:blip r:embed="rId4">
            <a:alphaModFix/>
          </a:blip>
          <a:srcRect b="0" l="0" r="0" t="0"/>
          <a:stretch/>
        </p:blipFill>
        <p:spPr>
          <a:xfrm>
            <a:off x="9970746" y="0"/>
            <a:ext cx="14416302" cy="11277600"/>
          </a:xfrm>
          <a:prstGeom prst="rect">
            <a:avLst/>
          </a:prstGeom>
          <a:noFill/>
          <a:ln>
            <a:noFill/>
          </a:ln>
        </p:spPr>
      </p:pic>
      <p:pic>
        <p:nvPicPr>
          <p:cNvPr descr=" " id="265" name="Google Shape;265;g265f3452c56_0_235"/>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266" name="Google Shape;266;g265f3452c56_0_235"/>
          <p:cNvPicPr preferRelativeResize="0"/>
          <p:nvPr/>
        </p:nvPicPr>
        <p:blipFill rotWithShape="1">
          <a:blip r:embed="rId6">
            <a:alphaModFix/>
          </a:blip>
          <a:srcRect b="0" l="0" r="0" t="0"/>
          <a:stretch/>
        </p:blipFill>
        <p:spPr>
          <a:xfrm>
            <a:off x="9780222" y="0"/>
            <a:ext cx="38105" cy="13716000"/>
          </a:xfrm>
          <a:prstGeom prst="rect">
            <a:avLst/>
          </a:prstGeom>
          <a:noFill/>
          <a:ln>
            <a:noFill/>
          </a:ln>
        </p:spPr>
      </p:pic>
      <p:sp>
        <p:nvSpPr>
          <p:cNvPr id="267" name="Google Shape;267;g265f3452c56_0_2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g265f3452c56_0_23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69" name="Google Shape;269;g265f3452c56_0_235"/>
          <p:cNvPicPr preferRelativeResize="0"/>
          <p:nvPr/>
        </p:nvPicPr>
        <p:blipFill rotWithShape="1">
          <a:blip r:embed="rId8">
            <a:alphaModFix/>
          </a:blip>
          <a:srcRect b="0" l="0" r="0" t="0"/>
          <a:stretch/>
        </p:blipFill>
        <p:spPr>
          <a:xfrm>
            <a:off x="16905813" y="1892300"/>
            <a:ext cx="6084060" cy="11264900"/>
          </a:xfrm>
          <a:prstGeom prst="rect">
            <a:avLst/>
          </a:prstGeom>
          <a:noFill/>
          <a:ln>
            <a:noFill/>
          </a:ln>
        </p:spPr>
      </p:pic>
      <p:pic>
        <p:nvPicPr>
          <p:cNvPr descr=" " id="270" name="Google Shape;270;g265f3452c56_0_235"/>
          <p:cNvPicPr preferRelativeResize="0"/>
          <p:nvPr/>
        </p:nvPicPr>
        <p:blipFill rotWithShape="1">
          <a:blip r:embed="rId9">
            <a:alphaModFix/>
          </a:blip>
          <a:srcRect b="0" l="0" r="0" t="0"/>
          <a:stretch/>
        </p:blipFill>
        <p:spPr>
          <a:xfrm>
            <a:off x="10161270" y="1892300"/>
            <a:ext cx="6084060" cy="11264900"/>
          </a:xfrm>
          <a:prstGeom prst="rect">
            <a:avLst/>
          </a:prstGeom>
          <a:noFill/>
          <a:ln>
            <a:noFill/>
          </a:ln>
        </p:spPr>
      </p:pic>
      <p:sp>
        <p:nvSpPr>
          <p:cNvPr id="271" name="Google Shape;271;g265f3452c56_0_235"/>
          <p:cNvSpPr/>
          <p:nvPr/>
        </p:nvSpPr>
        <p:spPr>
          <a:xfrm>
            <a:off x="1244756" y="2641600"/>
            <a:ext cx="106905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Some Data</a:t>
            </a:r>
            <a:endParaRPr b="0" i="0" sz="8000" u="none" cap="none" strike="noStrike">
              <a:solidFill>
                <a:schemeClr val="dk1"/>
              </a:solidFill>
              <a:latin typeface="Calibri"/>
              <a:ea typeface="Calibri"/>
              <a:cs typeface="Calibri"/>
              <a:sym typeface="Calibri"/>
            </a:endParaRPr>
          </a:p>
        </p:txBody>
      </p:sp>
      <p:sp>
        <p:nvSpPr>
          <p:cNvPr id="272" name="Google Shape;272;g265f3452c56_0_235"/>
          <p:cNvSpPr/>
          <p:nvPr/>
        </p:nvSpPr>
        <p:spPr>
          <a:xfrm>
            <a:off x="1244756" y="5029200"/>
            <a:ext cx="8573700" cy="723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65f3452c56_0_235"/>
          <p:cNvSpPr/>
          <p:nvPr/>
        </p:nvSpPr>
        <p:spPr>
          <a:xfrm>
            <a:off x="1244756" y="5029200"/>
            <a:ext cx="8573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5f3452c56_0_235"/>
          <p:cNvSpPr/>
          <p:nvPr/>
        </p:nvSpPr>
        <p:spPr>
          <a:xfrm>
            <a:off x="1244756" y="5200650"/>
            <a:ext cx="19434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65f3452c56_0_235"/>
          <p:cNvSpPr/>
          <p:nvPr/>
        </p:nvSpPr>
        <p:spPr>
          <a:xfrm>
            <a:off x="1244756" y="5200650"/>
            <a:ext cx="22821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75%</a:t>
            </a:r>
            <a:endParaRPr b="0" i="0" sz="8000" u="none" cap="none" strike="noStrike">
              <a:solidFill>
                <a:schemeClr val="dk1"/>
              </a:solidFill>
              <a:latin typeface="Calibri"/>
              <a:ea typeface="Calibri"/>
              <a:cs typeface="Calibri"/>
              <a:sym typeface="Calibri"/>
            </a:endParaRPr>
          </a:p>
        </p:txBody>
      </p:sp>
      <p:sp>
        <p:nvSpPr>
          <p:cNvPr id="276" name="Google Shape;276;g265f3452c56_0_235"/>
          <p:cNvSpPr/>
          <p:nvPr/>
        </p:nvSpPr>
        <p:spPr>
          <a:xfrm>
            <a:off x="3391324" y="5029200"/>
            <a:ext cx="64269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65f3452c56_0_235"/>
          <p:cNvSpPr/>
          <p:nvPr/>
        </p:nvSpPr>
        <p:spPr>
          <a:xfrm>
            <a:off x="3391324" y="5029200"/>
            <a:ext cx="657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Enchanted Creatures</a:t>
            </a:r>
            <a:endParaRPr b="0" i="0" sz="3600" u="none" cap="none" strike="noStrike">
              <a:solidFill>
                <a:schemeClr val="dk1"/>
              </a:solidFill>
              <a:latin typeface="Calibri"/>
              <a:ea typeface="Calibri"/>
              <a:cs typeface="Calibri"/>
              <a:sym typeface="Calibri"/>
            </a:endParaRPr>
          </a:p>
        </p:txBody>
      </p:sp>
      <p:sp>
        <p:nvSpPr>
          <p:cNvPr id="278" name="Google Shape;278;g265f3452c56_0_235"/>
          <p:cNvSpPr/>
          <p:nvPr/>
        </p:nvSpPr>
        <p:spPr>
          <a:xfrm>
            <a:off x="3391324" y="5930900"/>
            <a:ext cx="6562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9" name="Google Shape;279;g265f3452c56_0_235"/>
          <p:cNvSpPr/>
          <p:nvPr/>
        </p:nvSpPr>
        <p:spPr>
          <a:xfrm>
            <a:off x="1244756" y="7759700"/>
            <a:ext cx="8573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65f3452c56_0_235"/>
          <p:cNvSpPr/>
          <p:nvPr/>
        </p:nvSpPr>
        <p:spPr>
          <a:xfrm>
            <a:off x="1244756" y="7759700"/>
            <a:ext cx="2019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65f3452c56_0_235"/>
          <p:cNvSpPr/>
          <p:nvPr/>
        </p:nvSpPr>
        <p:spPr>
          <a:xfrm>
            <a:off x="1244756" y="7759700"/>
            <a:ext cx="23583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60%</a:t>
            </a:r>
            <a:endParaRPr b="0" i="0" sz="8000" u="none" cap="none" strike="noStrike">
              <a:solidFill>
                <a:schemeClr val="dk1"/>
              </a:solidFill>
              <a:latin typeface="Calibri"/>
              <a:ea typeface="Calibri"/>
              <a:cs typeface="Calibri"/>
              <a:sym typeface="Calibri"/>
            </a:endParaRPr>
          </a:p>
        </p:txBody>
      </p:sp>
      <p:sp>
        <p:nvSpPr>
          <p:cNvPr id="282" name="Google Shape;282;g265f3452c56_0_235"/>
          <p:cNvSpPr/>
          <p:nvPr/>
        </p:nvSpPr>
        <p:spPr>
          <a:xfrm>
            <a:off x="3467533" y="7893050"/>
            <a:ext cx="63507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5f3452c56_0_235"/>
          <p:cNvSpPr/>
          <p:nvPr/>
        </p:nvSpPr>
        <p:spPr>
          <a:xfrm>
            <a:off x="3467533" y="7893050"/>
            <a:ext cx="6503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Magic-Wielding Individuals</a:t>
            </a:r>
            <a:endParaRPr b="0" i="0" sz="3600" u="none" cap="none" strike="noStrike">
              <a:solidFill>
                <a:schemeClr val="dk1"/>
              </a:solidFill>
              <a:latin typeface="Calibri"/>
              <a:ea typeface="Calibri"/>
              <a:cs typeface="Calibri"/>
              <a:sym typeface="Calibri"/>
            </a:endParaRPr>
          </a:p>
        </p:txBody>
      </p:sp>
      <p:sp>
        <p:nvSpPr>
          <p:cNvPr id="284" name="Google Shape;284;g265f3452c56_0_235"/>
          <p:cNvSpPr/>
          <p:nvPr/>
        </p:nvSpPr>
        <p:spPr>
          <a:xfrm>
            <a:off x="3467533" y="8794750"/>
            <a:ext cx="6486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5" name="Google Shape;285;g265f3452c56_0_235"/>
          <p:cNvSpPr/>
          <p:nvPr/>
        </p:nvSpPr>
        <p:spPr>
          <a:xfrm>
            <a:off x="1244756" y="10147300"/>
            <a:ext cx="8573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5f3452c56_0_235"/>
          <p:cNvSpPr/>
          <p:nvPr/>
        </p:nvSpPr>
        <p:spPr>
          <a:xfrm>
            <a:off x="1244756" y="10318750"/>
            <a:ext cx="2019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5f3452c56_0_235"/>
          <p:cNvSpPr/>
          <p:nvPr/>
        </p:nvSpPr>
        <p:spPr>
          <a:xfrm>
            <a:off x="1244756" y="10318750"/>
            <a:ext cx="23583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90%</a:t>
            </a:r>
            <a:endParaRPr b="0" i="0" sz="8000" u="none" cap="none" strike="noStrike">
              <a:solidFill>
                <a:schemeClr val="dk1"/>
              </a:solidFill>
              <a:latin typeface="Calibri"/>
              <a:ea typeface="Calibri"/>
              <a:cs typeface="Calibri"/>
              <a:sym typeface="Calibri"/>
            </a:endParaRPr>
          </a:p>
        </p:txBody>
      </p:sp>
      <p:sp>
        <p:nvSpPr>
          <p:cNvPr id="288" name="Google Shape;288;g265f3452c56_0_235"/>
          <p:cNvSpPr/>
          <p:nvPr/>
        </p:nvSpPr>
        <p:spPr>
          <a:xfrm>
            <a:off x="3467533" y="10147300"/>
            <a:ext cx="6350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5f3452c56_0_235"/>
          <p:cNvSpPr/>
          <p:nvPr/>
        </p:nvSpPr>
        <p:spPr>
          <a:xfrm>
            <a:off x="3467533" y="10147300"/>
            <a:ext cx="6503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Spells Cast</a:t>
            </a:r>
            <a:endParaRPr b="0" i="0" sz="3600" u="none" cap="none" strike="noStrike">
              <a:solidFill>
                <a:schemeClr val="dk1"/>
              </a:solidFill>
              <a:latin typeface="Calibri"/>
              <a:ea typeface="Calibri"/>
              <a:cs typeface="Calibri"/>
              <a:sym typeface="Calibri"/>
            </a:endParaRPr>
          </a:p>
        </p:txBody>
      </p:sp>
      <p:sp>
        <p:nvSpPr>
          <p:cNvPr id="290" name="Google Shape;290;g265f3452c56_0_235"/>
          <p:cNvSpPr/>
          <p:nvPr/>
        </p:nvSpPr>
        <p:spPr>
          <a:xfrm>
            <a:off x="3467533" y="110490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5" name="Shape 295"/>
        <p:cNvGrpSpPr/>
        <p:nvPr/>
      </p:nvGrpSpPr>
      <p:grpSpPr>
        <a:xfrm>
          <a:off x="0" y="0"/>
          <a:ext cx="0" cy="0"/>
          <a:chOff x="0" y="0"/>
          <a:chExt cx="0" cy="0"/>
        </a:xfrm>
      </p:grpSpPr>
      <p:pic>
        <p:nvPicPr>
          <p:cNvPr descr=" " id="296" name="Google Shape;296;g265f3452c56_0_267"/>
          <p:cNvPicPr preferRelativeResize="0"/>
          <p:nvPr/>
        </p:nvPicPr>
        <p:blipFill rotWithShape="1">
          <a:blip r:embed="rId3">
            <a:alphaModFix/>
          </a:blip>
          <a:srcRect b="0" l="0" r="0" t="0"/>
          <a:stretch/>
        </p:blipFill>
        <p:spPr>
          <a:xfrm>
            <a:off x="13781222" y="0"/>
            <a:ext cx="9691311" cy="7467600"/>
          </a:xfrm>
          <a:prstGeom prst="rect">
            <a:avLst/>
          </a:prstGeom>
          <a:noFill/>
          <a:ln>
            <a:noFill/>
          </a:ln>
        </p:spPr>
      </p:pic>
      <p:pic>
        <p:nvPicPr>
          <p:cNvPr descr=" " id="297" name="Google Shape;297;g265f3452c56_0_267"/>
          <p:cNvPicPr preferRelativeResize="0"/>
          <p:nvPr/>
        </p:nvPicPr>
        <p:blipFill rotWithShape="1">
          <a:blip r:embed="rId4">
            <a:alphaModFix/>
          </a:blip>
          <a:srcRect b="0" l="0" r="0" t="0"/>
          <a:stretch/>
        </p:blipFill>
        <p:spPr>
          <a:xfrm>
            <a:off x="9970746" y="0"/>
            <a:ext cx="14416302" cy="11277600"/>
          </a:xfrm>
          <a:prstGeom prst="rect">
            <a:avLst/>
          </a:prstGeom>
          <a:noFill/>
          <a:ln>
            <a:noFill/>
          </a:ln>
        </p:spPr>
      </p:pic>
      <p:pic>
        <p:nvPicPr>
          <p:cNvPr descr=" " id="298" name="Google Shape;298;g265f3452c56_0_267"/>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299" name="Google Shape;299;g265f3452c56_0_267"/>
          <p:cNvPicPr preferRelativeResize="0"/>
          <p:nvPr/>
        </p:nvPicPr>
        <p:blipFill rotWithShape="1">
          <a:blip r:embed="rId6">
            <a:alphaModFix/>
          </a:blip>
          <a:srcRect b="0" l="0" r="0" t="0"/>
          <a:stretch/>
        </p:blipFill>
        <p:spPr>
          <a:xfrm>
            <a:off x="4115314" y="0"/>
            <a:ext cx="38105" cy="13716000"/>
          </a:xfrm>
          <a:prstGeom prst="rect">
            <a:avLst/>
          </a:prstGeom>
          <a:noFill/>
          <a:ln>
            <a:noFill/>
          </a:ln>
        </p:spPr>
      </p:pic>
      <p:sp>
        <p:nvSpPr>
          <p:cNvPr id="300" name="Google Shape;300;g265f3452c56_0_2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1" name="Google Shape;301;g265f3452c56_0_26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02" name="Google Shape;302;g265f3452c56_0_267"/>
          <p:cNvSpPr/>
          <p:nvPr/>
        </p:nvSpPr>
        <p:spPr>
          <a:xfrm>
            <a:off x="4305838" y="3403600"/>
            <a:ext cx="15762600" cy="819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5f3452c56_0_267"/>
          <p:cNvSpPr/>
          <p:nvPr/>
        </p:nvSpPr>
        <p:spPr>
          <a:xfrm>
            <a:off x="4305838" y="3403600"/>
            <a:ext cx="15762600" cy="656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65f3452c56_0_267"/>
          <p:cNvSpPr/>
          <p:nvPr/>
        </p:nvSpPr>
        <p:spPr>
          <a:xfrm>
            <a:off x="6376197" y="3403600"/>
            <a:ext cx="11622000" cy="63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24000"/>
              <a:buFont typeface="Pacifico"/>
              <a:buNone/>
            </a:pPr>
            <a:r>
              <a:rPr b="0" i="0" lang="en-US" sz="24000" u="none" cap="none" strike="noStrike">
                <a:solidFill>
                  <a:srgbClr val="000000"/>
                </a:solidFill>
                <a:latin typeface="Pacifico"/>
                <a:ea typeface="Pacifico"/>
                <a:cs typeface="Pacifico"/>
                <a:sym typeface="Pacifico"/>
              </a:rPr>
              <a:t>234,567</a:t>
            </a:r>
            <a:endParaRPr b="0" i="0" sz="24000" u="none" cap="none" strike="noStrike">
              <a:solidFill>
                <a:schemeClr val="dk1"/>
              </a:solidFill>
              <a:latin typeface="Calibri"/>
              <a:ea typeface="Calibri"/>
              <a:cs typeface="Calibri"/>
              <a:sym typeface="Calibri"/>
            </a:endParaRPr>
          </a:p>
        </p:txBody>
      </p:sp>
      <p:sp>
        <p:nvSpPr>
          <p:cNvPr id="305" name="Google Shape;305;g265f3452c56_0_267"/>
          <p:cNvSpPr/>
          <p:nvPr/>
        </p:nvSpPr>
        <p:spPr>
          <a:xfrm>
            <a:off x="4170355" y="87503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6400"/>
              <a:buFont typeface="Poppins"/>
              <a:buNone/>
            </a:pPr>
            <a:r>
              <a:rPr b="1" i="0" lang="en-US" sz="6400" u="none" cap="none" strike="noStrike">
                <a:solidFill>
                  <a:srgbClr val="4D4D4D"/>
                </a:solidFill>
                <a:latin typeface="Poppins"/>
                <a:ea typeface="Poppins"/>
                <a:cs typeface="Poppins"/>
                <a:sym typeface="Poppins"/>
              </a:rPr>
              <a:t>UNICORN SIGHTINGS</a:t>
            </a:r>
            <a:endParaRPr b="0" i="0" sz="6400" u="none" cap="none" strike="noStrike">
              <a:solidFill>
                <a:schemeClr val="dk1"/>
              </a:solidFill>
              <a:latin typeface="Calibri"/>
              <a:ea typeface="Calibri"/>
              <a:cs typeface="Calibri"/>
              <a:sym typeface="Calibri"/>
            </a:endParaRPr>
          </a:p>
        </p:txBody>
      </p:sp>
      <p:sp>
        <p:nvSpPr>
          <p:cNvPr id="306" name="Google Shape;306;g265f3452c56_0_267"/>
          <p:cNvSpPr/>
          <p:nvPr/>
        </p:nvSpPr>
        <p:spPr>
          <a:xfrm>
            <a:off x="7483352" y="103759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1" name="Shape 311"/>
        <p:cNvGrpSpPr/>
        <p:nvPr/>
      </p:nvGrpSpPr>
      <p:grpSpPr>
        <a:xfrm>
          <a:off x="0" y="0"/>
          <a:ext cx="0" cy="0"/>
          <a:chOff x="0" y="0"/>
          <a:chExt cx="0" cy="0"/>
        </a:xfrm>
      </p:grpSpPr>
      <p:pic>
        <p:nvPicPr>
          <p:cNvPr descr=" " id="312" name="Google Shape;312;g265f3452c56_0_282"/>
          <p:cNvPicPr preferRelativeResize="0"/>
          <p:nvPr/>
        </p:nvPicPr>
        <p:blipFill rotWithShape="1">
          <a:blip r:embed="rId3">
            <a:alphaModFix/>
          </a:blip>
          <a:srcRect b="0" l="0" r="0" t="0"/>
          <a:stretch/>
        </p:blipFill>
        <p:spPr>
          <a:xfrm>
            <a:off x="0" y="4470400"/>
            <a:ext cx="9691311" cy="7886700"/>
          </a:xfrm>
          <a:prstGeom prst="rect">
            <a:avLst/>
          </a:prstGeom>
          <a:noFill/>
          <a:ln>
            <a:noFill/>
          </a:ln>
        </p:spPr>
      </p:pic>
      <p:pic>
        <p:nvPicPr>
          <p:cNvPr descr=" " id="313" name="Google Shape;313;g265f3452c56_0_282"/>
          <p:cNvPicPr preferRelativeResize="0"/>
          <p:nvPr/>
        </p:nvPicPr>
        <p:blipFill rotWithShape="1">
          <a:blip r:embed="rId4">
            <a:alphaModFix/>
          </a:blip>
          <a:srcRect b="0" l="0" r="0" t="0"/>
          <a:stretch/>
        </p:blipFill>
        <p:spPr>
          <a:xfrm>
            <a:off x="0" y="660400"/>
            <a:ext cx="13501788" cy="13055600"/>
          </a:xfrm>
          <a:prstGeom prst="rect">
            <a:avLst/>
          </a:prstGeom>
          <a:noFill/>
          <a:ln>
            <a:noFill/>
          </a:ln>
        </p:spPr>
      </p:pic>
      <p:pic>
        <p:nvPicPr>
          <p:cNvPr descr=" " id="314" name="Google Shape;314;g265f3452c56_0_282"/>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315" name="Google Shape;315;g265f3452c56_0_282"/>
          <p:cNvPicPr preferRelativeResize="0"/>
          <p:nvPr/>
        </p:nvPicPr>
        <p:blipFill rotWithShape="1">
          <a:blip r:embed="rId6">
            <a:alphaModFix/>
          </a:blip>
          <a:srcRect b="0" l="0" r="0" t="0"/>
          <a:stretch/>
        </p:blipFill>
        <p:spPr>
          <a:xfrm>
            <a:off x="21389473" y="0"/>
            <a:ext cx="38105" cy="13716000"/>
          </a:xfrm>
          <a:prstGeom prst="rect">
            <a:avLst/>
          </a:prstGeom>
          <a:noFill/>
          <a:ln>
            <a:noFill/>
          </a:ln>
        </p:spPr>
      </p:pic>
      <p:sp>
        <p:nvSpPr>
          <p:cNvPr id="316" name="Google Shape;316;g265f3452c56_0_2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7" name="Google Shape;317;g265f3452c56_0_28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18" name="Google Shape;318;g265f3452c56_0_282"/>
          <p:cNvSpPr/>
          <p:nvPr/>
        </p:nvSpPr>
        <p:spPr>
          <a:xfrm>
            <a:off x="3391324" y="32639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65f3452c56_0_282"/>
          <p:cNvSpPr/>
          <p:nvPr/>
        </p:nvSpPr>
        <p:spPr>
          <a:xfrm>
            <a:off x="3969246" y="3263900"/>
            <a:ext cx="67191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65f3452c56_0_282"/>
          <p:cNvSpPr/>
          <p:nvPr/>
        </p:nvSpPr>
        <p:spPr>
          <a:xfrm>
            <a:off x="3969246" y="3263900"/>
            <a:ext cx="72612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233 Coins</a:t>
            </a:r>
            <a:endParaRPr b="0" i="0" sz="12800" u="none" cap="none" strike="noStrike">
              <a:solidFill>
                <a:schemeClr val="dk1"/>
              </a:solidFill>
              <a:latin typeface="Calibri"/>
              <a:ea typeface="Calibri"/>
              <a:cs typeface="Calibri"/>
              <a:sym typeface="Calibri"/>
            </a:endParaRPr>
          </a:p>
        </p:txBody>
      </p:sp>
      <p:sp>
        <p:nvSpPr>
          <p:cNvPr id="321" name="Google Shape;321;g265f3452c56_0_282"/>
          <p:cNvSpPr/>
          <p:nvPr/>
        </p:nvSpPr>
        <p:spPr>
          <a:xfrm>
            <a:off x="3391324" y="6121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65f3452c56_0_282"/>
          <p:cNvSpPr/>
          <p:nvPr/>
        </p:nvSpPr>
        <p:spPr>
          <a:xfrm>
            <a:off x="3323582" y="6121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3" name="Google Shape;323;g265f3452c56_0_282"/>
          <p:cNvSpPr/>
          <p:nvPr/>
        </p:nvSpPr>
        <p:spPr>
          <a:xfrm>
            <a:off x="3391324" y="69850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65f3452c56_0_282"/>
          <p:cNvSpPr/>
          <p:nvPr/>
        </p:nvSpPr>
        <p:spPr>
          <a:xfrm>
            <a:off x="3524691" y="6985000"/>
            <a:ext cx="76083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5f3452c56_0_282"/>
          <p:cNvSpPr/>
          <p:nvPr/>
        </p:nvSpPr>
        <p:spPr>
          <a:xfrm>
            <a:off x="3524691" y="6985000"/>
            <a:ext cx="81501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456 Hours</a:t>
            </a:r>
            <a:endParaRPr b="0" i="0" sz="12800" u="none" cap="none" strike="noStrike">
              <a:solidFill>
                <a:schemeClr val="dk1"/>
              </a:solidFill>
              <a:latin typeface="Calibri"/>
              <a:ea typeface="Calibri"/>
              <a:cs typeface="Calibri"/>
              <a:sym typeface="Calibri"/>
            </a:endParaRPr>
          </a:p>
        </p:txBody>
      </p:sp>
      <p:sp>
        <p:nvSpPr>
          <p:cNvPr id="326" name="Google Shape;326;g265f3452c56_0_282"/>
          <p:cNvSpPr/>
          <p:nvPr/>
        </p:nvSpPr>
        <p:spPr>
          <a:xfrm>
            <a:off x="3391324" y="9842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65f3452c56_0_282"/>
          <p:cNvSpPr/>
          <p:nvPr/>
        </p:nvSpPr>
        <p:spPr>
          <a:xfrm>
            <a:off x="3323582" y="9842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8" name="Google Shape;328;g265f3452c56_0_282"/>
          <p:cNvSpPr/>
          <p:nvPr/>
        </p:nvSpPr>
        <p:spPr>
          <a:xfrm>
            <a:off x="13552594" y="32639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5f3452c56_0_282"/>
          <p:cNvSpPr/>
          <p:nvPr/>
        </p:nvSpPr>
        <p:spPr>
          <a:xfrm>
            <a:off x="15921440" y="3263900"/>
            <a:ext cx="31374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65f3452c56_0_282"/>
          <p:cNvSpPr/>
          <p:nvPr/>
        </p:nvSpPr>
        <p:spPr>
          <a:xfrm>
            <a:off x="15921440" y="3263900"/>
            <a:ext cx="36792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85%</a:t>
            </a:r>
            <a:endParaRPr b="0" i="0" sz="12800" u="none" cap="none" strike="noStrike">
              <a:solidFill>
                <a:schemeClr val="dk1"/>
              </a:solidFill>
              <a:latin typeface="Calibri"/>
              <a:ea typeface="Calibri"/>
              <a:cs typeface="Calibri"/>
              <a:sym typeface="Calibri"/>
            </a:endParaRPr>
          </a:p>
        </p:txBody>
      </p:sp>
      <p:sp>
        <p:nvSpPr>
          <p:cNvPr id="331" name="Google Shape;331;g265f3452c56_0_282"/>
          <p:cNvSpPr/>
          <p:nvPr/>
        </p:nvSpPr>
        <p:spPr>
          <a:xfrm>
            <a:off x="13552594" y="6121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65f3452c56_0_282"/>
          <p:cNvSpPr/>
          <p:nvPr/>
        </p:nvSpPr>
        <p:spPr>
          <a:xfrm>
            <a:off x="13484852" y="6121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3" name="Google Shape;333;g265f3452c56_0_282"/>
          <p:cNvSpPr/>
          <p:nvPr/>
        </p:nvSpPr>
        <p:spPr>
          <a:xfrm>
            <a:off x="13552594" y="6985000"/>
            <a:ext cx="78750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65f3452c56_0_282"/>
          <p:cNvSpPr/>
          <p:nvPr/>
        </p:nvSpPr>
        <p:spPr>
          <a:xfrm>
            <a:off x="14651281" y="6985000"/>
            <a:ext cx="56775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5f3452c56_0_282"/>
          <p:cNvSpPr/>
          <p:nvPr/>
        </p:nvSpPr>
        <p:spPr>
          <a:xfrm>
            <a:off x="14651281" y="6985000"/>
            <a:ext cx="62196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535 Km</a:t>
            </a:r>
            <a:endParaRPr b="0" i="0" sz="12800" u="none" cap="none" strike="noStrike">
              <a:solidFill>
                <a:schemeClr val="dk1"/>
              </a:solidFill>
              <a:latin typeface="Calibri"/>
              <a:ea typeface="Calibri"/>
              <a:cs typeface="Calibri"/>
              <a:sym typeface="Calibri"/>
            </a:endParaRPr>
          </a:p>
        </p:txBody>
      </p:sp>
      <p:sp>
        <p:nvSpPr>
          <p:cNvPr id="336" name="Google Shape;336;g265f3452c56_0_282"/>
          <p:cNvSpPr/>
          <p:nvPr/>
        </p:nvSpPr>
        <p:spPr>
          <a:xfrm>
            <a:off x="13552594" y="9842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5f3452c56_0_282"/>
          <p:cNvSpPr/>
          <p:nvPr/>
        </p:nvSpPr>
        <p:spPr>
          <a:xfrm>
            <a:off x="13484852" y="9842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2" name="Shape 342"/>
        <p:cNvGrpSpPr/>
        <p:nvPr/>
      </p:nvGrpSpPr>
      <p:grpSpPr>
        <a:xfrm>
          <a:off x="0" y="0"/>
          <a:ext cx="0" cy="0"/>
          <a:chOff x="0" y="0"/>
          <a:chExt cx="0" cy="0"/>
        </a:xfrm>
      </p:grpSpPr>
      <p:pic>
        <p:nvPicPr>
          <p:cNvPr descr=" " id="343" name="Google Shape;343;g265f3452c56_0_312"/>
          <p:cNvPicPr preferRelativeResize="0"/>
          <p:nvPr/>
        </p:nvPicPr>
        <p:blipFill rotWithShape="1">
          <a:blip r:embed="rId3">
            <a:alphaModFix/>
          </a:blip>
          <a:srcRect b="0" l="0" r="0" t="0"/>
          <a:stretch/>
        </p:blipFill>
        <p:spPr>
          <a:xfrm>
            <a:off x="18836454" y="7823200"/>
            <a:ext cx="5550594" cy="5892800"/>
          </a:xfrm>
          <a:prstGeom prst="rect">
            <a:avLst/>
          </a:prstGeom>
          <a:noFill/>
          <a:ln>
            <a:noFill/>
          </a:ln>
        </p:spPr>
      </p:pic>
      <p:pic>
        <p:nvPicPr>
          <p:cNvPr descr=" " id="344" name="Google Shape;344;g265f3452c56_0_312"/>
          <p:cNvPicPr preferRelativeResize="0"/>
          <p:nvPr/>
        </p:nvPicPr>
        <p:blipFill rotWithShape="1">
          <a:blip r:embed="rId4">
            <a:alphaModFix/>
          </a:blip>
          <a:srcRect b="0" l="0" r="0" t="0"/>
          <a:stretch/>
        </p:blipFill>
        <p:spPr>
          <a:xfrm>
            <a:off x="15025978" y="4013200"/>
            <a:ext cx="9361070" cy="9702800"/>
          </a:xfrm>
          <a:prstGeom prst="rect">
            <a:avLst/>
          </a:prstGeom>
          <a:noFill/>
          <a:ln>
            <a:noFill/>
          </a:ln>
        </p:spPr>
      </p:pic>
      <p:pic>
        <p:nvPicPr>
          <p:cNvPr descr=" " id="345" name="Google Shape;345;g265f3452c56_0_312"/>
          <p:cNvPicPr preferRelativeResize="0"/>
          <p:nvPr/>
        </p:nvPicPr>
        <p:blipFill rotWithShape="1">
          <a:blip r:embed="rId5">
            <a:alphaModFix/>
          </a:blip>
          <a:srcRect b="0" l="0" r="0" t="0"/>
          <a:stretch/>
        </p:blipFill>
        <p:spPr>
          <a:xfrm>
            <a:off x="0" y="3086100"/>
            <a:ext cx="24387048" cy="38100"/>
          </a:xfrm>
          <a:prstGeom prst="rect">
            <a:avLst/>
          </a:prstGeom>
          <a:noFill/>
          <a:ln>
            <a:noFill/>
          </a:ln>
        </p:spPr>
      </p:pic>
      <p:pic>
        <p:nvPicPr>
          <p:cNvPr descr=" " id="346" name="Google Shape;346;g265f3452c56_0_312"/>
          <p:cNvPicPr preferRelativeResize="0"/>
          <p:nvPr/>
        </p:nvPicPr>
        <p:blipFill rotWithShape="1">
          <a:blip r:embed="rId6">
            <a:alphaModFix/>
          </a:blip>
          <a:srcRect b="0" l="0" r="0" t="0"/>
          <a:stretch/>
        </p:blipFill>
        <p:spPr>
          <a:xfrm>
            <a:off x="12777797" y="0"/>
            <a:ext cx="38105" cy="13716000"/>
          </a:xfrm>
          <a:prstGeom prst="rect">
            <a:avLst/>
          </a:prstGeom>
          <a:noFill/>
          <a:ln>
            <a:noFill/>
          </a:ln>
        </p:spPr>
      </p:pic>
      <p:sp>
        <p:nvSpPr>
          <p:cNvPr id="347" name="Google Shape;347;g265f3452c56_0_3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8" name="Google Shape;348;g265f3452c56_0_3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9" name="Google Shape;349;g265f3452c56_0_312"/>
          <p:cNvSpPr/>
          <p:nvPr/>
        </p:nvSpPr>
        <p:spPr>
          <a:xfrm>
            <a:off x="2057657" y="381000"/>
            <a:ext cx="106905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Some Graph</a:t>
            </a:r>
            <a:endParaRPr b="0" i="0" sz="8000" u="none" cap="none" strike="noStrike">
              <a:solidFill>
                <a:schemeClr val="dk1"/>
              </a:solidFill>
              <a:latin typeface="Calibri"/>
              <a:ea typeface="Calibri"/>
              <a:cs typeface="Calibri"/>
              <a:sym typeface="Calibri"/>
            </a:endParaRPr>
          </a:p>
        </p:txBody>
      </p:sp>
      <p:sp>
        <p:nvSpPr>
          <p:cNvPr id="350" name="Google Shape;350;g265f3452c56_0_312"/>
          <p:cNvSpPr/>
          <p:nvPr/>
        </p:nvSpPr>
        <p:spPr>
          <a:xfrm>
            <a:off x="2057657"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65f3452c56_0_312"/>
          <p:cNvSpPr/>
          <p:nvPr/>
        </p:nvSpPr>
        <p:spPr>
          <a:xfrm>
            <a:off x="2325972"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820"/>
              <a:buFont typeface="Lato"/>
              <a:buNone/>
            </a:pPr>
            <a:r>
              <a:rPr b="0" i="0" lang="en-US" sz="1820" u="none" cap="none" strike="noStrike">
                <a:solidFill>
                  <a:srgbClr val="02020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2" name="Google Shape;352;g265f3452c56_0_312"/>
          <p:cNvSpPr/>
          <p:nvPr/>
        </p:nvSpPr>
        <p:spPr>
          <a:xfrm>
            <a:off x="267117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2185"/>
              <a:buFont typeface="Lato"/>
              <a:buNone/>
            </a:pPr>
            <a:r>
              <a:rPr b="0" i="0" lang="en-US" sz="2185" u="none" cap="none" strike="noStrike">
                <a:solidFill>
                  <a:srgbClr val="02020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3" name="Google Shape;353;g265f3452c56_0_312"/>
          <p:cNvSpPr/>
          <p:nvPr/>
        </p:nvSpPr>
        <p:spPr>
          <a:xfrm>
            <a:off x="381025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2185"/>
              <a:buFont typeface="Lato"/>
              <a:buNone/>
            </a:pPr>
            <a:r>
              <a:rPr b="0" i="0" lang="en-US" sz="2185" u="none" cap="none" strike="noStrike">
                <a:solidFill>
                  <a:srgbClr val="02020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4" name="Google Shape;354;g265f3452c56_0_312"/>
          <p:cNvSpPr/>
          <p:nvPr/>
        </p:nvSpPr>
        <p:spPr>
          <a:xfrm>
            <a:off x="4949321"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2185"/>
              <a:buFont typeface="Lato"/>
              <a:buNone/>
            </a:pPr>
            <a:r>
              <a:rPr b="0" i="0" lang="en-US" sz="2185" u="none" cap="none" strike="noStrike">
                <a:solidFill>
                  <a:srgbClr val="02020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5" name="Google Shape;355;g265f3452c56_0_312"/>
          <p:cNvSpPr/>
          <p:nvPr/>
        </p:nvSpPr>
        <p:spPr>
          <a:xfrm>
            <a:off x="60883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2185"/>
              <a:buFont typeface="Lato"/>
              <a:buNone/>
            </a:pPr>
            <a:r>
              <a:rPr b="0" i="0" lang="en-US" sz="2185" u="none" cap="none" strike="noStrike">
                <a:solidFill>
                  <a:srgbClr val="02020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6" name="Google Shape;356;g265f3452c56_0_312"/>
          <p:cNvSpPr/>
          <p:nvPr/>
        </p:nvSpPr>
        <p:spPr>
          <a:xfrm>
            <a:off x="7227513"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2185"/>
              <a:buFont typeface="Lato"/>
              <a:buNone/>
            </a:pPr>
            <a:r>
              <a:rPr b="0" i="0" lang="en-US" sz="2185" u="none" cap="none" strike="noStrike">
                <a:solidFill>
                  <a:srgbClr val="02020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7" name="Google Shape;357;g265f3452c56_0_312"/>
          <p:cNvSpPr/>
          <p:nvPr/>
        </p:nvSpPr>
        <p:spPr>
          <a:xfrm>
            <a:off x="836658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2185"/>
              <a:buFont typeface="Lato"/>
              <a:buNone/>
            </a:pPr>
            <a:r>
              <a:rPr b="0" i="0" lang="en-US" sz="2185" u="none" cap="none" strike="noStrike">
                <a:solidFill>
                  <a:srgbClr val="02020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8" name="Google Shape;358;g265f3452c56_0_312"/>
          <p:cNvSpPr/>
          <p:nvPr/>
        </p:nvSpPr>
        <p:spPr>
          <a:xfrm>
            <a:off x="950566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2185"/>
              <a:buFont typeface="Lato"/>
              <a:buNone/>
            </a:pPr>
            <a:r>
              <a:rPr b="0" i="0" lang="en-US" sz="2185" u="none" cap="none" strike="noStrike">
                <a:solidFill>
                  <a:srgbClr val="02020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9" name="Google Shape;359;g265f3452c56_0_312"/>
          <p:cNvSpPr/>
          <p:nvPr/>
        </p:nvSpPr>
        <p:spPr>
          <a:xfrm>
            <a:off x="1062115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2185"/>
              <a:buFont typeface="Lato"/>
              <a:buNone/>
            </a:pPr>
            <a:r>
              <a:rPr b="0" i="0" lang="en-US" sz="2185" u="none" cap="none" strike="noStrike">
                <a:solidFill>
                  <a:srgbClr val="02020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0" name="Google Shape;360;g265f3452c56_0_312"/>
          <p:cNvSpPr/>
          <p:nvPr/>
        </p:nvSpPr>
        <p:spPr>
          <a:xfrm>
            <a:off x="2191836"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820"/>
              <a:buFont typeface="Lato"/>
              <a:buNone/>
            </a:pPr>
            <a:r>
              <a:rPr b="0" i="0" lang="en-US" sz="1820" u="none" cap="none" strike="noStrike">
                <a:solidFill>
                  <a:srgbClr val="02020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1" name="Google Shape;361;g265f3452c56_0_312"/>
          <p:cNvSpPr/>
          <p:nvPr/>
        </p:nvSpPr>
        <p:spPr>
          <a:xfrm>
            <a:off x="2191836"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820"/>
              <a:buFont typeface="Lato"/>
              <a:buNone/>
            </a:pPr>
            <a:r>
              <a:rPr b="0" i="0" lang="en-US" sz="1820" u="none" cap="none" strike="noStrike">
                <a:solidFill>
                  <a:srgbClr val="02020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2" name="Google Shape;362;g265f3452c56_0_312"/>
          <p:cNvSpPr/>
          <p:nvPr/>
        </p:nvSpPr>
        <p:spPr>
          <a:xfrm>
            <a:off x="2191836"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820"/>
              <a:buFont typeface="Lato"/>
              <a:buNone/>
            </a:pPr>
            <a:r>
              <a:rPr b="0" i="0" lang="en-US" sz="1820" u="none" cap="none" strike="noStrike">
                <a:solidFill>
                  <a:srgbClr val="02020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3" name="Google Shape;363;g265f3452c56_0_312"/>
          <p:cNvSpPr/>
          <p:nvPr/>
        </p:nvSpPr>
        <p:spPr>
          <a:xfrm>
            <a:off x="2191836"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820"/>
              <a:buFont typeface="Lato"/>
              <a:buNone/>
            </a:pPr>
            <a:r>
              <a:rPr b="0" i="0" lang="en-US" sz="1820" u="none" cap="none" strike="noStrike">
                <a:solidFill>
                  <a:srgbClr val="02020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4" name="Google Shape;364;g265f3452c56_0_312"/>
          <p:cNvSpPr/>
          <p:nvPr/>
        </p:nvSpPr>
        <p:spPr>
          <a:xfrm>
            <a:off x="2191836"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820"/>
              <a:buFont typeface="Lato"/>
              <a:buNone/>
            </a:pPr>
            <a:r>
              <a:rPr b="0" i="0" lang="en-US" sz="1820" u="none" cap="none" strike="noStrike">
                <a:solidFill>
                  <a:srgbClr val="02020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5" name="Google Shape;365;g265f3452c56_0_312"/>
          <p:cNvSpPr/>
          <p:nvPr/>
        </p:nvSpPr>
        <p:spPr>
          <a:xfrm>
            <a:off x="2191836"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820"/>
              <a:buFont typeface="Lato"/>
              <a:buNone/>
            </a:pPr>
            <a:r>
              <a:rPr b="0" i="0" lang="en-US" sz="1820" u="none" cap="none" strike="noStrike">
                <a:solidFill>
                  <a:srgbClr val="02020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6" name="Google Shape;366;g265f3452c56_0_312"/>
          <p:cNvSpPr/>
          <p:nvPr/>
        </p:nvSpPr>
        <p:spPr>
          <a:xfrm>
            <a:off x="2191836"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820"/>
              <a:buFont typeface="Lato"/>
              <a:buNone/>
            </a:pPr>
            <a:r>
              <a:rPr b="0" i="0" lang="en-US" sz="1820" u="none" cap="none" strike="noStrike">
                <a:solidFill>
                  <a:srgbClr val="02020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7" name="Google Shape;367;g265f3452c56_0_312"/>
          <p:cNvSpPr/>
          <p:nvPr/>
        </p:nvSpPr>
        <p:spPr>
          <a:xfrm>
            <a:off x="2191836"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820"/>
              <a:buFont typeface="Lato"/>
              <a:buNone/>
            </a:pPr>
            <a:r>
              <a:rPr b="0" i="0" lang="en-US" sz="1820" u="none" cap="none" strike="noStrike">
                <a:solidFill>
                  <a:srgbClr val="02020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8" name="Google Shape;368;g265f3452c56_0_312"/>
          <p:cNvSpPr/>
          <p:nvPr/>
        </p:nvSpPr>
        <p:spPr>
          <a:xfrm>
            <a:off x="2191836"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820"/>
              <a:buFont typeface="Lato"/>
              <a:buNone/>
            </a:pPr>
            <a:r>
              <a:rPr b="0" i="0" lang="en-US" sz="1820" u="none" cap="none" strike="noStrike">
                <a:solidFill>
                  <a:srgbClr val="02020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9" name="Google Shape;369;g265f3452c56_0_312"/>
          <p:cNvSpPr/>
          <p:nvPr/>
        </p:nvSpPr>
        <p:spPr>
          <a:xfrm>
            <a:off x="2057657"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820"/>
              <a:buFont typeface="Lato"/>
              <a:buNone/>
            </a:pPr>
            <a:r>
              <a:rPr b="0" i="0" lang="en-US" sz="1820" u="none" cap="none" strike="noStrike">
                <a:solidFill>
                  <a:srgbClr val="02020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0" name="Google Shape;370;g265f3452c56_0_312"/>
          <p:cNvPicPr preferRelativeResize="0"/>
          <p:nvPr/>
        </p:nvPicPr>
        <p:blipFill rotWithShape="1">
          <a:blip r:embed="rId8">
            <a:alphaModFix/>
          </a:blip>
          <a:srcRect b="0" l="0" r="0" t="0"/>
          <a:stretch/>
        </p:blipFill>
        <p:spPr>
          <a:xfrm>
            <a:off x="2707984" y="3771900"/>
            <a:ext cx="8291592" cy="5511006"/>
          </a:xfrm>
          <a:prstGeom prst="rect">
            <a:avLst/>
          </a:prstGeom>
          <a:noFill/>
          <a:ln>
            <a:noFill/>
          </a:ln>
        </p:spPr>
      </p:pic>
      <p:pic>
        <p:nvPicPr>
          <p:cNvPr descr=" " id="371" name="Google Shape;371;g265f3452c56_0_312"/>
          <p:cNvPicPr preferRelativeResize="0"/>
          <p:nvPr/>
        </p:nvPicPr>
        <p:blipFill rotWithShape="1">
          <a:blip r:embed="rId9">
            <a:alphaModFix/>
          </a:blip>
          <a:srcRect b="0" l="0" r="0" t="0"/>
          <a:stretch/>
        </p:blipFill>
        <p:spPr>
          <a:xfrm>
            <a:off x="3852284" y="4185444"/>
            <a:ext cx="11567" cy="5258445"/>
          </a:xfrm>
          <a:prstGeom prst="rect">
            <a:avLst/>
          </a:prstGeom>
          <a:noFill/>
          <a:ln>
            <a:noFill/>
          </a:ln>
        </p:spPr>
      </p:pic>
      <p:pic>
        <p:nvPicPr>
          <p:cNvPr descr=" " id="372" name="Google Shape;372;g265f3452c56_0_312"/>
          <p:cNvPicPr preferRelativeResize="0"/>
          <p:nvPr/>
        </p:nvPicPr>
        <p:blipFill rotWithShape="1">
          <a:blip r:embed="rId10">
            <a:alphaModFix/>
          </a:blip>
          <a:srcRect b="0" l="0" r="0" t="0"/>
          <a:stretch/>
        </p:blipFill>
        <p:spPr>
          <a:xfrm>
            <a:off x="4990797" y="4185444"/>
            <a:ext cx="11567" cy="5258445"/>
          </a:xfrm>
          <a:prstGeom prst="rect">
            <a:avLst/>
          </a:prstGeom>
          <a:noFill/>
          <a:ln>
            <a:noFill/>
          </a:ln>
        </p:spPr>
      </p:pic>
      <p:pic>
        <p:nvPicPr>
          <p:cNvPr descr=" " id="373" name="Google Shape;373;g265f3452c56_0_312"/>
          <p:cNvPicPr preferRelativeResize="0"/>
          <p:nvPr/>
        </p:nvPicPr>
        <p:blipFill rotWithShape="1">
          <a:blip r:embed="rId11">
            <a:alphaModFix/>
          </a:blip>
          <a:srcRect b="0" l="0" r="0" t="0"/>
          <a:stretch/>
        </p:blipFill>
        <p:spPr>
          <a:xfrm>
            <a:off x="6129313" y="4185444"/>
            <a:ext cx="11567" cy="5258445"/>
          </a:xfrm>
          <a:prstGeom prst="rect">
            <a:avLst/>
          </a:prstGeom>
          <a:noFill/>
          <a:ln>
            <a:noFill/>
          </a:ln>
        </p:spPr>
      </p:pic>
      <p:pic>
        <p:nvPicPr>
          <p:cNvPr descr=" " id="374" name="Google Shape;374;g265f3452c56_0_312"/>
          <p:cNvPicPr preferRelativeResize="0"/>
          <p:nvPr/>
        </p:nvPicPr>
        <p:blipFill rotWithShape="1">
          <a:blip r:embed="rId12">
            <a:alphaModFix/>
          </a:blip>
          <a:srcRect b="0" l="0" r="0" t="0"/>
          <a:stretch/>
        </p:blipFill>
        <p:spPr>
          <a:xfrm>
            <a:off x="7267826" y="4185444"/>
            <a:ext cx="11567" cy="5258445"/>
          </a:xfrm>
          <a:prstGeom prst="rect">
            <a:avLst/>
          </a:prstGeom>
          <a:noFill/>
          <a:ln>
            <a:noFill/>
          </a:ln>
        </p:spPr>
      </p:pic>
      <p:pic>
        <p:nvPicPr>
          <p:cNvPr descr=" " id="375" name="Google Shape;375;g265f3452c56_0_312"/>
          <p:cNvPicPr preferRelativeResize="0"/>
          <p:nvPr/>
        </p:nvPicPr>
        <p:blipFill rotWithShape="1">
          <a:blip r:embed="rId13">
            <a:alphaModFix/>
          </a:blip>
          <a:srcRect b="0" l="0" r="0" t="0"/>
          <a:stretch/>
        </p:blipFill>
        <p:spPr>
          <a:xfrm>
            <a:off x="8406345" y="4185444"/>
            <a:ext cx="11567" cy="5258445"/>
          </a:xfrm>
          <a:prstGeom prst="rect">
            <a:avLst/>
          </a:prstGeom>
          <a:noFill/>
          <a:ln>
            <a:noFill/>
          </a:ln>
        </p:spPr>
      </p:pic>
      <p:pic>
        <p:nvPicPr>
          <p:cNvPr descr=" " id="376" name="Google Shape;376;g265f3452c56_0_312"/>
          <p:cNvPicPr preferRelativeResize="0"/>
          <p:nvPr/>
        </p:nvPicPr>
        <p:blipFill rotWithShape="1">
          <a:blip r:embed="rId14">
            <a:alphaModFix/>
          </a:blip>
          <a:srcRect b="0" l="0" r="0" t="0"/>
          <a:stretch/>
        </p:blipFill>
        <p:spPr>
          <a:xfrm>
            <a:off x="9544858" y="4185444"/>
            <a:ext cx="11567" cy="5258445"/>
          </a:xfrm>
          <a:prstGeom prst="rect">
            <a:avLst/>
          </a:prstGeom>
          <a:noFill/>
          <a:ln>
            <a:noFill/>
          </a:ln>
        </p:spPr>
      </p:pic>
      <p:pic>
        <p:nvPicPr>
          <p:cNvPr descr=" " id="377" name="Google Shape;377;g265f3452c56_0_312"/>
          <p:cNvPicPr preferRelativeResize="0"/>
          <p:nvPr/>
        </p:nvPicPr>
        <p:blipFill rotWithShape="1">
          <a:blip r:embed="rId15">
            <a:alphaModFix/>
          </a:blip>
          <a:srcRect b="0" l="0" r="0" t="0"/>
          <a:stretch/>
        </p:blipFill>
        <p:spPr>
          <a:xfrm>
            <a:off x="10683372" y="4185444"/>
            <a:ext cx="11567" cy="5258445"/>
          </a:xfrm>
          <a:prstGeom prst="rect">
            <a:avLst/>
          </a:prstGeom>
          <a:noFill/>
          <a:ln>
            <a:noFill/>
          </a:ln>
        </p:spPr>
      </p:pic>
      <p:pic>
        <p:nvPicPr>
          <p:cNvPr descr=" " id="378" name="Google Shape;378;g265f3452c56_0_312"/>
          <p:cNvPicPr preferRelativeResize="0"/>
          <p:nvPr/>
        </p:nvPicPr>
        <p:blipFill rotWithShape="1">
          <a:blip r:embed="rId16">
            <a:alphaModFix/>
          </a:blip>
          <a:srcRect b="0" l="0" r="0" t="0"/>
          <a:stretch/>
        </p:blipFill>
        <p:spPr>
          <a:xfrm>
            <a:off x="2695056" y="5483845"/>
            <a:ext cx="8050167" cy="2373585"/>
          </a:xfrm>
          <a:prstGeom prst="rect">
            <a:avLst/>
          </a:prstGeom>
          <a:noFill/>
          <a:ln>
            <a:noFill/>
          </a:ln>
        </p:spPr>
      </p:pic>
      <p:pic>
        <p:nvPicPr>
          <p:cNvPr descr=" " id="379" name="Google Shape;379;g265f3452c56_0_312"/>
          <p:cNvPicPr preferRelativeResize="0"/>
          <p:nvPr/>
        </p:nvPicPr>
        <p:blipFill rotWithShape="1">
          <a:blip r:embed="rId17">
            <a:alphaModFix/>
          </a:blip>
          <a:srcRect b="0" l="0" r="0" t="0"/>
          <a:stretch/>
        </p:blipFill>
        <p:spPr>
          <a:xfrm>
            <a:off x="2708660" y="6359525"/>
            <a:ext cx="8044029" cy="2268538"/>
          </a:xfrm>
          <a:prstGeom prst="rect">
            <a:avLst/>
          </a:prstGeom>
          <a:noFill/>
          <a:ln>
            <a:noFill/>
          </a:ln>
        </p:spPr>
      </p:pic>
      <p:pic>
        <p:nvPicPr>
          <p:cNvPr descr=" " id="380" name="Google Shape;380;g265f3452c56_0_312"/>
          <p:cNvPicPr preferRelativeResize="0"/>
          <p:nvPr/>
        </p:nvPicPr>
        <p:blipFill rotWithShape="1">
          <a:blip r:embed="rId18">
            <a:alphaModFix/>
          </a:blip>
          <a:srcRect b="0" l="0" r="0" t="0"/>
          <a:stretch/>
        </p:blipFill>
        <p:spPr>
          <a:xfrm>
            <a:off x="3781268" y="6055643"/>
            <a:ext cx="153591" cy="153566"/>
          </a:xfrm>
          <a:prstGeom prst="rect">
            <a:avLst/>
          </a:prstGeom>
          <a:noFill/>
          <a:ln>
            <a:noFill/>
          </a:ln>
        </p:spPr>
      </p:pic>
      <p:pic>
        <p:nvPicPr>
          <p:cNvPr descr=" " id="381" name="Google Shape;381;g265f3452c56_0_312"/>
          <p:cNvPicPr preferRelativeResize="0"/>
          <p:nvPr/>
        </p:nvPicPr>
        <p:blipFill rotWithShape="1">
          <a:blip r:embed="rId19">
            <a:alphaModFix/>
          </a:blip>
          <a:srcRect b="0" l="0" r="0" t="0"/>
          <a:stretch/>
        </p:blipFill>
        <p:spPr>
          <a:xfrm>
            <a:off x="3781268" y="6981130"/>
            <a:ext cx="153591" cy="153566"/>
          </a:xfrm>
          <a:prstGeom prst="rect">
            <a:avLst/>
          </a:prstGeom>
          <a:noFill/>
          <a:ln>
            <a:noFill/>
          </a:ln>
        </p:spPr>
      </p:pic>
      <p:pic>
        <p:nvPicPr>
          <p:cNvPr descr=" " id="382" name="Google Shape;382;g265f3452c56_0_312"/>
          <p:cNvPicPr preferRelativeResize="0"/>
          <p:nvPr/>
        </p:nvPicPr>
        <p:blipFill rotWithShape="1">
          <a:blip r:embed="rId20">
            <a:alphaModFix/>
          </a:blip>
          <a:srcRect b="0" l="0" r="0" t="0"/>
          <a:stretch/>
        </p:blipFill>
        <p:spPr>
          <a:xfrm>
            <a:off x="4919784" y="5651277"/>
            <a:ext cx="153591" cy="153566"/>
          </a:xfrm>
          <a:prstGeom prst="rect">
            <a:avLst/>
          </a:prstGeom>
          <a:noFill/>
          <a:ln>
            <a:noFill/>
          </a:ln>
        </p:spPr>
      </p:pic>
      <p:pic>
        <p:nvPicPr>
          <p:cNvPr descr=" " id="383" name="Google Shape;383;g265f3452c56_0_312"/>
          <p:cNvPicPr preferRelativeResize="0"/>
          <p:nvPr/>
        </p:nvPicPr>
        <p:blipFill rotWithShape="1">
          <a:blip r:embed="rId21">
            <a:alphaModFix/>
          </a:blip>
          <a:srcRect b="0" l="0" r="0" t="0"/>
          <a:stretch/>
        </p:blipFill>
        <p:spPr>
          <a:xfrm>
            <a:off x="4919784" y="7415510"/>
            <a:ext cx="153591" cy="153566"/>
          </a:xfrm>
          <a:prstGeom prst="rect">
            <a:avLst/>
          </a:prstGeom>
          <a:noFill/>
          <a:ln>
            <a:noFill/>
          </a:ln>
        </p:spPr>
      </p:pic>
      <p:pic>
        <p:nvPicPr>
          <p:cNvPr descr=" " id="384" name="Google Shape;384;g265f3452c56_0_312"/>
          <p:cNvPicPr preferRelativeResize="0"/>
          <p:nvPr/>
        </p:nvPicPr>
        <p:blipFill rotWithShape="1">
          <a:blip r:embed="rId22">
            <a:alphaModFix/>
          </a:blip>
          <a:srcRect b="0" l="0" r="0" t="0"/>
          <a:stretch/>
        </p:blipFill>
        <p:spPr>
          <a:xfrm>
            <a:off x="6058301" y="7732812"/>
            <a:ext cx="153591" cy="153566"/>
          </a:xfrm>
          <a:prstGeom prst="rect">
            <a:avLst/>
          </a:prstGeom>
          <a:noFill/>
          <a:ln>
            <a:noFill/>
          </a:ln>
        </p:spPr>
      </p:pic>
      <p:pic>
        <p:nvPicPr>
          <p:cNvPr descr=" " id="385" name="Google Shape;385;g265f3452c56_0_312"/>
          <p:cNvPicPr preferRelativeResize="0"/>
          <p:nvPr/>
        </p:nvPicPr>
        <p:blipFill rotWithShape="1">
          <a:blip r:embed="rId23">
            <a:alphaModFix/>
          </a:blip>
          <a:srcRect b="0" l="0" r="0" t="0"/>
          <a:stretch/>
        </p:blipFill>
        <p:spPr>
          <a:xfrm>
            <a:off x="6058301" y="6311826"/>
            <a:ext cx="153591" cy="153566"/>
          </a:xfrm>
          <a:prstGeom prst="rect">
            <a:avLst/>
          </a:prstGeom>
          <a:noFill/>
          <a:ln>
            <a:noFill/>
          </a:ln>
        </p:spPr>
      </p:pic>
      <p:pic>
        <p:nvPicPr>
          <p:cNvPr descr=" " id="386" name="Google Shape;386;g265f3452c56_0_312"/>
          <p:cNvPicPr preferRelativeResize="0"/>
          <p:nvPr/>
        </p:nvPicPr>
        <p:blipFill rotWithShape="1">
          <a:blip r:embed="rId24">
            <a:alphaModFix/>
          </a:blip>
          <a:srcRect b="0" l="0" r="0" t="0"/>
          <a:stretch/>
        </p:blipFill>
        <p:spPr>
          <a:xfrm>
            <a:off x="7201440" y="6733232"/>
            <a:ext cx="153591" cy="153566"/>
          </a:xfrm>
          <a:prstGeom prst="rect">
            <a:avLst/>
          </a:prstGeom>
          <a:noFill/>
          <a:ln>
            <a:noFill/>
          </a:ln>
        </p:spPr>
      </p:pic>
      <p:pic>
        <p:nvPicPr>
          <p:cNvPr descr=" " id="387" name="Google Shape;387;g265f3452c56_0_312"/>
          <p:cNvPicPr preferRelativeResize="0"/>
          <p:nvPr/>
        </p:nvPicPr>
        <p:blipFill rotWithShape="1">
          <a:blip r:embed="rId25">
            <a:alphaModFix/>
          </a:blip>
          <a:srcRect b="0" l="0" r="0" t="0"/>
          <a:stretch/>
        </p:blipFill>
        <p:spPr>
          <a:xfrm>
            <a:off x="7201440" y="6420644"/>
            <a:ext cx="153591" cy="153566"/>
          </a:xfrm>
          <a:prstGeom prst="rect">
            <a:avLst/>
          </a:prstGeom>
          <a:noFill/>
          <a:ln>
            <a:noFill/>
          </a:ln>
        </p:spPr>
      </p:pic>
      <p:pic>
        <p:nvPicPr>
          <p:cNvPr descr=" " id="388" name="Google Shape;388;g265f3452c56_0_312"/>
          <p:cNvPicPr preferRelativeResize="0"/>
          <p:nvPr/>
        </p:nvPicPr>
        <p:blipFill rotWithShape="1">
          <a:blip r:embed="rId26">
            <a:alphaModFix/>
          </a:blip>
          <a:srcRect b="0" l="0" r="0" t="0"/>
          <a:stretch/>
        </p:blipFill>
        <p:spPr>
          <a:xfrm>
            <a:off x="8335330" y="7667575"/>
            <a:ext cx="153591" cy="153566"/>
          </a:xfrm>
          <a:prstGeom prst="rect">
            <a:avLst/>
          </a:prstGeom>
          <a:noFill/>
          <a:ln>
            <a:noFill/>
          </a:ln>
        </p:spPr>
      </p:pic>
      <p:pic>
        <p:nvPicPr>
          <p:cNvPr descr=" " id="389" name="Google Shape;389;g265f3452c56_0_312"/>
          <p:cNvPicPr preferRelativeResize="0"/>
          <p:nvPr/>
        </p:nvPicPr>
        <p:blipFill rotWithShape="1">
          <a:blip r:embed="rId27">
            <a:alphaModFix/>
          </a:blip>
          <a:srcRect b="0" l="0" r="0" t="0"/>
          <a:stretch/>
        </p:blipFill>
        <p:spPr>
          <a:xfrm>
            <a:off x="8335330" y="7076877"/>
            <a:ext cx="153591" cy="153566"/>
          </a:xfrm>
          <a:prstGeom prst="rect">
            <a:avLst/>
          </a:prstGeom>
          <a:noFill/>
          <a:ln>
            <a:noFill/>
          </a:ln>
        </p:spPr>
      </p:pic>
      <p:pic>
        <p:nvPicPr>
          <p:cNvPr descr=" " id="390" name="Google Shape;390;g265f3452c56_0_312"/>
          <p:cNvPicPr preferRelativeResize="0"/>
          <p:nvPr/>
        </p:nvPicPr>
        <p:blipFill rotWithShape="1">
          <a:blip r:embed="rId28">
            <a:alphaModFix/>
          </a:blip>
          <a:srcRect b="0" l="0" r="0" t="0"/>
          <a:stretch/>
        </p:blipFill>
        <p:spPr>
          <a:xfrm>
            <a:off x="9478473" y="6972449"/>
            <a:ext cx="153591" cy="153566"/>
          </a:xfrm>
          <a:prstGeom prst="rect">
            <a:avLst/>
          </a:prstGeom>
          <a:noFill/>
          <a:ln>
            <a:noFill/>
          </a:ln>
        </p:spPr>
      </p:pic>
      <p:pic>
        <p:nvPicPr>
          <p:cNvPr descr=" " id="391" name="Google Shape;391;g265f3452c56_0_312"/>
          <p:cNvPicPr preferRelativeResize="0"/>
          <p:nvPr/>
        </p:nvPicPr>
        <p:blipFill rotWithShape="1">
          <a:blip r:embed="rId29">
            <a:alphaModFix/>
          </a:blip>
          <a:srcRect b="0" l="0" r="0" t="0"/>
          <a:stretch/>
        </p:blipFill>
        <p:spPr>
          <a:xfrm>
            <a:off x="9478473" y="6572771"/>
            <a:ext cx="153591" cy="153566"/>
          </a:xfrm>
          <a:prstGeom prst="rect">
            <a:avLst/>
          </a:prstGeom>
          <a:noFill/>
          <a:ln>
            <a:noFill/>
          </a:ln>
        </p:spPr>
      </p:pic>
      <p:sp>
        <p:nvSpPr>
          <p:cNvPr id="392" name="Google Shape;392;g265f3452c56_0_312"/>
          <p:cNvSpPr/>
          <p:nvPr/>
        </p:nvSpPr>
        <p:spPr>
          <a:xfrm>
            <a:off x="15292711"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65f3452c56_0_312"/>
          <p:cNvSpPr/>
          <p:nvPr/>
        </p:nvSpPr>
        <p:spPr>
          <a:xfrm>
            <a:off x="15292711"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g265f3452c56_0_312"/>
          <p:cNvPicPr preferRelativeResize="0"/>
          <p:nvPr/>
        </p:nvPicPr>
        <p:blipFill rotWithShape="1">
          <a:blip r:embed="rId30">
            <a:alphaModFix/>
          </a:blip>
          <a:srcRect b="0" l="0" r="0" t="0"/>
          <a:stretch/>
        </p:blipFill>
        <p:spPr>
          <a:xfrm>
            <a:off x="15292711" y="4191000"/>
            <a:ext cx="5575997" cy="5575300"/>
          </a:xfrm>
          <a:prstGeom prst="rect">
            <a:avLst/>
          </a:prstGeom>
          <a:noFill/>
          <a:ln>
            <a:noFill/>
          </a:ln>
        </p:spPr>
      </p:pic>
      <p:pic>
        <p:nvPicPr>
          <p:cNvPr descr=" " id="395" name="Google Shape;395;g265f3452c56_0_312"/>
          <p:cNvPicPr preferRelativeResize="0"/>
          <p:nvPr/>
        </p:nvPicPr>
        <p:blipFill rotWithShape="1">
          <a:blip r:embed="rId31">
            <a:alphaModFix/>
          </a:blip>
          <a:srcRect b="0" l="0" r="0" t="0"/>
          <a:stretch/>
        </p:blipFill>
        <p:spPr>
          <a:xfrm>
            <a:off x="15292711" y="4191000"/>
            <a:ext cx="5575997" cy="5575300"/>
          </a:xfrm>
          <a:prstGeom prst="rect">
            <a:avLst/>
          </a:prstGeom>
          <a:noFill/>
          <a:ln>
            <a:noFill/>
          </a:ln>
        </p:spPr>
      </p:pic>
      <p:sp>
        <p:nvSpPr>
          <p:cNvPr id="396" name="Google Shape;396;g265f3452c56_0_312"/>
          <p:cNvSpPr/>
          <p:nvPr/>
        </p:nvSpPr>
        <p:spPr>
          <a:xfrm>
            <a:off x="17185248" y="6365379"/>
            <a:ext cx="1803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65f3452c56_0_312"/>
          <p:cNvSpPr/>
          <p:nvPr/>
        </p:nvSpPr>
        <p:spPr>
          <a:xfrm>
            <a:off x="17185248" y="6140450"/>
            <a:ext cx="2007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34.574</a:t>
            </a:r>
            <a:endParaRPr b="0" i="0" sz="4800" u="none" cap="none" strike="noStrike">
              <a:solidFill>
                <a:schemeClr val="dk1"/>
              </a:solidFill>
              <a:latin typeface="Calibri"/>
              <a:ea typeface="Calibri"/>
              <a:cs typeface="Calibri"/>
              <a:sym typeface="Calibri"/>
            </a:endParaRPr>
          </a:p>
        </p:txBody>
      </p:sp>
      <p:sp>
        <p:nvSpPr>
          <p:cNvPr id="398" name="Google Shape;398;g265f3452c56_0_312"/>
          <p:cNvSpPr/>
          <p:nvPr/>
        </p:nvSpPr>
        <p:spPr>
          <a:xfrm>
            <a:off x="17585348" y="72072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9" name="Google Shape;399;g265f3452c56_0_312"/>
          <p:cNvSpPr/>
          <p:nvPr/>
        </p:nvSpPr>
        <p:spPr>
          <a:xfrm>
            <a:off x="14162270" y="10515600"/>
            <a:ext cx="78750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65f3452c56_0_312"/>
          <p:cNvSpPr/>
          <p:nvPr/>
        </p:nvSpPr>
        <p:spPr>
          <a:xfrm>
            <a:off x="14162270" y="10515600"/>
            <a:ext cx="78750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65f3452c56_0_312"/>
          <p:cNvSpPr/>
          <p:nvPr/>
        </p:nvSpPr>
        <p:spPr>
          <a:xfrm>
            <a:off x="14060657" y="10515600"/>
            <a:ext cx="80781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Treasure Found</a:t>
            </a:r>
            <a:endParaRPr b="0" i="0" sz="4800" u="none" cap="none" strike="noStrike">
              <a:solidFill>
                <a:schemeClr val="dk1"/>
              </a:solidFill>
              <a:latin typeface="Calibri"/>
              <a:ea typeface="Calibri"/>
              <a:cs typeface="Calibri"/>
              <a:sym typeface="Calibri"/>
            </a:endParaRPr>
          </a:p>
        </p:txBody>
      </p:sp>
      <p:sp>
        <p:nvSpPr>
          <p:cNvPr id="402" name="Google Shape;402;g265f3452c56_0_312"/>
          <p:cNvSpPr/>
          <p:nvPr/>
        </p:nvSpPr>
        <p:spPr>
          <a:xfrm>
            <a:off x="14094528" y="11684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3" name="Google Shape;403;g265f3452c56_0_312"/>
          <p:cNvSpPr/>
          <p:nvPr/>
        </p:nvSpPr>
        <p:spPr>
          <a:xfrm>
            <a:off x="2591124" y="10515600"/>
            <a:ext cx="78750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65f3452c56_0_312"/>
          <p:cNvSpPr/>
          <p:nvPr/>
        </p:nvSpPr>
        <p:spPr>
          <a:xfrm>
            <a:off x="2591124" y="10515600"/>
            <a:ext cx="78750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65f3452c56_0_312"/>
          <p:cNvSpPr/>
          <p:nvPr/>
        </p:nvSpPr>
        <p:spPr>
          <a:xfrm>
            <a:off x="2489511" y="10515600"/>
            <a:ext cx="80781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Spellcasting Progress</a:t>
            </a:r>
            <a:endParaRPr b="0" i="0" sz="4800" u="none" cap="none" strike="noStrike">
              <a:solidFill>
                <a:schemeClr val="dk1"/>
              </a:solidFill>
              <a:latin typeface="Calibri"/>
              <a:ea typeface="Calibri"/>
              <a:cs typeface="Calibri"/>
              <a:sym typeface="Calibri"/>
            </a:endParaRPr>
          </a:p>
        </p:txBody>
      </p:sp>
      <p:sp>
        <p:nvSpPr>
          <p:cNvPr id="406" name="Google Shape;406;g265f3452c56_0_312"/>
          <p:cNvSpPr/>
          <p:nvPr/>
        </p:nvSpPr>
        <p:spPr>
          <a:xfrm>
            <a:off x="2523382" y="116840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1" name="Shape 411"/>
        <p:cNvGrpSpPr/>
        <p:nvPr/>
      </p:nvGrpSpPr>
      <p:grpSpPr>
        <a:xfrm>
          <a:off x="0" y="0"/>
          <a:ext cx="0" cy="0"/>
          <a:chOff x="0" y="0"/>
          <a:chExt cx="0" cy="0"/>
        </a:xfrm>
      </p:grpSpPr>
      <p:pic>
        <p:nvPicPr>
          <p:cNvPr descr=" " id="412" name="Google Shape;412;g265f3452c56_0_380"/>
          <p:cNvPicPr preferRelativeResize="0"/>
          <p:nvPr/>
        </p:nvPicPr>
        <p:blipFill rotWithShape="1">
          <a:blip r:embed="rId3">
            <a:alphaModFix/>
          </a:blip>
          <a:srcRect b="0" l="0" r="0" t="0"/>
          <a:stretch/>
        </p:blipFill>
        <p:spPr>
          <a:xfrm>
            <a:off x="8929216" y="4724400"/>
            <a:ext cx="9691311" cy="7886700"/>
          </a:xfrm>
          <a:prstGeom prst="rect">
            <a:avLst/>
          </a:prstGeom>
          <a:noFill/>
          <a:ln>
            <a:noFill/>
          </a:ln>
        </p:spPr>
      </p:pic>
      <p:pic>
        <p:nvPicPr>
          <p:cNvPr descr=" " id="413" name="Google Shape;413;g265f3452c56_0_380"/>
          <p:cNvPicPr preferRelativeResize="0"/>
          <p:nvPr/>
        </p:nvPicPr>
        <p:blipFill rotWithShape="1">
          <a:blip r:embed="rId4">
            <a:alphaModFix/>
          </a:blip>
          <a:srcRect b="0" l="0" r="0" t="0"/>
          <a:stretch/>
        </p:blipFill>
        <p:spPr>
          <a:xfrm>
            <a:off x="5118740" y="914400"/>
            <a:ext cx="17312264" cy="12801600"/>
          </a:xfrm>
          <a:prstGeom prst="rect">
            <a:avLst/>
          </a:prstGeom>
          <a:noFill/>
          <a:ln>
            <a:noFill/>
          </a:ln>
        </p:spPr>
      </p:pic>
      <p:pic>
        <p:nvPicPr>
          <p:cNvPr descr=" " id="414" name="Google Shape;414;g265f3452c56_0_380"/>
          <p:cNvPicPr preferRelativeResize="0"/>
          <p:nvPr/>
        </p:nvPicPr>
        <p:blipFill rotWithShape="1">
          <a:blip r:embed="rId5">
            <a:alphaModFix/>
          </a:blip>
          <a:srcRect b="0" l="0" r="0" t="0"/>
          <a:stretch/>
        </p:blipFill>
        <p:spPr>
          <a:xfrm>
            <a:off x="0" y="4483100"/>
            <a:ext cx="24387048" cy="38100"/>
          </a:xfrm>
          <a:prstGeom prst="rect">
            <a:avLst/>
          </a:prstGeom>
          <a:noFill/>
          <a:ln>
            <a:noFill/>
          </a:ln>
        </p:spPr>
      </p:pic>
      <p:pic>
        <p:nvPicPr>
          <p:cNvPr descr=" " id="415" name="Google Shape;415;g265f3452c56_0_380"/>
          <p:cNvPicPr preferRelativeResize="0"/>
          <p:nvPr/>
        </p:nvPicPr>
        <p:blipFill rotWithShape="1">
          <a:blip r:embed="rId6">
            <a:alphaModFix/>
          </a:blip>
          <a:srcRect b="0" l="0" r="0" t="0"/>
          <a:stretch/>
        </p:blipFill>
        <p:spPr>
          <a:xfrm>
            <a:off x="20957619" y="139700"/>
            <a:ext cx="38105" cy="13576300"/>
          </a:xfrm>
          <a:prstGeom prst="rect">
            <a:avLst/>
          </a:prstGeom>
          <a:noFill/>
          <a:ln>
            <a:noFill/>
          </a:ln>
        </p:spPr>
      </p:pic>
      <p:sp>
        <p:nvSpPr>
          <p:cNvPr id="416" name="Google Shape;416;g265f3452c56_0_3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g265f3452c56_0_38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18" name="Google Shape;418;g265f3452c56_0_380"/>
          <p:cNvSpPr/>
          <p:nvPr/>
        </p:nvSpPr>
        <p:spPr>
          <a:xfrm>
            <a:off x="13450981" y="5753100"/>
            <a:ext cx="87387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65f3452c56_0_380"/>
          <p:cNvSpPr/>
          <p:nvPr/>
        </p:nvSpPr>
        <p:spPr>
          <a:xfrm>
            <a:off x="13450981" y="5753100"/>
            <a:ext cx="87387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65f3452c56_0_380"/>
          <p:cNvSpPr/>
          <p:nvPr/>
        </p:nvSpPr>
        <p:spPr>
          <a:xfrm>
            <a:off x="13450981" y="5753100"/>
            <a:ext cx="89418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A web application</a:t>
            </a:r>
            <a:endParaRPr b="0" i="0" sz="4800" u="none" cap="none" strike="noStrike">
              <a:solidFill>
                <a:schemeClr val="dk1"/>
              </a:solidFill>
              <a:latin typeface="Calibri"/>
              <a:ea typeface="Calibri"/>
              <a:cs typeface="Calibri"/>
              <a:sym typeface="Calibri"/>
            </a:endParaRPr>
          </a:p>
        </p:txBody>
      </p:sp>
      <p:sp>
        <p:nvSpPr>
          <p:cNvPr id="421" name="Google Shape;421;g265f3452c56_0_380"/>
          <p:cNvSpPr/>
          <p:nvPr/>
        </p:nvSpPr>
        <p:spPr>
          <a:xfrm>
            <a:off x="13450981" y="70231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2" name="Google Shape;422;g265f3452c56_0_380"/>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23" name="Google Shape;423;g265f3452c56_0_380"/>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24" name="Google Shape;424;g265f3452c56_0_380"/>
          <p:cNvSpPr/>
          <p:nvPr/>
        </p:nvSpPr>
        <p:spPr>
          <a:xfrm>
            <a:off x="6854623" y="787400"/>
            <a:ext cx="106905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9" name="Shape 429"/>
        <p:cNvGrpSpPr/>
        <p:nvPr/>
      </p:nvGrpSpPr>
      <p:grpSpPr>
        <a:xfrm>
          <a:off x="0" y="0"/>
          <a:ext cx="0" cy="0"/>
          <a:chOff x="0" y="0"/>
          <a:chExt cx="0" cy="0"/>
        </a:xfrm>
      </p:grpSpPr>
      <p:pic>
        <p:nvPicPr>
          <p:cNvPr descr=" " id="430" name="Google Shape;430;g265f3452c56_0_397"/>
          <p:cNvPicPr preferRelativeResize="0"/>
          <p:nvPr/>
        </p:nvPicPr>
        <p:blipFill rotWithShape="1">
          <a:blip r:embed="rId3">
            <a:alphaModFix/>
          </a:blip>
          <a:srcRect b="0" l="0" r="0" t="0"/>
          <a:stretch/>
        </p:blipFill>
        <p:spPr>
          <a:xfrm>
            <a:off x="2108464" y="5219700"/>
            <a:ext cx="9691311" cy="7886700"/>
          </a:xfrm>
          <a:prstGeom prst="rect">
            <a:avLst/>
          </a:prstGeom>
          <a:noFill/>
          <a:ln>
            <a:noFill/>
          </a:ln>
        </p:spPr>
      </p:pic>
      <p:pic>
        <p:nvPicPr>
          <p:cNvPr descr=" " id="431" name="Google Shape;431;g265f3452c56_0_397"/>
          <p:cNvPicPr preferRelativeResize="0"/>
          <p:nvPr/>
        </p:nvPicPr>
        <p:blipFill rotWithShape="1">
          <a:blip r:embed="rId4">
            <a:alphaModFix/>
          </a:blip>
          <a:srcRect b="0" l="0" r="0" t="0"/>
          <a:stretch/>
        </p:blipFill>
        <p:spPr>
          <a:xfrm>
            <a:off x="0" y="1409700"/>
            <a:ext cx="15610251" cy="12306300"/>
          </a:xfrm>
          <a:prstGeom prst="rect">
            <a:avLst/>
          </a:prstGeom>
          <a:noFill/>
          <a:ln>
            <a:noFill/>
          </a:ln>
        </p:spPr>
      </p:pic>
      <p:pic>
        <p:nvPicPr>
          <p:cNvPr descr=" " id="432" name="Google Shape;432;g265f3452c56_0_397"/>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433" name="Google Shape;433;g265f3452c56_0_397"/>
          <p:cNvPicPr preferRelativeResize="0"/>
          <p:nvPr/>
        </p:nvPicPr>
        <p:blipFill rotWithShape="1">
          <a:blip r:embed="rId6">
            <a:alphaModFix/>
          </a:blip>
          <a:srcRect b="0" l="0" r="0" t="0"/>
          <a:stretch/>
        </p:blipFill>
        <p:spPr>
          <a:xfrm>
            <a:off x="4115314" y="0"/>
            <a:ext cx="38105" cy="13716000"/>
          </a:xfrm>
          <a:prstGeom prst="rect">
            <a:avLst/>
          </a:prstGeom>
          <a:noFill/>
          <a:ln>
            <a:noFill/>
          </a:ln>
        </p:spPr>
      </p:pic>
      <p:sp>
        <p:nvSpPr>
          <p:cNvPr id="434" name="Google Shape;434;g265f3452c56_0_3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g265f3452c56_0_39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6" name="Google Shape;436;g265f3452c56_0_397"/>
          <p:cNvSpPr/>
          <p:nvPr/>
        </p:nvSpPr>
        <p:spPr>
          <a:xfrm>
            <a:off x="5321965" y="3238500"/>
            <a:ext cx="87387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65f3452c56_0_397"/>
          <p:cNvSpPr/>
          <p:nvPr/>
        </p:nvSpPr>
        <p:spPr>
          <a:xfrm>
            <a:off x="5321965" y="3238500"/>
            <a:ext cx="87387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65f3452c56_0_397"/>
          <p:cNvSpPr/>
          <p:nvPr/>
        </p:nvSpPr>
        <p:spPr>
          <a:xfrm>
            <a:off x="5321965" y="3238500"/>
            <a:ext cx="89418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An mobile app</a:t>
            </a:r>
            <a:endParaRPr b="0" i="0" sz="4800" u="none" cap="none" strike="noStrike">
              <a:solidFill>
                <a:schemeClr val="dk1"/>
              </a:solidFill>
              <a:latin typeface="Calibri"/>
              <a:ea typeface="Calibri"/>
              <a:cs typeface="Calibri"/>
              <a:sym typeface="Calibri"/>
            </a:endParaRPr>
          </a:p>
        </p:txBody>
      </p:sp>
      <p:sp>
        <p:nvSpPr>
          <p:cNvPr id="439" name="Google Shape;439;g265f3452c56_0_397"/>
          <p:cNvSpPr/>
          <p:nvPr/>
        </p:nvSpPr>
        <p:spPr>
          <a:xfrm>
            <a:off x="5321965" y="4508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0" name="Google Shape;440;g265f3452c56_0_397"/>
          <p:cNvSpPr/>
          <p:nvPr/>
        </p:nvSpPr>
        <p:spPr>
          <a:xfrm>
            <a:off x="5321965" y="7442200"/>
            <a:ext cx="90900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Unleash imagination.</a:t>
            </a:r>
            <a:endParaRPr b="0" i="0" sz="3200" u="none" cap="none" strike="noStrike">
              <a:solidFill>
                <a:schemeClr val="dk1"/>
              </a:solidFill>
              <a:latin typeface="Calibri"/>
              <a:ea typeface="Calibri"/>
              <a:cs typeface="Calibri"/>
              <a:sym typeface="Calibri"/>
            </a:endParaRPr>
          </a:p>
        </p:txBody>
      </p:sp>
      <p:pic>
        <p:nvPicPr>
          <p:cNvPr descr=" " id="441" name="Google Shape;441;g265f3452c56_0_397"/>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42" name="Google Shape;442;g265f3452c56_0_397"/>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7" name="Shape 447"/>
        <p:cNvGrpSpPr/>
        <p:nvPr/>
      </p:nvGrpSpPr>
      <p:grpSpPr>
        <a:xfrm>
          <a:off x="0" y="0"/>
          <a:ext cx="0" cy="0"/>
          <a:chOff x="0" y="0"/>
          <a:chExt cx="0" cy="0"/>
        </a:xfrm>
      </p:grpSpPr>
      <p:pic>
        <p:nvPicPr>
          <p:cNvPr descr=" " id="448" name="Google Shape;448;g265f3452c56_0_414"/>
          <p:cNvPicPr preferRelativeResize="0"/>
          <p:nvPr/>
        </p:nvPicPr>
        <p:blipFill rotWithShape="1">
          <a:blip r:embed="rId3">
            <a:alphaModFix/>
          </a:blip>
          <a:srcRect b="0" l="0" r="0" t="0"/>
          <a:stretch/>
        </p:blipFill>
        <p:spPr>
          <a:xfrm>
            <a:off x="4737692" y="2171700"/>
            <a:ext cx="13806626" cy="11239500"/>
          </a:xfrm>
          <a:prstGeom prst="rect">
            <a:avLst/>
          </a:prstGeom>
          <a:noFill/>
          <a:ln>
            <a:noFill/>
          </a:ln>
        </p:spPr>
      </p:pic>
      <p:pic>
        <p:nvPicPr>
          <p:cNvPr descr=" " id="449" name="Google Shape;449;g265f3452c56_0_414"/>
          <p:cNvPicPr preferRelativeResize="0"/>
          <p:nvPr/>
        </p:nvPicPr>
        <p:blipFill rotWithShape="1">
          <a:blip r:embed="rId4">
            <a:alphaModFix/>
          </a:blip>
          <a:srcRect b="0" l="0" r="0" t="0"/>
          <a:stretch/>
        </p:blipFill>
        <p:spPr>
          <a:xfrm>
            <a:off x="927216" y="0"/>
            <a:ext cx="21427578" cy="13716000"/>
          </a:xfrm>
          <a:prstGeom prst="rect">
            <a:avLst/>
          </a:prstGeom>
          <a:noFill/>
          <a:ln>
            <a:noFill/>
          </a:ln>
        </p:spPr>
      </p:pic>
      <p:pic>
        <p:nvPicPr>
          <p:cNvPr descr=" " id="450" name="Google Shape;450;g265f3452c56_0_414"/>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451" name="Google Shape;451;g265f3452c56_0_414"/>
          <p:cNvPicPr preferRelativeResize="0"/>
          <p:nvPr/>
        </p:nvPicPr>
        <p:blipFill rotWithShape="1">
          <a:blip r:embed="rId6">
            <a:alphaModFix/>
          </a:blip>
          <a:srcRect b="0" l="0" r="0" t="0"/>
          <a:stretch/>
        </p:blipFill>
        <p:spPr>
          <a:xfrm>
            <a:off x="17667908" y="0"/>
            <a:ext cx="38105" cy="13716000"/>
          </a:xfrm>
          <a:prstGeom prst="rect">
            <a:avLst/>
          </a:prstGeom>
          <a:noFill/>
          <a:ln>
            <a:noFill/>
          </a:ln>
        </p:spPr>
      </p:pic>
      <p:sp>
        <p:nvSpPr>
          <p:cNvPr id="452" name="Google Shape;452;g265f3452c56_0_4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3" name="Google Shape;453;g265f3452c56_0_4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54" name="Google Shape;454;g265f3452c56_0_414"/>
          <p:cNvSpPr/>
          <p:nvPr/>
        </p:nvSpPr>
        <p:spPr>
          <a:xfrm>
            <a:off x="19166696" y="5080000"/>
            <a:ext cx="3848700" cy="47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65f3452c56_0_414"/>
          <p:cNvSpPr/>
          <p:nvPr/>
        </p:nvSpPr>
        <p:spPr>
          <a:xfrm>
            <a:off x="19166696" y="5080000"/>
            <a:ext cx="3848700" cy="47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65f3452c56_0_414"/>
          <p:cNvSpPr/>
          <p:nvPr/>
        </p:nvSpPr>
        <p:spPr>
          <a:xfrm>
            <a:off x="19166696" y="5080000"/>
            <a:ext cx="4051800" cy="233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A web application</a:t>
            </a:r>
            <a:endParaRPr b="0" i="0" sz="4800" u="none" cap="none" strike="noStrike">
              <a:solidFill>
                <a:schemeClr val="dk1"/>
              </a:solidFill>
              <a:latin typeface="Calibri"/>
              <a:ea typeface="Calibri"/>
              <a:cs typeface="Calibri"/>
              <a:sym typeface="Calibri"/>
            </a:endParaRPr>
          </a:p>
        </p:txBody>
      </p:sp>
      <p:sp>
        <p:nvSpPr>
          <p:cNvPr id="457" name="Google Shape;457;g265f3452c56_0_414"/>
          <p:cNvSpPr/>
          <p:nvPr/>
        </p:nvSpPr>
        <p:spPr>
          <a:xfrm>
            <a:off x="19166696" y="7416800"/>
            <a:ext cx="3984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8" name="Google Shape;458;g265f3452c56_0_414"/>
          <p:cNvSpPr/>
          <p:nvPr/>
        </p:nvSpPr>
        <p:spPr>
          <a:xfrm>
            <a:off x="825603" y="4305300"/>
            <a:ext cx="7007100" cy="745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A Gateway to a World of Fantasy and Wonder</a:t>
            </a:r>
            <a:endParaRPr b="0" i="0" sz="8000" u="none" cap="none" strike="noStrike">
              <a:solidFill>
                <a:schemeClr val="dk1"/>
              </a:solidFill>
              <a:latin typeface="Calibri"/>
              <a:ea typeface="Calibri"/>
              <a:cs typeface="Calibri"/>
              <a:sym typeface="Calibri"/>
            </a:endParaRPr>
          </a:p>
        </p:txBody>
      </p:sp>
      <p:pic>
        <p:nvPicPr>
          <p:cNvPr descr=" " id="459" name="Google Shape;459;g265f3452c56_0_414"/>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60" name="Google Shape;460;g265f3452c56_0_414"/>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 name="Shape 27"/>
        <p:cNvGrpSpPr/>
        <p:nvPr/>
      </p:nvGrpSpPr>
      <p:grpSpPr>
        <a:xfrm>
          <a:off x="0" y="0"/>
          <a:ext cx="0" cy="0"/>
          <a:chOff x="0" y="0"/>
          <a:chExt cx="0" cy="0"/>
        </a:xfrm>
      </p:grpSpPr>
      <p:pic>
        <p:nvPicPr>
          <p:cNvPr descr=" " id="28" name="Google Shape;28;g265f3452c56_0_11"/>
          <p:cNvPicPr preferRelativeResize="0"/>
          <p:nvPr/>
        </p:nvPicPr>
        <p:blipFill rotWithShape="1">
          <a:blip r:embed="rId3">
            <a:alphaModFix/>
          </a:blip>
          <a:srcRect b="0" l="0" r="0" t="0"/>
          <a:stretch/>
        </p:blipFill>
        <p:spPr>
          <a:xfrm>
            <a:off x="0" y="5829300"/>
            <a:ext cx="8598975" cy="7886700"/>
          </a:xfrm>
          <a:prstGeom prst="rect">
            <a:avLst/>
          </a:prstGeom>
          <a:noFill/>
          <a:ln>
            <a:noFill/>
          </a:ln>
        </p:spPr>
      </p:pic>
      <p:pic>
        <p:nvPicPr>
          <p:cNvPr descr=" " id="29" name="Google Shape;29;g265f3452c56_0_11"/>
          <p:cNvPicPr preferRelativeResize="0"/>
          <p:nvPr/>
        </p:nvPicPr>
        <p:blipFill rotWithShape="1">
          <a:blip r:embed="rId4">
            <a:alphaModFix/>
          </a:blip>
          <a:srcRect b="0" l="0" r="0" t="0"/>
          <a:stretch/>
        </p:blipFill>
        <p:spPr>
          <a:xfrm>
            <a:off x="0" y="2019300"/>
            <a:ext cx="12409451" cy="11696700"/>
          </a:xfrm>
          <a:prstGeom prst="rect">
            <a:avLst/>
          </a:prstGeom>
          <a:noFill/>
          <a:ln>
            <a:noFill/>
          </a:ln>
        </p:spPr>
      </p:pic>
      <p:pic>
        <p:nvPicPr>
          <p:cNvPr descr=" " id="30" name="Google Shape;30;g265f3452c56_0_11"/>
          <p:cNvPicPr preferRelativeResize="0"/>
          <p:nvPr/>
        </p:nvPicPr>
        <p:blipFill rotWithShape="1">
          <a:blip r:embed="rId5">
            <a:alphaModFix/>
          </a:blip>
          <a:srcRect b="0" l="0" r="0" t="0"/>
          <a:stretch/>
        </p:blipFill>
        <p:spPr>
          <a:xfrm>
            <a:off x="0" y="1638300"/>
            <a:ext cx="24387048" cy="38102"/>
          </a:xfrm>
          <a:prstGeom prst="rect">
            <a:avLst/>
          </a:prstGeom>
          <a:noFill/>
          <a:ln>
            <a:noFill/>
          </a:ln>
        </p:spPr>
      </p:pic>
      <p:pic>
        <p:nvPicPr>
          <p:cNvPr descr=" " id="31" name="Google Shape;31;g265f3452c56_0_11"/>
          <p:cNvPicPr preferRelativeResize="0"/>
          <p:nvPr/>
        </p:nvPicPr>
        <p:blipFill rotWithShape="1">
          <a:blip r:embed="rId6">
            <a:alphaModFix/>
          </a:blip>
          <a:srcRect b="0" l="0" r="0" t="0"/>
          <a:stretch/>
        </p:blipFill>
        <p:spPr>
          <a:xfrm>
            <a:off x="19916089" y="0"/>
            <a:ext cx="38105" cy="13716000"/>
          </a:xfrm>
          <a:prstGeom prst="rect">
            <a:avLst/>
          </a:prstGeom>
          <a:noFill/>
          <a:ln>
            <a:noFill/>
          </a:ln>
        </p:spPr>
      </p:pic>
      <p:sp>
        <p:nvSpPr>
          <p:cNvPr id="32" name="Google Shape;32;g265f3452c56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65f3452c56_0_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 name="Google Shape;34;g265f3452c56_0_11"/>
          <p:cNvSpPr/>
          <p:nvPr/>
        </p:nvSpPr>
        <p:spPr>
          <a:xfrm>
            <a:off x="1117740" y="2019300"/>
            <a:ext cx="69054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2800"/>
              <a:buFont typeface="Pacifico"/>
              <a:buNone/>
            </a:pPr>
            <a:r>
              <a:rPr b="0" i="0" lang="en-US" sz="12800" u="none" cap="none" strike="noStrike">
                <a:solidFill>
                  <a:srgbClr val="020202"/>
                </a:solidFill>
                <a:latin typeface="Pacifico"/>
                <a:ea typeface="Pacifico"/>
                <a:cs typeface="Pacifico"/>
                <a:sym typeface="Pacifico"/>
              </a:rPr>
              <a:t>Welcome</a:t>
            </a:r>
            <a:endParaRPr b="0" i="0" sz="12800" u="none" cap="none" strike="noStrike">
              <a:solidFill>
                <a:schemeClr val="dk1"/>
              </a:solidFill>
              <a:latin typeface="Calibri"/>
              <a:ea typeface="Calibri"/>
              <a:cs typeface="Calibri"/>
              <a:sym typeface="Calibri"/>
            </a:endParaRPr>
          </a:p>
        </p:txBody>
      </p:sp>
      <p:sp>
        <p:nvSpPr>
          <p:cNvPr id="35" name="Google Shape;35;g265f3452c56_0_11"/>
          <p:cNvSpPr/>
          <p:nvPr/>
        </p:nvSpPr>
        <p:spPr>
          <a:xfrm>
            <a:off x="1460683" y="5638800"/>
            <a:ext cx="6791100" cy="562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6" name="Google Shape;36;g265f3452c56_0_11"/>
          <p:cNvPicPr preferRelativeResize="0"/>
          <p:nvPr/>
        </p:nvPicPr>
        <p:blipFill rotWithShape="1">
          <a:blip r:embed="rId8">
            <a:alphaModFix/>
          </a:blip>
          <a:srcRect b="0" l="0" r="0" t="0"/>
          <a:stretch/>
        </p:blipFill>
        <p:spPr>
          <a:xfrm>
            <a:off x="9894537" y="2374900"/>
            <a:ext cx="9805626" cy="106807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5" name="Shape 465"/>
        <p:cNvGrpSpPr/>
        <p:nvPr/>
      </p:nvGrpSpPr>
      <p:grpSpPr>
        <a:xfrm>
          <a:off x="0" y="0"/>
          <a:ext cx="0" cy="0"/>
          <a:chOff x="0" y="0"/>
          <a:chExt cx="0" cy="0"/>
        </a:xfrm>
      </p:grpSpPr>
      <p:pic>
        <p:nvPicPr>
          <p:cNvPr descr=" " id="466" name="Google Shape;466;g265f3452c56_0_431"/>
          <p:cNvPicPr preferRelativeResize="0"/>
          <p:nvPr/>
        </p:nvPicPr>
        <p:blipFill rotWithShape="1">
          <a:blip r:embed="rId3">
            <a:alphaModFix/>
          </a:blip>
          <a:srcRect b="0" l="0" r="0" t="0"/>
          <a:stretch/>
        </p:blipFill>
        <p:spPr>
          <a:xfrm>
            <a:off x="13679610" y="6565900"/>
            <a:ext cx="9691311" cy="7150100"/>
          </a:xfrm>
          <a:prstGeom prst="rect">
            <a:avLst/>
          </a:prstGeom>
          <a:noFill/>
          <a:ln>
            <a:noFill/>
          </a:ln>
        </p:spPr>
      </p:pic>
      <p:pic>
        <p:nvPicPr>
          <p:cNvPr descr=" " id="467" name="Google Shape;467;g265f3452c56_0_431"/>
          <p:cNvPicPr preferRelativeResize="0"/>
          <p:nvPr/>
        </p:nvPicPr>
        <p:blipFill rotWithShape="1">
          <a:blip r:embed="rId4">
            <a:alphaModFix/>
          </a:blip>
          <a:srcRect b="0" l="0" r="0" t="0"/>
          <a:stretch/>
        </p:blipFill>
        <p:spPr>
          <a:xfrm>
            <a:off x="9869133" y="2755900"/>
            <a:ext cx="14517915" cy="10960100"/>
          </a:xfrm>
          <a:prstGeom prst="rect">
            <a:avLst/>
          </a:prstGeom>
          <a:noFill/>
          <a:ln>
            <a:noFill/>
          </a:ln>
        </p:spPr>
      </p:pic>
      <p:pic>
        <p:nvPicPr>
          <p:cNvPr descr=" " id="468" name="Google Shape;468;g265f3452c56_0_431"/>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469" name="Google Shape;469;g265f3452c56_0_431"/>
          <p:cNvPicPr preferRelativeResize="0"/>
          <p:nvPr/>
        </p:nvPicPr>
        <p:blipFill rotWithShape="1">
          <a:blip r:embed="rId6">
            <a:alphaModFix/>
          </a:blip>
          <a:srcRect b="0" l="0" r="0" t="0"/>
          <a:stretch/>
        </p:blipFill>
        <p:spPr>
          <a:xfrm>
            <a:off x="4115314" y="0"/>
            <a:ext cx="38105" cy="13716000"/>
          </a:xfrm>
          <a:prstGeom prst="rect">
            <a:avLst/>
          </a:prstGeom>
          <a:noFill/>
          <a:ln>
            <a:noFill/>
          </a:ln>
        </p:spPr>
      </p:pic>
      <p:sp>
        <p:nvSpPr>
          <p:cNvPr id="470" name="Google Shape;470;g265f3452c56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g265f3452c56_0_43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472" name="Google Shape;472;g265f3452c56_0_431"/>
          <p:cNvPicPr preferRelativeResize="0"/>
          <p:nvPr/>
        </p:nvPicPr>
        <p:blipFill rotWithShape="1">
          <a:blip r:embed="rId8">
            <a:alphaModFix/>
          </a:blip>
          <a:srcRect b="0" l="0" r="0" t="0"/>
          <a:stretch/>
        </p:blipFill>
        <p:spPr>
          <a:xfrm>
            <a:off x="0" y="0"/>
            <a:ext cx="21986448" cy="11531600"/>
          </a:xfrm>
          <a:prstGeom prst="rect">
            <a:avLst/>
          </a:prstGeom>
          <a:noFill/>
          <a:ln>
            <a:noFill/>
          </a:ln>
        </p:spPr>
      </p:pic>
      <p:sp>
        <p:nvSpPr>
          <p:cNvPr id="473" name="Google Shape;473;g265f3452c56_0_431"/>
          <p:cNvSpPr/>
          <p:nvPr/>
        </p:nvSpPr>
        <p:spPr>
          <a:xfrm>
            <a:off x="6554019" y="6223000"/>
            <a:ext cx="7464300" cy="389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8" name="Shape 478"/>
        <p:cNvGrpSpPr/>
        <p:nvPr/>
      </p:nvGrpSpPr>
      <p:grpSpPr>
        <a:xfrm>
          <a:off x="0" y="0"/>
          <a:ext cx="0" cy="0"/>
          <a:chOff x="0" y="0"/>
          <a:chExt cx="0" cy="0"/>
        </a:xfrm>
      </p:grpSpPr>
      <p:pic>
        <p:nvPicPr>
          <p:cNvPr descr=" " id="479" name="Google Shape;479;g265f3452c56_0_443"/>
          <p:cNvPicPr preferRelativeResize="0"/>
          <p:nvPr/>
        </p:nvPicPr>
        <p:blipFill rotWithShape="1">
          <a:blip r:embed="rId3">
            <a:alphaModFix/>
          </a:blip>
          <a:srcRect b="0" l="0" r="0" t="0"/>
          <a:stretch/>
        </p:blipFill>
        <p:spPr>
          <a:xfrm>
            <a:off x="5804625" y="7366000"/>
            <a:ext cx="9691311" cy="7886700"/>
          </a:xfrm>
          <a:prstGeom prst="rect">
            <a:avLst/>
          </a:prstGeom>
          <a:noFill/>
          <a:ln>
            <a:noFill/>
          </a:ln>
        </p:spPr>
      </p:pic>
      <p:pic>
        <p:nvPicPr>
          <p:cNvPr descr=" " id="480" name="Google Shape;480;g265f3452c56_0_443"/>
          <p:cNvPicPr preferRelativeResize="0"/>
          <p:nvPr/>
        </p:nvPicPr>
        <p:blipFill rotWithShape="1">
          <a:blip r:embed="rId4">
            <a:alphaModFix/>
          </a:blip>
          <a:srcRect b="0" l="0" r="0" t="0"/>
          <a:stretch/>
        </p:blipFill>
        <p:spPr>
          <a:xfrm>
            <a:off x="1994149" y="3556000"/>
            <a:ext cx="17312264" cy="15506700"/>
          </a:xfrm>
          <a:prstGeom prst="rect">
            <a:avLst/>
          </a:prstGeom>
          <a:noFill/>
          <a:ln>
            <a:noFill/>
          </a:ln>
        </p:spPr>
      </p:pic>
      <p:pic>
        <p:nvPicPr>
          <p:cNvPr descr=" " id="481" name="Google Shape;481;g265f3452c56_0_443"/>
          <p:cNvPicPr preferRelativeResize="0"/>
          <p:nvPr/>
        </p:nvPicPr>
        <p:blipFill rotWithShape="1">
          <a:blip r:embed="rId5">
            <a:alphaModFix/>
          </a:blip>
          <a:srcRect b="0" l="0" r="0" t="0"/>
          <a:stretch/>
        </p:blipFill>
        <p:spPr>
          <a:xfrm>
            <a:off x="0" y="12204700"/>
            <a:ext cx="24387048" cy="38100"/>
          </a:xfrm>
          <a:prstGeom prst="rect">
            <a:avLst/>
          </a:prstGeom>
          <a:noFill/>
          <a:ln>
            <a:noFill/>
          </a:ln>
        </p:spPr>
      </p:pic>
      <p:pic>
        <p:nvPicPr>
          <p:cNvPr descr=" " id="482" name="Google Shape;482;g265f3452c56_0_443"/>
          <p:cNvPicPr preferRelativeResize="0"/>
          <p:nvPr/>
        </p:nvPicPr>
        <p:blipFill rotWithShape="1">
          <a:blip r:embed="rId6">
            <a:alphaModFix/>
          </a:blip>
          <a:srcRect b="0" l="0" r="0" t="0"/>
          <a:stretch/>
        </p:blipFill>
        <p:spPr>
          <a:xfrm>
            <a:off x="14962470" y="0"/>
            <a:ext cx="38105" cy="13716000"/>
          </a:xfrm>
          <a:prstGeom prst="rect">
            <a:avLst/>
          </a:prstGeom>
          <a:noFill/>
          <a:ln>
            <a:noFill/>
          </a:ln>
        </p:spPr>
      </p:pic>
      <p:sp>
        <p:nvSpPr>
          <p:cNvPr id="483" name="Google Shape;483;g265f3452c56_0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65f3452c56_0_44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5" name="Google Shape;485;g265f3452c56_0_443"/>
          <p:cNvSpPr/>
          <p:nvPr/>
        </p:nvSpPr>
        <p:spPr>
          <a:xfrm>
            <a:off x="546168" y="2578100"/>
            <a:ext cx="66048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65f3452c56_0_443"/>
          <p:cNvSpPr/>
          <p:nvPr/>
        </p:nvSpPr>
        <p:spPr>
          <a:xfrm>
            <a:off x="546168" y="2647950"/>
            <a:ext cx="6225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65f3452c56_0_443"/>
          <p:cNvSpPr/>
          <p:nvPr/>
        </p:nvSpPr>
        <p:spPr>
          <a:xfrm>
            <a:off x="546168" y="2647950"/>
            <a:ext cx="11643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1</a:t>
            </a:r>
            <a:endParaRPr b="0" i="0" sz="12800" u="none" cap="none" strike="noStrike">
              <a:solidFill>
                <a:schemeClr val="dk1"/>
              </a:solidFill>
              <a:latin typeface="Calibri"/>
              <a:ea typeface="Calibri"/>
              <a:cs typeface="Calibri"/>
              <a:sym typeface="Calibri"/>
            </a:endParaRPr>
          </a:p>
        </p:txBody>
      </p:sp>
      <p:sp>
        <p:nvSpPr>
          <p:cNvPr id="488" name="Google Shape;488;g265f3452c56_0_443"/>
          <p:cNvSpPr/>
          <p:nvPr/>
        </p:nvSpPr>
        <p:spPr>
          <a:xfrm>
            <a:off x="1371771" y="2578100"/>
            <a:ext cx="57792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65f3452c56_0_443"/>
          <p:cNvSpPr/>
          <p:nvPr/>
        </p:nvSpPr>
        <p:spPr>
          <a:xfrm>
            <a:off x="1371771" y="2578100"/>
            <a:ext cx="59823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Discover the secrets</a:t>
            </a:r>
            <a:endParaRPr b="0" i="0" sz="4800" u="none" cap="none" strike="noStrike">
              <a:solidFill>
                <a:schemeClr val="dk1"/>
              </a:solidFill>
              <a:latin typeface="Calibri"/>
              <a:ea typeface="Calibri"/>
              <a:cs typeface="Calibri"/>
              <a:sym typeface="Calibri"/>
            </a:endParaRPr>
          </a:p>
        </p:txBody>
      </p:sp>
      <p:sp>
        <p:nvSpPr>
          <p:cNvPr id="490" name="Google Shape;490;g265f3452c56_0_443"/>
          <p:cNvSpPr/>
          <p:nvPr/>
        </p:nvSpPr>
        <p:spPr>
          <a:xfrm>
            <a:off x="1371771" y="37465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91" name="Google Shape;491;g265f3452c56_0_443"/>
          <p:cNvSpPr/>
          <p:nvPr/>
        </p:nvSpPr>
        <p:spPr>
          <a:xfrm>
            <a:off x="546168" y="6134100"/>
            <a:ext cx="66048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65f3452c56_0_443"/>
          <p:cNvSpPr/>
          <p:nvPr/>
        </p:nvSpPr>
        <p:spPr>
          <a:xfrm>
            <a:off x="546168" y="6508750"/>
            <a:ext cx="8511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65f3452c56_0_443"/>
          <p:cNvSpPr/>
          <p:nvPr/>
        </p:nvSpPr>
        <p:spPr>
          <a:xfrm>
            <a:off x="546168" y="6508750"/>
            <a:ext cx="13929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3</a:t>
            </a:r>
            <a:endParaRPr b="0" i="0" sz="12800" u="none" cap="none" strike="noStrike">
              <a:solidFill>
                <a:schemeClr val="dk1"/>
              </a:solidFill>
              <a:latin typeface="Calibri"/>
              <a:ea typeface="Calibri"/>
              <a:cs typeface="Calibri"/>
              <a:sym typeface="Calibri"/>
            </a:endParaRPr>
          </a:p>
        </p:txBody>
      </p:sp>
      <p:sp>
        <p:nvSpPr>
          <p:cNvPr id="494" name="Google Shape;494;g265f3452c56_0_443"/>
          <p:cNvSpPr/>
          <p:nvPr/>
        </p:nvSpPr>
        <p:spPr>
          <a:xfrm>
            <a:off x="1600400" y="6134100"/>
            <a:ext cx="55506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65f3452c56_0_443"/>
          <p:cNvSpPr/>
          <p:nvPr/>
        </p:nvSpPr>
        <p:spPr>
          <a:xfrm>
            <a:off x="1600400" y="6134100"/>
            <a:ext cx="57537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Meet the creatures</a:t>
            </a:r>
            <a:endParaRPr b="0" i="0" sz="4800" u="none" cap="none" strike="noStrike">
              <a:solidFill>
                <a:schemeClr val="dk1"/>
              </a:solidFill>
              <a:latin typeface="Calibri"/>
              <a:ea typeface="Calibri"/>
              <a:cs typeface="Calibri"/>
              <a:sym typeface="Calibri"/>
            </a:endParaRPr>
          </a:p>
        </p:txBody>
      </p:sp>
      <p:sp>
        <p:nvSpPr>
          <p:cNvPr id="496" name="Google Shape;496;g265f3452c56_0_443"/>
          <p:cNvSpPr/>
          <p:nvPr/>
        </p:nvSpPr>
        <p:spPr>
          <a:xfrm>
            <a:off x="1600400" y="7302500"/>
            <a:ext cx="5686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7" name="Google Shape;497;g265f3452c56_0_443"/>
          <p:cNvSpPr/>
          <p:nvPr/>
        </p:nvSpPr>
        <p:spPr>
          <a:xfrm>
            <a:off x="8167121" y="6134100"/>
            <a:ext cx="66048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65f3452c56_0_443"/>
          <p:cNvSpPr/>
          <p:nvPr/>
        </p:nvSpPr>
        <p:spPr>
          <a:xfrm>
            <a:off x="8167121" y="6508750"/>
            <a:ext cx="9399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65f3452c56_0_443"/>
          <p:cNvSpPr/>
          <p:nvPr/>
        </p:nvSpPr>
        <p:spPr>
          <a:xfrm>
            <a:off x="8167121" y="6508750"/>
            <a:ext cx="14820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4</a:t>
            </a:r>
            <a:endParaRPr b="0" i="0" sz="12800" u="none" cap="none" strike="noStrike">
              <a:solidFill>
                <a:schemeClr val="dk1"/>
              </a:solidFill>
              <a:latin typeface="Calibri"/>
              <a:ea typeface="Calibri"/>
              <a:cs typeface="Calibri"/>
              <a:sym typeface="Calibri"/>
            </a:endParaRPr>
          </a:p>
        </p:txBody>
      </p:sp>
      <p:sp>
        <p:nvSpPr>
          <p:cNvPr id="500" name="Google Shape;500;g265f3452c56_0_443"/>
          <p:cNvSpPr/>
          <p:nvPr/>
        </p:nvSpPr>
        <p:spPr>
          <a:xfrm>
            <a:off x="9310264" y="6134100"/>
            <a:ext cx="54618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65f3452c56_0_443"/>
          <p:cNvSpPr/>
          <p:nvPr/>
        </p:nvSpPr>
        <p:spPr>
          <a:xfrm>
            <a:off x="9310264" y="6134100"/>
            <a:ext cx="56649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Uncover the magic</a:t>
            </a:r>
            <a:endParaRPr b="0" i="0" sz="4800" u="none" cap="none" strike="noStrike">
              <a:solidFill>
                <a:schemeClr val="dk1"/>
              </a:solidFill>
              <a:latin typeface="Calibri"/>
              <a:ea typeface="Calibri"/>
              <a:cs typeface="Calibri"/>
              <a:sym typeface="Calibri"/>
            </a:endParaRPr>
          </a:p>
        </p:txBody>
      </p:sp>
      <p:sp>
        <p:nvSpPr>
          <p:cNvPr id="502" name="Google Shape;502;g265f3452c56_0_443"/>
          <p:cNvSpPr/>
          <p:nvPr/>
        </p:nvSpPr>
        <p:spPr>
          <a:xfrm>
            <a:off x="9310264" y="7302500"/>
            <a:ext cx="559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03" name="Google Shape;503;g265f3452c56_0_443"/>
          <p:cNvSpPr/>
          <p:nvPr/>
        </p:nvSpPr>
        <p:spPr>
          <a:xfrm>
            <a:off x="8167121" y="2578100"/>
            <a:ext cx="66048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65f3452c56_0_443"/>
          <p:cNvSpPr/>
          <p:nvPr/>
        </p:nvSpPr>
        <p:spPr>
          <a:xfrm>
            <a:off x="8167121" y="2647950"/>
            <a:ext cx="9144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65f3452c56_0_443"/>
          <p:cNvSpPr/>
          <p:nvPr/>
        </p:nvSpPr>
        <p:spPr>
          <a:xfrm>
            <a:off x="8167121" y="2647950"/>
            <a:ext cx="14565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2</a:t>
            </a:r>
            <a:endParaRPr b="0" i="0" sz="12800" u="none" cap="none" strike="noStrike">
              <a:solidFill>
                <a:schemeClr val="dk1"/>
              </a:solidFill>
              <a:latin typeface="Calibri"/>
              <a:ea typeface="Calibri"/>
              <a:cs typeface="Calibri"/>
              <a:sym typeface="Calibri"/>
            </a:endParaRPr>
          </a:p>
        </p:txBody>
      </p:sp>
      <p:sp>
        <p:nvSpPr>
          <p:cNvPr id="506" name="Google Shape;506;g265f3452c56_0_443"/>
          <p:cNvSpPr/>
          <p:nvPr/>
        </p:nvSpPr>
        <p:spPr>
          <a:xfrm>
            <a:off x="9284860" y="2578100"/>
            <a:ext cx="54870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65f3452c56_0_443"/>
          <p:cNvSpPr/>
          <p:nvPr/>
        </p:nvSpPr>
        <p:spPr>
          <a:xfrm>
            <a:off x="9284860" y="2578100"/>
            <a:ext cx="56904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Find your own path</a:t>
            </a:r>
            <a:endParaRPr b="0" i="0" sz="4800" u="none" cap="none" strike="noStrike">
              <a:solidFill>
                <a:schemeClr val="dk1"/>
              </a:solidFill>
              <a:latin typeface="Calibri"/>
              <a:ea typeface="Calibri"/>
              <a:cs typeface="Calibri"/>
              <a:sym typeface="Calibri"/>
            </a:endParaRPr>
          </a:p>
        </p:txBody>
      </p:sp>
      <p:sp>
        <p:nvSpPr>
          <p:cNvPr id="508" name="Google Shape;508;g265f3452c56_0_443"/>
          <p:cNvSpPr/>
          <p:nvPr/>
        </p:nvSpPr>
        <p:spPr>
          <a:xfrm>
            <a:off x="9284860" y="3746500"/>
            <a:ext cx="5622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 " id="509" name="Google Shape;509;g265f3452c56_0_443"/>
          <p:cNvPicPr preferRelativeResize="0"/>
          <p:nvPr/>
        </p:nvPicPr>
        <p:blipFill rotWithShape="1">
          <a:blip r:embed="rId8">
            <a:alphaModFix/>
          </a:blip>
          <a:srcRect b="0" l="0" r="0" t="0"/>
          <a:stretch/>
        </p:blipFill>
        <p:spPr>
          <a:xfrm>
            <a:off x="14860857" y="165100"/>
            <a:ext cx="8510064" cy="13004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4" name="Shape 514"/>
        <p:cNvGrpSpPr/>
        <p:nvPr/>
      </p:nvGrpSpPr>
      <p:grpSpPr>
        <a:xfrm>
          <a:off x="0" y="0"/>
          <a:ext cx="0" cy="0"/>
          <a:chOff x="0" y="0"/>
          <a:chExt cx="0" cy="0"/>
        </a:xfrm>
      </p:grpSpPr>
      <p:pic>
        <p:nvPicPr>
          <p:cNvPr descr=" " id="515" name="Google Shape;515;g265f3452c56_0_478"/>
          <p:cNvPicPr preferRelativeResize="0"/>
          <p:nvPr/>
        </p:nvPicPr>
        <p:blipFill rotWithShape="1">
          <a:blip r:embed="rId3">
            <a:alphaModFix/>
          </a:blip>
          <a:srcRect b="0" l="0" r="0" t="0"/>
          <a:stretch/>
        </p:blipFill>
        <p:spPr>
          <a:xfrm>
            <a:off x="13781222" y="0"/>
            <a:ext cx="9691311" cy="7467600"/>
          </a:xfrm>
          <a:prstGeom prst="rect">
            <a:avLst/>
          </a:prstGeom>
          <a:noFill/>
          <a:ln>
            <a:noFill/>
          </a:ln>
        </p:spPr>
      </p:pic>
      <p:pic>
        <p:nvPicPr>
          <p:cNvPr descr=" " id="516" name="Google Shape;516;g265f3452c56_0_478"/>
          <p:cNvPicPr preferRelativeResize="0"/>
          <p:nvPr/>
        </p:nvPicPr>
        <p:blipFill rotWithShape="1">
          <a:blip r:embed="rId4">
            <a:alphaModFix/>
          </a:blip>
          <a:srcRect b="0" l="0" r="0" t="0"/>
          <a:stretch/>
        </p:blipFill>
        <p:spPr>
          <a:xfrm>
            <a:off x="9970746" y="0"/>
            <a:ext cx="14416302" cy="11277600"/>
          </a:xfrm>
          <a:prstGeom prst="rect">
            <a:avLst/>
          </a:prstGeom>
          <a:noFill/>
          <a:ln>
            <a:noFill/>
          </a:ln>
        </p:spPr>
      </p:pic>
      <p:pic>
        <p:nvPicPr>
          <p:cNvPr descr=" " id="517" name="Google Shape;517;g265f3452c56_0_478"/>
          <p:cNvPicPr preferRelativeResize="0"/>
          <p:nvPr/>
        </p:nvPicPr>
        <p:blipFill rotWithShape="1">
          <a:blip r:embed="rId5">
            <a:alphaModFix/>
          </a:blip>
          <a:srcRect b="0" l="0" r="0" t="0"/>
          <a:stretch/>
        </p:blipFill>
        <p:spPr>
          <a:xfrm>
            <a:off x="0" y="11163300"/>
            <a:ext cx="24387048" cy="38100"/>
          </a:xfrm>
          <a:prstGeom prst="rect">
            <a:avLst/>
          </a:prstGeom>
          <a:noFill/>
          <a:ln>
            <a:noFill/>
          </a:ln>
        </p:spPr>
      </p:pic>
      <p:pic>
        <p:nvPicPr>
          <p:cNvPr descr=" " id="518" name="Google Shape;518;g265f3452c56_0_478"/>
          <p:cNvPicPr preferRelativeResize="0"/>
          <p:nvPr/>
        </p:nvPicPr>
        <p:blipFill rotWithShape="1">
          <a:blip r:embed="rId6">
            <a:alphaModFix/>
          </a:blip>
          <a:srcRect b="0" l="0" r="0" t="0"/>
          <a:stretch/>
        </p:blipFill>
        <p:spPr>
          <a:xfrm>
            <a:off x="15572146" y="0"/>
            <a:ext cx="38105" cy="13716000"/>
          </a:xfrm>
          <a:prstGeom prst="rect">
            <a:avLst/>
          </a:prstGeom>
          <a:noFill/>
          <a:ln>
            <a:noFill/>
          </a:ln>
        </p:spPr>
      </p:pic>
      <p:pic>
        <p:nvPicPr>
          <p:cNvPr descr=" " id="519" name="Google Shape;519;g265f3452c56_0_478"/>
          <p:cNvPicPr preferRelativeResize="0"/>
          <p:nvPr/>
        </p:nvPicPr>
        <p:blipFill rotWithShape="1">
          <a:blip r:embed="rId7">
            <a:alphaModFix/>
          </a:blip>
          <a:srcRect b="0" l="0" r="0" t="0"/>
          <a:stretch/>
        </p:blipFill>
        <p:spPr>
          <a:xfrm>
            <a:off x="15978597" y="12077700"/>
            <a:ext cx="3200800" cy="1016000"/>
          </a:xfrm>
          <a:prstGeom prst="rect">
            <a:avLst/>
          </a:prstGeom>
          <a:noFill/>
          <a:ln>
            <a:noFill/>
          </a:ln>
        </p:spPr>
      </p:pic>
      <p:pic>
        <p:nvPicPr>
          <p:cNvPr descr=" " id="520" name="Google Shape;520;g265f3452c56_0_478"/>
          <p:cNvPicPr preferRelativeResize="0"/>
          <p:nvPr/>
        </p:nvPicPr>
        <p:blipFill rotWithShape="1">
          <a:blip r:embed="rId8">
            <a:alphaModFix/>
          </a:blip>
          <a:srcRect b="0" l="0" r="0" t="0"/>
          <a:stretch/>
        </p:blipFill>
        <p:spPr>
          <a:xfrm>
            <a:off x="508063" y="2933700"/>
            <a:ext cx="14479810" cy="7861300"/>
          </a:xfrm>
          <a:prstGeom prst="rect">
            <a:avLst/>
          </a:prstGeom>
          <a:noFill/>
          <a:ln>
            <a:noFill/>
          </a:ln>
        </p:spPr>
      </p:pic>
      <p:sp>
        <p:nvSpPr>
          <p:cNvPr id="521" name="Google Shape;521;g265f3452c56_0_478"/>
          <p:cNvSpPr/>
          <p:nvPr/>
        </p:nvSpPr>
        <p:spPr>
          <a:xfrm>
            <a:off x="1600400" y="11696700"/>
            <a:ext cx="143487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Fantasy Realm at a Glance</a:t>
            </a:r>
            <a:endParaRPr b="0" i="0" sz="8000" u="none" cap="none" strike="noStrike">
              <a:solidFill>
                <a:schemeClr val="dk1"/>
              </a:solidFill>
              <a:latin typeface="Calibri"/>
              <a:ea typeface="Calibri"/>
              <a:cs typeface="Calibri"/>
              <a:sym typeface="Calibri"/>
            </a:endParaRPr>
          </a:p>
        </p:txBody>
      </p:sp>
      <p:sp>
        <p:nvSpPr>
          <p:cNvPr id="522" name="Google Shape;522;g265f3452c56_0_478"/>
          <p:cNvSpPr/>
          <p:nvPr/>
        </p:nvSpPr>
        <p:spPr>
          <a:xfrm>
            <a:off x="16435854" y="1485900"/>
            <a:ext cx="60969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65f3452c56_0_478"/>
          <p:cNvSpPr/>
          <p:nvPr/>
        </p:nvSpPr>
        <p:spPr>
          <a:xfrm>
            <a:off x="16435854" y="1485900"/>
            <a:ext cx="60969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65f3452c56_0_478"/>
          <p:cNvSpPr/>
          <p:nvPr/>
        </p:nvSpPr>
        <p:spPr>
          <a:xfrm>
            <a:off x="16435854" y="1485900"/>
            <a:ext cx="6300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The Enchanted Forest</a:t>
            </a:r>
            <a:endParaRPr b="0" i="0" sz="4800" u="none" cap="none" strike="noStrike">
              <a:solidFill>
                <a:schemeClr val="dk1"/>
              </a:solidFill>
              <a:latin typeface="Calibri"/>
              <a:ea typeface="Calibri"/>
              <a:cs typeface="Calibri"/>
              <a:sym typeface="Calibri"/>
            </a:endParaRPr>
          </a:p>
        </p:txBody>
      </p:sp>
      <p:sp>
        <p:nvSpPr>
          <p:cNvPr id="525" name="Google Shape;525;g265f3452c56_0_478"/>
          <p:cNvSpPr/>
          <p:nvPr/>
        </p:nvSpPr>
        <p:spPr>
          <a:xfrm>
            <a:off x="16435854" y="2654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26" name="Google Shape;526;g265f3452c56_0_478"/>
          <p:cNvSpPr/>
          <p:nvPr/>
        </p:nvSpPr>
        <p:spPr>
          <a:xfrm>
            <a:off x="16435854" y="4787900"/>
            <a:ext cx="60969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65f3452c56_0_478"/>
          <p:cNvSpPr/>
          <p:nvPr/>
        </p:nvSpPr>
        <p:spPr>
          <a:xfrm>
            <a:off x="16435854" y="4787900"/>
            <a:ext cx="60969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65f3452c56_0_478"/>
          <p:cNvSpPr/>
          <p:nvPr/>
        </p:nvSpPr>
        <p:spPr>
          <a:xfrm>
            <a:off x="16435854" y="4787900"/>
            <a:ext cx="6300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The Crystal Caves</a:t>
            </a:r>
            <a:endParaRPr b="0" i="0" sz="4800" u="none" cap="none" strike="noStrike">
              <a:solidFill>
                <a:schemeClr val="dk1"/>
              </a:solidFill>
              <a:latin typeface="Calibri"/>
              <a:ea typeface="Calibri"/>
              <a:cs typeface="Calibri"/>
              <a:sym typeface="Calibri"/>
            </a:endParaRPr>
          </a:p>
        </p:txBody>
      </p:sp>
      <p:sp>
        <p:nvSpPr>
          <p:cNvPr id="529" name="Google Shape;529;g265f3452c56_0_478"/>
          <p:cNvSpPr/>
          <p:nvPr/>
        </p:nvSpPr>
        <p:spPr>
          <a:xfrm>
            <a:off x="16435854" y="5956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30" name="Google Shape;530;g265f3452c56_0_478"/>
          <p:cNvSpPr/>
          <p:nvPr/>
        </p:nvSpPr>
        <p:spPr>
          <a:xfrm>
            <a:off x="16435854" y="8115300"/>
            <a:ext cx="60969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65f3452c56_0_478"/>
          <p:cNvSpPr/>
          <p:nvPr/>
        </p:nvSpPr>
        <p:spPr>
          <a:xfrm>
            <a:off x="16435854" y="8115300"/>
            <a:ext cx="60969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65f3452c56_0_478"/>
          <p:cNvSpPr/>
          <p:nvPr/>
        </p:nvSpPr>
        <p:spPr>
          <a:xfrm>
            <a:off x="16435854" y="8115300"/>
            <a:ext cx="6300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The Dragon's Lair</a:t>
            </a:r>
            <a:endParaRPr b="0" i="0" sz="4800" u="none" cap="none" strike="noStrike">
              <a:solidFill>
                <a:schemeClr val="dk1"/>
              </a:solidFill>
              <a:latin typeface="Calibri"/>
              <a:ea typeface="Calibri"/>
              <a:cs typeface="Calibri"/>
              <a:sym typeface="Calibri"/>
            </a:endParaRPr>
          </a:p>
        </p:txBody>
      </p:sp>
      <p:sp>
        <p:nvSpPr>
          <p:cNvPr id="533" name="Google Shape;533;g265f3452c56_0_478"/>
          <p:cNvSpPr/>
          <p:nvPr/>
        </p:nvSpPr>
        <p:spPr>
          <a:xfrm>
            <a:off x="16435854" y="9283700"/>
            <a:ext cx="6232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8" name="Shape 538"/>
        <p:cNvGrpSpPr/>
        <p:nvPr/>
      </p:nvGrpSpPr>
      <p:grpSpPr>
        <a:xfrm>
          <a:off x="0" y="0"/>
          <a:ext cx="0" cy="0"/>
          <a:chOff x="0" y="0"/>
          <a:chExt cx="0" cy="0"/>
        </a:xfrm>
      </p:grpSpPr>
      <p:pic>
        <p:nvPicPr>
          <p:cNvPr descr=" " id="539" name="Google Shape;539;g265f3452c56_0_501"/>
          <p:cNvPicPr preferRelativeResize="0"/>
          <p:nvPr/>
        </p:nvPicPr>
        <p:blipFill rotWithShape="1">
          <a:blip r:embed="rId3">
            <a:alphaModFix/>
          </a:blip>
          <a:srcRect b="0" l="0" r="0" t="0"/>
          <a:stretch/>
        </p:blipFill>
        <p:spPr>
          <a:xfrm>
            <a:off x="8789499" y="3048000"/>
            <a:ext cx="9691311" cy="7886700"/>
          </a:xfrm>
          <a:prstGeom prst="rect">
            <a:avLst/>
          </a:prstGeom>
          <a:noFill/>
          <a:ln>
            <a:noFill/>
          </a:ln>
        </p:spPr>
      </p:pic>
      <p:pic>
        <p:nvPicPr>
          <p:cNvPr descr=" " id="540" name="Google Shape;540;g265f3452c56_0_501"/>
          <p:cNvPicPr preferRelativeResize="0"/>
          <p:nvPr/>
        </p:nvPicPr>
        <p:blipFill rotWithShape="1">
          <a:blip r:embed="rId4">
            <a:alphaModFix/>
          </a:blip>
          <a:srcRect b="0" l="0" r="0" t="0"/>
          <a:stretch/>
        </p:blipFill>
        <p:spPr>
          <a:xfrm>
            <a:off x="4979022" y="0"/>
            <a:ext cx="17312264" cy="13716000"/>
          </a:xfrm>
          <a:prstGeom prst="rect">
            <a:avLst/>
          </a:prstGeom>
          <a:noFill/>
          <a:ln>
            <a:noFill/>
          </a:ln>
        </p:spPr>
      </p:pic>
      <p:pic>
        <p:nvPicPr>
          <p:cNvPr descr=" " id="541" name="Google Shape;541;g265f3452c56_0_501"/>
          <p:cNvPicPr preferRelativeResize="0"/>
          <p:nvPr/>
        </p:nvPicPr>
        <p:blipFill rotWithShape="1">
          <a:blip r:embed="rId5">
            <a:alphaModFix/>
          </a:blip>
          <a:srcRect b="0" l="0" r="0" t="0"/>
          <a:stretch/>
        </p:blipFill>
        <p:spPr>
          <a:xfrm>
            <a:off x="0" y="6883400"/>
            <a:ext cx="24387048" cy="38102"/>
          </a:xfrm>
          <a:prstGeom prst="rect">
            <a:avLst/>
          </a:prstGeom>
          <a:noFill/>
          <a:ln>
            <a:noFill/>
          </a:ln>
        </p:spPr>
      </p:pic>
      <p:pic>
        <p:nvPicPr>
          <p:cNvPr descr=" " id="542" name="Google Shape;542;g265f3452c56_0_501"/>
          <p:cNvPicPr preferRelativeResize="0"/>
          <p:nvPr/>
        </p:nvPicPr>
        <p:blipFill rotWithShape="1">
          <a:blip r:embed="rId6">
            <a:alphaModFix/>
          </a:blip>
          <a:srcRect b="0" l="0" r="0" t="0"/>
          <a:stretch/>
        </p:blipFill>
        <p:spPr>
          <a:xfrm>
            <a:off x="1930641" y="0"/>
            <a:ext cx="38105" cy="13716000"/>
          </a:xfrm>
          <a:prstGeom prst="rect">
            <a:avLst/>
          </a:prstGeom>
          <a:noFill/>
          <a:ln>
            <a:noFill/>
          </a:ln>
        </p:spPr>
      </p:pic>
      <p:sp>
        <p:nvSpPr>
          <p:cNvPr id="543" name="Google Shape;543;g265f3452c56_0_501"/>
          <p:cNvSpPr/>
          <p:nvPr/>
        </p:nvSpPr>
        <p:spPr>
          <a:xfrm>
            <a:off x="774797"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g265f3452c56_0_501"/>
          <p:cNvPicPr preferRelativeResize="0"/>
          <p:nvPr/>
        </p:nvPicPr>
        <p:blipFill rotWithShape="1">
          <a:blip r:embed="rId7">
            <a:alphaModFix/>
          </a:blip>
          <a:srcRect b="0" l="0" r="0" t="0"/>
          <a:stretch/>
        </p:blipFill>
        <p:spPr>
          <a:xfrm>
            <a:off x="927216" y="10820400"/>
            <a:ext cx="711289" cy="2590800"/>
          </a:xfrm>
          <a:prstGeom prst="rect">
            <a:avLst/>
          </a:prstGeom>
          <a:noFill/>
          <a:ln>
            <a:noFill/>
          </a:ln>
        </p:spPr>
      </p:pic>
      <p:sp>
        <p:nvSpPr>
          <p:cNvPr id="545" name="Google Shape;545;g265f3452c56_0_501"/>
          <p:cNvSpPr/>
          <p:nvPr/>
        </p:nvSpPr>
        <p:spPr>
          <a:xfrm>
            <a:off x="7045147" y="1028700"/>
            <a:ext cx="12278100" cy="211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The Timeline</a:t>
            </a:r>
            <a:endParaRPr b="0" i="0" sz="8000" u="none" cap="none" strike="noStrike">
              <a:solidFill>
                <a:schemeClr val="dk1"/>
              </a:solidFill>
              <a:latin typeface="Calibri"/>
              <a:ea typeface="Calibri"/>
              <a:cs typeface="Calibri"/>
              <a:sym typeface="Calibri"/>
            </a:endParaRPr>
          </a:p>
        </p:txBody>
      </p:sp>
      <p:pic>
        <p:nvPicPr>
          <p:cNvPr descr=" " id="546" name="Google Shape;546;g265f3452c56_0_501"/>
          <p:cNvPicPr preferRelativeResize="0"/>
          <p:nvPr/>
        </p:nvPicPr>
        <p:blipFill rotWithShape="1">
          <a:blip r:embed="rId8">
            <a:alphaModFix/>
          </a:blip>
          <a:srcRect b="0" l="0" r="0" t="0"/>
          <a:stretch/>
        </p:blipFill>
        <p:spPr>
          <a:xfrm>
            <a:off x="774797" y="3937000"/>
            <a:ext cx="23612251" cy="7061200"/>
          </a:xfrm>
          <a:prstGeom prst="rect">
            <a:avLst/>
          </a:prstGeom>
          <a:noFill/>
          <a:ln>
            <a:noFill/>
          </a:ln>
        </p:spPr>
      </p:pic>
      <p:sp>
        <p:nvSpPr>
          <p:cNvPr id="547" name="Google Shape;547;g265f3452c56_0_501"/>
          <p:cNvSpPr/>
          <p:nvPr/>
        </p:nvSpPr>
        <p:spPr>
          <a:xfrm>
            <a:off x="4496362" y="393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65f3452c56_0_501"/>
          <p:cNvPicPr preferRelativeResize="0"/>
          <p:nvPr/>
        </p:nvPicPr>
        <p:blipFill rotWithShape="1">
          <a:blip r:embed="rId9">
            <a:alphaModFix/>
          </a:blip>
          <a:srcRect b="0" l="0" r="0" t="0"/>
          <a:stretch/>
        </p:blipFill>
        <p:spPr>
          <a:xfrm>
            <a:off x="4496362" y="3937000"/>
            <a:ext cx="1625803" cy="1625600"/>
          </a:xfrm>
          <a:prstGeom prst="rect">
            <a:avLst/>
          </a:prstGeom>
          <a:noFill/>
          <a:ln>
            <a:noFill/>
          </a:ln>
        </p:spPr>
      </p:pic>
      <p:pic>
        <p:nvPicPr>
          <p:cNvPr descr=" " id="549" name="Google Shape;549;g265f3452c56_0_501"/>
          <p:cNvPicPr preferRelativeResize="0"/>
          <p:nvPr/>
        </p:nvPicPr>
        <p:blipFill rotWithShape="1">
          <a:blip r:embed="rId10">
            <a:alphaModFix/>
          </a:blip>
          <a:srcRect b="0" l="0" r="0" t="0"/>
          <a:stretch/>
        </p:blipFill>
        <p:spPr>
          <a:xfrm>
            <a:off x="4767328" y="4065687"/>
            <a:ext cx="1083868" cy="1293713"/>
          </a:xfrm>
          <a:prstGeom prst="rect">
            <a:avLst/>
          </a:prstGeom>
          <a:noFill/>
          <a:ln>
            <a:noFill/>
          </a:ln>
        </p:spPr>
      </p:pic>
      <p:sp>
        <p:nvSpPr>
          <p:cNvPr id="550" name="Google Shape;550;g265f3452c56_0_501"/>
          <p:cNvSpPr/>
          <p:nvPr/>
        </p:nvSpPr>
        <p:spPr>
          <a:xfrm>
            <a:off x="9602400" y="393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65f3452c56_0_501"/>
          <p:cNvPicPr preferRelativeResize="0"/>
          <p:nvPr/>
        </p:nvPicPr>
        <p:blipFill rotWithShape="1">
          <a:blip r:embed="rId9">
            <a:alphaModFix/>
          </a:blip>
          <a:srcRect b="0" l="0" r="0" t="0"/>
          <a:stretch/>
        </p:blipFill>
        <p:spPr>
          <a:xfrm>
            <a:off x="9602400" y="3937000"/>
            <a:ext cx="1625803" cy="1625600"/>
          </a:xfrm>
          <a:prstGeom prst="rect">
            <a:avLst/>
          </a:prstGeom>
          <a:noFill/>
          <a:ln>
            <a:noFill/>
          </a:ln>
        </p:spPr>
      </p:pic>
      <p:pic>
        <p:nvPicPr>
          <p:cNvPr descr=" " id="552" name="Google Shape;552;g265f3452c56_0_501"/>
          <p:cNvPicPr preferRelativeResize="0"/>
          <p:nvPr/>
        </p:nvPicPr>
        <p:blipFill rotWithShape="1">
          <a:blip r:embed="rId11">
            <a:alphaModFix/>
          </a:blip>
          <a:srcRect b="0" l="0" r="0" t="0"/>
          <a:stretch/>
        </p:blipFill>
        <p:spPr>
          <a:xfrm>
            <a:off x="9736812" y="4072954"/>
            <a:ext cx="1356983" cy="1354162"/>
          </a:xfrm>
          <a:prstGeom prst="rect">
            <a:avLst/>
          </a:prstGeom>
          <a:noFill/>
          <a:ln>
            <a:noFill/>
          </a:ln>
        </p:spPr>
      </p:pic>
      <p:sp>
        <p:nvSpPr>
          <p:cNvPr id="553" name="Google Shape;553;g265f3452c56_0_501"/>
          <p:cNvSpPr/>
          <p:nvPr/>
        </p:nvSpPr>
        <p:spPr>
          <a:xfrm>
            <a:off x="14708438" y="393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65f3452c56_0_501"/>
          <p:cNvPicPr preferRelativeResize="0"/>
          <p:nvPr/>
        </p:nvPicPr>
        <p:blipFill rotWithShape="1">
          <a:blip r:embed="rId9">
            <a:alphaModFix/>
          </a:blip>
          <a:srcRect b="0" l="0" r="0" t="0"/>
          <a:stretch/>
        </p:blipFill>
        <p:spPr>
          <a:xfrm>
            <a:off x="14708438" y="3937000"/>
            <a:ext cx="1625803" cy="1625600"/>
          </a:xfrm>
          <a:prstGeom prst="rect">
            <a:avLst/>
          </a:prstGeom>
          <a:noFill/>
          <a:ln>
            <a:noFill/>
          </a:ln>
        </p:spPr>
      </p:pic>
      <p:pic>
        <p:nvPicPr>
          <p:cNvPr descr=" " id="555" name="Google Shape;555;g265f3452c56_0_501"/>
          <p:cNvPicPr preferRelativeResize="0"/>
          <p:nvPr/>
        </p:nvPicPr>
        <p:blipFill rotWithShape="1">
          <a:blip r:embed="rId12">
            <a:alphaModFix/>
          </a:blip>
          <a:srcRect b="0" l="0" r="0" t="0"/>
          <a:stretch/>
        </p:blipFill>
        <p:spPr>
          <a:xfrm>
            <a:off x="14843923" y="4140200"/>
            <a:ext cx="1354837" cy="1219200"/>
          </a:xfrm>
          <a:prstGeom prst="rect">
            <a:avLst/>
          </a:prstGeom>
          <a:noFill/>
          <a:ln>
            <a:noFill/>
          </a:ln>
        </p:spPr>
      </p:pic>
      <p:sp>
        <p:nvSpPr>
          <p:cNvPr id="556" name="Google Shape;556;g265f3452c56_0_501"/>
          <p:cNvSpPr/>
          <p:nvPr/>
        </p:nvSpPr>
        <p:spPr>
          <a:xfrm>
            <a:off x="19814477" y="393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65f3452c56_0_501"/>
          <p:cNvPicPr preferRelativeResize="0"/>
          <p:nvPr/>
        </p:nvPicPr>
        <p:blipFill rotWithShape="1">
          <a:blip r:embed="rId9">
            <a:alphaModFix/>
          </a:blip>
          <a:srcRect b="0" l="0" r="0" t="0"/>
          <a:stretch/>
        </p:blipFill>
        <p:spPr>
          <a:xfrm>
            <a:off x="19814477" y="3937000"/>
            <a:ext cx="1625803" cy="1625600"/>
          </a:xfrm>
          <a:prstGeom prst="rect">
            <a:avLst/>
          </a:prstGeom>
          <a:noFill/>
          <a:ln>
            <a:noFill/>
          </a:ln>
        </p:spPr>
      </p:pic>
      <p:pic>
        <p:nvPicPr>
          <p:cNvPr descr=" " id="558" name="Google Shape;558;g265f3452c56_0_501"/>
          <p:cNvPicPr preferRelativeResize="0"/>
          <p:nvPr/>
        </p:nvPicPr>
        <p:blipFill rotWithShape="1">
          <a:blip r:embed="rId13">
            <a:alphaModFix/>
          </a:blip>
          <a:srcRect b="0" l="0" r="0" t="0"/>
          <a:stretch/>
        </p:blipFill>
        <p:spPr>
          <a:xfrm>
            <a:off x="19949961" y="4122241"/>
            <a:ext cx="1325505" cy="1304900"/>
          </a:xfrm>
          <a:prstGeom prst="rect">
            <a:avLst/>
          </a:prstGeom>
          <a:noFill/>
          <a:ln>
            <a:noFill/>
          </a:ln>
        </p:spPr>
      </p:pic>
      <p:pic>
        <p:nvPicPr>
          <p:cNvPr descr=" " id="559" name="Google Shape;559;g265f3452c56_0_501"/>
          <p:cNvPicPr preferRelativeResize="0"/>
          <p:nvPr/>
        </p:nvPicPr>
        <p:blipFill rotWithShape="1">
          <a:blip r:embed="rId14">
            <a:alphaModFix/>
          </a:blip>
          <a:srcRect b="0" l="0" r="0" t="0"/>
          <a:stretch/>
        </p:blipFill>
        <p:spPr>
          <a:xfrm>
            <a:off x="5214002" y="5867400"/>
            <a:ext cx="190524" cy="2095500"/>
          </a:xfrm>
          <a:prstGeom prst="rect">
            <a:avLst/>
          </a:prstGeom>
          <a:noFill/>
          <a:ln>
            <a:noFill/>
          </a:ln>
        </p:spPr>
      </p:pic>
      <p:pic>
        <p:nvPicPr>
          <p:cNvPr descr=" " id="560" name="Google Shape;560;g265f3452c56_0_501"/>
          <p:cNvPicPr preferRelativeResize="0"/>
          <p:nvPr/>
        </p:nvPicPr>
        <p:blipFill rotWithShape="1">
          <a:blip r:embed="rId14">
            <a:alphaModFix/>
          </a:blip>
          <a:srcRect b="0" l="0" r="0" t="0"/>
          <a:stretch/>
        </p:blipFill>
        <p:spPr>
          <a:xfrm>
            <a:off x="10320040" y="5867400"/>
            <a:ext cx="190524" cy="2095500"/>
          </a:xfrm>
          <a:prstGeom prst="rect">
            <a:avLst/>
          </a:prstGeom>
          <a:noFill/>
          <a:ln>
            <a:noFill/>
          </a:ln>
        </p:spPr>
      </p:pic>
      <p:pic>
        <p:nvPicPr>
          <p:cNvPr descr=" " id="561" name="Google Shape;561;g265f3452c56_0_501"/>
          <p:cNvPicPr preferRelativeResize="0"/>
          <p:nvPr/>
        </p:nvPicPr>
        <p:blipFill rotWithShape="1">
          <a:blip r:embed="rId14">
            <a:alphaModFix/>
          </a:blip>
          <a:srcRect b="0" l="0" r="0" t="0"/>
          <a:stretch/>
        </p:blipFill>
        <p:spPr>
          <a:xfrm>
            <a:off x="15426078" y="5867400"/>
            <a:ext cx="190524" cy="2095500"/>
          </a:xfrm>
          <a:prstGeom prst="rect">
            <a:avLst/>
          </a:prstGeom>
          <a:noFill/>
          <a:ln>
            <a:noFill/>
          </a:ln>
        </p:spPr>
      </p:pic>
      <p:pic>
        <p:nvPicPr>
          <p:cNvPr descr=" " id="562" name="Google Shape;562;g265f3452c56_0_501"/>
          <p:cNvPicPr preferRelativeResize="0"/>
          <p:nvPr/>
        </p:nvPicPr>
        <p:blipFill rotWithShape="1">
          <a:blip r:embed="rId14">
            <a:alphaModFix/>
          </a:blip>
          <a:srcRect b="0" l="0" r="0" t="0"/>
          <a:stretch/>
        </p:blipFill>
        <p:spPr>
          <a:xfrm>
            <a:off x="20532116" y="5867400"/>
            <a:ext cx="190524" cy="2095500"/>
          </a:xfrm>
          <a:prstGeom prst="rect">
            <a:avLst/>
          </a:prstGeom>
          <a:noFill/>
          <a:ln>
            <a:noFill/>
          </a:ln>
        </p:spPr>
      </p:pic>
      <p:sp>
        <p:nvSpPr>
          <p:cNvPr id="563" name="Google Shape;563;g265f3452c56_0_501"/>
          <p:cNvSpPr/>
          <p:nvPr/>
        </p:nvSpPr>
        <p:spPr>
          <a:xfrm>
            <a:off x="3022978" y="8267700"/>
            <a:ext cx="45726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65f3452c56_0_501"/>
          <p:cNvSpPr/>
          <p:nvPr/>
        </p:nvSpPr>
        <p:spPr>
          <a:xfrm>
            <a:off x="3022978" y="8267700"/>
            <a:ext cx="45726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65f3452c56_0_501"/>
          <p:cNvSpPr/>
          <p:nvPr/>
        </p:nvSpPr>
        <p:spPr>
          <a:xfrm>
            <a:off x="2946768" y="8267700"/>
            <a:ext cx="4725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2020</a:t>
            </a:r>
            <a:endParaRPr b="0" i="0" sz="3600" u="none" cap="none" strike="noStrike">
              <a:solidFill>
                <a:schemeClr val="dk1"/>
              </a:solidFill>
              <a:latin typeface="Calibri"/>
              <a:ea typeface="Calibri"/>
              <a:cs typeface="Calibri"/>
              <a:sym typeface="Calibri"/>
            </a:endParaRPr>
          </a:p>
        </p:txBody>
      </p:sp>
      <p:sp>
        <p:nvSpPr>
          <p:cNvPr id="566" name="Google Shape;566;g265f3452c56_0_501"/>
          <p:cNvSpPr/>
          <p:nvPr/>
        </p:nvSpPr>
        <p:spPr>
          <a:xfrm>
            <a:off x="2955236" y="92710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67" name="Google Shape;567;g265f3452c56_0_501"/>
          <p:cNvSpPr/>
          <p:nvPr/>
        </p:nvSpPr>
        <p:spPr>
          <a:xfrm>
            <a:off x="8129016" y="8267700"/>
            <a:ext cx="45726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65f3452c56_0_501"/>
          <p:cNvSpPr/>
          <p:nvPr/>
        </p:nvSpPr>
        <p:spPr>
          <a:xfrm>
            <a:off x="8129016" y="8267700"/>
            <a:ext cx="45726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65f3452c56_0_501"/>
          <p:cNvSpPr/>
          <p:nvPr/>
        </p:nvSpPr>
        <p:spPr>
          <a:xfrm>
            <a:off x="8052806" y="8267700"/>
            <a:ext cx="4725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2021</a:t>
            </a:r>
            <a:endParaRPr b="0" i="0" sz="3600" u="none" cap="none" strike="noStrike">
              <a:solidFill>
                <a:schemeClr val="dk1"/>
              </a:solidFill>
              <a:latin typeface="Calibri"/>
              <a:ea typeface="Calibri"/>
              <a:cs typeface="Calibri"/>
              <a:sym typeface="Calibri"/>
            </a:endParaRPr>
          </a:p>
        </p:txBody>
      </p:sp>
      <p:sp>
        <p:nvSpPr>
          <p:cNvPr id="570" name="Google Shape;570;g265f3452c56_0_501"/>
          <p:cNvSpPr/>
          <p:nvPr/>
        </p:nvSpPr>
        <p:spPr>
          <a:xfrm>
            <a:off x="8061274" y="92710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71" name="Google Shape;571;g265f3452c56_0_501"/>
          <p:cNvSpPr/>
          <p:nvPr/>
        </p:nvSpPr>
        <p:spPr>
          <a:xfrm>
            <a:off x="13235054" y="8267700"/>
            <a:ext cx="45726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65f3452c56_0_501"/>
          <p:cNvSpPr/>
          <p:nvPr/>
        </p:nvSpPr>
        <p:spPr>
          <a:xfrm>
            <a:off x="13235054" y="8267700"/>
            <a:ext cx="45726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65f3452c56_0_501"/>
          <p:cNvSpPr/>
          <p:nvPr/>
        </p:nvSpPr>
        <p:spPr>
          <a:xfrm>
            <a:off x="13158845" y="8267700"/>
            <a:ext cx="4725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2022</a:t>
            </a:r>
            <a:endParaRPr b="0" i="0" sz="3600" u="none" cap="none" strike="noStrike">
              <a:solidFill>
                <a:schemeClr val="dk1"/>
              </a:solidFill>
              <a:latin typeface="Calibri"/>
              <a:ea typeface="Calibri"/>
              <a:cs typeface="Calibri"/>
              <a:sym typeface="Calibri"/>
            </a:endParaRPr>
          </a:p>
        </p:txBody>
      </p:sp>
      <p:sp>
        <p:nvSpPr>
          <p:cNvPr id="574" name="Google Shape;574;g265f3452c56_0_501"/>
          <p:cNvSpPr/>
          <p:nvPr/>
        </p:nvSpPr>
        <p:spPr>
          <a:xfrm>
            <a:off x="13167312" y="92710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75" name="Google Shape;575;g265f3452c56_0_501"/>
          <p:cNvSpPr/>
          <p:nvPr/>
        </p:nvSpPr>
        <p:spPr>
          <a:xfrm>
            <a:off x="18341092" y="8267700"/>
            <a:ext cx="45726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65f3452c56_0_501"/>
          <p:cNvSpPr/>
          <p:nvPr/>
        </p:nvSpPr>
        <p:spPr>
          <a:xfrm>
            <a:off x="18341092" y="8267700"/>
            <a:ext cx="45726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65f3452c56_0_501"/>
          <p:cNvSpPr/>
          <p:nvPr/>
        </p:nvSpPr>
        <p:spPr>
          <a:xfrm>
            <a:off x="18264883" y="8267700"/>
            <a:ext cx="4725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2023</a:t>
            </a:r>
            <a:endParaRPr b="0" i="0" sz="3600" u="none" cap="none" strike="noStrike">
              <a:solidFill>
                <a:schemeClr val="dk1"/>
              </a:solidFill>
              <a:latin typeface="Calibri"/>
              <a:ea typeface="Calibri"/>
              <a:cs typeface="Calibri"/>
              <a:sym typeface="Calibri"/>
            </a:endParaRPr>
          </a:p>
        </p:txBody>
      </p:sp>
      <p:sp>
        <p:nvSpPr>
          <p:cNvPr id="578" name="Google Shape;578;g265f3452c56_0_501"/>
          <p:cNvSpPr/>
          <p:nvPr/>
        </p:nvSpPr>
        <p:spPr>
          <a:xfrm>
            <a:off x="18273351" y="92710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3" name="Shape 583"/>
        <p:cNvGrpSpPr/>
        <p:nvPr/>
      </p:nvGrpSpPr>
      <p:grpSpPr>
        <a:xfrm>
          <a:off x="0" y="0"/>
          <a:ext cx="0" cy="0"/>
          <a:chOff x="0" y="0"/>
          <a:chExt cx="0" cy="0"/>
        </a:xfrm>
      </p:grpSpPr>
      <p:pic>
        <p:nvPicPr>
          <p:cNvPr descr=" " id="584" name="Google Shape;584;g265f3452c56_0_545"/>
          <p:cNvPicPr preferRelativeResize="0"/>
          <p:nvPr/>
        </p:nvPicPr>
        <p:blipFill rotWithShape="1">
          <a:blip r:embed="rId3">
            <a:alphaModFix/>
          </a:blip>
          <a:srcRect b="0" l="0" r="0" t="0"/>
          <a:stretch/>
        </p:blipFill>
        <p:spPr>
          <a:xfrm>
            <a:off x="4115314" y="1778000"/>
            <a:ext cx="9691311" cy="7886700"/>
          </a:xfrm>
          <a:prstGeom prst="rect">
            <a:avLst/>
          </a:prstGeom>
          <a:noFill/>
          <a:ln>
            <a:noFill/>
          </a:ln>
        </p:spPr>
      </p:pic>
      <p:pic>
        <p:nvPicPr>
          <p:cNvPr descr=" " id="585" name="Google Shape;585;g265f3452c56_0_545"/>
          <p:cNvPicPr preferRelativeResize="0"/>
          <p:nvPr/>
        </p:nvPicPr>
        <p:blipFill rotWithShape="1">
          <a:blip r:embed="rId4">
            <a:alphaModFix/>
          </a:blip>
          <a:srcRect b="0" l="0" r="0" t="0"/>
          <a:stretch/>
        </p:blipFill>
        <p:spPr>
          <a:xfrm>
            <a:off x="304838" y="0"/>
            <a:ext cx="17312264" cy="13474700"/>
          </a:xfrm>
          <a:prstGeom prst="rect">
            <a:avLst/>
          </a:prstGeom>
          <a:noFill/>
          <a:ln>
            <a:noFill/>
          </a:ln>
        </p:spPr>
      </p:pic>
      <p:pic>
        <p:nvPicPr>
          <p:cNvPr descr=" " id="586" name="Google Shape;586;g265f3452c56_0_545"/>
          <p:cNvPicPr preferRelativeResize="0"/>
          <p:nvPr/>
        </p:nvPicPr>
        <p:blipFill rotWithShape="1">
          <a:blip r:embed="rId5">
            <a:alphaModFix/>
          </a:blip>
          <a:srcRect b="0" l="0" r="0" t="0"/>
          <a:stretch/>
        </p:blipFill>
        <p:spPr>
          <a:xfrm>
            <a:off x="0" y="3162300"/>
            <a:ext cx="24387048" cy="38100"/>
          </a:xfrm>
          <a:prstGeom prst="rect">
            <a:avLst/>
          </a:prstGeom>
          <a:noFill/>
          <a:ln>
            <a:noFill/>
          </a:ln>
        </p:spPr>
      </p:pic>
      <p:pic>
        <p:nvPicPr>
          <p:cNvPr descr=" " id="587" name="Google Shape;587;g265f3452c56_0_545"/>
          <p:cNvPicPr preferRelativeResize="0"/>
          <p:nvPr/>
        </p:nvPicPr>
        <p:blipFill rotWithShape="1">
          <a:blip r:embed="rId6">
            <a:alphaModFix/>
          </a:blip>
          <a:srcRect b="0" l="0" r="0" t="0"/>
          <a:stretch/>
        </p:blipFill>
        <p:spPr>
          <a:xfrm>
            <a:off x="8484660" y="0"/>
            <a:ext cx="38105" cy="13716000"/>
          </a:xfrm>
          <a:prstGeom prst="rect">
            <a:avLst/>
          </a:prstGeom>
          <a:noFill/>
          <a:ln>
            <a:noFill/>
          </a:ln>
        </p:spPr>
      </p:pic>
      <p:pic>
        <p:nvPicPr>
          <p:cNvPr descr=" " id="588" name="Google Shape;588;g265f3452c56_0_545"/>
          <p:cNvPicPr preferRelativeResize="0"/>
          <p:nvPr/>
        </p:nvPicPr>
        <p:blipFill rotWithShape="1">
          <a:blip r:embed="rId7">
            <a:alphaModFix/>
          </a:blip>
          <a:srcRect b="0" l="0" r="0" t="0"/>
          <a:stretch/>
        </p:blipFill>
        <p:spPr>
          <a:xfrm>
            <a:off x="1536892" y="1701800"/>
            <a:ext cx="3200800" cy="1016000"/>
          </a:xfrm>
          <a:prstGeom prst="rect">
            <a:avLst/>
          </a:prstGeom>
          <a:noFill/>
          <a:ln>
            <a:noFill/>
          </a:ln>
        </p:spPr>
      </p:pic>
      <p:sp>
        <p:nvSpPr>
          <p:cNvPr id="589" name="Google Shape;589;g265f3452c56_0_545"/>
          <p:cNvSpPr/>
          <p:nvPr/>
        </p:nvSpPr>
        <p:spPr>
          <a:xfrm>
            <a:off x="9132441" y="1117600"/>
            <a:ext cx="122781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The Information</a:t>
            </a:r>
            <a:endParaRPr b="0" i="0" sz="8000" u="none" cap="none" strike="noStrike">
              <a:solidFill>
                <a:schemeClr val="dk1"/>
              </a:solidFill>
              <a:latin typeface="Calibri"/>
              <a:ea typeface="Calibri"/>
              <a:cs typeface="Calibri"/>
              <a:sym typeface="Calibri"/>
            </a:endParaRPr>
          </a:p>
        </p:txBody>
      </p:sp>
      <p:sp>
        <p:nvSpPr>
          <p:cNvPr id="590" name="Google Shape;590;g265f3452c56_0_545"/>
          <p:cNvSpPr/>
          <p:nvPr/>
        </p:nvSpPr>
        <p:spPr>
          <a:xfrm>
            <a:off x="1714714" y="4051300"/>
            <a:ext cx="6122100" cy="7823100"/>
          </a:xfrm>
          <a:prstGeom prst="rect">
            <a:avLst/>
          </a:prstGeom>
          <a:noFill/>
          <a:ln cap="flat" cmpd="sng" w="25400">
            <a:solidFill>
              <a:srgbClr val="0202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65f3452c56_0_545"/>
          <p:cNvSpPr/>
          <p:nvPr/>
        </p:nvSpPr>
        <p:spPr>
          <a:xfrm>
            <a:off x="3962895" y="43561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65f3452c56_0_545"/>
          <p:cNvPicPr preferRelativeResize="0"/>
          <p:nvPr/>
        </p:nvPicPr>
        <p:blipFill rotWithShape="1">
          <a:blip r:embed="rId8">
            <a:alphaModFix/>
          </a:blip>
          <a:srcRect b="0" l="0" r="0" t="0"/>
          <a:stretch/>
        </p:blipFill>
        <p:spPr>
          <a:xfrm>
            <a:off x="3962895" y="4356100"/>
            <a:ext cx="1625803" cy="1625600"/>
          </a:xfrm>
          <a:prstGeom prst="rect">
            <a:avLst/>
          </a:prstGeom>
          <a:noFill/>
          <a:ln>
            <a:noFill/>
          </a:ln>
        </p:spPr>
      </p:pic>
      <p:pic>
        <p:nvPicPr>
          <p:cNvPr descr=" " id="593" name="Google Shape;593;g265f3452c56_0_545"/>
          <p:cNvPicPr preferRelativeResize="0"/>
          <p:nvPr/>
        </p:nvPicPr>
        <p:blipFill rotWithShape="1">
          <a:blip r:embed="rId9">
            <a:alphaModFix/>
          </a:blip>
          <a:srcRect b="0" l="0" r="0" t="0"/>
          <a:stretch/>
        </p:blipFill>
        <p:spPr>
          <a:xfrm>
            <a:off x="4030636" y="4491558"/>
            <a:ext cx="1361610" cy="1354658"/>
          </a:xfrm>
          <a:prstGeom prst="rect">
            <a:avLst/>
          </a:prstGeom>
          <a:noFill/>
          <a:ln>
            <a:noFill/>
          </a:ln>
        </p:spPr>
      </p:pic>
      <p:sp>
        <p:nvSpPr>
          <p:cNvPr id="594" name="Google Shape;594;g265f3452c56_0_545"/>
          <p:cNvSpPr/>
          <p:nvPr/>
        </p:nvSpPr>
        <p:spPr>
          <a:xfrm>
            <a:off x="2121165" y="6286500"/>
            <a:ext cx="5309400" cy="528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65f3452c56_0_545"/>
          <p:cNvSpPr/>
          <p:nvPr/>
        </p:nvSpPr>
        <p:spPr>
          <a:xfrm>
            <a:off x="2019552" y="6286500"/>
            <a:ext cx="5512500" cy="233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Spellcasting Competition</a:t>
            </a:r>
            <a:endParaRPr b="0" i="0" sz="4800" u="none" cap="none" strike="noStrike">
              <a:solidFill>
                <a:schemeClr val="dk1"/>
              </a:solidFill>
              <a:latin typeface="Calibri"/>
              <a:ea typeface="Calibri"/>
              <a:cs typeface="Calibri"/>
              <a:sym typeface="Calibri"/>
            </a:endParaRPr>
          </a:p>
        </p:txBody>
      </p:sp>
      <p:sp>
        <p:nvSpPr>
          <p:cNvPr id="596" name="Google Shape;596;g265f3452c56_0_545"/>
          <p:cNvSpPr/>
          <p:nvPr/>
        </p:nvSpPr>
        <p:spPr>
          <a:xfrm>
            <a:off x="2053423" y="85217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597" name="Google Shape;597;g265f3452c56_0_545"/>
          <p:cNvSpPr/>
          <p:nvPr/>
        </p:nvSpPr>
        <p:spPr>
          <a:xfrm>
            <a:off x="9132441" y="4051300"/>
            <a:ext cx="6122100" cy="7823100"/>
          </a:xfrm>
          <a:prstGeom prst="rect">
            <a:avLst/>
          </a:prstGeom>
          <a:noFill/>
          <a:ln cap="flat" cmpd="sng" w="25400">
            <a:solidFill>
              <a:srgbClr val="0202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65f3452c56_0_545"/>
          <p:cNvSpPr/>
          <p:nvPr/>
        </p:nvSpPr>
        <p:spPr>
          <a:xfrm>
            <a:off x="11380622" y="43561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65f3452c56_0_545"/>
          <p:cNvPicPr preferRelativeResize="0"/>
          <p:nvPr/>
        </p:nvPicPr>
        <p:blipFill rotWithShape="1">
          <a:blip r:embed="rId10">
            <a:alphaModFix/>
          </a:blip>
          <a:srcRect b="0" l="0" r="0" t="0"/>
          <a:stretch/>
        </p:blipFill>
        <p:spPr>
          <a:xfrm>
            <a:off x="11380622" y="4356100"/>
            <a:ext cx="1625803" cy="1625600"/>
          </a:xfrm>
          <a:prstGeom prst="rect">
            <a:avLst/>
          </a:prstGeom>
          <a:noFill/>
          <a:ln>
            <a:noFill/>
          </a:ln>
        </p:spPr>
      </p:pic>
      <p:sp>
        <p:nvSpPr>
          <p:cNvPr id="600" name="Google Shape;600;g265f3452c56_0_545"/>
          <p:cNvSpPr/>
          <p:nvPr/>
        </p:nvSpPr>
        <p:spPr>
          <a:xfrm>
            <a:off x="9538892" y="6286500"/>
            <a:ext cx="5309400" cy="528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65f3452c56_0_545"/>
          <p:cNvSpPr/>
          <p:nvPr/>
        </p:nvSpPr>
        <p:spPr>
          <a:xfrm>
            <a:off x="9437280" y="6286500"/>
            <a:ext cx="5512500" cy="233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Hunt</a:t>
            </a:r>
            <a:endParaRPr b="0" i="0" sz="4800" u="none" cap="none" strike="noStrike">
              <a:solidFill>
                <a:schemeClr val="dk1"/>
              </a:solidFill>
              <a:latin typeface="Calibri"/>
              <a:ea typeface="Calibri"/>
              <a:cs typeface="Calibri"/>
              <a:sym typeface="Calibri"/>
            </a:endParaRPr>
          </a:p>
        </p:txBody>
      </p:sp>
      <p:sp>
        <p:nvSpPr>
          <p:cNvPr id="602" name="Google Shape;602;g265f3452c56_0_545"/>
          <p:cNvSpPr/>
          <p:nvPr/>
        </p:nvSpPr>
        <p:spPr>
          <a:xfrm>
            <a:off x="9471150" y="85217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603" name="Google Shape;603;g265f3452c56_0_545"/>
          <p:cNvSpPr/>
          <p:nvPr/>
        </p:nvSpPr>
        <p:spPr>
          <a:xfrm>
            <a:off x="16550169" y="4051300"/>
            <a:ext cx="6122100" cy="7823100"/>
          </a:xfrm>
          <a:prstGeom prst="rect">
            <a:avLst/>
          </a:prstGeom>
          <a:noFill/>
          <a:ln cap="flat" cmpd="sng" w="25400">
            <a:solidFill>
              <a:srgbClr val="02020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65f3452c56_0_545"/>
          <p:cNvSpPr/>
          <p:nvPr/>
        </p:nvSpPr>
        <p:spPr>
          <a:xfrm>
            <a:off x="18798350" y="43561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65f3452c56_0_545"/>
          <p:cNvPicPr preferRelativeResize="0"/>
          <p:nvPr/>
        </p:nvPicPr>
        <p:blipFill rotWithShape="1">
          <a:blip r:embed="rId8">
            <a:alphaModFix/>
          </a:blip>
          <a:srcRect b="0" l="0" r="0" t="0"/>
          <a:stretch/>
        </p:blipFill>
        <p:spPr>
          <a:xfrm>
            <a:off x="18798350" y="4356100"/>
            <a:ext cx="1625803" cy="1625600"/>
          </a:xfrm>
          <a:prstGeom prst="rect">
            <a:avLst/>
          </a:prstGeom>
          <a:noFill/>
          <a:ln>
            <a:noFill/>
          </a:ln>
        </p:spPr>
      </p:pic>
      <p:pic>
        <p:nvPicPr>
          <p:cNvPr descr=" " id="606" name="Google Shape;606;g265f3452c56_0_545"/>
          <p:cNvPicPr preferRelativeResize="0"/>
          <p:nvPr/>
        </p:nvPicPr>
        <p:blipFill rotWithShape="1">
          <a:blip r:embed="rId11">
            <a:alphaModFix/>
          </a:blip>
          <a:srcRect b="0" l="0" r="0" t="0"/>
          <a:stretch/>
        </p:blipFill>
        <p:spPr>
          <a:xfrm>
            <a:off x="18933819" y="4830217"/>
            <a:ext cx="1354865" cy="745108"/>
          </a:xfrm>
          <a:prstGeom prst="rect">
            <a:avLst/>
          </a:prstGeom>
          <a:noFill/>
          <a:ln>
            <a:noFill/>
          </a:ln>
        </p:spPr>
      </p:pic>
      <p:sp>
        <p:nvSpPr>
          <p:cNvPr id="607" name="Google Shape;607;g265f3452c56_0_545"/>
          <p:cNvSpPr/>
          <p:nvPr/>
        </p:nvSpPr>
        <p:spPr>
          <a:xfrm>
            <a:off x="16956619" y="6286500"/>
            <a:ext cx="5309400" cy="528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65f3452c56_0_545"/>
          <p:cNvSpPr/>
          <p:nvPr/>
        </p:nvSpPr>
        <p:spPr>
          <a:xfrm>
            <a:off x="16855007" y="6286500"/>
            <a:ext cx="5512500" cy="233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Adventure</a:t>
            </a:r>
            <a:endParaRPr b="0" i="0" sz="4800" u="none" cap="none" strike="noStrike">
              <a:solidFill>
                <a:schemeClr val="dk1"/>
              </a:solidFill>
              <a:latin typeface="Calibri"/>
              <a:ea typeface="Calibri"/>
              <a:cs typeface="Calibri"/>
              <a:sym typeface="Calibri"/>
            </a:endParaRPr>
          </a:p>
        </p:txBody>
      </p:sp>
      <p:sp>
        <p:nvSpPr>
          <p:cNvPr id="609" name="Google Shape;609;g265f3452c56_0_545"/>
          <p:cNvSpPr/>
          <p:nvPr/>
        </p:nvSpPr>
        <p:spPr>
          <a:xfrm>
            <a:off x="16888878" y="85217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14" name="Shape 614"/>
        <p:cNvGrpSpPr/>
        <p:nvPr/>
      </p:nvGrpSpPr>
      <p:grpSpPr>
        <a:xfrm>
          <a:off x="0" y="0"/>
          <a:ext cx="0" cy="0"/>
          <a:chOff x="0" y="0"/>
          <a:chExt cx="0" cy="0"/>
        </a:xfrm>
      </p:grpSpPr>
      <p:pic>
        <p:nvPicPr>
          <p:cNvPr descr=" " id="615" name="Google Shape;615;g265f3452c56_0_575"/>
          <p:cNvPicPr preferRelativeResize="0"/>
          <p:nvPr/>
        </p:nvPicPr>
        <p:blipFill rotWithShape="1">
          <a:blip r:embed="rId3">
            <a:alphaModFix/>
          </a:blip>
          <a:srcRect b="0" l="0" r="0" t="0"/>
          <a:stretch/>
        </p:blipFill>
        <p:spPr>
          <a:xfrm>
            <a:off x="13781222" y="0"/>
            <a:ext cx="9691311" cy="7467600"/>
          </a:xfrm>
          <a:prstGeom prst="rect">
            <a:avLst/>
          </a:prstGeom>
          <a:noFill/>
          <a:ln>
            <a:noFill/>
          </a:ln>
        </p:spPr>
      </p:pic>
      <p:pic>
        <p:nvPicPr>
          <p:cNvPr descr=" " id="616" name="Google Shape;616;g265f3452c56_0_575"/>
          <p:cNvPicPr preferRelativeResize="0"/>
          <p:nvPr/>
        </p:nvPicPr>
        <p:blipFill rotWithShape="1">
          <a:blip r:embed="rId4">
            <a:alphaModFix/>
          </a:blip>
          <a:srcRect b="0" l="0" r="0" t="0"/>
          <a:stretch/>
        </p:blipFill>
        <p:spPr>
          <a:xfrm>
            <a:off x="9970746" y="0"/>
            <a:ext cx="14416302" cy="11277600"/>
          </a:xfrm>
          <a:prstGeom prst="rect">
            <a:avLst/>
          </a:prstGeom>
          <a:noFill/>
          <a:ln>
            <a:noFill/>
          </a:ln>
        </p:spPr>
      </p:pic>
      <p:pic>
        <p:nvPicPr>
          <p:cNvPr descr=" " id="617" name="Google Shape;617;g265f3452c56_0_575"/>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618" name="Google Shape;618;g265f3452c56_0_575"/>
          <p:cNvPicPr preferRelativeResize="0"/>
          <p:nvPr/>
        </p:nvPicPr>
        <p:blipFill rotWithShape="1">
          <a:blip r:embed="rId6">
            <a:alphaModFix/>
          </a:blip>
          <a:srcRect b="0" l="0" r="0" t="0"/>
          <a:stretch/>
        </p:blipFill>
        <p:spPr>
          <a:xfrm>
            <a:off x="20513064" y="0"/>
            <a:ext cx="38105" cy="13716000"/>
          </a:xfrm>
          <a:prstGeom prst="rect">
            <a:avLst/>
          </a:prstGeom>
          <a:noFill/>
          <a:ln>
            <a:noFill/>
          </a:ln>
        </p:spPr>
      </p:pic>
      <p:sp>
        <p:nvSpPr>
          <p:cNvPr id="619" name="Google Shape;619;g265f3452c56_0_5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65f3452c56_0_57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1" name="Google Shape;621;g265f3452c56_0_575"/>
          <p:cNvSpPr/>
          <p:nvPr/>
        </p:nvSpPr>
        <p:spPr>
          <a:xfrm rot="-5400000">
            <a:off x="-1609480" y="6316323"/>
            <a:ext cx="58512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Our Team</a:t>
            </a:r>
            <a:endParaRPr b="0" i="0" sz="8000" u="none" cap="none" strike="noStrike">
              <a:solidFill>
                <a:schemeClr val="dk1"/>
              </a:solidFill>
              <a:latin typeface="Calibri"/>
              <a:ea typeface="Calibri"/>
              <a:cs typeface="Calibri"/>
              <a:sym typeface="Calibri"/>
            </a:endParaRPr>
          </a:p>
        </p:txBody>
      </p:sp>
      <p:sp>
        <p:nvSpPr>
          <p:cNvPr id="622" name="Google Shape;622;g265f3452c56_0_575"/>
          <p:cNvSpPr/>
          <p:nvPr/>
        </p:nvSpPr>
        <p:spPr>
          <a:xfrm>
            <a:off x="2413302" y="3625850"/>
            <a:ext cx="6096900" cy="812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65f3452c56_0_575"/>
          <p:cNvPicPr preferRelativeResize="0"/>
          <p:nvPr/>
        </p:nvPicPr>
        <p:blipFill rotWithShape="1">
          <a:blip r:embed="rId8">
            <a:alphaModFix/>
          </a:blip>
          <a:srcRect b="0" l="0" r="0" t="0"/>
          <a:stretch/>
        </p:blipFill>
        <p:spPr>
          <a:xfrm>
            <a:off x="2413302" y="3625850"/>
            <a:ext cx="6096762" cy="6096000"/>
          </a:xfrm>
          <a:prstGeom prst="rect">
            <a:avLst/>
          </a:prstGeom>
          <a:noFill/>
          <a:ln>
            <a:noFill/>
          </a:ln>
        </p:spPr>
      </p:pic>
      <p:sp>
        <p:nvSpPr>
          <p:cNvPr id="624" name="Google Shape;624;g265f3452c56_0_575"/>
          <p:cNvSpPr/>
          <p:nvPr/>
        </p:nvSpPr>
        <p:spPr>
          <a:xfrm>
            <a:off x="2413302" y="992505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65f3452c56_0_575"/>
          <p:cNvSpPr/>
          <p:nvPr/>
        </p:nvSpPr>
        <p:spPr>
          <a:xfrm>
            <a:off x="2413302" y="992505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65f3452c56_0_575"/>
          <p:cNvSpPr/>
          <p:nvPr/>
        </p:nvSpPr>
        <p:spPr>
          <a:xfrm>
            <a:off x="2311689" y="9925050"/>
            <a:ext cx="63000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Eldruin</a:t>
            </a:r>
            <a:endParaRPr b="0" i="0" sz="4800" u="none" cap="none" strike="noStrike">
              <a:solidFill>
                <a:schemeClr val="dk1"/>
              </a:solidFill>
              <a:latin typeface="Calibri"/>
              <a:ea typeface="Calibri"/>
              <a:cs typeface="Calibri"/>
              <a:sym typeface="Calibri"/>
            </a:endParaRPr>
          </a:p>
        </p:txBody>
      </p:sp>
      <p:sp>
        <p:nvSpPr>
          <p:cNvPr id="627" name="Google Shape;627;g265f3452c56_0_575"/>
          <p:cNvSpPr/>
          <p:nvPr/>
        </p:nvSpPr>
        <p:spPr>
          <a:xfrm>
            <a:off x="2345560" y="11144250"/>
            <a:ext cx="62322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8" name="Google Shape;628;g265f3452c56_0_575"/>
          <p:cNvSpPr/>
          <p:nvPr/>
        </p:nvSpPr>
        <p:spPr>
          <a:xfrm>
            <a:off x="8853006" y="3625850"/>
            <a:ext cx="6096900" cy="812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65f3452c56_0_575"/>
          <p:cNvPicPr preferRelativeResize="0"/>
          <p:nvPr/>
        </p:nvPicPr>
        <p:blipFill rotWithShape="1">
          <a:blip r:embed="rId9">
            <a:alphaModFix/>
          </a:blip>
          <a:srcRect b="0" l="0" r="0" t="0"/>
          <a:stretch/>
        </p:blipFill>
        <p:spPr>
          <a:xfrm>
            <a:off x="8853006" y="3625850"/>
            <a:ext cx="6096762" cy="6096000"/>
          </a:xfrm>
          <a:prstGeom prst="rect">
            <a:avLst/>
          </a:prstGeom>
          <a:noFill/>
          <a:ln>
            <a:noFill/>
          </a:ln>
        </p:spPr>
      </p:pic>
      <p:sp>
        <p:nvSpPr>
          <p:cNvPr id="630" name="Google Shape;630;g265f3452c56_0_575"/>
          <p:cNvSpPr/>
          <p:nvPr/>
        </p:nvSpPr>
        <p:spPr>
          <a:xfrm>
            <a:off x="8853006" y="992505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65f3452c56_0_575"/>
          <p:cNvSpPr/>
          <p:nvPr/>
        </p:nvSpPr>
        <p:spPr>
          <a:xfrm>
            <a:off x="8853006" y="992505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65f3452c56_0_575"/>
          <p:cNvSpPr/>
          <p:nvPr/>
        </p:nvSpPr>
        <p:spPr>
          <a:xfrm>
            <a:off x="8751394" y="9925050"/>
            <a:ext cx="63000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Elementalen</a:t>
            </a:r>
            <a:endParaRPr b="0" i="0" sz="4800" u="none" cap="none" strike="noStrike">
              <a:solidFill>
                <a:schemeClr val="dk1"/>
              </a:solidFill>
              <a:latin typeface="Calibri"/>
              <a:ea typeface="Calibri"/>
              <a:cs typeface="Calibri"/>
              <a:sym typeface="Calibri"/>
            </a:endParaRPr>
          </a:p>
        </p:txBody>
      </p:sp>
      <p:sp>
        <p:nvSpPr>
          <p:cNvPr id="633" name="Google Shape;633;g265f3452c56_0_575"/>
          <p:cNvSpPr/>
          <p:nvPr/>
        </p:nvSpPr>
        <p:spPr>
          <a:xfrm>
            <a:off x="8785265" y="11144250"/>
            <a:ext cx="62322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4" name="Google Shape;634;g265f3452c56_0_575"/>
          <p:cNvSpPr/>
          <p:nvPr/>
        </p:nvSpPr>
        <p:spPr>
          <a:xfrm>
            <a:off x="15292711" y="3625850"/>
            <a:ext cx="6096900" cy="812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65f3452c56_0_575"/>
          <p:cNvPicPr preferRelativeResize="0"/>
          <p:nvPr/>
        </p:nvPicPr>
        <p:blipFill rotWithShape="1">
          <a:blip r:embed="rId10">
            <a:alphaModFix/>
          </a:blip>
          <a:srcRect b="0" l="0" r="0" t="0"/>
          <a:stretch/>
        </p:blipFill>
        <p:spPr>
          <a:xfrm>
            <a:off x="15292711" y="3625850"/>
            <a:ext cx="6096762" cy="6096000"/>
          </a:xfrm>
          <a:prstGeom prst="rect">
            <a:avLst/>
          </a:prstGeom>
          <a:noFill/>
          <a:ln>
            <a:noFill/>
          </a:ln>
        </p:spPr>
      </p:pic>
      <p:sp>
        <p:nvSpPr>
          <p:cNvPr id="636" name="Google Shape;636;g265f3452c56_0_575"/>
          <p:cNvSpPr/>
          <p:nvPr/>
        </p:nvSpPr>
        <p:spPr>
          <a:xfrm>
            <a:off x="15292711" y="992505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65f3452c56_0_575"/>
          <p:cNvSpPr/>
          <p:nvPr/>
        </p:nvSpPr>
        <p:spPr>
          <a:xfrm>
            <a:off x="15292711" y="992505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65f3452c56_0_575"/>
          <p:cNvSpPr/>
          <p:nvPr/>
        </p:nvSpPr>
        <p:spPr>
          <a:xfrm>
            <a:off x="15191099" y="9925050"/>
            <a:ext cx="6300000" cy="126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Lunaria</a:t>
            </a:r>
            <a:endParaRPr b="0" i="0" sz="4800" u="none" cap="none" strike="noStrike">
              <a:solidFill>
                <a:schemeClr val="dk1"/>
              </a:solidFill>
              <a:latin typeface="Calibri"/>
              <a:ea typeface="Calibri"/>
              <a:cs typeface="Calibri"/>
              <a:sym typeface="Calibri"/>
            </a:endParaRPr>
          </a:p>
        </p:txBody>
      </p:sp>
      <p:sp>
        <p:nvSpPr>
          <p:cNvPr id="639" name="Google Shape;639;g265f3452c56_0_575"/>
          <p:cNvSpPr/>
          <p:nvPr/>
        </p:nvSpPr>
        <p:spPr>
          <a:xfrm>
            <a:off x="15224970" y="11144250"/>
            <a:ext cx="62322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4" name="Shape 644"/>
        <p:cNvGrpSpPr/>
        <p:nvPr/>
      </p:nvGrpSpPr>
      <p:grpSpPr>
        <a:xfrm>
          <a:off x="0" y="0"/>
          <a:ext cx="0" cy="0"/>
          <a:chOff x="0" y="0"/>
          <a:chExt cx="0" cy="0"/>
        </a:xfrm>
      </p:grpSpPr>
      <p:pic>
        <p:nvPicPr>
          <p:cNvPr descr=" " id="645" name="Google Shape;645;g265f3452c56_0_604"/>
          <p:cNvPicPr preferRelativeResize="0"/>
          <p:nvPr/>
        </p:nvPicPr>
        <p:blipFill rotWithShape="1">
          <a:blip r:embed="rId3">
            <a:alphaModFix/>
          </a:blip>
          <a:srcRect b="0" l="0" r="0" t="0"/>
          <a:stretch/>
        </p:blipFill>
        <p:spPr>
          <a:xfrm>
            <a:off x="13781222" y="-419100"/>
            <a:ext cx="9691311" cy="7886700"/>
          </a:xfrm>
          <a:prstGeom prst="rect">
            <a:avLst/>
          </a:prstGeom>
          <a:noFill/>
          <a:ln>
            <a:noFill/>
          </a:ln>
        </p:spPr>
      </p:pic>
      <p:pic>
        <p:nvPicPr>
          <p:cNvPr descr=" " id="646" name="Google Shape;646;g265f3452c56_0_604"/>
          <p:cNvPicPr preferRelativeResize="0"/>
          <p:nvPr/>
        </p:nvPicPr>
        <p:blipFill rotWithShape="1">
          <a:blip r:embed="rId4">
            <a:alphaModFix/>
          </a:blip>
          <a:srcRect b="0" l="0" r="0" t="0"/>
          <a:stretch/>
        </p:blipFill>
        <p:spPr>
          <a:xfrm>
            <a:off x="9970746" y="-4229100"/>
            <a:ext cx="17312264" cy="15506700"/>
          </a:xfrm>
          <a:prstGeom prst="rect">
            <a:avLst/>
          </a:prstGeom>
          <a:noFill/>
          <a:ln>
            <a:noFill/>
          </a:ln>
        </p:spPr>
      </p:pic>
      <p:pic>
        <p:nvPicPr>
          <p:cNvPr descr=" " id="647" name="Google Shape;647;g265f3452c56_0_604"/>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648" name="Google Shape;648;g265f3452c56_0_604"/>
          <p:cNvPicPr preferRelativeResize="0"/>
          <p:nvPr/>
        </p:nvPicPr>
        <p:blipFill rotWithShape="1">
          <a:blip r:embed="rId6">
            <a:alphaModFix/>
          </a:blip>
          <a:srcRect b="0" l="0" r="0" t="0"/>
          <a:stretch/>
        </p:blipFill>
        <p:spPr>
          <a:xfrm>
            <a:off x="8484660" y="0"/>
            <a:ext cx="38105" cy="13716000"/>
          </a:xfrm>
          <a:prstGeom prst="rect">
            <a:avLst/>
          </a:prstGeom>
          <a:noFill/>
          <a:ln>
            <a:noFill/>
          </a:ln>
        </p:spPr>
      </p:pic>
      <p:sp>
        <p:nvSpPr>
          <p:cNvPr id="649" name="Google Shape;649;g265f3452c56_0_6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265f3452c56_0_60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51" name="Google Shape;651;g265f3452c56_0_604"/>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65f3452c56_0_604"/>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265f3452c56_0_604"/>
          <p:cNvPicPr preferRelativeResize="0"/>
          <p:nvPr/>
        </p:nvPicPr>
        <p:blipFill rotWithShape="1">
          <a:blip r:embed="rId8">
            <a:alphaModFix/>
          </a:blip>
          <a:srcRect b="0" l="0" r="0" t="0"/>
          <a:stretch/>
        </p:blipFill>
        <p:spPr>
          <a:xfrm>
            <a:off x="9767521" y="2108200"/>
            <a:ext cx="1016127" cy="1016000"/>
          </a:xfrm>
          <a:prstGeom prst="rect">
            <a:avLst/>
          </a:prstGeom>
          <a:noFill/>
          <a:ln>
            <a:noFill/>
          </a:ln>
        </p:spPr>
      </p:pic>
      <p:pic>
        <p:nvPicPr>
          <p:cNvPr descr=" " id="654" name="Google Shape;654;g265f3452c56_0_604"/>
          <p:cNvPicPr preferRelativeResize="0"/>
          <p:nvPr/>
        </p:nvPicPr>
        <p:blipFill rotWithShape="1">
          <a:blip r:embed="rId9">
            <a:alphaModFix/>
          </a:blip>
          <a:srcRect b="0" l="0" r="0" t="0"/>
          <a:stretch/>
        </p:blipFill>
        <p:spPr>
          <a:xfrm>
            <a:off x="9917254" y="2213719"/>
            <a:ext cx="716657" cy="825822"/>
          </a:xfrm>
          <a:prstGeom prst="rect">
            <a:avLst/>
          </a:prstGeom>
          <a:noFill/>
          <a:ln>
            <a:noFill/>
          </a:ln>
        </p:spPr>
      </p:pic>
      <p:pic>
        <p:nvPicPr>
          <p:cNvPr descr=" " id="655" name="Google Shape;655;g265f3452c56_0_604"/>
          <p:cNvPicPr preferRelativeResize="0"/>
          <p:nvPr/>
        </p:nvPicPr>
        <p:blipFill rotWithShape="1">
          <a:blip r:embed="rId10">
            <a:alphaModFix/>
          </a:blip>
          <a:srcRect b="0" l="0" r="0" t="0"/>
          <a:stretch/>
        </p:blipFill>
        <p:spPr>
          <a:xfrm>
            <a:off x="10237480" y="3429000"/>
            <a:ext cx="38105" cy="1625600"/>
          </a:xfrm>
          <a:prstGeom prst="rect">
            <a:avLst/>
          </a:prstGeom>
          <a:noFill/>
          <a:ln>
            <a:noFill/>
          </a:ln>
        </p:spPr>
      </p:pic>
      <p:sp>
        <p:nvSpPr>
          <p:cNvPr id="656" name="Google Shape;656;g265f3452c56_0_604"/>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65f3452c56_0_604"/>
          <p:cNvPicPr preferRelativeResize="0"/>
          <p:nvPr/>
        </p:nvPicPr>
        <p:blipFill rotWithShape="1">
          <a:blip r:embed="rId8">
            <a:alphaModFix/>
          </a:blip>
          <a:srcRect b="0" l="0" r="0" t="0"/>
          <a:stretch/>
        </p:blipFill>
        <p:spPr>
          <a:xfrm>
            <a:off x="9767521" y="5359400"/>
            <a:ext cx="1016127" cy="1016000"/>
          </a:xfrm>
          <a:prstGeom prst="rect">
            <a:avLst/>
          </a:prstGeom>
          <a:noFill/>
          <a:ln>
            <a:noFill/>
          </a:ln>
        </p:spPr>
      </p:pic>
      <p:pic>
        <p:nvPicPr>
          <p:cNvPr descr=" " id="658" name="Google Shape;658;g265f3452c56_0_604"/>
          <p:cNvPicPr preferRelativeResize="0"/>
          <p:nvPr/>
        </p:nvPicPr>
        <p:blipFill rotWithShape="1">
          <a:blip r:embed="rId11">
            <a:alphaModFix/>
          </a:blip>
          <a:srcRect b="0" l="0" r="0" t="0"/>
          <a:stretch/>
        </p:blipFill>
        <p:spPr>
          <a:xfrm>
            <a:off x="9894537" y="5528742"/>
            <a:ext cx="762095" cy="677342"/>
          </a:xfrm>
          <a:prstGeom prst="rect">
            <a:avLst/>
          </a:prstGeom>
          <a:noFill/>
          <a:ln>
            <a:noFill/>
          </a:ln>
        </p:spPr>
      </p:pic>
      <p:pic>
        <p:nvPicPr>
          <p:cNvPr descr=" " id="659" name="Google Shape;659;g265f3452c56_0_604"/>
          <p:cNvPicPr preferRelativeResize="0"/>
          <p:nvPr/>
        </p:nvPicPr>
        <p:blipFill rotWithShape="1">
          <a:blip r:embed="rId10">
            <a:alphaModFix/>
          </a:blip>
          <a:srcRect b="0" l="0" r="0" t="0"/>
          <a:stretch/>
        </p:blipFill>
        <p:spPr>
          <a:xfrm>
            <a:off x="10237480" y="6680200"/>
            <a:ext cx="38105" cy="1625600"/>
          </a:xfrm>
          <a:prstGeom prst="rect">
            <a:avLst/>
          </a:prstGeom>
          <a:noFill/>
          <a:ln>
            <a:noFill/>
          </a:ln>
        </p:spPr>
      </p:pic>
      <p:sp>
        <p:nvSpPr>
          <p:cNvPr id="660" name="Google Shape;660;g265f3452c56_0_604"/>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65f3452c56_0_604"/>
          <p:cNvPicPr preferRelativeResize="0"/>
          <p:nvPr/>
        </p:nvPicPr>
        <p:blipFill rotWithShape="1">
          <a:blip r:embed="rId8">
            <a:alphaModFix/>
          </a:blip>
          <a:srcRect b="0" l="0" r="0" t="0"/>
          <a:stretch/>
        </p:blipFill>
        <p:spPr>
          <a:xfrm>
            <a:off x="9767521" y="8610600"/>
            <a:ext cx="1016127" cy="1016000"/>
          </a:xfrm>
          <a:prstGeom prst="rect">
            <a:avLst/>
          </a:prstGeom>
          <a:noFill/>
          <a:ln>
            <a:noFill/>
          </a:ln>
        </p:spPr>
      </p:pic>
      <p:pic>
        <p:nvPicPr>
          <p:cNvPr descr=" " id="662" name="Google Shape;662;g265f3452c56_0_604"/>
          <p:cNvPicPr preferRelativeResize="0"/>
          <p:nvPr/>
        </p:nvPicPr>
        <p:blipFill rotWithShape="1">
          <a:blip r:embed="rId12">
            <a:alphaModFix/>
          </a:blip>
          <a:srcRect b="0" l="0" r="0" t="0"/>
          <a:stretch/>
        </p:blipFill>
        <p:spPr>
          <a:xfrm>
            <a:off x="9979215" y="8695258"/>
            <a:ext cx="592742" cy="846658"/>
          </a:xfrm>
          <a:prstGeom prst="rect">
            <a:avLst/>
          </a:prstGeom>
          <a:noFill/>
          <a:ln>
            <a:noFill/>
          </a:ln>
        </p:spPr>
      </p:pic>
      <p:pic>
        <p:nvPicPr>
          <p:cNvPr descr=" " id="663" name="Google Shape;663;g265f3452c56_0_604"/>
          <p:cNvPicPr preferRelativeResize="0"/>
          <p:nvPr/>
        </p:nvPicPr>
        <p:blipFill rotWithShape="1">
          <a:blip r:embed="rId10">
            <a:alphaModFix/>
          </a:blip>
          <a:srcRect b="0" l="0" r="0" t="0"/>
          <a:stretch/>
        </p:blipFill>
        <p:spPr>
          <a:xfrm>
            <a:off x="10237480" y="9931400"/>
            <a:ext cx="38105" cy="1625600"/>
          </a:xfrm>
          <a:prstGeom prst="rect">
            <a:avLst/>
          </a:prstGeom>
          <a:noFill/>
          <a:ln>
            <a:noFill/>
          </a:ln>
        </p:spPr>
      </p:pic>
      <p:sp>
        <p:nvSpPr>
          <p:cNvPr id="664" name="Google Shape;664;g265f3452c56_0_604"/>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265f3452c56_0_604"/>
          <p:cNvPicPr preferRelativeResize="0"/>
          <p:nvPr/>
        </p:nvPicPr>
        <p:blipFill rotWithShape="1">
          <a:blip r:embed="rId8">
            <a:alphaModFix/>
          </a:blip>
          <a:srcRect b="0" l="0" r="0" t="0"/>
          <a:stretch/>
        </p:blipFill>
        <p:spPr>
          <a:xfrm>
            <a:off x="9767521" y="11861800"/>
            <a:ext cx="1016127" cy="1016000"/>
          </a:xfrm>
          <a:prstGeom prst="rect">
            <a:avLst/>
          </a:prstGeom>
          <a:noFill/>
          <a:ln>
            <a:noFill/>
          </a:ln>
        </p:spPr>
      </p:pic>
      <p:pic>
        <p:nvPicPr>
          <p:cNvPr descr=" " id="666" name="Google Shape;666;g265f3452c56_0_604"/>
          <p:cNvPicPr preferRelativeResize="0"/>
          <p:nvPr/>
        </p:nvPicPr>
        <p:blipFill rotWithShape="1">
          <a:blip r:embed="rId13">
            <a:alphaModFix/>
          </a:blip>
          <a:srcRect b="0" l="0" r="0" t="0"/>
          <a:stretch/>
        </p:blipFill>
        <p:spPr>
          <a:xfrm>
            <a:off x="9852199" y="11946483"/>
            <a:ext cx="846770" cy="846634"/>
          </a:xfrm>
          <a:prstGeom prst="rect">
            <a:avLst/>
          </a:prstGeom>
          <a:noFill/>
          <a:ln>
            <a:noFill/>
          </a:ln>
        </p:spPr>
      </p:pic>
      <p:sp>
        <p:nvSpPr>
          <p:cNvPr id="667" name="Google Shape;667;g265f3452c56_0_604"/>
          <p:cNvSpPr/>
          <p:nvPr/>
        </p:nvSpPr>
        <p:spPr>
          <a:xfrm>
            <a:off x="10948768" y="37719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68" name="Google Shape;668;g265f3452c56_0_604"/>
          <p:cNvSpPr/>
          <p:nvPr/>
        </p:nvSpPr>
        <p:spPr>
          <a:xfrm>
            <a:off x="10948768" y="7099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69" name="Google Shape;669;g265f3452c56_0_604"/>
          <p:cNvSpPr/>
          <p:nvPr/>
        </p:nvSpPr>
        <p:spPr>
          <a:xfrm>
            <a:off x="10948768" y="10426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70" name="Google Shape;670;g265f3452c56_0_604"/>
          <p:cNvSpPr/>
          <p:nvPr/>
        </p:nvSpPr>
        <p:spPr>
          <a:xfrm>
            <a:off x="13810859" y="-101600"/>
            <a:ext cx="8810700" cy="2116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The Mystery</a:t>
            </a:r>
            <a:endParaRPr b="0" i="0" sz="8000" u="none" cap="none" strike="noStrike">
              <a:solidFill>
                <a:schemeClr val="dk1"/>
              </a:solidFill>
              <a:latin typeface="Calibri"/>
              <a:ea typeface="Calibri"/>
              <a:cs typeface="Calibri"/>
              <a:sym typeface="Calibri"/>
            </a:endParaRPr>
          </a:p>
        </p:txBody>
      </p:sp>
      <p:pic>
        <p:nvPicPr>
          <p:cNvPr descr=" " id="671" name="Google Shape;671;g265f3452c56_0_604"/>
          <p:cNvPicPr preferRelativeResize="0"/>
          <p:nvPr/>
        </p:nvPicPr>
        <p:blipFill rotWithShape="1">
          <a:blip r:embed="rId14">
            <a:alphaModFix/>
          </a:blip>
          <a:srcRect b="0" l="0" r="0" t="0"/>
          <a:stretch/>
        </p:blipFill>
        <p:spPr>
          <a:xfrm>
            <a:off x="-2502213" y="711200"/>
            <a:ext cx="13006426" cy="130048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76" name="Shape 676"/>
        <p:cNvGrpSpPr/>
        <p:nvPr/>
      </p:nvGrpSpPr>
      <p:grpSpPr>
        <a:xfrm>
          <a:off x="0" y="0"/>
          <a:ext cx="0" cy="0"/>
          <a:chOff x="0" y="0"/>
          <a:chExt cx="0" cy="0"/>
        </a:xfrm>
      </p:grpSpPr>
      <p:pic>
        <p:nvPicPr>
          <p:cNvPr descr=" " id="677" name="Google Shape;677;g265f3452c56_0_635"/>
          <p:cNvPicPr preferRelativeResize="0"/>
          <p:nvPr/>
        </p:nvPicPr>
        <p:blipFill rotWithShape="1">
          <a:blip r:embed="rId3">
            <a:alphaModFix/>
          </a:blip>
          <a:srcRect b="0" l="0" r="0" t="0"/>
          <a:stretch/>
        </p:blipFill>
        <p:spPr>
          <a:xfrm>
            <a:off x="3670759" y="5486400"/>
            <a:ext cx="9691311" cy="7886700"/>
          </a:xfrm>
          <a:prstGeom prst="rect">
            <a:avLst/>
          </a:prstGeom>
          <a:noFill/>
          <a:ln>
            <a:noFill/>
          </a:ln>
        </p:spPr>
      </p:pic>
      <p:pic>
        <p:nvPicPr>
          <p:cNvPr descr=" " id="678" name="Google Shape;678;g265f3452c56_0_635"/>
          <p:cNvPicPr preferRelativeResize="0"/>
          <p:nvPr/>
        </p:nvPicPr>
        <p:blipFill rotWithShape="1">
          <a:blip r:embed="rId4">
            <a:alphaModFix/>
          </a:blip>
          <a:srcRect b="0" l="0" r="0" t="0"/>
          <a:stretch/>
        </p:blipFill>
        <p:spPr>
          <a:xfrm>
            <a:off x="0" y="1676400"/>
            <a:ext cx="17172546" cy="12039600"/>
          </a:xfrm>
          <a:prstGeom prst="rect">
            <a:avLst/>
          </a:prstGeom>
          <a:noFill/>
          <a:ln>
            <a:noFill/>
          </a:ln>
        </p:spPr>
      </p:pic>
      <p:pic>
        <p:nvPicPr>
          <p:cNvPr descr=" " id="679" name="Google Shape;679;g265f3452c56_0_635"/>
          <p:cNvPicPr preferRelativeResize="0"/>
          <p:nvPr/>
        </p:nvPicPr>
        <p:blipFill rotWithShape="1">
          <a:blip r:embed="rId5">
            <a:alphaModFix/>
          </a:blip>
          <a:srcRect b="0" l="0" r="0" t="0"/>
          <a:stretch/>
        </p:blipFill>
        <p:spPr>
          <a:xfrm>
            <a:off x="0" y="2578100"/>
            <a:ext cx="24387048" cy="38100"/>
          </a:xfrm>
          <a:prstGeom prst="rect">
            <a:avLst/>
          </a:prstGeom>
          <a:noFill/>
          <a:ln>
            <a:noFill/>
          </a:ln>
        </p:spPr>
      </p:pic>
      <p:pic>
        <p:nvPicPr>
          <p:cNvPr descr=" " id="680" name="Google Shape;680;g265f3452c56_0_635"/>
          <p:cNvPicPr preferRelativeResize="0"/>
          <p:nvPr/>
        </p:nvPicPr>
        <p:blipFill rotWithShape="1">
          <a:blip r:embed="rId6">
            <a:alphaModFix/>
          </a:blip>
          <a:srcRect b="0" l="0" r="0" t="0"/>
          <a:stretch/>
        </p:blipFill>
        <p:spPr>
          <a:xfrm>
            <a:off x="8725991" y="0"/>
            <a:ext cx="38105" cy="13716000"/>
          </a:xfrm>
          <a:prstGeom prst="rect">
            <a:avLst/>
          </a:prstGeom>
          <a:noFill/>
          <a:ln>
            <a:noFill/>
          </a:ln>
        </p:spPr>
      </p:pic>
      <p:sp>
        <p:nvSpPr>
          <p:cNvPr id="681" name="Google Shape;681;g265f3452c56_0_6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65f3452c56_0_63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83" name="Google Shape;683;g265f3452c56_0_635"/>
          <p:cNvSpPr/>
          <p:nvPr/>
        </p:nvSpPr>
        <p:spPr>
          <a:xfrm>
            <a:off x="10072359" y="546100"/>
            <a:ext cx="88107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The List</a:t>
            </a:r>
            <a:endParaRPr b="0" i="0" sz="8000" u="none" cap="none" strike="noStrike">
              <a:solidFill>
                <a:schemeClr val="dk1"/>
              </a:solidFill>
              <a:latin typeface="Calibri"/>
              <a:ea typeface="Calibri"/>
              <a:cs typeface="Calibri"/>
              <a:sym typeface="Calibri"/>
            </a:endParaRPr>
          </a:p>
        </p:txBody>
      </p:sp>
      <p:sp>
        <p:nvSpPr>
          <p:cNvPr id="684" name="Google Shape;684;g265f3452c56_0_635"/>
          <p:cNvSpPr/>
          <p:nvPr/>
        </p:nvSpPr>
        <p:spPr>
          <a:xfrm>
            <a:off x="3670759" y="3251200"/>
            <a:ext cx="17032800" cy="910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65f3452c56_0_635"/>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65f3452c56_0_635"/>
          <p:cNvSpPr/>
          <p:nvPr/>
        </p:nvSpPr>
        <p:spPr>
          <a:xfrm>
            <a:off x="3670759" y="3460750"/>
            <a:ext cx="624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3600"/>
              <a:buFont typeface="Pacifico"/>
              <a:buNone/>
            </a:pPr>
            <a:r>
              <a:rPr b="0" i="0" lang="en-US" sz="3600" u="none" cap="none" strike="noStrike">
                <a:solidFill>
                  <a:srgbClr val="020202"/>
                </a:solidFill>
                <a:latin typeface="Pacifico"/>
                <a:ea typeface="Pacifico"/>
                <a:cs typeface="Pacifico"/>
                <a:sym typeface="Pacifico"/>
              </a:rPr>
              <a:t>Dragons</a:t>
            </a:r>
            <a:endParaRPr b="0" i="0" sz="3600" u="none" cap="none" strike="noStrike">
              <a:solidFill>
                <a:schemeClr val="dk1"/>
              </a:solidFill>
              <a:latin typeface="Calibri"/>
              <a:ea typeface="Calibri"/>
              <a:cs typeface="Calibri"/>
              <a:sym typeface="Calibri"/>
            </a:endParaRPr>
          </a:p>
        </p:txBody>
      </p:sp>
      <p:sp>
        <p:nvSpPr>
          <p:cNvPr id="687" name="Google Shape;687;g265f3452c56_0_635"/>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88" name="Google Shape;688;g265f3452c56_0_635"/>
          <p:cNvSpPr/>
          <p:nvPr/>
        </p:nvSpPr>
        <p:spPr>
          <a:xfrm>
            <a:off x="3670759" y="5080000"/>
            <a:ext cx="170328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265f3452c56_0_635"/>
          <p:cNvSpPr/>
          <p:nvPr/>
        </p:nvSpPr>
        <p:spPr>
          <a:xfrm>
            <a:off x="3670759" y="5080000"/>
            <a:ext cx="624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3600"/>
              <a:buFont typeface="Pacifico"/>
              <a:buNone/>
            </a:pPr>
            <a:r>
              <a:rPr b="0" i="0" lang="en-US" sz="3600" u="none" cap="none" strike="noStrike">
                <a:solidFill>
                  <a:srgbClr val="020202"/>
                </a:solidFill>
                <a:latin typeface="Pacifico"/>
                <a:ea typeface="Pacifico"/>
                <a:cs typeface="Pacifico"/>
                <a:sym typeface="Pacifico"/>
              </a:rPr>
              <a:t>Medieval-like Settings</a:t>
            </a:r>
            <a:endParaRPr b="0" i="0" sz="3600" u="none" cap="none" strike="noStrike">
              <a:solidFill>
                <a:schemeClr val="dk1"/>
              </a:solidFill>
              <a:latin typeface="Calibri"/>
              <a:ea typeface="Calibri"/>
              <a:cs typeface="Calibri"/>
              <a:sym typeface="Calibri"/>
            </a:endParaRPr>
          </a:p>
        </p:txBody>
      </p:sp>
      <p:sp>
        <p:nvSpPr>
          <p:cNvPr id="690" name="Google Shape;690;g265f3452c56_0_635"/>
          <p:cNvSpPr/>
          <p:nvPr/>
        </p:nvSpPr>
        <p:spPr>
          <a:xfrm>
            <a:off x="10072359" y="517525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91" name="Google Shape;691;g265f3452c56_0_635"/>
          <p:cNvSpPr/>
          <p:nvPr/>
        </p:nvSpPr>
        <p:spPr>
          <a:xfrm>
            <a:off x="3670759" y="6489700"/>
            <a:ext cx="170328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65f3452c56_0_635"/>
          <p:cNvSpPr/>
          <p:nvPr/>
        </p:nvSpPr>
        <p:spPr>
          <a:xfrm>
            <a:off x="3670759" y="6489700"/>
            <a:ext cx="624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3600"/>
              <a:buFont typeface="Pacifico"/>
              <a:buNone/>
            </a:pPr>
            <a:r>
              <a:rPr b="0" i="0" lang="en-US" sz="3600" u="none" cap="none" strike="noStrike">
                <a:solidFill>
                  <a:srgbClr val="020202"/>
                </a:solidFill>
                <a:latin typeface="Pacifico"/>
                <a:ea typeface="Pacifico"/>
                <a:cs typeface="Pacifico"/>
                <a:sym typeface="Pacifico"/>
              </a:rPr>
              <a:t>Chosen One Trope</a:t>
            </a:r>
            <a:endParaRPr b="0" i="0" sz="3600" u="none" cap="none" strike="noStrike">
              <a:solidFill>
                <a:schemeClr val="dk1"/>
              </a:solidFill>
              <a:latin typeface="Calibri"/>
              <a:ea typeface="Calibri"/>
              <a:cs typeface="Calibri"/>
              <a:sym typeface="Calibri"/>
            </a:endParaRPr>
          </a:p>
        </p:txBody>
      </p:sp>
      <p:sp>
        <p:nvSpPr>
          <p:cNvPr id="693" name="Google Shape;693;g265f3452c56_0_635"/>
          <p:cNvSpPr/>
          <p:nvPr/>
        </p:nvSpPr>
        <p:spPr>
          <a:xfrm>
            <a:off x="10072359" y="658495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94" name="Google Shape;694;g265f3452c56_0_635"/>
          <p:cNvSpPr/>
          <p:nvPr/>
        </p:nvSpPr>
        <p:spPr>
          <a:xfrm>
            <a:off x="3670759" y="78994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g265f3452c56_0_635"/>
          <p:cNvSpPr/>
          <p:nvPr/>
        </p:nvSpPr>
        <p:spPr>
          <a:xfrm>
            <a:off x="3670759" y="8108950"/>
            <a:ext cx="624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3600"/>
              <a:buFont typeface="Pacifico"/>
              <a:buNone/>
            </a:pPr>
            <a:r>
              <a:rPr b="0" i="0" lang="en-US" sz="3600" u="none" cap="none" strike="noStrike">
                <a:solidFill>
                  <a:srgbClr val="020202"/>
                </a:solidFill>
                <a:latin typeface="Pacifico"/>
                <a:ea typeface="Pacifico"/>
                <a:cs typeface="Pacifico"/>
                <a:sym typeface="Pacifico"/>
              </a:rPr>
              <a:t>Magic</a:t>
            </a:r>
            <a:endParaRPr b="0" i="0" sz="3600" u="none" cap="none" strike="noStrike">
              <a:solidFill>
                <a:schemeClr val="dk1"/>
              </a:solidFill>
              <a:latin typeface="Calibri"/>
              <a:ea typeface="Calibri"/>
              <a:cs typeface="Calibri"/>
              <a:sym typeface="Calibri"/>
            </a:endParaRPr>
          </a:p>
        </p:txBody>
      </p:sp>
      <p:sp>
        <p:nvSpPr>
          <p:cNvPr id="696" name="Google Shape;696;g265f3452c56_0_635"/>
          <p:cNvSpPr/>
          <p:nvPr/>
        </p:nvSpPr>
        <p:spPr>
          <a:xfrm>
            <a:off x="10072359" y="78994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97" name="Google Shape;697;g265f3452c56_0_635"/>
          <p:cNvSpPr/>
          <p:nvPr/>
        </p:nvSpPr>
        <p:spPr>
          <a:xfrm>
            <a:off x="3670759" y="9728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265f3452c56_0_635"/>
          <p:cNvSpPr/>
          <p:nvPr/>
        </p:nvSpPr>
        <p:spPr>
          <a:xfrm>
            <a:off x="3670759" y="9937750"/>
            <a:ext cx="624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3600"/>
              <a:buFont typeface="Pacifico"/>
              <a:buNone/>
            </a:pPr>
            <a:r>
              <a:rPr b="0" i="0" lang="en-US" sz="3600" u="none" cap="none" strike="noStrike">
                <a:solidFill>
                  <a:srgbClr val="020202"/>
                </a:solidFill>
                <a:latin typeface="Pacifico"/>
                <a:ea typeface="Pacifico"/>
                <a:cs typeface="Pacifico"/>
                <a:sym typeface="Pacifico"/>
              </a:rPr>
              <a:t>The Best Curse</a:t>
            </a:r>
            <a:endParaRPr b="0" i="0" sz="3600" u="none" cap="none" strike="noStrike">
              <a:solidFill>
                <a:schemeClr val="dk1"/>
              </a:solidFill>
              <a:latin typeface="Calibri"/>
              <a:ea typeface="Calibri"/>
              <a:cs typeface="Calibri"/>
              <a:sym typeface="Calibri"/>
            </a:endParaRPr>
          </a:p>
        </p:txBody>
      </p:sp>
      <p:sp>
        <p:nvSpPr>
          <p:cNvPr id="699" name="Google Shape;699;g265f3452c56_0_635"/>
          <p:cNvSpPr/>
          <p:nvPr/>
        </p:nvSpPr>
        <p:spPr>
          <a:xfrm>
            <a:off x="10072359" y="9728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700" name="Google Shape;700;g265f3452c56_0_635"/>
          <p:cNvSpPr/>
          <p:nvPr/>
        </p:nvSpPr>
        <p:spPr>
          <a:xfrm>
            <a:off x="3670759" y="11557000"/>
            <a:ext cx="17032800"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265f3452c56_0_635"/>
          <p:cNvSpPr/>
          <p:nvPr/>
        </p:nvSpPr>
        <p:spPr>
          <a:xfrm>
            <a:off x="3670759" y="11557000"/>
            <a:ext cx="6249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3600"/>
              <a:buFont typeface="Pacifico"/>
              <a:buNone/>
            </a:pPr>
            <a:r>
              <a:rPr b="0" i="0" lang="en-US" sz="3600" u="none" cap="none" strike="noStrike">
                <a:solidFill>
                  <a:srgbClr val="020202"/>
                </a:solidFill>
                <a:latin typeface="Pacifico"/>
                <a:ea typeface="Pacifico"/>
                <a:cs typeface="Pacifico"/>
                <a:sym typeface="Pacifico"/>
              </a:rPr>
              <a:t>Unique Creatures</a:t>
            </a:r>
            <a:endParaRPr b="0" i="0" sz="3600" u="none" cap="none" strike="noStrike">
              <a:solidFill>
                <a:schemeClr val="dk1"/>
              </a:solidFill>
              <a:latin typeface="Calibri"/>
              <a:ea typeface="Calibri"/>
              <a:cs typeface="Calibri"/>
              <a:sym typeface="Calibri"/>
            </a:endParaRPr>
          </a:p>
        </p:txBody>
      </p:sp>
      <p:sp>
        <p:nvSpPr>
          <p:cNvPr id="702" name="Google Shape;702;g265f3452c56_0_635"/>
          <p:cNvSpPr/>
          <p:nvPr/>
        </p:nvSpPr>
        <p:spPr>
          <a:xfrm>
            <a:off x="10072359" y="1165225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07" name="Shape 707"/>
        <p:cNvGrpSpPr/>
        <p:nvPr/>
      </p:nvGrpSpPr>
      <p:grpSpPr>
        <a:xfrm>
          <a:off x="0" y="0"/>
          <a:ext cx="0" cy="0"/>
          <a:chOff x="0" y="0"/>
          <a:chExt cx="0" cy="0"/>
        </a:xfrm>
      </p:grpSpPr>
      <p:pic>
        <p:nvPicPr>
          <p:cNvPr descr=" " id="708" name="Google Shape;708;g265f3452c56_0_665"/>
          <p:cNvPicPr preferRelativeResize="0"/>
          <p:nvPr/>
        </p:nvPicPr>
        <p:blipFill rotWithShape="1">
          <a:blip r:embed="rId3">
            <a:alphaModFix/>
          </a:blip>
          <a:srcRect b="0" l="0" r="0" t="0"/>
          <a:stretch/>
        </p:blipFill>
        <p:spPr>
          <a:xfrm>
            <a:off x="787498" y="6464300"/>
            <a:ext cx="9691311" cy="7251700"/>
          </a:xfrm>
          <a:prstGeom prst="rect">
            <a:avLst/>
          </a:prstGeom>
          <a:noFill/>
          <a:ln>
            <a:noFill/>
          </a:ln>
        </p:spPr>
      </p:pic>
      <p:pic>
        <p:nvPicPr>
          <p:cNvPr descr=" " id="709" name="Google Shape;709;g265f3452c56_0_665"/>
          <p:cNvPicPr preferRelativeResize="0"/>
          <p:nvPr/>
        </p:nvPicPr>
        <p:blipFill rotWithShape="1">
          <a:blip r:embed="rId4">
            <a:alphaModFix/>
          </a:blip>
          <a:srcRect b="0" l="0" r="0" t="0"/>
          <a:stretch/>
        </p:blipFill>
        <p:spPr>
          <a:xfrm>
            <a:off x="0" y="2654300"/>
            <a:ext cx="14289286" cy="11061700"/>
          </a:xfrm>
          <a:prstGeom prst="rect">
            <a:avLst/>
          </a:prstGeom>
          <a:noFill/>
          <a:ln>
            <a:noFill/>
          </a:ln>
        </p:spPr>
      </p:pic>
      <p:pic>
        <p:nvPicPr>
          <p:cNvPr descr=" " id="710" name="Google Shape;710;g265f3452c56_0_665"/>
          <p:cNvPicPr preferRelativeResize="0"/>
          <p:nvPr/>
        </p:nvPicPr>
        <p:blipFill rotWithShape="1">
          <a:blip r:embed="rId5">
            <a:alphaModFix/>
          </a:blip>
          <a:srcRect b="0" l="0" r="0" t="0"/>
          <a:stretch/>
        </p:blipFill>
        <p:spPr>
          <a:xfrm>
            <a:off x="0" y="2717800"/>
            <a:ext cx="24387048" cy="38100"/>
          </a:xfrm>
          <a:prstGeom prst="rect">
            <a:avLst/>
          </a:prstGeom>
          <a:noFill/>
          <a:ln>
            <a:noFill/>
          </a:ln>
        </p:spPr>
      </p:pic>
      <p:pic>
        <p:nvPicPr>
          <p:cNvPr descr=" " id="711" name="Google Shape;711;g265f3452c56_0_665"/>
          <p:cNvPicPr preferRelativeResize="0"/>
          <p:nvPr/>
        </p:nvPicPr>
        <p:blipFill rotWithShape="1">
          <a:blip r:embed="rId6">
            <a:alphaModFix/>
          </a:blip>
          <a:srcRect b="0" l="0" r="0" t="0"/>
          <a:stretch/>
        </p:blipFill>
        <p:spPr>
          <a:xfrm>
            <a:off x="4115314" y="0"/>
            <a:ext cx="38105" cy="13716000"/>
          </a:xfrm>
          <a:prstGeom prst="rect">
            <a:avLst/>
          </a:prstGeom>
          <a:noFill/>
          <a:ln>
            <a:noFill/>
          </a:ln>
        </p:spPr>
      </p:pic>
      <p:sp>
        <p:nvSpPr>
          <p:cNvPr id="712" name="Google Shape;712;g265f3452c56_0_6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65f3452c56_0_66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14" name="Google Shape;714;g265f3452c56_0_665"/>
          <p:cNvSpPr/>
          <p:nvPr/>
        </p:nvSpPr>
        <p:spPr>
          <a:xfrm>
            <a:off x="787498" y="3124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5" name="Google Shape;715;g265f3452c56_0_665"/>
          <p:cNvPicPr preferRelativeResize="0"/>
          <p:nvPr/>
        </p:nvPicPr>
        <p:blipFill rotWithShape="1">
          <a:blip r:embed="rId8">
            <a:alphaModFix/>
          </a:blip>
          <a:srcRect b="0" l="0" r="0" t="0"/>
          <a:stretch/>
        </p:blipFill>
        <p:spPr>
          <a:xfrm>
            <a:off x="10173972" y="3124200"/>
            <a:ext cx="5131441" cy="1549400"/>
          </a:xfrm>
          <a:prstGeom prst="rect">
            <a:avLst/>
          </a:prstGeom>
          <a:noFill/>
          <a:ln>
            <a:noFill/>
          </a:ln>
        </p:spPr>
      </p:pic>
      <p:sp>
        <p:nvSpPr>
          <p:cNvPr id="716" name="Google Shape;716;g265f3452c56_0_665"/>
          <p:cNvSpPr/>
          <p:nvPr/>
        </p:nvSpPr>
        <p:spPr>
          <a:xfrm>
            <a:off x="10732841" y="29400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g265f3452c56_0_665"/>
          <p:cNvSpPr/>
          <p:nvPr/>
        </p:nvSpPr>
        <p:spPr>
          <a:xfrm>
            <a:off x="11444130" y="30924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Chloe Ng</a:t>
            </a:r>
            <a:endParaRPr b="0" i="0" sz="3600" u="none" cap="none" strike="noStrike">
              <a:solidFill>
                <a:schemeClr val="dk1"/>
              </a:solidFill>
              <a:latin typeface="Calibri"/>
              <a:ea typeface="Calibri"/>
              <a:cs typeface="Calibri"/>
              <a:sym typeface="Calibri"/>
            </a:endParaRPr>
          </a:p>
        </p:txBody>
      </p:sp>
      <p:sp>
        <p:nvSpPr>
          <p:cNvPr id="718" name="Google Shape;718;g265f3452c56_0_665"/>
          <p:cNvSpPr/>
          <p:nvPr/>
        </p:nvSpPr>
        <p:spPr>
          <a:xfrm>
            <a:off x="11444130" y="4095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719" name="Google Shape;719;g265f3452c56_0_665"/>
          <p:cNvPicPr preferRelativeResize="0"/>
          <p:nvPr/>
        </p:nvPicPr>
        <p:blipFill rotWithShape="1">
          <a:blip r:embed="rId9">
            <a:alphaModFix/>
          </a:blip>
          <a:srcRect b="0" l="0" r="0" t="0"/>
          <a:stretch/>
        </p:blipFill>
        <p:spPr>
          <a:xfrm>
            <a:off x="10173972" y="3340100"/>
            <a:ext cx="1117740" cy="1117600"/>
          </a:xfrm>
          <a:prstGeom prst="rect">
            <a:avLst/>
          </a:prstGeom>
          <a:noFill/>
          <a:ln>
            <a:noFill/>
          </a:ln>
        </p:spPr>
      </p:pic>
      <p:pic>
        <p:nvPicPr>
          <p:cNvPr descr=" " id="720" name="Google Shape;720;g265f3452c56_0_665"/>
          <p:cNvPicPr preferRelativeResize="0"/>
          <p:nvPr/>
        </p:nvPicPr>
        <p:blipFill rotWithShape="1">
          <a:blip r:embed="rId8">
            <a:alphaModFix/>
          </a:blip>
          <a:srcRect b="0" l="0" r="0" t="0"/>
          <a:stretch/>
        </p:blipFill>
        <p:spPr>
          <a:xfrm>
            <a:off x="787498" y="5486400"/>
            <a:ext cx="5131441" cy="1549400"/>
          </a:xfrm>
          <a:prstGeom prst="rect">
            <a:avLst/>
          </a:prstGeom>
          <a:noFill/>
          <a:ln>
            <a:noFill/>
          </a:ln>
        </p:spPr>
      </p:pic>
      <p:sp>
        <p:nvSpPr>
          <p:cNvPr id="721" name="Google Shape;721;g265f3452c56_0_665"/>
          <p:cNvSpPr/>
          <p:nvPr/>
        </p:nvSpPr>
        <p:spPr>
          <a:xfrm>
            <a:off x="1346368" y="53022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265f3452c56_0_665"/>
          <p:cNvSpPr/>
          <p:nvPr/>
        </p:nvSpPr>
        <p:spPr>
          <a:xfrm>
            <a:off x="2057657" y="54546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Valtorin</a:t>
            </a:r>
            <a:endParaRPr b="0" i="0" sz="3600" u="none" cap="none" strike="noStrike">
              <a:solidFill>
                <a:schemeClr val="dk1"/>
              </a:solidFill>
              <a:latin typeface="Calibri"/>
              <a:ea typeface="Calibri"/>
              <a:cs typeface="Calibri"/>
              <a:sym typeface="Calibri"/>
            </a:endParaRPr>
          </a:p>
        </p:txBody>
      </p:sp>
      <p:sp>
        <p:nvSpPr>
          <p:cNvPr id="723" name="Google Shape;723;g265f3452c56_0_665"/>
          <p:cNvSpPr/>
          <p:nvPr/>
        </p:nvSpPr>
        <p:spPr>
          <a:xfrm>
            <a:off x="2057657" y="6457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724" name="Google Shape;724;g265f3452c56_0_665"/>
          <p:cNvPicPr preferRelativeResize="0"/>
          <p:nvPr/>
        </p:nvPicPr>
        <p:blipFill rotWithShape="1">
          <a:blip r:embed="rId10">
            <a:alphaModFix/>
          </a:blip>
          <a:srcRect b="0" l="0" r="0" t="0"/>
          <a:stretch/>
        </p:blipFill>
        <p:spPr>
          <a:xfrm>
            <a:off x="787498" y="5702300"/>
            <a:ext cx="1117740" cy="1117600"/>
          </a:xfrm>
          <a:prstGeom prst="rect">
            <a:avLst/>
          </a:prstGeom>
          <a:noFill/>
          <a:ln>
            <a:noFill/>
          </a:ln>
        </p:spPr>
      </p:pic>
      <p:pic>
        <p:nvPicPr>
          <p:cNvPr descr=" " id="725" name="Google Shape;725;g265f3452c56_0_665"/>
          <p:cNvPicPr preferRelativeResize="0"/>
          <p:nvPr/>
        </p:nvPicPr>
        <p:blipFill rotWithShape="1">
          <a:blip r:embed="rId8">
            <a:alphaModFix/>
          </a:blip>
          <a:srcRect b="0" l="0" r="0" t="0"/>
          <a:stretch/>
        </p:blipFill>
        <p:spPr>
          <a:xfrm>
            <a:off x="787498" y="7848600"/>
            <a:ext cx="5131441" cy="1549400"/>
          </a:xfrm>
          <a:prstGeom prst="rect">
            <a:avLst/>
          </a:prstGeom>
          <a:noFill/>
          <a:ln>
            <a:noFill/>
          </a:ln>
        </p:spPr>
      </p:pic>
      <p:sp>
        <p:nvSpPr>
          <p:cNvPr id="726" name="Google Shape;726;g265f3452c56_0_665"/>
          <p:cNvSpPr/>
          <p:nvPr/>
        </p:nvSpPr>
        <p:spPr>
          <a:xfrm>
            <a:off x="1346368" y="76644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g265f3452c56_0_665"/>
          <p:cNvSpPr/>
          <p:nvPr/>
        </p:nvSpPr>
        <p:spPr>
          <a:xfrm>
            <a:off x="2057657" y="78168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Lyrisa</a:t>
            </a:r>
            <a:endParaRPr b="0" i="0" sz="3600" u="none" cap="none" strike="noStrike">
              <a:solidFill>
                <a:schemeClr val="dk1"/>
              </a:solidFill>
              <a:latin typeface="Calibri"/>
              <a:ea typeface="Calibri"/>
              <a:cs typeface="Calibri"/>
              <a:sym typeface="Calibri"/>
            </a:endParaRPr>
          </a:p>
        </p:txBody>
      </p:sp>
      <p:sp>
        <p:nvSpPr>
          <p:cNvPr id="728" name="Google Shape;728;g265f3452c56_0_665"/>
          <p:cNvSpPr/>
          <p:nvPr/>
        </p:nvSpPr>
        <p:spPr>
          <a:xfrm>
            <a:off x="2057657" y="8820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729" name="Google Shape;729;g265f3452c56_0_665"/>
          <p:cNvPicPr preferRelativeResize="0"/>
          <p:nvPr/>
        </p:nvPicPr>
        <p:blipFill rotWithShape="1">
          <a:blip r:embed="rId11">
            <a:alphaModFix/>
          </a:blip>
          <a:srcRect b="0" l="0" r="0" t="0"/>
          <a:stretch/>
        </p:blipFill>
        <p:spPr>
          <a:xfrm>
            <a:off x="787498" y="8064500"/>
            <a:ext cx="1117740" cy="1117600"/>
          </a:xfrm>
          <a:prstGeom prst="rect">
            <a:avLst/>
          </a:prstGeom>
          <a:noFill/>
          <a:ln>
            <a:noFill/>
          </a:ln>
        </p:spPr>
      </p:pic>
      <p:pic>
        <p:nvPicPr>
          <p:cNvPr descr=" " id="730" name="Google Shape;730;g265f3452c56_0_665"/>
          <p:cNvPicPr preferRelativeResize="0"/>
          <p:nvPr/>
        </p:nvPicPr>
        <p:blipFill rotWithShape="1">
          <a:blip r:embed="rId8">
            <a:alphaModFix/>
          </a:blip>
          <a:srcRect b="0" l="0" r="0" t="0"/>
          <a:stretch/>
        </p:blipFill>
        <p:spPr>
          <a:xfrm>
            <a:off x="6681035" y="7848600"/>
            <a:ext cx="5131441" cy="1549400"/>
          </a:xfrm>
          <a:prstGeom prst="rect">
            <a:avLst/>
          </a:prstGeom>
          <a:noFill/>
          <a:ln>
            <a:noFill/>
          </a:ln>
        </p:spPr>
      </p:pic>
      <p:sp>
        <p:nvSpPr>
          <p:cNvPr id="731" name="Google Shape;731;g265f3452c56_0_665"/>
          <p:cNvSpPr/>
          <p:nvPr/>
        </p:nvSpPr>
        <p:spPr>
          <a:xfrm>
            <a:off x="7239905" y="76644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g265f3452c56_0_665"/>
          <p:cNvSpPr/>
          <p:nvPr/>
        </p:nvSpPr>
        <p:spPr>
          <a:xfrm>
            <a:off x="7951194" y="78168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Lucian</a:t>
            </a:r>
            <a:endParaRPr b="0" i="0" sz="3600" u="none" cap="none" strike="noStrike">
              <a:solidFill>
                <a:schemeClr val="dk1"/>
              </a:solidFill>
              <a:latin typeface="Calibri"/>
              <a:ea typeface="Calibri"/>
              <a:cs typeface="Calibri"/>
              <a:sym typeface="Calibri"/>
            </a:endParaRPr>
          </a:p>
        </p:txBody>
      </p:sp>
      <p:sp>
        <p:nvSpPr>
          <p:cNvPr id="733" name="Google Shape;733;g265f3452c56_0_665"/>
          <p:cNvSpPr/>
          <p:nvPr/>
        </p:nvSpPr>
        <p:spPr>
          <a:xfrm>
            <a:off x="7951194" y="8820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734" name="Google Shape;734;g265f3452c56_0_665"/>
          <p:cNvPicPr preferRelativeResize="0"/>
          <p:nvPr/>
        </p:nvPicPr>
        <p:blipFill rotWithShape="1">
          <a:blip r:embed="rId12">
            <a:alphaModFix/>
          </a:blip>
          <a:srcRect b="0" l="0" r="0" t="0"/>
          <a:stretch/>
        </p:blipFill>
        <p:spPr>
          <a:xfrm>
            <a:off x="6681035" y="8064500"/>
            <a:ext cx="1117740" cy="1117600"/>
          </a:xfrm>
          <a:prstGeom prst="rect">
            <a:avLst/>
          </a:prstGeom>
          <a:noFill/>
          <a:ln>
            <a:noFill/>
          </a:ln>
        </p:spPr>
      </p:pic>
      <p:pic>
        <p:nvPicPr>
          <p:cNvPr descr=" " id="735" name="Google Shape;735;g265f3452c56_0_665"/>
          <p:cNvPicPr preferRelativeResize="0"/>
          <p:nvPr/>
        </p:nvPicPr>
        <p:blipFill rotWithShape="1">
          <a:blip r:embed="rId8">
            <a:alphaModFix/>
          </a:blip>
          <a:srcRect b="0" l="0" r="0" t="0"/>
          <a:stretch/>
        </p:blipFill>
        <p:spPr>
          <a:xfrm>
            <a:off x="6681035" y="10210800"/>
            <a:ext cx="5131441" cy="1549400"/>
          </a:xfrm>
          <a:prstGeom prst="rect">
            <a:avLst/>
          </a:prstGeom>
          <a:noFill/>
          <a:ln>
            <a:noFill/>
          </a:ln>
        </p:spPr>
      </p:pic>
      <p:sp>
        <p:nvSpPr>
          <p:cNvPr id="736" name="Google Shape;736;g265f3452c56_0_665"/>
          <p:cNvSpPr/>
          <p:nvPr/>
        </p:nvSpPr>
        <p:spPr>
          <a:xfrm>
            <a:off x="7239905" y="100266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g265f3452c56_0_665"/>
          <p:cNvSpPr/>
          <p:nvPr/>
        </p:nvSpPr>
        <p:spPr>
          <a:xfrm>
            <a:off x="7951194" y="101790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Cedric</a:t>
            </a:r>
            <a:endParaRPr b="0" i="0" sz="3600" u="none" cap="none" strike="noStrike">
              <a:solidFill>
                <a:schemeClr val="dk1"/>
              </a:solidFill>
              <a:latin typeface="Calibri"/>
              <a:ea typeface="Calibri"/>
              <a:cs typeface="Calibri"/>
              <a:sym typeface="Calibri"/>
            </a:endParaRPr>
          </a:p>
        </p:txBody>
      </p:sp>
      <p:sp>
        <p:nvSpPr>
          <p:cNvPr id="738" name="Google Shape;738;g265f3452c56_0_665"/>
          <p:cNvSpPr/>
          <p:nvPr/>
        </p:nvSpPr>
        <p:spPr>
          <a:xfrm>
            <a:off x="7951194" y="11182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739" name="Google Shape;739;g265f3452c56_0_665"/>
          <p:cNvPicPr preferRelativeResize="0"/>
          <p:nvPr/>
        </p:nvPicPr>
        <p:blipFill rotWithShape="1">
          <a:blip r:embed="rId13">
            <a:alphaModFix/>
          </a:blip>
          <a:srcRect b="0" l="0" r="0" t="0"/>
          <a:stretch/>
        </p:blipFill>
        <p:spPr>
          <a:xfrm>
            <a:off x="6681035" y="10426700"/>
            <a:ext cx="1117740" cy="1117600"/>
          </a:xfrm>
          <a:prstGeom prst="rect">
            <a:avLst/>
          </a:prstGeom>
          <a:noFill/>
          <a:ln>
            <a:noFill/>
          </a:ln>
        </p:spPr>
      </p:pic>
      <p:pic>
        <p:nvPicPr>
          <p:cNvPr descr=" " id="740" name="Google Shape;740;g265f3452c56_0_665"/>
          <p:cNvPicPr preferRelativeResize="0"/>
          <p:nvPr/>
        </p:nvPicPr>
        <p:blipFill rotWithShape="1">
          <a:blip r:embed="rId8">
            <a:alphaModFix/>
          </a:blip>
          <a:srcRect b="0" l="0" r="0" t="0"/>
          <a:stretch/>
        </p:blipFill>
        <p:spPr>
          <a:xfrm>
            <a:off x="12574572" y="7848600"/>
            <a:ext cx="5131441" cy="1549400"/>
          </a:xfrm>
          <a:prstGeom prst="rect">
            <a:avLst/>
          </a:prstGeom>
          <a:noFill/>
          <a:ln>
            <a:noFill/>
          </a:ln>
        </p:spPr>
      </p:pic>
      <p:sp>
        <p:nvSpPr>
          <p:cNvPr id="741" name="Google Shape;741;g265f3452c56_0_665"/>
          <p:cNvSpPr/>
          <p:nvPr/>
        </p:nvSpPr>
        <p:spPr>
          <a:xfrm>
            <a:off x="13133441" y="76644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g265f3452c56_0_665"/>
          <p:cNvSpPr/>
          <p:nvPr/>
        </p:nvSpPr>
        <p:spPr>
          <a:xfrm>
            <a:off x="13844730" y="78168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Elvina</a:t>
            </a:r>
            <a:endParaRPr b="0" i="0" sz="3600" u="none" cap="none" strike="noStrike">
              <a:solidFill>
                <a:schemeClr val="dk1"/>
              </a:solidFill>
              <a:latin typeface="Calibri"/>
              <a:ea typeface="Calibri"/>
              <a:cs typeface="Calibri"/>
              <a:sym typeface="Calibri"/>
            </a:endParaRPr>
          </a:p>
        </p:txBody>
      </p:sp>
      <p:sp>
        <p:nvSpPr>
          <p:cNvPr id="743" name="Google Shape;743;g265f3452c56_0_665"/>
          <p:cNvSpPr/>
          <p:nvPr/>
        </p:nvSpPr>
        <p:spPr>
          <a:xfrm>
            <a:off x="13844730" y="8820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744" name="Google Shape;744;g265f3452c56_0_665"/>
          <p:cNvPicPr preferRelativeResize="0"/>
          <p:nvPr/>
        </p:nvPicPr>
        <p:blipFill rotWithShape="1">
          <a:blip r:embed="rId14">
            <a:alphaModFix/>
          </a:blip>
          <a:srcRect b="0" l="0" r="0" t="0"/>
          <a:stretch/>
        </p:blipFill>
        <p:spPr>
          <a:xfrm>
            <a:off x="12574572" y="8064500"/>
            <a:ext cx="1117740" cy="1117600"/>
          </a:xfrm>
          <a:prstGeom prst="rect">
            <a:avLst/>
          </a:prstGeom>
          <a:noFill/>
          <a:ln>
            <a:noFill/>
          </a:ln>
        </p:spPr>
      </p:pic>
      <p:pic>
        <p:nvPicPr>
          <p:cNvPr descr=" " id="745" name="Google Shape;745;g265f3452c56_0_665"/>
          <p:cNvPicPr preferRelativeResize="0"/>
          <p:nvPr/>
        </p:nvPicPr>
        <p:blipFill rotWithShape="1">
          <a:blip r:embed="rId8">
            <a:alphaModFix/>
          </a:blip>
          <a:srcRect b="0" l="0" r="0" t="0"/>
          <a:stretch/>
        </p:blipFill>
        <p:spPr>
          <a:xfrm>
            <a:off x="12574572" y="10210800"/>
            <a:ext cx="5131441" cy="1549400"/>
          </a:xfrm>
          <a:prstGeom prst="rect">
            <a:avLst/>
          </a:prstGeom>
          <a:noFill/>
          <a:ln>
            <a:noFill/>
          </a:ln>
        </p:spPr>
      </p:pic>
      <p:sp>
        <p:nvSpPr>
          <p:cNvPr id="746" name="Google Shape;746;g265f3452c56_0_665"/>
          <p:cNvSpPr/>
          <p:nvPr/>
        </p:nvSpPr>
        <p:spPr>
          <a:xfrm>
            <a:off x="13133441" y="100266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g265f3452c56_0_665"/>
          <p:cNvSpPr/>
          <p:nvPr/>
        </p:nvSpPr>
        <p:spPr>
          <a:xfrm>
            <a:off x="13844730" y="101790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Seraphina</a:t>
            </a:r>
            <a:endParaRPr b="0" i="0" sz="3600" u="none" cap="none" strike="noStrike">
              <a:solidFill>
                <a:schemeClr val="dk1"/>
              </a:solidFill>
              <a:latin typeface="Calibri"/>
              <a:ea typeface="Calibri"/>
              <a:cs typeface="Calibri"/>
              <a:sym typeface="Calibri"/>
            </a:endParaRPr>
          </a:p>
        </p:txBody>
      </p:sp>
      <p:sp>
        <p:nvSpPr>
          <p:cNvPr id="748" name="Google Shape;748;g265f3452c56_0_665"/>
          <p:cNvSpPr/>
          <p:nvPr/>
        </p:nvSpPr>
        <p:spPr>
          <a:xfrm>
            <a:off x="13844730" y="11182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749" name="Google Shape;749;g265f3452c56_0_665"/>
          <p:cNvPicPr preferRelativeResize="0"/>
          <p:nvPr/>
        </p:nvPicPr>
        <p:blipFill rotWithShape="1">
          <a:blip r:embed="rId15">
            <a:alphaModFix/>
          </a:blip>
          <a:srcRect b="0" l="0" r="0" t="0"/>
          <a:stretch/>
        </p:blipFill>
        <p:spPr>
          <a:xfrm>
            <a:off x="12574572" y="10426700"/>
            <a:ext cx="1117740" cy="1117600"/>
          </a:xfrm>
          <a:prstGeom prst="rect">
            <a:avLst/>
          </a:prstGeom>
          <a:noFill/>
          <a:ln>
            <a:noFill/>
          </a:ln>
        </p:spPr>
      </p:pic>
      <p:pic>
        <p:nvPicPr>
          <p:cNvPr descr=" " id="750" name="Google Shape;750;g265f3452c56_0_665"/>
          <p:cNvPicPr preferRelativeResize="0"/>
          <p:nvPr/>
        </p:nvPicPr>
        <p:blipFill rotWithShape="1">
          <a:blip r:embed="rId8">
            <a:alphaModFix/>
          </a:blip>
          <a:srcRect b="0" l="0" r="0" t="0"/>
          <a:stretch/>
        </p:blipFill>
        <p:spPr>
          <a:xfrm>
            <a:off x="18468108" y="7848600"/>
            <a:ext cx="5131441" cy="1549400"/>
          </a:xfrm>
          <a:prstGeom prst="rect">
            <a:avLst/>
          </a:prstGeom>
          <a:noFill/>
          <a:ln>
            <a:noFill/>
          </a:ln>
        </p:spPr>
      </p:pic>
      <p:sp>
        <p:nvSpPr>
          <p:cNvPr id="751" name="Google Shape;751;g265f3452c56_0_665"/>
          <p:cNvSpPr/>
          <p:nvPr/>
        </p:nvSpPr>
        <p:spPr>
          <a:xfrm>
            <a:off x="19026978" y="76644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g265f3452c56_0_665"/>
          <p:cNvSpPr/>
          <p:nvPr/>
        </p:nvSpPr>
        <p:spPr>
          <a:xfrm>
            <a:off x="19738267" y="78168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Kaelen</a:t>
            </a:r>
            <a:endParaRPr b="0" i="0" sz="3600" u="none" cap="none" strike="noStrike">
              <a:solidFill>
                <a:schemeClr val="dk1"/>
              </a:solidFill>
              <a:latin typeface="Calibri"/>
              <a:ea typeface="Calibri"/>
              <a:cs typeface="Calibri"/>
              <a:sym typeface="Calibri"/>
            </a:endParaRPr>
          </a:p>
        </p:txBody>
      </p:sp>
      <p:sp>
        <p:nvSpPr>
          <p:cNvPr id="753" name="Google Shape;753;g265f3452c56_0_665"/>
          <p:cNvSpPr/>
          <p:nvPr/>
        </p:nvSpPr>
        <p:spPr>
          <a:xfrm>
            <a:off x="19738267" y="88201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54" name="Google Shape;754;g265f3452c56_0_665"/>
          <p:cNvPicPr preferRelativeResize="0"/>
          <p:nvPr/>
        </p:nvPicPr>
        <p:blipFill rotWithShape="1">
          <a:blip r:embed="rId16">
            <a:alphaModFix/>
          </a:blip>
          <a:srcRect b="0" l="0" r="0" t="0"/>
          <a:stretch/>
        </p:blipFill>
        <p:spPr>
          <a:xfrm>
            <a:off x="18468108" y="8064500"/>
            <a:ext cx="1117740" cy="1117600"/>
          </a:xfrm>
          <a:prstGeom prst="rect">
            <a:avLst/>
          </a:prstGeom>
          <a:noFill/>
          <a:ln>
            <a:noFill/>
          </a:ln>
        </p:spPr>
      </p:pic>
      <p:pic>
        <p:nvPicPr>
          <p:cNvPr descr=" " id="755" name="Google Shape;755;g265f3452c56_0_665"/>
          <p:cNvPicPr preferRelativeResize="0"/>
          <p:nvPr/>
        </p:nvPicPr>
        <p:blipFill rotWithShape="1">
          <a:blip r:embed="rId8">
            <a:alphaModFix/>
          </a:blip>
          <a:srcRect b="0" l="0" r="0" t="0"/>
          <a:stretch/>
        </p:blipFill>
        <p:spPr>
          <a:xfrm>
            <a:off x="6681035" y="5486400"/>
            <a:ext cx="5131441" cy="1549400"/>
          </a:xfrm>
          <a:prstGeom prst="rect">
            <a:avLst/>
          </a:prstGeom>
          <a:noFill/>
          <a:ln>
            <a:noFill/>
          </a:ln>
        </p:spPr>
      </p:pic>
      <p:sp>
        <p:nvSpPr>
          <p:cNvPr id="756" name="Google Shape;756;g265f3452c56_0_665"/>
          <p:cNvSpPr/>
          <p:nvPr/>
        </p:nvSpPr>
        <p:spPr>
          <a:xfrm>
            <a:off x="7239905" y="53022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g265f3452c56_0_665"/>
          <p:cNvSpPr/>
          <p:nvPr/>
        </p:nvSpPr>
        <p:spPr>
          <a:xfrm>
            <a:off x="7951194" y="54546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Aurielle</a:t>
            </a:r>
            <a:endParaRPr b="0" i="0" sz="3600" u="none" cap="none" strike="noStrike">
              <a:solidFill>
                <a:schemeClr val="dk1"/>
              </a:solidFill>
              <a:latin typeface="Calibri"/>
              <a:ea typeface="Calibri"/>
              <a:cs typeface="Calibri"/>
              <a:sym typeface="Calibri"/>
            </a:endParaRPr>
          </a:p>
        </p:txBody>
      </p:sp>
      <p:sp>
        <p:nvSpPr>
          <p:cNvPr id="758" name="Google Shape;758;g265f3452c56_0_665"/>
          <p:cNvSpPr/>
          <p:nvPr/>
        </p:nvSpPr>
        <p:spPr>
          <a:xfrm>
            <a:off x="7951194" y="6457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59" name="Google Shape;759;g265f3452c56_0_665"/>
          <p:cNvPicPr preferRelativeResize="0"/>
          <p:nvPr/>
        </p:nvPicPr>
        <p:blipFill rotWithShape="1">
          <a:blip r:embed="rId17">
            <a:alphaModFix/>
          </a:blip>
          <a:srcRect b="0" l="0" r="0" t="0"/>
          <a:stretch/>
        </p:blipFill>
        <p:spPr>
          <a:xfrm>
            <a:off x="6681035" y="5702300"/>
            <a:ext cx="1117740" cy="1117600"/>
          </a:xfrm>
          <a:prstGeom prst="rect">
            <a:avLst/>
          </a:prstGeom>
          <a:noFill/>
          <a:ln>
            <a:noFill/>
          </a:ln>
        </p:spPr>
      </p:pic>
      <p:pic>
        <p:nvPicPr>
          <p:cNvPr descr=" " id="760" name="Google Shape;760;g265f3452c56_0_665"/>
          <p:cNvPicPr preferRelativeResize="0"/>
          <p:nvPr/>
        </p:nvPicPr>
        <p:blipFill rotWithShape="1">
          <a:blip r:embed="rId8">
            <a:alphaModFix/>
          </a:blip>
          <a:srcRect b="0" l="0" r="0" t="0"/>
          <a:stretch/>
        </p:blipFill>
        <p:spPr>
          <a:xfrm>
            <a:off x="18468108" y="5486400"/>
            <a:ext cx="5131441" cy="1549400"/>
          </a:xfrm>
          <a:prstGeom prst="rect">
            <a:avLst/>
          </a:prstGeom>
          <a:noFill/>
          <a:ln>
            <a:noFill/>
          </a:ln>
        </p:spPr>
      </p:pic>
      <p:sp>
        <p:nvSpPr>
          <p:cNvPr id="761" name="Google Shape;761;g265f3452c56_0_665"/>
          <p:cNvSpPr/>
          <p:nvPr/>
        </p:nvSpPr>
        <p:spPr>
          <a:xfrm>
            <a:off x="19026978" y="53022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g265f3452c56_0_665"/>
          <p:cNvSpPr/>
          <p:nvPr/>
        </p:nvSpPr>
        <p:spPr>
          <a:xfrm>
            <a:off x="19738267" y="54546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Dariana</a:t>
            </a:r>
            <a:endParaRPr b="0" i="0" sz="3600" u="none" cap="none" strike="noStrike">
              <a:solidFill>
                <a:schemeClr val="dk1"/>
              </a:solidFill>
              <a:latin typeface="Calibri"/>
              <a:ea typeface="Calibri"/>
              <a:cs typeface="Calibri"/>
              <a:sym typeface="Calibri"/>
            </a:endParaRPr>
          </a:p>
        </p:txBody>
      </p:sp>
      <p:sp>
        <p:nvSpPr>
          <p:cNvPr id="763" name="Google Shape;763;g265f3452c56_0_665"/>
          <p:cNvSpPr/>
          <p:nvPr/>
        </p:nvSpPr>
        <p:spPr>
          <a:xfrm>
            <a:off x="19738267" y="6457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64" name="Google Shape;764;g265f3452c56_0_665"/>
          <p:cNvPicPr preferRelativeResize="0"/>
          <p:nvPr/>
        </p:nvPicPr>
        <p:blipFill rotWithShape="1">
          <a:blip r:embed="rId18">
            <a:alphaModFix/>
          </a:blip>
          <a:srcRect b="0" l="0" r="0" t="0"/>
          <a:stretch/>
        </p:blipFill>
        <p:spPr>
          <a:xfrm>
            <a:off x="18468108" y="5702300"/>
            <a:ext cx="1117740" cy="1117600"/>
          </a:xfrm>
          <a:prstGeom prst="rect">
            <a:avLst/>
          </a:prstGeom>
          <a:noFill/>
          <a:ln>
            <a:noFill/>
          </a:ln>
        </p:spPr>
      </p:pic>
      <p:pic>
        <p:nvPicPr>
          <p:cNvPr descr=" " id="765" name="Google Shape;765;g265f3452c56_0_665"/>
          <p:cNvPicPr preferRelativeResize="0"/>
          <p:nvPr/>
        </p:nvPicPr>
        <p:blipFill rotWithShape="1">
          <a:blip r:embed="rId8">
            <a:alphaModFix/>
          </a:blip>
          <a:srcRect b="0" l="0" r="0" t="0"/>
          <a:stretch/>
        </p:blipFill>
        <p:spPr>
          <a:xfrm>
            <a:off x="12574572" y="5486400"/>
            <a:ext cx="5131441" cy="1549400"/>
          </a:xfrm>
          <a:prstGeom prst="rect">
            <a:avLst/>
          </a:prstGeom>
          <a:noFill/>
          <a:ln>
            <a:noFill/>
          </a:ln>
        </p:spPr>
      </p:pic>
      <p:sp>
        <p:nvSpPr>
          <p:cNvPr id="766" name="Google Shape;766;g265f3452c56_0_665"/>
          <p:cNvSpPr/>
          <p:nvPr/>
        </p:nvSpPr>
        <p:spPr>
          <a:xfrm>
            <a:off x="13133441" y="5302250"/>
            <a:ext cx="4572600" cy="1917600"/>
          </a:xfrm>
          <a:prstGeom prst="roundRect">
            <a:avLst>
              <a:gd fmla="val 286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g265f3452c56_0_665"/>
          <p:cNvSpPr/>
          <p:nvPr/>
        </p:nvSpPr>
        <p:spPr>
          <a:xfrm>
            <a:off x="13844730" y="5454650"/>
            <a:ext cx="3810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Pacifico"/>
              <a:buNone/>
            </a:pPr>
            <a:r>
              <a:rPr b="0" i="0" lang="en-US" sz="3600" u="none" cap="none" strike="noStrike">
                <a:solidFill>
                  <a:srgbClr val="000000"/>
                </a:solidFill>
                <a:latin typeface="Pacifico"/>
                <a:ea typeface="Pacifico"/>
                <a:cs typeface="Pacifico"/>
                <a:sym typeface="Pacifico"/>
              </a:rPr>
              <a:t>Theronis</a:t>
            </a:r>
            <a:endParaRPr b="0" i="0" sz="3600" u="none" cap="none" strike="noStrike">
              <a:solidFill>
                <a:schemeClr val="dk1"/>
              </a:solidFill>
              <a:latin typeface="Calibri"/>
              <a:ea typeface="Calibri"/>
              <a:cs typeface="Calibri"/>
              <a:sym typeface="Calibri"/>
            </a:endParaRPr>
          </a:p>
        </p:txBody>
      </p:sp>
      <p:sp>
        <p:nvSpPr>
          <p:cNvPr id="768" name="Google Shape;768;g265f3452c56_0_665"/>
          <p:cNvSpPr/>
          <p:nvPr/>
        </p:nvSpPr>
        <p:spPr>
          <a:xfrm>
            <a:off x="13844730" y="6457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69" name="Google Shape;769;g265f3452c56_0_665"/>
          <p:cNvPicPr preferRelativeResize="0"/>
          <p:nvPr/>
        </p:nvPicPr>
        <p:blipFill rotWithShape="1">
          <a:blip r:embed="rId19">
            <a:alphaModFix/>
          </a:blip>
          <a:srcRect b="0" l="0" r="0" t="0"/>
          <a:stretch/>
        </p:blipFill>
        <p:spPr>
          <a:xfrm>
            <a:off x="12574572" y="5702300"/>
            <a:ext cx="1117740" cy="1117600"/>
          </a:xfrm>
          <a:prstGeom prst="rect">
            <a:avLst/>
          </a:prstGeom>
          <a:noFill/>
          <a:ln>
            <a:noFill/>
          </a:ln>
        </p:spPr>
      </p:pic>
      <p:pic>
        <p:nvPicPr>
          <p:cNvPr descr=" " id="770" name="Google Shape;770;g265f3452c56_0_665"/>
          <p:cNvPicPr preferRelativeResize="0"/>
          <p:nvPr/>
        </p:nvPicPr>
        <p:blipFill rotWithShape="1">
          <a:blip r:embed="rId20">
            <a:alphaModFix/>
          </a:blip>
          <a:srcRect b="0" l="0" r="0" t="0"/>
          <a:stretch/>
        </p:blipFill>
        <p:spPr>
          <a:xfrm>
            <a:off x="3353219" y="5067300"/>
            <a:ext cx="17680610" cy="12700"/>
          </a:xfrm>
          <a:prstGeom prst="rect">
            <a:avLst/>
          </a:prstGeom>
          <a:noFill/>
          <a:ln>
            <a:noFill/>
          </a:ln>
        </p:spPr>
      </p:pic>
      <p:pic>
        <p:nvPicPr>
          <p:cNvPr descr=" " id="771" name="Google Shape;771;g265f3452c56_0_665"/>
          <p:cNvPicPr preferRelativeResize="0"/>
          <p:nvPr/>
        </p:nvPicPr>
        <p:blipFill rotWithShape="1">
          <a:blip r:embed="rId21">
            <a:alphaModFix/>
          </a:blip>
          <a:srcRect b="0" l="0" r="0" t="0"/>
          <a:stretch/>
        </p:blipFill>
        <p:spPr>
          <a:xfrm>
            <a:off x="13006426" y="4673600"/>
            <a:ext cx="12702" cy="406400"/>
          </a:xfrm>
          <a:prstGeom prst="rect">
            <a:avLst/>
          </a:prstGeom>
          <a:noFill/>
          <a:ln>
            <a:noFill/>
          </a:ln>
        </p:spPr>
      </p:pic>
      <p:pic>
        <p:nvPicPr>
          <p:cNvPr descr=" " id="772" name="Google Shape;772;g265f3452c56_0_665"/>
          <p:cNvPicPr preferRelativeResize="0"/>
          <p:nvPr/>
        </p:nvPicPr>
        <p:blipFill rotWithShape="1">
          <a:blip r:embed="rId22">
            <a:alphaModFix/>
          </a:blip>
          <a:srcRect b="0" l="0" r="0" t="0"/>
          <a:stretch/>
        </p:blipFill>
        <p:spPr>
          <a:xfrm>
            <a:off x="3353219" y="5080000"/>
            <a:ext cx="12702" cy="419100"/>
          </a:xfrm>
          <a:prstGeom prst="rect">
            <a:avLst/>
          </a:prstGeom>
          <a:noFill/>
          <a:ln>
            <a:noFill/>
          </a:ln>
        </p:spPr>
      </p:pic>
      <p:pic>
        <p:nvPicPr>
          <p:cNvPr descr=" " id="773" name="Google Shape;773;g265f3452c56_0_665"/>
          <p:cNvPicPr preferRelativeResize="0"/>
          <p:nvPr/>
        </p:nvPicPr>
        <p:blipFill rotWithShape="1">
          <a:blip r:embed="rId22">
            <a:alphaModFix/>
          </a:blip>
          <a:srcRect b="0" l="0" r="0" t="0"/>
          <a:stretch/>
        </p:blipFill>
        <p:spPr>
          <a:xfrm>
            <a:off x="9513489" y="5080000"/>
            <a:ext cx="12702" cy="419100"/>
          </a:xfrm>
          <a:prstGeom prst="rect">
            <a:avLst/>
          </a:prstGeom>
          <a:noFill/>
          <a:ln>
            <a:noFill/>
          </a:ln>
        </p:spPr>
      </p:pic>
      <p:pic>
        <p:nvPicPr>
          <p:cNvPr descr=" " id="774" name="Google Shape;774;g265f3452c56_0_665"/>
          <p:cNvPicPr preferRelativeResize="0"/>
          <p:nvPr/>
        </p:nvPicPr>
        <p:blipFill rotWithShape="1">
          <a:blip r:embed="rId22">
            <a:alphaModFix/>
          </a:blip>
          <a:srcRect b="0" l="0" r="0" t="0"/>
          <a:stretch/>
        </p:blipFill>
        <p:spPr>
          <a:xfrm>
            <a:off x="15407026" y="5080000"/>
            <a:ext cx="12702" cy="419100"/>
          </a:xfrm>
          <a:prstGeom prst="rect">
            <a:avLst/>
          </a:prstGeom>
          <a:noFill/>
          <a:ln>
            <a:noFill/>
          </a:ln>
        </p:spPr>
      </p:pic>
      <p:pic>
        <p:nvPicPr>
          <p:cNvPr descr=" " id="775" name="Google Shape;775;g265f3452c56_0_665"/>
          <p:cNvPicPr preferRelativeResize="0"/>
          <p:nvPr/>
        </p:nvPicPr>
        <p:blipFill rotWithShape="1">
          <a:blip r:embed="rId22">
            <a:alphaModFix/>
          </a:blip>
          <a:srcRect b="0" l="0" r="0" t="0"/>
          <a:stretch/>
        </p:blipFill>
        <p:spPr>
          <a:xfrm>
            <a:off x="21021127" y="5080000"/>
            <a:ext cx="12702" cy="419100"/>
          </a:xfrm>
          <a:prstGeom prst="rect">
            <a:avLst/>
          </a:prstGeom>
          <a:noFill/>
          <a:ln>
            <a:noFill/>
          </a:ln>
        </p:spPr>
      </p:pic>
      <p:pic>
        <p:nvPicPr>
          <p:cNvPr descr=" " id="776" name="Google Shape;776;g265f3452c56_0_665"/>
          <p:cNvPicPr preferRelativeResize="0"/>
          <p:nvPr/>
        </p:nvPicPr>
        <p:blipFill rotWithShape="1">
          <a:blip r:embed="rId23">
            <a:alphaModFix/>
          </a:blip>
          <a:srcRect b="0" l="0" r="0" t="0"/>
          <a:stretch/>
        </p:blipFill>
        <p:spPr>
          <a:xfrm>
            <a:off x="3353219" y="7035800"/>
            <a:ext cx="12702" cy="812800"/>
          </a:xfrm>
          <a:prstGeom prst="rect">
            <a:avLst/>
          </a:prstGeom>
          <a:noFill/>
          <a:ln>
            <a:noFill/>
          </a:ln>
        </p:spPr>
      </p:pic>
      <p:pic>
        <p:nvPicPr>
          <p:cNvPr descr=" " id="777" name="Google Shape;777;g265f3452c56_0_665"/>
          <p:cNvPicPr preferRelativeResize="0"/>
          <p:nvPr/>
        </p:nvPicPr>
        <p:blipFill rotWithShape="1">
          <a:blip r:embed="rId23">
            <a:alphaModFix/>
          </a:blip>
          <a:srcRect b="0" l="0" r="0" t="0"/>
          <a:stretch/>
        </p:blipFill>
        <p:spPr>
          <a:xfrm>
            <a:off x="9513489" y="7035800"/>
            <a:ext cx="12702" cy="812800"/>
          </a:xfrm>
          <a:prstGeom prst="rect">
            <a:avLst/>
          </a:prstGeom>
          <a:noFill/>
          <a:ln>
            <a:noFill/>
          </a:ln>
        </p:spPr>
      </p:pic>
      <p:pic>
        <p:nvPicPr>
          <p:cNvPr descr=" " id="778" name="Google Shape;778;g265f3452c56_0_665"/>
          <p:cNvPicPr preferRelativeResize="0"/>
          <p:nvPr/>
        </p:nvPicPr>
        <p:blipFill rotWithShape="1">
          <a:blip r:embed="rId23">
            <a:alphaModFix/>
          </a:blip>
          <a:srcRect b="0" l="0" r="0" t="0"/>
          <a:stretch/>
        </p:blipFill>
        <p:spPr>
          <a:xfrm>
            <a:off x="15407026" y="7035800"/>
            <a:ext cx="12702" cy="812800"/>
          </a:xfrm>
          <a:prstGeom prst="rect">
            <a:avLst/>
          </a:prstGeom>
          <a:noFill/>
          <a:ln>
            <a:noFill/>
          </a:ln>
        </p:spPr>
      </p:pic>
      <p:pic>
        <p:nvPicPr>
          <p:cNvPr descr=" " id="779" name="Google Shape;779;g265f3452c56_0_665"/>
          <p:cNvPicPr preferRelativeResize="0"/>
          <p:nvPr/>
        </p:nvPicPr>
        <p:blipFill rotWithShape="1">
          <a:blip r:embed="rId23">
            <a:alphaModFix/>
          </a:blip>
          <a:srcRect b="0" l="0" r="0" t="0"/>
          <a:stretch/>
        </p:blipFill>
        <p:spPr>
          <a:xfrm>
            <a:off x="21021127" y="7035800"/>
            <a:ext cx="12702" cy="812800"/>
          </a:xfrm>
          <a:prstGeom prst="rect">
            <a:avLst/>
          </a:prstGeom>
          <a:noFill/>
          <a:ln>
            <a:noFill/>
          </a:ln>
        </p:spPr>
      </p:pic>
      <p:pic>
        <p:nvPicPr>
          <p:cNvPr descr=" " id="780" name="Google Shape;780;g265f3452c56_0_665"/>
          <p:cNvPicPr preferRelativeResize="0"/>
          <p:nvPr/>
        </p:nvPicPr>
        <p:blipFill rotWithShape="1">
          <a:blip r:embed="rId23">
            <a:alphaModFix/>
          </a:blip>
          <a:srcRect b="0" l="0" r="0" t="0"/>
          <a:stretch/>
        </p:blipFill>
        <p:spPr>
          <a:xfrm>
            <a:off x="9513489" y="9398000"/>
            <a:ext cx="12702" cy="812800"/>
          </a:xfrm>
          <a:prstGeom prst="rect">
            <a:avLst/>
          </a:prstGeom>
          <a:noFill/>
          <a:ln>
            <a:noFill/>
          </a:ln>
        </p:spPr>
      </p:pic>
      <p:pic>
        <p:nvPicPr>
          <p:cNvPr descr=" " id="781" name="Google Shape;781;g265f3452c56_0_665"/>
          <p:cNvPicPr preferRelativeResize="0"/>
          <p:nvPr/>
        </p:nvPicPr>
        <p:blipFill rotWithShape="1">
          <a:blip r:embed="rId23">
            <a:alphaModFix/>
          </a:blip>
          <a:srcRect b="0" l="0" r="0" t="0"/>
          <a:stretch/>
        </p:blipFill>
        <p:spPr>
          <a:xfrm>
            <a:off x="15407026" y="9398000"/>
            <a:ext cx="12702" cy="812800"/>
          </a:xfrm>
          <a:prstGeom prst="rect">
            <a:avLst/>
          </a:prstGeom>
          <a:noFill/>
          <a:ln>
            <a:noFill/>
          </a:ln>
        </p:spPr>
      </p:pic>
      <p:sp>
        <p:nvSpPr>
          <p:cNvPr id="782" name="Google Shape;782;g265f3452c56_0_665"/>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83" name="Google Shape;783;g265f3452c56_0_665"/>
          <p:cNvSpPr/>
          <p:nvPr/>
        </p:nvSpPr>
        <p:spPr>
          <a:xfrm>
            <a:off x="12845539" y="571500"/>
            <a:ext cx="10754100" cy="2116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88" name="Shape 788"/>
        <p:cNvGrpSpPr/>
        <p:nvPr/>
      </p:nvGrpSpPr>
      <p:grpSpPr>
        <a:xfrm>
          <a:off x="0" y="0"/>
          <a:ext cx="0" cy="0"/>
          <a:chOff x="0" y="0"/>
          <a:chExt cx="0" cy="0"/>
        </a:xfrm>
      </p:grpSpPr>
      <p:pic>
        <p:nvPicPr>
          <p:cNvPr descr=" " id="789" name="Google Shape;789;g265f3452c56_0_745"/>
          <p:cNvPicPr preferRelativeResize="0"/>
          <p:nvPr/>
        </p:nvPicPr>
        <p:blipFill rotWithShape="1">
          <a:blip r:embed="rId3">
            <a:alphaModFix/>
          </a:blip>
          <a:srcRect b="0" l="0" r="0" t="0"/>
          <a:stretch/>
        </p:blipFill>
        <p:spPr>
          <a:xfrm>
            <a:off x="13781222" y="0"/>
            <a:ext cx="9691311" cy="7467600"/>
          </a:xfrm>
          <a:prstGeom prst="rect">
            <a:avLst/>
          </a:prstGeom>
          <a:noFill/>
          <a:ln>
            <a:noFill/>
          </a:ln>
        </p:spPr>
      </p:pic>
      <p:pic>
        <p:nvPicPr>
          <p:cNvPr descr=" " id="790" name="Google Shape;790;g265f3452c56_0_745"/>
          <p:cNvPicPr preferRelativeResize="0"/>
          <p:nvPr/>
        </p:nvPicPr>
        <p:blipFill rotWithShape="1">
          <a:blip r:embed="rId4">
            <a:alphaModFix/>
          </a:blip>
          <a:srcRect b="0" l="0" r="0" t="0"/>
          <a:stretch/>
        </p:blipFill>
        <p:spPr>
          <a:xfrm>
            <a:off x="9970746" y="0"/>
            <a:ext cx="14416302" cy="11277600"/>
          </a:xfrm>
          <a:prstGeom prst="rect">
            <a:avLst/>
          </a:prstGeom>
          <a:noFill/>
          <a:ln>
            <a:noFill/>
          </a:ln>
        </p:spPr>
      </p:pic>
      <p:pic>
        <p:nvPicPr>
          <p:cNvPr descr=" " id="791" name="Google Shape;791;g265f3452c56_0_745"/>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792" name="Google Shape;792;g265f3452c56_0_745"/>
          <p:cNvPicPr preferRelativeResize="0"/>
          <p:nvPr/>
        </p:nvPicPr>
        <p:blipFill rotWithShape="1">
          <a:blip r:embed="rId6">
            <a:alphaModFix/>
          </a:blip>
          <a:srcRect b="0" l="0" r="0" t="0"/>
          <a:stretch/>
        </p:blipFill>
        <p:spPr>
          <a:xfrm>
            <a:off x="4115314" y="0"/>
            <a:ext cx="38105" cy="13716000"/>
          </a:xfrm>
          <a:prstGeom prst="rect">
            <a:avLst/>
          </a:prstGeom>
          <a:noFill/>
          <a:ln>
            <a:noFill/>
          </a:ln>
        </p:spPr>
      </p:pic>
      <p:sp>
        <p:nvSpPr>
          <p:cNvPr id="793" name="Google Shape;793;g265f3452c56_0_7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4" name="Google Shape;794;g265f3452c56_0_74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95" name="Google Shape;795;g265f3452c56_0_745"/>
          <p:cNvSpPr/>
          <p:nvPr/>
        </p:nvSpPr>
        <p:spPr>
          <a:xfrm>
            <a:off x="6172972" y="1346200"/>
            <a:ext cx="12053700" cy="12573000"/>
          </a:xfrm>
          <a:prstGeom prst="roundRect">
            <a:avLst>
              <a:gd fmla="val 105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g265f3452c56_0_745"/>
          <p:cNvSpPr/>
          <p:nvPr/>
        </p:nvSpPr>
        <p:spPr>
          <a:xfrm>
            <a:off x="6985873" y="2159000"/>
            <a:ext cx="10754100" cy="389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Thank you for choosing EaTemp</a:t>
            </a:r>
            <a:endParaRPr b="0" i="0" sz="8000" u="none" cap="none" strike="noStrike">
              <a:solidFill>
                <a:schemeClr val="dk1"/>
              </a:solidFill>
              <a:latin typeface="Calibri"/>
              <a:ea typeface="Calibri"/>
              <a:cs typeface="Calibri"/>
              <a:sym typeface="Calibri"/>
            </a:endParaRPr>
          </a:p>
        </p:txBody>
      </p:sp>
      <p:sp>
        <p:nvSpPr>
          <p:cNvPr id="797" name="Google Shape;797;g265f3452c56_0_745"/>
          <p:cNvSpPr/>
          <p:nvPr/>
        </p:nvSpPr>
        <p:spPr>
          <a:xfrm>
            <a:off x="6985873" y="6324600"/>
            <a:ext cx="105507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98" name="Google Shape;798;g265f3452c56_0_745"/>
          <p:cNvSpPr/>
          <p:nvPr/>
        </p:nvSpPr>
        <p:spPr>
          <a:xfrm>
            <a:off x="6985873" y="11099800"/>
            <a:ext cx="10428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g265f3452c56_0_745"/>
          <p:cNvSpPr/>
          <p:nvPr/>
        </p:nvSpPr>
        <p:spPr>
          <a:xfrm>
            <a:off x="6985873" y="11099800"/>
            <a:ext cx="39882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g265f3452c56_0_745"/>
          <p:cNvSpPr/>
          <p:nvPr/>
        </p:nvSpPr>
        <p:spPr>
          <a:xfrm>
            <a:off x="6985873" y="11099800"/>
            <a:ext cx="30231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1" name="Google Shape;801;g265f3452c56_0_745"/>
          <p:cNvPicPr preferRelativeResize="0"/>
          <p:nvPr/>
        </p:nvPicPr>
        <p:blipFill rotWithShape="1">
          <a:blip r:embed="rId8">
            <a:alphaModFix/>
          </a:blip>
          <a:srcRect b="0" l="0" r="0" t="0"/>
          <a:stretch/>
        </p:blipFill>
        <p:spPr>
          <a:xfrm>
            <a:off x="6985873" y="11099800"/>
            <a:ext cx="812902" cy="812800"/>
          </a:xfrm>
          <a:prstGeom prst="rect">
            <a:avLst/>
          </a:prstGeom>
          <a:noFill/>
          <a:ln>
            <a:noFill/>
          </a:ln>
        </p:spPr>
      </p:pic>
      <p:pic>
        <p:nvPicPr>
          <p:cNvPr descr=" " id="802" name="Google Shape;802;g265f3452c56_0_745"/>
          <p:cNvPicPr preferRelativeResize="0"/>
          <p:nvPr/>
        </p:nvPicPr>
        <p:blipFill rotWithShape="1">
          <a:blip r:embed="rId9">
            <a:alphaModFix/>
          </a:blip>
          <a:srcRect b="0" l="0" r="0" t="0"/>
          <a:stretch/>
        </p:blipFill>
        <p:spPr>
          <a:xfrm>
            <a:off x="7282242" y="11396117"/>
            <a:ext cx="220160" cy="220117"/>
          </a:xfrm>
          <a:prstGeom prst="rect">
            <a:avLst/>
          </a:prstGeom>
          <a:noFill/>
          <a:ln>
            <a:noFill/>
          </a:ln>
        </p:spPr>
      </p:pic>
      <p:pic>
        <p:nvPicPr>
          <p:cNvPr descr=" " id="803" name="Google Shape;803;g265f3452c56_0_745"/>
          <p:cNvPicPr preferRelativeResize="0"/>
          <p:nvPr/>
        </p:nvPicPr>
        <p:blipFill rotWithShape="1">
          <a:blip r:embed="rId10">
            <a:alphaModFix/>
          </a:blip>
          <a:srcRect b="0" l="0" r="0" t="0"/>
          <a:stretch/>
        </p:blipFill>
        <p:spPr>
          <a:xfrm>
            <a:off x="7080977" y="11194405"/>
            <a:ext cx="622694" cy="623639"/>
          </a:xfrm>
          <a:prstGeom prst="rect">
            <a:avLst/>
          </a:prstGeom>
          <a:noFill/>
          <a:ln>
            <a:noFill/>
          </a:ln>
        </p:spPr>
      </p:pic>
      <p:sp>
        <p:nvSpPr>
          <p:cNvPr id="804" name="Google Shape;804;g265f3452c56_0_745"/>
          <p:cNvSpPr/>
          <p:nvPr/>
        </p:nvSpPr>
        <p:spPr>
          <a:xfrm>
            <a:off x="8002000" y="11201400"/>
            <a:ext cx="2142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sng" cap="none" strike="noStrike">
                <a:solidFill>
                  <a:srgbClr val="000000"/>
                </a:solidFill>
                <a:latin typeface="Poppins"/>
                <a:ea typeface="Poppins"/>
                <a:cs typeface="Poppins"/>
                <a:sym typeface="Poppins"/>
                <a:hlinkClick r:id="rId11">
                  <a:extLst>
                    <a:ext uri="{A12FA001-AC4F-418D-AE19-62706E023703}">
                      <ahyp:hlinkClr val="tx"/>
                    </a:ext>
                  </a:extLst>
                </a:hlinkClick>
              </a:rPr>
              <a:t>eatemp._</a:t>
            </a:r>
            <a:endParaRPr b="0" i="0" sz="3200" u="none" cap="none" strike="noStrike">
              <a:solidFill>
                <a:schemeClr val="dk1"/>
              </a:solidFill>
              <a:latin typeface="Calibri"/>
              <a:ea typeface="Calibri"/>
              <a:cs typeface="Calibri"/>
              <a:sym typeface="Calibri"/>
            </a:endParaRPr>
          </a:p>
        </p:txBody>
      </p:sp>
      <p:sp>
        <p:nvSpPr>
          <p:cNvPr id="805" name="Google Shape;805;g265f3452c56_0_745"/>
          <p:cNvSpPr/>
          <p:nvPr/>
        </p:nvSpPr>
        <p:spPr>
          <a:xfrm>
            <a:off x="6985873" y="12293600"/>
            <a:ext cx="39882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6" name="Google Shape;806;g265f3452c56_0_745"/>
          <p:cNvPicPr preferRelativeResize="0"/>
          <p:nvPr/>
        </p:nvPicPr>
        <p:blipFill rotWithShape="1">
          <a:blip r:embed="rId8">
            <a:alphaModFix/>
          </a:blip>
          <a:srcRect b="0" l="0" r="0" t="0"/>
          <a:stretch/>
        </p:blipFill>
        <p:spPr>
          <a:xfrm>
            <a:off x="6985873" y="12293600"/>
            <a:ext cx="812902" cy="812800"/>
          </a:xfrm>
          <a:prstGeom prst="rect">
            <a:avLst/>
          </a:prstGeom>
          <a:noFill/>
          <a:ln>
            <a:noFill/>
          </a:ln>
        </p:spPr>
      </p:pic>
      <p:pic>
        <p:nvPicPr>
          <p:cNvPr descr=" " id="807" name="Google Shape;807;g265f3452c56_0_745"/>
          <p:cNvPicPr preferRelativeResize="0"/>
          <p:nvPr/>
        </p:nvPicPr>
        <p:blipFill rotWithShape="1">
          <a:blip r:embed="rId12">
            <a:alphaModFix/>
          </a:blip>
          <a:srcRect b="0" l="0" r="0" t="0"/>
          <a:stretch/>
        </p:blipFill>
        <p:spPr>
          <a:xfrm>
            <a:off x="7053614" y="12361317"/>
            <a:ext cx="677417" cy="677317"/>
          </a:xfrm>
          <a:prstGeom prst="rect">
            <a:avLst/>
          </a:prstGeom>
          <a:noFill/>
          <a:ln>
            <a:noFill/>
          </a:ln>
        </p:spPr>
      </p:pic>
      <p:sp>
        <p:nvSpPr>
          <p:cNvPr id="808" name="Google Shape;808;g265f3452c56_0_745"/>
          <p:cNvSpPr/>
          <p:nvPr/>
        </p:nvSpPr>
        <p:spPr>
          <a:xfrm>
            <a:off x="8002000" y="12395200"/>
            <a:ext cx="3107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sng" cap="none" strike="noStrike">
                <a:solidFill>
                  <a:srgbClr val="000000"/>
                </a:solidFill>
                <a:latin typeface="Poppins"/>
                <a:ea typeface="Poppins"/>
                <a:cs typeface="Poppins"/>
                <a:sym typeface="Poppins"/>
                <a:hlinkClick r:id="rId13">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sp>
        <p:nvSpPr>
          <p:cNvPr id="809" name="Google Shape;809;g265f3452c56_0_745"/>
          <p:cNvSpPr/>
          <p:nvPr/>
        </p:nvSpPr>
        <p:spPr>
          <a:xfrm>
            <a:off x="12930216" y="11099800"/>
            <a:ext cx="44838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g265f3452c56_0_745"/>
          <p:cNvSpPr/>
          <p:nvPr/>
        </p:nvSpPr>
        <p:spPr>
          <a:xfrm>
            <a:off x="12930216" y="11099800"/>
            <a:ext cx="30483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1" name="Google Shape;811;g265f3452c56_0_745"/>
          <p:cNvPicPr preferRelativeResize="0"/>
          <p:nvPr/>
        </p:nvPicPr>
        <p:blipFill rotWithShape="1">
          <a:blip r:embed="rId8">
            <a:alphaModFix/>
          </a:blip>
          <a:srcRect b="0" l="0" r="0" t="0"/>
          <a:stretch/>
        </p:blipFill>
        <p:spPr>
          <a:xfrm>
            <a:off x="12930216" y="11099800"/>
            <a:ext cx="812902" cy="812800"/>
          </a:xfrm>
          <a:prstGeom prst="rect">
            <a:avLst/>
          </a:prstGeom>
          <a:noFill/>
          <a:ln>
            <a:noFill/>
          </a:ln>
        </p:spPr>
      </p:pic>
      <p:pic>
        <p:nvPicPr>
          <p:cNvPr descr=" " id="812" name="Google Shape;812;g265f3452c56_0_745"/>
          <p:cNvPicPr preferRelativeResize="0"/>
          <p:nvPr/>
        </p:nvPicPr>
        <p:blipFill rotWithShape="1">
          <a:blip r:embed="rId14">
            <a:alphaModFix/>
          </a:blip>
          <a:srcRect b="0" l="0" r="0" t="0"/>
          <a:stretch/>
        </p:blipFill>
        <p:spPr>
          <a:xfrm>
            <a:off x="12997957" y="11269117"/>
            <a:ext cx="677417" cy="474117"/>
          </a:xfrm>
          <a:prstGeom prst="rect">
            <a:avLst/>
          </a:prstGeom>
          <a:noFill/>
          <a:ln>
            <a:noFill/>
          </a:ln>
        </p:spPr>
      </p:pic>
      <p:sp>
        <p:nvSpPr>
          <p:cNvPr id="813" name="Google Shape;813;g265f3452c56_0_745"/>
          <p:cNvSpPr/>
          <p:nvPr/>
        </p:nvSpPr>
        <p:spPr>
          <a:xfrm>
            <a:off x="13946343" y="11201400"/>
            <a:ext cx="2167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sng" cap="none" strike="noStrike">
                <a:solidFill>
                  <a:srgbClr val="000000"/>
                </a:solidFill>
                <a:latin typeface="Poppins"/>
                <a:ea typeface="Poppins"/>
                <a:cs typeface="Poppins"/>
                <a:sym typeface="Poppins"/>
                <a:hlinkClick r:id="rId15">
                  <a:extLst>
                    <a:ext uri="{A12FA001-AC4F-418D-AE19-62706E023703}">
                      <ahyp:hlinkClr val="tx"/>
                    </a:ext>
                  </a:extLst>
                </a:hlinkClick>
              </a:rPr>
              <a:t>@eatemp</a:t>
            </a:r>
            <a:endParaRPr b="0" i="0" sz="3200" u="none" cap="none" strike="noStrike">
              <a:solidFill>
                <a:schemeClr val="dk1"/>
              </a:solidFill>
              <a:latin typeface="Calibri"/>
              <a:ea typeface="Calibri"/>
              <a:cs typeface="Calibri"/>
              <a:sym typeface="Calibri"/>
            </a:endParaRPr>
          </a:p>
        </p:txBody>
      </p:sp>
      <p:sp>
        <p:nvSpPr>
          <p:cNvPr id="814" name="Google Shape;814;g265f3452c56_0_745"/>
          <p:cNvSpPr/>
          <p:nvPr/>
        </p:nvSpPr>
        <p:spPr>
          <a:xfrm>
            <a:off x="12930216" y="12293600"/>
            <a:ext cx="44838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5" name="Google Shape;815;g265f3452c56_0_745"/>
          <p:cNvPicPr preferRelativeResize="0"/>
          <p:nvPr/>
        </p:nvPicPr>
        <p:blipFill rotWithShape="1">
          <a:blip r:embed="rId8">
            <a:alphaModFix/>
          </a:blip>
          <a:srcRect b="0" l="0" r="0" t="0"/>
          <a:stretch/>
        </p:blipFill>
        <p:spPr>
          <a:xfrm>
            <a:off x="12930216" y="12293600"/>
            <a:ext cx="812902" cy="812800"/>
          </a:xfrm>
          <a:prstGeom prst="rect">
            <a:avLst/>
          </a:prstGeom>
          <a:noFill/>
          <a:ln>
            <a:noFill/>
          </a:ln>
        </p:spPr>
      </p:pic>
      <p:pic>
        <p:nvPicPr>
          <p:cNvPr descr=" " id="816" name="Google Shape;816;g265f3452c56_0_745"/>
          <p:cNvPicPr preferRelativeResize="0"/>
          <p:nvPr/>
        </p:nvPicPr>
        <p:blipFill rotWithShape="1">
          <a:blip r:embed="rId16">
            <a:alphaModFix/>
          </a:blip>
          <a:srcRect b="0" l="0" r="0" t="0"/>
          <a:stretch/>
        </p:blipFill>
        <p:spPr>
          <a:xfrm>
            <a:off x="13071118" y="12395200"/>
            <a:ext cx="531094" cy="609600"/>
          </a:xfrm>
          <a:prstGeom prst="rect">
            <a:avLst/>
          </a:prstGeom>
          <a:noFill/>
          <a:ln>
            <a:noFill/>
          </a:ln>
        </p:spPr>
      </p:pic>
      <p:sp>
        <p:nvSpPr>
          <p:cNvPr id="817" name="Google Shape;817;g265f3452c56_0_745"/>
          <p:cNvSpPr/>
          <p:nvPr/>
        </p:nvSpPr>
        <p:spPr>
          <a:xfrm>
            <a:off x="13946343" y="12395200"/>
            <a:ext cx="360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sng" cap="none" strike="noStrike">
                <a:solidFill>
                  <a:srgbClr val="000000"/>
                </a:solidFill>
                <a:latin typeface="Poppins"/>
                <a:ea typeface="Poppins"/>
                <a:cs typeface="Poppins"/>
                <a:sym typeface="Poppins"/>
                <a:hlinkClick r:id="rId17">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 name="Shape 41"/>
        <p:cNvGrpSpPr/>
        <p:nvPr/>
      </p:nvGrpSpPr>
      <p:grpSpPr>
        <a:xfrm>
          <a:off x="0" y="0"/>
          <a:ext cx="0" cy="0"/>
          <a:chOff x="0" y="0"/>
          <a:chExt cx="0" cy="0"/>
        </a:xfrm>
      </p:grpSpPr>
      <p:pic>
        <p:nvPicPr>
          <p:cNvPr descr=" " id="42" name="Google Shape;42;g265f3452c56_0_24"/>
          <p:cNvPicPr preferRelativeResize="0"/>
          <p:nvPr/>
        </p:nvPicPr>
        <p:blipFill rotWithShape="1">
          <a:blip r:embed="rId3">
            <a:alphaModFix/>
          </a:blip>
          <a:srcRect b="0" l="0" r="0" t="0"/>
          <a:stretch/>
        </p:blipFill>
        <p:spPr>
          <a:xfrm>
            <a:off x="13781222" y="0"/>
            <a:ext cx="9691311" cy="7467600"/>
          </a:xfrm>
          <a:prstGeom prst="rect">
            <a:avLst/>
          </a:prstGeom>
          <a:noFill/>
          <a:ln>
            <a:noFill/>
          </a:ln>
        </p:spPr>
      </p:pic>
      <p:pic>
        <p:nvPicPr>
          <p:cNvPr descr=" " id="43" name="Google Shape;43;g265f3452c56_0_24"/>
          <p:cNvPicPr preferRelativeResize="0"/>
          <p:nvPr/>
        </p:nvPicPr>
        <p:blipFill rotWithShape="1">
          <a:blip r:embed="rId4">
            <a:alphaModFix/>
          </a:blip>
          <a:srcRect b="0" l="0" r="0" t="0"/>
          <a:stretch/>
        </p:blipFill>
        <p:spPr>
          <a:xfrm>
            <a:off x="9970746" y="0"/>
            <a:ext cx="14416302" cy="11277600"/>
          </a:xfrm>
          <a:prstGeom prst="rect">
            <a:avLst/>
          </a:prstGeom>
          <a:noFill/>
          <a:ln>
            <a:noFill/>
          </a:ln>
        </p:spPr>
      </p:pic>
      <p:pic>
        <p:nvPicPr>
          <p:cNvPr descr=" " id="44" name="Google Shape;44;g265f3452c56_0_24"/>
          <p:cNvPicPr preferRelativeResize="0"/>
          <p:nvPr/>
        </p:nvPicPr>
        <p:blipFill rotWithShape="1">
          <a:blip r:embed="rId5">
            <a:alphaModFix/>
          </a:blip>
          <a:srcRect b="0" l="0" r="0" t="0"/>
          <a:stretch/>
        </p:blipFill>
        <p:spPr>
          <a:xfrm>
            <a:off x="0" y="927102"/>
            <a:ext cx="24387048" cy="38102"/>
          </a:xfrm>
          <a:prstGeom prst="rect">
            <a:avLst/>
          </a:prstGeom>
          <a:noFill/>
          <a:ln>
            <a:noFill/>
          </a:ln>
        </p:spPr>
      </p:pic>
      <p:pic>
        <p:nvPicPr>
          <p:cNvPr descr=" " id="45" name="Google Shape;45;g265f3452c56_0_24"/>
          <p:cNvPicPr preferRelativeResize="0"/>
          <p:nvPr/>
        </p:nvPicPr>
        <p:blipFill rotWithShape="1">
          <a:blip r:embed="rId6">
            <a:alphaModFix/>
          </a:blip>
          <a:srcRect b="0" l="0" r="0" t="0"/>
          <a:stretch/>
        </p:blipFill>
        <p:spPr>
          <a:xfrm>
            <a:off x="4115314" y="0"/>
            <a:ext cx="38105" cy="13716000"/>
          </a:xfrm>
          <a:prstGeom prst="rect">
            <a:avLst/>
          </a:prstGeom>
          <a:noFill/>
          <a:ln>
            <a:noFill/>
          </a:ln>
        </p:spPr>
      </p:pic>
      <p:sp>
        <p:nvSpPr>
          <p:cNvPr id="46" name="Google Shape;46;g265f3452c56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65f3452c56_0_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 name="Google Shape;48;g265f3452c56_0_24"/>
          <p:cNvSpPr/>
          <p:nvPr/>
        </p:nvSpPr>
        <p:spPr>
          <a:xfrm rot="-5400000">
            <a:off x="-3720775" y="6018137"/>
            <a:ext cx="124560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12800"/>
              <a:buFont typeface="Pacifico"/>
              <a:buNone/>
            </a:pPr>
            <a:r>
              <a:rPr b="0" i="0" lang="en-US" sz="12800" u="none" cap="none" strike="noStrike">
                <a:solidFill>
                  <a:srgbClr val="020202"/>
                </a:solidFill>
                <a:latin typeface="Pacifico"/>
                <a:ea typeface="Pacifico"/>
                <a:cs typeface="Pacifico"/>
                <a:sym typeface="Pacifico"/>
              </a:rPr>
              <a:t>Table of Contents</a:t>
            </a:r>
            <a:endParaRPr b="0" i="0" sz="12800" u="none" cap="none" strike="noStrike">
              <a:solidFill>
                <a:schemeClr val="dk1"/>
              </a:solidFill>
              <a:latin typeface="Calibri"/>
              <a:ea typeface="Calibri"/>
              <a:cs typeface="Calibri"/>
              <a:sym typeface="Calibri"/>
            </a:endParaRPr>
          </a:p>
        </p:txBody>
      </p:sp>
      <p:sp>
        <p:nvSpPr>
          <p:cNvPr id="49" name="Google Shape;49;g265f3452c56_0_24"/>
          <p:cNvSpPr/>
          <p:nvPr/>
        </p:nvSpPr>
        <p:spPr>
          <a:xfrm>
            <a:off x="6592124" y="2984500"/>
            <a:ext cx="73161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65f3452c56_0_24"/>
          <p:cNvSpPr/>
          <p:nvPr/>
        </p:nvSpPr>
        <p:spPr>
          <a:xfrm>
            <a:off x="6592124" y="2984500"/>
            <a:ext cx="14988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5f3452c56_0_24"/>
          <p:cNvSpPr/>
          <p:nvPr/>
        </p:nvSpPr>
        <p:spPr>
          <a:xfrm>
            <a:off x="6592124" y="2984500"/>
            <a:ext cx="20406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01</a:t>
            </a:r>
            <a:endParaRPr b="0" i="0" sz="12800" u="none" cap="none" strike="noStrike">
              <a:solidFill>
                <a:schemeClr val="dk1"/>
              </a:solidFill>
              <a:latin typeface="Calibri"/>
              <a:ea typeface="Calibri"/>
              <a:cs typeface="Calibri"/>
              <a:sym typeface="Calibri"/>
            </a:endParaRPr>
          </a:p>
        </p:txBody>
      </p:sp>
      <p:sp>
        <p:nvSpPr>
          <p:cNvPr id="52" name="Google Shape;52;g265f3452c56_0_24"/>
          <p:cNvSpPr/>
          <p:nvPr/>
        </p:nvSpPr>
        <p:spPr>
          <a:xfrm>
            <a:off x="8294137" y="3524250"/>
            <a:ext cx="56142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65f3452c56_0_24"/>
          <p:cNvSpPr/>
          <p:nvPr/>
        </p:nvSpPr>
        <p:spPr>
          <a:xfrm>
            <a:off x="8294137" y="3524250"/>
            <a:ext cx="58173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Introduction</a:t>
            </a:r>
            <a:endParaRPr b="0" i="0" sz="4800" u="none" cap="none" strike="noStrike">
              <a:solidFill>
                <a:schemeClr val="dk1"/>
              </a:solidFill>
              <a:latin typeface="Calibri"/>
              <a:ea typeface="Calibri"/>
              <a:cs typeface="Calibri"/>
              <a:sym typeface="Calibri"/>
            </a:endParaRPr>
          </a:p>
        </p:txBody>
      </p:sp>
      <p:sp>
        <p:nvSpPr>
          <p:cNvPr id="54" name="Google Shape;54;g265f3452c56_0_24"/>
          <p:cNvSpPr/>
          <p:nvPr/>
        </p:nvSpPr>
        <p:spPr>
          <a:xfrm>
            <a:off x="8294137" y="4692650"/>
            <a:ext cx="5749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5" name="Google Shape;55;g265f3452c56_0_24"/>
          <p:cNvSpPr/>
          <p:nvPr/>
        </p:nvSpPr>
        <p:spPr>
          <a:xfrm>
            <a:off x="14365495" y="2984500"/>
            <a:ext cx="73161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65f3452c56_0_24"/>
          <p:cNvSpPr/>
          <p:nvPr/>
        </p:nvSpPr>
        <p:spPr>
          <a:xfrm>
            <a:off x="14365495" y="2984500"/>
            <a:ext cx="18036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5f3452c56_0_24"/>
          <p:cNvSpPr/>
          <p:nvPr/>
        </p:nvSpPr>
        <p:spPr>
          <a:xfrm>
            <a:off x="14365495" y="2984500"/>
            <a:ext cx="23457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02</a:t>
            </a:r>
            <a:endParaRPr b="0" i="0" sz="12800" u="none" cap="none" strike="noStrike">
              <a:solidFill>
                <a:schemeClr val="dk1"/>
              </a:solidFill>
              <a:latin typeface="Calibri"/>
              <a:ea typeface="Calibri"/>
              <a:cs typeface="Calibri"/>
              <a:sym typeface="Calibri"/>
            </a:endParaRPr>
          </a:p>
        </p:txBody>
      </p:sp>
      <p:sp>
        <p:nvSpPr>
          <p:cNvPr id="58" name="Google Shape;58;g265f3452c56_0_24"/>
          <p:cNvSpPr/>
          <p:nvPr/>
        </p:nvSpPr>
        <p:spPr>
          <a:xfrm>
            <a:off x="16372346" y="3524250"/>
            <a:ext cx="53094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5f3452c56_0_24"/>
          <p:cNvSpPr/>
          <p:nvPr/>
        </p:nvSpPr>
        <p:spPr>
          <a:xfrm>
            <a:off x="16372346" y="3524250"/>
            <a:ext cx="55125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Encounters</a:t>
            </a:r>
            <a:endParaRPr b="0" i="0" sz="4800" u="none" cap="none" strike="noStrike">
              <a:solidFill>
                <a:schemeClr val="dk1"/>
              </a:solidFill>
              <a:latin typeface="Calibri"/>
              <a:ea typeface="Calibri"/>
              <a:cs typeface="Calibri"/>
              <a:sym typeface="Calibri"/>
            </a:endParaRPr>
          </a:p>
        </p:txBody>
      </p:sp>
      <p:sp>
        <p:nvSpPr>
          <p:cNvPr id="60" name="Google Shape;60;g265f3452c56_0_24"/>
          <p:cNvSpPr/>
          <p:nvPr/>
        </p:nvSpPr>
        <p:spPr>
          <a:xfrm>
            <a:off x="16372346" y="4692650"/>
            <a:ext cx="5444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1" name="Google Shape;61;g265f3452c56_0_24"/>
          <p:cNvSpPr/>
          <p:nvPr/>
        </p:nvSpPr>
        <p:spPr>
          <a:xfrm>
            <a:off x="6592124" y="6286500"/>
            <a:ext cx="73161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5f3452c56_0_24"/>
          <p:cNvSpPr/>
          <p:nvPr/>
        </p:nvSpPr>
        <p:spPr>
          <a:xfrm>
            <a:off x="6592124" y="6286500"/>
            <a:ext cx="17274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5f3452c56_0_24"/>
          <p:cNvSpPr/>
          <p:nvPr/>
        </p:nvSpPr>
        <p:spPr>
          <a:xfrm>
            <a:off x="6592124" y="6286500"/>
            <a:ext cx="22695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03</a:t>
            </a:r>
            <a:endParaRPr b="0" i="0" sz="12800" u="none" cap="none" strike="noStrike">
              <a:solidFill>
                <a:schemeClr val="dk1"/>
              </a:solidFill>
              <a:latin typeface="Calibri"/>
              <a:ea typeface="Calibri"/>
              <a:cs typeface="Calibri"/>
              <a:sym typeface="Calibri"/>
            </a:endParaRPr>
          </a:p>
        </p:txBody>
      </p:sp>
      <p:sp>
        <p:nvSpPr>
          <p:cNvPr id="64" name="Google Shape;64;g265f3452c56_0_24"/>
          <p:cNvSpPr/>
          <p:nvPr/>
        </p:nvSpPr>
        <p:spPr>
          <a:xfrm>
            <a:off x="8522765" y="6826250"/>
            <a:ext cx="5385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5f3452c56_0_24"/>
          <p:cNvSpPr/>
          <p:nvPr/>
        </p:nvSpPr>
        <p:spPr>
          <a:xfrm>
            <a:off x="8522765" y="6826250"/>
            <a:ext cx="55887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Wonders</a:t>
            </a:r>
            <a:endParaRPr b="0" i="0" sz="4800" u="none" cap="none" strike="noStrike">
              <a:solidFill>
                <a:schemeClr val="dk1"/>
              </a:solidFill>
              <a:latin typeface="Calibri"/>
              <a:ea typeface="Calibri"/>
              <a:cs typeface="Calibri"/>
              <a:sym typeface="Calibri"/>
            </a:endParaRPr>
          </a:p>
        </p:txBody>
      </p:sp>
      <p:sp>
        <p:nvSpPr>
          <p:cNvPr id="66" name="Google Shape;66;g265f3452c56_0_24"/>
          <p:cNvSpPr/>
          <p:nvPr/>
        </p:nvSpPr>
        <p:spPr>
          <a:xfrm>
            <a:off x="8522765" y="7994650"/>
            <a:ext cx="5520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7" name="Google Shape;67;g265f3452c56_0_24"/>
          <p:cNvSpPr/>
          <p:nvPr/>
        </p:nvSpPr>
        <p:spPr>
          <a:xfrm>
            <a:off x="14365495" y="6286500"/>
            <a:ext cx="73161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5f3452c56_0_24"/>
          <p:cNvSpPr/>
          <p:nvPr/>
        </p:nvSpPr>
        <p:spPr>
          <a:xfrm>
            <a:off x="14365495" y="6286500"/>
            <a:ext cx="18291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5f3452c56_0_24"/>
          <p:cNvSpPr/>
          <p:nvPr/>
        </p:nvSpPr>
        <p:spPr>
          <a:xfrm>
            <a:off x="14365495" y="6286500"/>
            <a:ext cx="23709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04</a:t>
            </a:r>
            <a:endParaRPr b="0" i="0" sz="12800" u="none" cap="none" strike="noStrike">
              <a:solidFill>
                <a:schemeClr val="dk1"/>
              </a:solidFill>
              <a:latin typeface="Calibri"/>
              <a:ea typeface="Calibri"/>
              <a:cs typeface="Calibri"/>
              <a:sym typeface="Calibri"/>
            </a:endParaRPr>
          </a:p>
        </p:txBody>
      </p:sp>
      <p:sp>
        <p:nvSpPr>
          <p:cNvPr id="70" name="Google Shape;70;g265f3452c56_0_24"/>
          <p:cNvSpPr/>
          <p:nvPr/>
        </p:nvSpPr>
        <p:spPr>
          <a:xfrm>
            <a:off x="16397749" y="6826250"/>
            <a:ext cx="52839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5f3452c56_0_24"/>
          <p:cNvSpPr/>
          <p:nvPr/>
        </p:nvSpPr>
        <p:spPr>
          <a:xfrm>
            <a:off x="16397749" y="6826250"/>
            <a:ext cx="5487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Magic</a:t>
            </a:r>
            <a:endParaRPr b="0" i="0" sz="4800" u="none" cap="none" strike="noStrike">
              <a:solidFill>
                <a:schemeClr val="dk1"/>
              </a:solidFill>
              <a:latin typeface="Calibri"/>
              <a:ea typeface="Calibri"/>
              <a:cs typeface="Calibri"/>
              <a:sym typeface="Calibri"/>
            </a:endParaRPr>
          </a:p>
        </p:txBody>
      </p:sp>
      <p:sp>
        <p:nvSpPr>
          <p:cNvPr id="72" name="Google Shape;72;g265f3452c56_0_24"/>
          <p:cNvSpPr/>
          <p:nvPr/>
        </p:nvSpPr>
        <p:spPr>
          <a:xfrm>
            <a:off x="16397749" y="7994650"/>
            <a:ext cx="5419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3" name="Google Shape;73;g265f3452c56_0_24"/>
          <p:cNvSpPr/>
          <p:nvPr/>
        </p:nvSpPr>
        <p:spPr>
          <a:xfrm>
            <a:off x="6592124" y="9588500"/>
            <a:ext cx="73161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5f3452c56_0_24"/>
          <p:cNvSpPr/>
          <p:nvPr/>
        </p:nvSpPr>
        <p:spPr>
          <a:xfrm>
            <a:off x="6592124" y="9588500"/>
            <a:ext cx="17274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5f3452c56_0_24"/>
          <p:cNvSpPr/>
          <p:nvPr/>
        </p:nvSpPr>
        <p:spPr>
          <a:xfrm>
            <a:off x="6592124" y="9588500"/>
            <a:ext cx="22695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05</a:t>
            </a:r>
            <a:endParaRPr b="0" i="0" sz="12800" u="none" cap="none" strike="noStrike">
              <a:solidFill>
                <a:schemeClr val="dk1"/>
              </a:solidFill>
              <a:latin typeface="Calibri"/>
              <a:ea typeface="Calibri"/>
              <a:cs typeface="Calibri"/>
              <a:sym typeface="Calibri"/>
            </a:endParaRPr>
          </a:p>
        </p:txBody>
      </p:sp>
      <p:sp>
        <p:nvSpPr>
          <p:cNvPr id="76" name="Google Shape;76;g265f3452c56_0_24"/>
          <p:cNvSpPr/>
          <p:nvPr/>
        </p:nvSpPr>
        <p:spPr>
          <a:xfrm>
            <a:off x="8522765" y="10128250"/>
            <a:ext cx="5385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5f3452c56_0_24"/>
          <p:cNvSpPr/>
          <p:nvPr/>
        </p:nvSpPr>
        <p:spPr>
          <a:xfrm>
            <a:off x="8522765" y="10128250"/>
            <a:ext cx="55887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Adventure</a:t>
            </a:r>
            <a:endParaRPr b="0" i="0" sz="4800" u="none" cap="none" strike="noStrike">
              <a:solidFill>
                <a:schemeClr val="dk1"/>
              </a:solidFill>
              <a:latin typeface="Calibri"/>
              <a:ea typeface="Calibri"/>
              <a:cs typeface="Calibri"/>
              <a:sym typeface="Calibri"/>
            </a:endParaRPr>
          </a:p>
        </p:txBody>
      </p:sp>
      <p:sp>
        <p:nvSpPr>
          <p:cNvPr id="78" name="Google Shape;78;g265f3452c56_0_24"/>
          <p:cNvSpPr/>
          <p:nvPr/>
        </p:nvSpPr>
        <p:spPr>
          <a:xfrm>
            <a:off x="8522765" y="11296650"/>
            <a:ext cx="5520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9" name="Google Shape;79;g265f3452c56_0_24"/>
          <p:cNvSpPr/>
          <p:nvPr/>
        </p:nvSpPr>
        <p:spPr>
          <a:xfrm>
            <a:off x="14365495" y="9588500"/>
            <a:ext cx="73161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65f3452c56_0_24"/>
          <p:cNvSpPr/>
          <p:nvPr/>
        </p:nvSpPr>
        <p:spPr>
          <a:xfrm>
            <a:off x="14365495" y="9588500"/>
            <a:ext cx="17655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65f3452c56_0_24"/>
          <p:cNvSpPr/>
          <p:nvPr/>
        </p:nvSpPr>
        <p:spPr>
          <a:xfrm>
            <a:off x="14365495" y="9588500"/>
            <a:ext cx="2307600" cy="339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acifico"/>
              <a:buNone/>
            </a:pPr>
            <a:r>
              <a:rPr b="0" i="0" lang="en-US" sz="12800" u="none" cap="none" strike="noStrike">
                <a:solidFill>
                  <a:srgbClr val="000000"/>
                </a:solidFill>
                <a:latin typeface="Pacifico"/>
                <a:ea typeface="Pacifico"/>
                <a:cs typeface="Pacifico"/>
                <a:sym typeface="Pacifico"/>
              </a:rPr>
              <a:t>06</a:t>
            </a:r>
            <a:endParaRPr b="0" i="0" sz="12800" u="none" cap="none" strike="noStrike">
              <a:solidFill>
                <a:schemeClr val="dk1"/>
              </a:solidFill>
              <a:latin typeface="Calibri"/>
              <a:ea typeface="Calibri"/>
              <a:cs typeface="Calibri"/>
              <a:sym typeface="Calibri"/>
            </a:endParaRPr>
          </a:p>
        </p:txBody>
      </p:sp>
      <p:sp>
        <p:nvSpPr>
          <p:cNvPr id="82" name="Google Shape;82;g265f3452c56_0_24"/>
          <p:cNvSpPr/>
          <p:nvPr/>
        </p:nvSpPr>
        <p:spPr>
          <a:xfrm>
            <a:off x="16334242" y="10128250"/>
            <a:ext cx="53475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65f3452c56_0_24"/>
          <p:cNvSpPr/>
          <p:nvPr/>
        </p:nvSpPr>
        <p:spPr>
          <a:xfrm>
            <a:off x="16334242" y="10128250"/>
            <a:ext cx="55506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Conclusion</a:t>
            </a:r>
            <a:endParaRPr b="0" i="0" sz="4800" u="none" cap="none" strike="noStrike">
              <a:solidFill>
                <a:schemeClr val="dk1"/>
              </a:solidFill>
              <a:latin typeface="Calibri"/>
              <a:ea typeface="Calibri"/>
              <a:cs typeface="Calibri"/>
              <a:sym typeface="Calibri"/>
            </a:endParaRPr>
          </a:p>
        </p:txBody>
      </p:sp>
      <p:sp>
        <p:nvSpPr>
          <p:cNvPr id="84" name="Google Shape;84;g265f3452c56_0_24"/>
          <p:cNvSpPr/>
          <p:nvPr/>
        </p:nvSpPr>
        <p:spPr>
          <a:xfrm>
            <a:off x="16334242" y="11296650"/>
            <a:ext cx="5482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9" name="Shape 89"/>
        <p:cNvGrpSpPr/>
        <p:nvPr/>
      </p:nvGrpSpPr>
      <p:grpSpPr>
        <a:xfrm>
          <a:off x="0" y="0"/>
          <a:ext cx="0" cy="0"/>
          <a:chOff x="0" y="0"/>
          <a:chExt cx="0" cy="0"/>
        </a:xfrm>
      </p:grpSpPr>
      <p:pic>
        <p:nvPicPr>
          <p:cNvPr descr=" " id="90" name="Google Shape;90;g265f3452c56_0_71"/>
          <p:cNvPicPr preferRelativeResize="0"/>
          <p:nvPr/>
        </p:nvPicPr>
        <p:blipFill rotWithShape="1">
          <a:blip r:embed="rId3">
            <a:alphaModFix/>
          </a:blip>
          <a:srcRect b="0" l="0" r="0" t="0"/>
          <a:stretch/>
        </p:blipFill>
        <p:spPr>
          <a:xfrm>
            <a:off x="6960470" y="4406900"/>
            <a:ext cx="11672759" cy="9309100"/>
          </a:xfrm>
          <a:prstGeom prst="rect">
            <a:avLst/>
          </a:prstGeom>
          <a:noFill/>
          <a:ln>
            <a:noFill/>
          </a:ln>
        </p:spPr>
      </p:pic>
      <p:pic>
        <p:nvPicPr>
          <p:cNvPr descr=" " id="91" name="Google Shape;91;g265f3452c56_0_71"/>
          <p:cNvPicPr preferRelativeResize="0"/>
          <p:nvPr/>
        </p:nvPicPr>
        <p:blipFill rotWithShape="1">
          <a:blip r:embed="rId4">
            <a:alphaModFix/>
          </a:blip>
          <a:srcRect b="0" l="0" r="0" t="0"/>
          <a:stretch/>
        </p:blipFill>
        <p:spPr>
          <a:xfrm>
            <a:off x="3149994" y="596900"/>
            <a:ext cx="19293711" cy="13119100"/>
          </a:xfrm>
          <a:prstGeom prst="rect">
            <a:avLst/>
          </a:prstGeom>
          <a:noFill/>
          <a:ln>
            <a:noFill/>
          </a:ln>
        </p:spPr>
      </p:pic>
      <p:pic>
        <p:nvPicPr>
          <p:cNvPr descr=" " id="92" name="Google Shape;92;g265f3452c56_0_71"/>
          <p:cNvPicPr preferRelativeResize="0"/>
          <p:nvPr/>
        </p:nvPicPr>
        <p:blipFill rotWithShape="1">
          <a:blip r:embed="rId5">
            <a:alphaModFix/>
          </a:blip>
          <a:srcRect b="0" l="0" r="0" t="0"/>
          <a:stretch/>
        </p:blipFill>
        <p:spPr>
          <a:xfrm>
            <a:off x="0" y="1638300"/>
            <a:ext cx="24387048" cy="38103"/>
          </a:xfrm>
          <a:prstGeom prst="rect">
            <a:avLst/>
          </a:prstGeom>
          <a:noFill/>
          <a:ln>
            <a:noFill/>
          </a:ln>
        </p:spPr>
      </p:pic>
      <p:pic>
        <p:nvPicPr>
          <p:cNvPr descr=" " id="93" name="Google Shape;93;g265f3452c56_0_71"/>
          <p:cNvPicPr preferRelativeResize="0"/>
          <p:nvPr/>
        </p:nvPicPr>
        <p:blipFill rotWithShape="1">
          <a:blip r:embed="rId6">
            <a:alphaModFix/>
          </a:blip>
          <a:srcRect b="0" l="0" r="0" t="0"/>
          <a:stretch/>
        </p:blipFill>
        <p:spPr>
          <a:xfrm>
            <a:off x="12409451" y="0"/>
            <a:ext cx="38105" cy="13716000"/>
          </a:xfrm>
          <a:prstGeom prst="rect">
            <a:avLst/>
          </a:prstGeom>
          <a:noFill/>
          <a:ln>
            <a:noFill/>
          </a:ln>
        </p:spPr>
      </p:pic>
      <p:sp>
        <p:nvSpPr>
          <p:cNvPr id="94" name="Google Shape;94;g265f3452c56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65f3452c56_0_7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6" name="Google Shape;96;g265f3452c56_0_71"/>
          <p:cNvSpPr/>
          <p:nvPr/>
        </p:nvSpPr>
        <p:spPr>
          <a:xfrm>
            <a:off x="1867133" y="9156700"/>
            <a:ext cx="41364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
        <p:nvSpPr>
          <p:cNvPr id="97" name="Google Shape;97;g265f3452c56_0_71"/>
          <p:cNvSpPr/>
          <p:nvPr/>
        </p:nvSpPr>
        <p:spPr>
          <a:xfrm>
            <a:off x="14119931" y="2501900"/>
            <a:ext cx="9026700" cy="3399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20202"/>
              </a:buClr>
              <a:buSzPts val="12800"/>
              <a:buFont typeface="Pacifico"/>
              <a:buNone/>
            </a:pPr>
            <a:r>
              <a:rPr b="0" i="0" lang="en-US" sz="12800" u="none" cap="none" strike="noStrike">
                <a:solidFill>
                  <a:srgbClr val="020202"/>
                </a:solidFill>
                <a:latin typeface="Pacifico"/>
                <a:ea typeface="Pacifico"/>
                <a:cs typeface="Pacifico"/>
                <a:sym typeface="Pacifico"/>
              </a:rPr>
              <a:t>Introduction</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2" name="Shape 102"/>
        <p:cNvGrpSpPr/>
        <p:nvPr/>
      </p:nvGrpSpPr>
      <p:grpSpPr>
        <a:xfrm>
          <a:off x="0" y="0"/>
          <a:ext cx="0" cy="0"/>
          <a:chOff x="0" y="0"/>
          <a:chExt cx="0" cy="0"/>
        </a:xfrm>
      </p:grpSpPr>
      <p:pic>
        <p:nvPicPr>
          <p:cNvPr descr=" " id="103" name="Google Shape;103;g265f3452c56_0_83"/>
          <p:cNvPicPr preferRelativeResize="0"/>
          <p:nvPr/>
        </p:nvPicPr>
        <p:blipFill rotWithShape="1">
          <a:blip r:embed="rId3">
            <a:alphaModFix/>
          </a:blip>
          <a:srcRect b="0" l="0" r="0" t="0"/>
          <a:stretch/>
        </p:blipFill>
        <p:spPr>
          <a:xfrm>
            <a:off x="13781222" y="0"/>
            <a:ext cx="9691311" cy="7467600"/>
          </a:xfrm>
          <a:prstGeom prst="rect">
            <a:avLst/>
          </a:prstGeom>
          <a:noFill/>
          <a:ln>
            <a:noFill/>
          </a:ln>
        </p:spPr>
      </p:pic>
      <p:pic>
        <p:nvPicPr>
          <p:cNvPr descr=" " id="104" name="Google Shape;104;g265f3452c56_0_83"/>
          <p:cNvPicPr preferRelativeResize="0"/>
          <p:nvPr/>
        </p:nvPicPr>
        <p:blipFill rotWithShape="1">
          <a:blip r:embed="rId4">
            <a:alphaModFix/>
          </a:blip>
          <a:srcRect b="0" l="0" r="0" t="0"/>
          <a:stretch/>
        </p:blipFill>
        <p:spPr>
          <a:xfrm>
            <a:off x="9970746" y="0"/>
            <a:ext cx="14416302" cy="11277600"/>
          </a:xfrm>
          <a:prstGeom prst="rect">
            <a:avLst/>
          </a:prstGeom>
          <a:noFill/>
          <a:ln>
            <a:noFill/>
          </a:ln>
        </p:spPr>
      </p:pic>
      <p:pic>
        <p:nvPicPr>
          <p:cNvPr descr=" " id="105" name="Google Shape;105;g265f3452c56_0_83"/>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106" name="Google Shape;106;g265f3452c56_0_83"/>
          <p:cNvPicPr preferRelativeResize="0"/>
          <p:nvPr/>
        </p:nvPicPr>
        <p:blipFill rotWithShape="1">
          <a:blip r:embed="rId6">
            <a:alphaModFix/>
          </a:blip>
          <a:srcRect b="0" l="0" r="0" t="0"/>
          <a:stretch/>
        </p:blipFill>
        <p:spPr>
          <a:xfrm>
            <a:off x="4115314" y="0"/>
            <a:ext cx="38105" cy="13716000"/>
          </a:xfrm>
          <a:prstGeom prst="rect">
            <a:avLst/>
          </a:prstGeom>
          <a:noFill/>
          <a:ln>
            <a:noFill/>
          </a:ln>
        </p:spPr>
      </p:pic>
      <p:sp>
        <p:nvSpPr>
          <p:cNvPr id="107" name="Google Shape;107;g265f3452c56_0_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65f3452c56_0_8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9" name="Google Shape;109;g265f3452c56_0_83"/>
          <p:cNvSpPr/>
          <p:nvPr/>
        </p:nvSpPr>
        <p:spPr>
          <a:xfrm>
            <a:off x="4763095" y="2324100"/>
            <a:ext cx="14208900" cy="211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20202"/>
              </a:buClr>
              <a:buSzPts val="8000"/>
              <a:buFont typeface="Pacifico"/>
              <a:buNone/>
            </a:pPr>
            <a:r>
              <a:rPr b="0" i="0" lang="en-US" sz="8000" u="none" cap="none" strike="noStrike">
                <a:solidFill>
                  <a:srgbClr val="020202"/>
                </a:solidFill>
                <a:latin typeface="Pacifico"/>
                <a:ea typeface="Pacifico"/>
                <a:cs typeface="Pacifico"/>
                <a:sym typeface="Pacifico"/>
              </a:rPr>
              <a:t>The Realm of the Extraordinary</a:t>
            </a:r>
            <a:endParaRPr b="0" i="0" sz="8000" u="none" cap="none" strike="noStrike">
              <a:solidFill>
                <a:schemeClr val="dk1"/>
              </a:solidFill>
              <a:latin typeface="Calibri"/>
              <a:ea typeface="Calibri"/>
              <a:cs typeface="Calibri"/>
              <a:sym typeface="Calibri"/>
            </a:endParaRPr>
          </a:p>
        </p:txBody>
      </p:sp>
      <p:sp>
        <p:nvSpPr>
          <p:cNvPr id="110" name="Google Shape;110;g265f3452c56_0_83"/>
          <p:cNvSpPr/>
          <p:nvPr/>
        </p:nvSpPr>
        <p:spPr>
          <a:xfrm>
            <a:off x="4750394"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1" name="Google Shape;111;g265f3452c56_0_83"/>
          <p:cNvSpPr/>
          <p:nvPr/>
        </p:nvSpPr>
        <p:spPr>
          <a:xfrm>
            <a:off x="14492511"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6" name="Shape 116"/>
        <p:cNvGrpSpPr/>
        <p:nvPr/>
      </p:nvGrpSpPr>
      <p:grpSpPr>
        <a:xfrm>
          <a:off x="0" y="0"/>
          <a:ext cx="0" cy="0"/>
          <a:chOff x="0" y="0"/>
          <a:chExt cx="0" cy="0"/>
        </a:xfrm>
      </p:grpSpPr>
      <p:pic>
        <p:nvPicPr>
          <p:cNvPr descr=" " id="117" name="Google Shape;117;g265f3452c56_0_96"/>
          <p:cNvPicPr preferRelativeResize="0"/>
          <p:nvPr/>
        </p:nvPicPr>
        <p:blipFill rotWithShape="1">
          <a:blip r:embed="rId3">
            <a:alphaModFix/>
          </a:blip>
          <a:srcRect b="0" l="0" r="0" t="0"/>
          <a:stretch/>
        </p:blipFill>
        <p:spPr>
          <a:xfrm>
            <a:off x="7913089" y="2908300"/>
            <a:ext cx="9691311" cy="7886700"/>
          </a:xfrm>
          <a:prstGeom prst="rect">
            <a:avLst/>
          </a:prstGeom>
          <a:noFill/>
          <a:ln>
            <a:noFill/>
          </a:ln>
        </p:spPr>
      </p:pic>
      <p:pic>
        <p:nvPicPr>
          <p:cNvPr descr=" " id="118" name="Google Shape;118;g265f3452c56_0_96"/>
          <p:cNvPicPr preferRelativeResize="0"/>
          <p:nvPr/>
        </p:nvPicPr>
        <p:blipFill rotWithShape="1">
          <a:blip r:embed="rId4">
            <a:alphaModFix/>
          </a:blip>
          <a:srcRect b="0" l="0" r="0" t="0"/>
          <a:stretch/>
        </p:blipFill>
        <p:spPr>
          <a:xfrm>
            <a:off x="4102613" y="0"/>
            <a:ext cx="17312264" cy="13716000"/>
          </a:xfrm>
          <a:prstGeom prst="rect">
            <a:avLst/>
          </a:prstGeom>
          <a:noFill/>
          <a:ln>
            <a:noFill/>
          </a:ln>
        </p:spPr>
      </p:pic>
      <p:pic>
        <p:nvPicPr>
          <p:cNvPr descr=" " id="119" name="Google Shape;119;g265f3452c56_0_96"/>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120" name="Google Shape;120;g265f3452c56_0_96"/>
          <p:cNvPicPr preferRelativeResize="0"/>
          <p:nvPr/>
        </p:nvPicPr>
        <p:blipFill rotWithShape="1">
          <a:blip r:embed="rId6">
            <a:alphaModFix/>
          </a:blip>
          <a:srcRect b="0" l="0" r="0" t="0"/>
          <a:stretch/>
        </p:blipFill>
        <p:spPr>
          <a:xfrm>
            <a:off x="11939492" y="0"/>
            <a:ext cx="38105" cy="13716000"/>
          </a:xfrm>
          <a:prstGeom prst="rect">
            <a:avLst/>
          </a:prstGeom>
          <a:noFill/>
          <a:ln>
            <a:noFill/>
          </a:ln>
        </p:spPr>
      </p:pic>
      <p:pic>
        <p:nvPicPr>
          <p:cNvPr descr=" " id="121" name="Google Shape;121;g265f3452c56_0_96"/>
          <p:cNvPicPr preferRelativeResize="0"/>
          <p:nvPr/>
        </p:nvPicPr>
        <p:blipFill rotWithShape="1">
          <a:blip r:embed="rId7">
            <a:alphaModFix/>
          </a:blip>
          <a:srcRect b="0" l="0" r="0" t="0"/>
          <a:stretch/>
        </p:blipFill>
        <p:spPr>
          <a:xfrm>
            <a:off x="1066933" y="419100"/>
            <a:ext cx="3200800" cy="1016000"/>
          </a:xfrm>
          <a:prstGeom prst="rect">
            <a:avLst/>
          </a:prstGeom>
          <a:noFill/>
          <a:ln>
            <a:noFill/>
          </a:ln>
        </p:spPr>
      </p:pic>
      <p:pic>
        <p:nvPicPr>
          <p:cNvPr descr=" " id="122" name="Google Shape;122;g265f3452c56_0_96"/>
          <p:cNvPicPr preferRelativeResize="0"/>
          <p:nvPr/>
        </p:nvPicPr>
        <p:blipFill rotWithShape="1">
          <a:blip r:embed="rId8">
            <a:alphaModFix/>
          </a:blip>
          <a:srcRect b="0" l="0" r="0" t="0"/>
          <a:stretch/>
        </p:blipFill>
        <p:spPr>
          <a:xfrm>
            <a:off x="12498362" y="1955800"/>
            <a:ext cx="11888686" cy="11760200"/>
          </a:xfrm>
          <a:prstGeom prst="rect">
            <a:avLst/>
          </a:prstGeom>
          <a:noFill/>
          <a:ln>
            <a:noFill/>
          </a:ln>
        </p:spPr>
      </p:pic>
      <p:sp>
        <p:nvSpPr>
          <p:cNvPr id="123" name="Google Shape;123;g265f3452c56_0_96"/>
          <p:cNvSpPr/>
          <p:nvPr/>
        </p:nvSpPr>
        <p:spPr>
          <a:xfrm>
            <a:off x="1041530" y="3530600"/>
            <a:ext cx="99072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65f3452c56_0_96"/>
          <p:cNvSpPr/>
          <p:nvPr/>
        </p:nvSpPr>
        <p:spPr>
          <a:xfrm>
            <a:off x="1041530" y="4572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65f3452c56_0_96"/>
          <p:cNvPicPr preferRelativeResize="0"/>
          <p:nvPr/>
        </p:nvPicPr>
        <p:blipFill rotWithShape="1">
          <a:blip r:embed="rId9">
            <a:alphaModFix/>
          </a:blip>
          <a:srcRect b="0" l="0" r="0" t="0"/>
          <a:stretch/>
        </p:blipFill>
        <p:spPr>
          <a:xfrm>
            <a:off x="1041530" y="4572000"/>
            <a:ext cx="1625803" cy="1625600"/>
          </a:xfrm>
          <a:prstGeom prst="rect">
            <a:avLst/>
          </a:prstGeom>
          <a:noFill/>
          <a:ln>
            <a:noFill/>
          </a:ln>
        </p:spPr>
      </p:pic>
      <p:pic>
        <p:nvPicPr>
          <p:cNvPr descr=" " id="126" name="Google Shape;126;g265f3452c56_0_96"/>
          <p:cNvPicPr preferRelativeResize="0"/>
          <p:nvPr/>
        </p:nvPicPr>
        <p:blipFill rotWithShape="1">
          <a:blip r:embed="rId10">
            <a:alphaModFix/>
          </a:blip>
          <a:srcRect b="0" l="0" r="0" t="0"/>
          <a:stretch/>
        </p:blipFill>
        <p:spPr>
          <a:xfrm>
            <a:off x="1177015" y="4993977"/>
            <a:ext cx="1354837" cy="729487"/>
          </a:xfrm>
          <a:prstGeom prst="rect">
            <a:avLst/>
          </a:prstGeom>
          <a:noFill/>
          <a:ln>
            <a:noFill/>
          </a:ln>
        </p:spPr>
      </p:pic>
      <p:sp>
        <p:nvSpPr>
          <p:cNvPr id="127" name="Google Shape;127;g265f3452c56_0_96"/>
          <p:cNvSpPr/>
          <p:nvPr/>
        </p:nvSpPr>
        <p:spPr>
          <a:xfrm>
            <a:off x="3073784" y="3530600"/>
            <a:ext cx="78750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65f3452c56_0_96"/>
          <p:cNvSpPr/>
          <p:nvPr/>
        </p:nvSpPr>
        <p:spPr>
          <a:xfrm>
            <a:off x="3073784" y="3530600"/>
            <a:ext cx="80781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Unicorn Sightings</a:t>
            </a:r>
            <a:endParaRPr b="0" i="0" sz="4800" u="none" cap="none" strike="noStrike">
              <a:solidFill>
                <a:schemeClr val="dk1"/>
              </a:solidFill>
              <a:latin typeface="Calibri"/>
              <a:ea typeface="Calibri"/>
              <a:cs typeface="Calibri"/>
              <a:sym typeface="Calibri"/>
            </a:endParaRPr>
          </a:p>
        </p:txBody>
      </p:sp>
      <p:sp>
        <p:nvSpPr>
          <p:cNvPr id="129" name="Google Shape;129;g265f3452c56_0_96"/>
          <p:cNvSpPr/>
          <p:nvPr/>
        </p:nvSpPr>
        <p:spPr>
          <a:xfrm>
            <a:off x="3073784" y="4800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0" name="Google Shape;130;g265f3452c56_0_96"/>
          <p:cNvSpPr/>
          <p:nvPr/>
        </p:nvSpPr>
        <p:spPr>
          <a:xfrm>
            <a:off x="1041530" y="7683500"/>
            <a:ext cx="99072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65f3452c56_0_96"/>
          <p:cNvSpPr/>
          <p:nvPr/>
        </p:nvSpPr>
        <p:spPr>
          <a:xfrm>
            <a:off x="1041530" y="8724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65f3452c56_0_96"/>
          <p:cNvPicPr preferRelativeResize="0"/>
          <p:nvPr/>
        </p:nvPicPr>
        <p:blipFill rotWithShape="1">
          <a:blip r:embed="rId9">
            <a:alphaModFix/>
          </a:blip>
          <a:srcRect b="0" l="0" r="0" t="0"/>
          <a:stretch/>
        </p:blipFill>
        <p:spPr>
          <a:xfrm>
            <a:off x="1041530" y="8724900"/>
            <a:ext cx="1625803" cy="1625600"/>
          </a:xfrm>
          <a:prstGeom prst="rect">
            <a:avLst/>
          </a:prstGeom>
          <a:noFill/>
          <a:ln>
            <a:noFill/>
          </a:ln>
        </p:spPr>
      </p:pic>
      <p:pic>
        <p:nvPicPr>
          <p:cNvPr descr=" " id="133" name="Google Shape;133;g265f3452c56_0_96"/>
          <p:cNvPicPr preferRelativeResize="0"/>
          <p:nvPr/>
        </p:nvPicPr>
        <p:blipFill rotWithShape="1">
          <a:blip r:embed="rId11">
            <a:alphaModFix/>
          </a:blip>
          <a:srcRect b="0" l="0" r="0" t="0"/>
          <a:stretch/>
        </p:blipFill>
        <p:spPr>
          <a:xfrm>
            <a:off x="1205038" y="8888506"/>
            <a:ext cx="1300179" cy="1300014"/>
          </a:xfrm>
          <a:prstGeom prst="rect">
            <a:avLst/>
          </a:prstGeom>
          <a:noFill/>
          <a:ln>
            <a:noFill/>
          </a:ln>
        </p:spPr>
      </p:pic>
      <p:sp>
        <p:nvSpPr>
          <p:cNvPr id="134" name="Google Shape;134;g265f3452c56_0_96"/>
          <p:cNvSpPr/>
          <p:nvPr/>
        </p:nvSpPr>
        <p:spPr>
          <a:xfrm>
            <a:off x="3073784" y="7683500"/>
            <a:ext cx="78750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65f3452c56_0_96"/>
          <p:cNvSpPr/>
          <p:nvPr/>
        </p:nvSpPr>
        <p:spPr>
          <a:xfrm>
            <a:off x="3073784" y="7683500"/>
            <a:ext cx="80781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Dragon Taming</a:t>
            </a:r>
            <a:endParaRPr b="0" i="0" sz="4800" u="none" cap="none" strike="noStrike">
              <a:solidFill>
                <a:schemeClr val="dk1"/>
              </a:solidFill>
              <a:latin typeface="Calibri"/>
              <a:ea typeface="Calibri"/>
              <a:cs typeface="Calibri"/>
              <a:sym typeface="Calibri"/>
            </a:endParaRPr>
          </a:p>
        </p:txBody>
      </p:sp>
      <p:sp>
        <p:nvSpPr>
          <p:cNvPr id="136" name="Google Shape;136;g265f3452c56_0_96"/>
          <p:cNvSpPr/>
          <p:nvPr/>
        </p:nvSpPr>
        <p:spPr>
          <a:xfrm>
            <a:off x="3073784" y="89535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1" name="Shape 141"/>
        <p:cNvGrpSpPr/>
        <p:nvPr/>
      </p:nvGrpSpPr>
      <p:grpSpPr>
        <a:xfrm>
          <a:off x="0" y="0"/>
          <a:ext cx="0" cy="0"/>
          <a:chOff x="0" y="0"/>
          <a:chExt cx="0" cy="0"/>
        </a:xfrm>
      </p:grpSpPr>
      <p:pic>
        <p:nvPicPr>
          <p:cNvPr descr=" " id="142" name="Google Shape;142;g265f3452c56_0_120"/>
          <p:cNvPicPr preferRelativeResize="0"/>
          <p:nvPr/>
        </p:nvPicPr>
        <p:blipFill rotWithShape="1">
          <a:blip r:embed="rId3">
            <a:alphaModFix/>
          </a:blip>
          <a:srcRect b="0" l="0" r="0" t="0"/>
          <a:stretch/>
        </p:blipFill>
        <p:spPr>
          <a:xfrm>
            <a:off x="13781222" y="0"/>
            <a:ext cx="9691311" cy="7467600"/>
          </a:xfrm>
          <a:prstGeom prst="rect">
            <a:avLst/>
          </a:prstGeom>
          <a:noFill/>
          <a:ln>
            <a:noFill/>
          </a:ln>
        </p:spPr>
      </p:pic>
      <p:pic>
        <p:nvPicPr>
          <p:cNvPr descr=" " id="143" name="Google Shape;143;g265f3452c56_0_120"/>
          <p:cNvPicPr preferRelativeResize="0"/>
          <p:nvPr/>
        </p:nvPicPr>
        <p:blipFill rotWithShape="1">
          <a:blip r:embed="rId4">
            <a:alphaModFix/>
          </a:blip>
          <a:srcRect b="0" l="0" r="0" t="0"/>
          <a:stretch/>
        </p:blipFill>
        <p:spPr>
          <a:xfrm>
            <a:off x="9970746" y="0"/>
            <a:ext cx="14416302" cy="11277600"/>
          </a:xfrm>
          <a:prstGeom prst="rect">
            <a:avLst/>
          </a:prstGeom>
          <a:noFill/>
          <a:ln>
            <a:noFill/>
          </a:ln>
        </p:spPr>
      </p:pic>
      <p:pic>
        <p:nvPicPr>
          <p:cNvPr descr=" " id="144" name="Google Shape;144;g265f3452c56_0_120"/>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145" name="Google Shape;145;g265f3452c56_0_120"/>
          <p:cNvPicPr preferRelativeResize="0"/>
          <p:nvPr/>
        </p:nvPicPr>
        <p:blipFill rotWithShape="1">
          <a:blip r:embed="rId6">
            <a:alphaModFix/>
          </a:blip>
          <a:srcRect b="0" l="0" r="0" t="0"/>
          <a:stretch/>
        </p:blipFill>
        <p:spPr>
          <a:xfrm>
            <a:off x="21287861" y="139700"/>
            <a:ext cx="38105" cy="13576300"/>
          </a:xfrm>
          <a:prstGeom prst="rect">
            <a:avLst/>
          </a:prstGeom>
          <a:noFill/>
          <a:ln>
            <a:noFill/>
          </a:ln>
        </p:spPr>
      </p:pic>
      <p:sp>
        <p:nvSpPr>
          <p:cNvPr id="146" name="Google Shape;146;g265f3452c56_0_1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65f3452c56_0_1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8" name="Google Shape;148;g265f3452c56_0_120"/>
          <p:cNvSpPr/>
          <p:nvPr/>
        </p:nvSpPr>
        <p:spPr>
          <a:xfrm>
            <a:off x="2184673" y="21590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65f3452c56_0_120"/>
          <p:cNvSpPr/>
          <p:nvPr/>
        </p:nvSpPr>
        <p:spPr>
          <a:xfrm>
            <a:off x="2184673" y="2159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65f3452c56_0_120"/>
          <p:cNvPicPr preferRelativeResize="0"/>
          <p:nvPr/>
        </p:nvPicPr>
        <p:blipFill rotWithShape="1">
          <a:blip r:embed="rId8">
            <a:alphaModFix/>
          </a:blip>
          <a:srcRect b="0" l="0" r="0" t="0"/>
          <a:stretch/>
        </p:blipFill>
        <p:spPr>
          <a:xfrm>
            <a:off x="2184673" y="2159000"/>
            <a:ext cx="1625803" cy="1625600"/>
          </a:xfrm>
          <a:prstGeom prst="rect">
            <a:avLst/>
          </a:prstGeom>
          <a:noFill/>
          <a:ln>
            <a:noFill/>
          </a:ln>
        </p:spPr>
      </p:pic>
      <p:pic>
        <p:nvPicPr>
          <p:cNvPr descr=" " id="151" name="Google Shape;151;g265f3452c56_0_120"/>
          <p:cNvPicPr preferRelativeResize="0"/>
          <p:nvPr/>
        </p:nvPicPr>
        <p:blipFill rotWithShape="1">
          <a:blip r:embed="rId9">
            <a:alphaModFix/>
          </a:blip>
          <a:srcRect b="0" l="0" r="0" t="0"/>
          <a:stretch/>
        </p:blipFill>
        <p:spPr>
          <a:xfrm>
            <a:off x="2862081" y="3124460"/>
            <a:ext cx="679867" cy="507740"/>
          </a:xfrm>
          <a:prstGeom prst="rect">
            <a:avLst/>
          </a:prstGeom>
          <a:noFill/>
          <a:ln>
            <a:noFill/>
          </a:ln>
        </p:spPr>
      </p:pic>
      <p:pic>
        <p:nvPicPr>
          <p:cNvPr descr=" " id="152" name="Google Shape;152;g265f3452c56_0_120"/>
          <p:cNvPicPr preferRelativeResize="0"/>
          <p:nvPr/>
        </p:nvPicPr>
        <p:blipFill rotWithShape="1">
          <a:blip r:embed="rId10">
            <a:alphaModFix/>
          </a:blip>
          <a:srcRect b="0" l="0" r="0" t="0"/>
          <a:stretch/>
        </p:blipFill>
        <p:spPr>
          <a:xfrm>
            <a:off x="2453202" y="3124460"/>
            <a:ext cx="696798" cy="507740"/>
          </a:xfrm>
          <a:prstGeom prst="rect">
            <a:avLst/>
          </a:prstGeom>
          <a:noFill/>
          <a:ln>
            <a:noFill/>
          </a:ln>
        </p:spPr>
      </p:pic>
      <p:pic>
        <p:nvPicPr>
          <p:cNvPr descr=" " id="153" name="Google Shape;153;g265f3452c56_0_120"/>
          <p:cNvPicPr preferRelativeResize="0"/>
          <p:nvPr/>
        </p:nvPicPr>
        <p:blipFill rotWithShape="1">
          <a:blip r:embed="rId11">
            <a:alphaModFix/>
          </a:blip>
          <a:srcRect b="0" l="0" r="0" t="0"/>
          <a:stretch/>
        </p:blipFill>
        <p:spPr>
          <a:xfrm>
            <a:off x="2337083" y="2311400"/>
            <a:ext cx="1320984" cy="977131"/>
          </a:xfrm>
          <a:prstGeom prst="rect">
            <a:avLst/>
          </a:prstGeom>
          <a:noFill/>
          <a:ln>
            <a:noFill/>
          </a:ln>
        </p:spPr>
      </p:pic>
      <p:sp>
        <p:nvSpPr>
          <p:cNvPr id="154" name="Google Shape;154;g265f3452c56_0_120"/>
          <p:cNvSpPr/>
          <p:nvPr/>
        </p:nvSpPr>
        <p:spPr>
          <a:xfrm>
            <a:off x="2184673" y="4089400"/>
            <a:ext cx="46107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65f3452c56_0_120"/>
          <p:cNvSpPr/>
          <p:nvPr/>
        </p:nvSpPr>
        <p:spPr>
          <a:xfrm>
            <a:off x="2184673" y="4089400"/>
            <a:ext cx="48138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Unicorn Sightings</a:t>
            </a:r>
            <a:endParaRPr b="0" i="0" sz="4800" u="none" cap="none" strike="noStrike">
              <a:solidFill>
                <a:schemeClr val="dk1"/>
              </a:solidFill>
              <a:latin typeface="Calibri"/>
              <a:ea typeface="Calibri"/>
              <a:cs typeface="Calibri"/>
              <a:sym typeface="Calibri"/>
            </a:endParaRPr>
          </a:p>
        </p:txBody>
      </p:sp>
      <p:sp>
        <p:nvSpPr>
          <p:cNvPr id="156" name="Google Shape;156;g265f3452c56_0_120"/>
          <p:cNvSpPr/>
          <p:nvPr/>
        </p:nvSpPr>
        <p:spPr>
          <a:xfrm>
            <a:off x="2184673" y="54610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65f3452c56_0_120"/>
          <p:cNvSpPr/>
          <p:nvPr/>
        </p:nvSpPr>
        <p:spPr>
          <a:xfrm>
            <a:off x="2184673" y="5461000"/>
            <a:ext cx="8264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8" name="Google Shape;158;g265f3452c56_0_120"/>
          <p:cNvPicPr preferRelativeResize="0"/>
          <p:nvPr/>
        </p:nvPicPr>
        <p:blipFill rotWithShape="1">
          <a:blip r:embed="rId12">
            <a:alphaModFix/>
          </a:blip>
          <a:srcRect b="0" l="0" r="0" t="0"/>
          <a:stretch/>
        </p:blipFill>
        <p:spPr>
          <a:xfrm>
            <a:off x="2184673" y="7594600"/>
            <a:ext cx="8129016" cy="5778500"/>
          </a:xfrm>
          <a:prstGeom prst="rect">
            <a:avLst/>
          </a:prstGeom>
          <a:noFill/>
          <a:ln>
            <a:noFill/>
          </a:ln>
        </p:spPr>
      </p:pic>
      <p:sp>
        <p:nvSpPr>
          <p:cNvPr id="159" name="Google Shape;159;g265f3452c56_0_120"/>
          <p:cNvSpPr/>
          <p:nvPr/>
        </p:nvSpPr>
        <p:spPr>
          <a:xfrm>
            <a:off x="11151994" y="21590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65f3452c56_0_120"/>
          <p:cNvSpPr/>
          <p:nvPr/>
        </p:nvSpPr>
        <p:spPr>
          <a:xfrm>
            <a:off x="11151994" y="2159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65f3452c56_0_120"/>
          <p:cNvPicPr preferRelativeResize="0"/>
          <p:nvPr/>
        </p:nvPicPr>
        <p:blipFill rotWithShape="1">
          <a:blip r:embed="rId8">
            <a:alphaModFix/>
          </a:blip>
          <a:srcRect b="0" l="0" r="0" t="0"/>
          <a:stretch/>
        </p:blipFill>
        <p:spPr>
          <a:xfrm>
            <a:off x="11151994" y="2159000"/>
            <a:ext cx="1625803" cy="1625600"/>
          </a:xfrm>
          <a:prstGeom prst="rect">
            <a:avLst/>
          </a:prstGeom>
          <a:noFill/>
          <a:ln>
            <a:noFill/>
          </a:ln>
        </p:spPr>
      </p:pic>
      <p:pic>
        <p:nvPicPr>
          <p:cNvPr descr=" " id="162" name="Google Shape;162;g265f3452c56_0_120"/>
          <p:cNvPicPr preferRelativeResize="0"/>
          <p:nvPr/>
        </p:nvPicPr>
        <p:blipFill rotWithShape="1">
          <a:blip r:embed="rId13">
            <a:alphaModFix/>
          </a:blip>
          <a:srcRect b="0" l="0" r="0" t="0"/>
          <a:stretch/>
        </p:blipFill>
        <p:spPr>
          <a:xfrm>
            <a:off x="11287478" y="2362200"/>
            <a:ext cx="1354837" cy="1151465"/>
          </a:xfrm>
          <a:prstGeom prst="rect">
            <a:avLst/>
          </a:prstGeom>
          <a:noFill/>
          <a:ln>
            <a:noFill/>
          </a:ln>
        </p:spPr>
      </p:pic>
      <p:sp>
        <p:nvSpPr>
          <p:cNvPr id="163" name="Google Shape;163;g265f3452c56_0_120"/>
          <p:cNvSpPr/>
          <p:nvPr/>
        </p:nvSpPr>
        <p:spPr>
          <a:xfrm>
            <a:off x="11151994" y="4089400"/>
            <a:ext cx="39249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65f3452c56_0_120"/>
          <p:cNvSpPr/>
          <p:nvPr/>
        </p:nvSpPr>
        <p:spPr>
          <a:xfrm>
            <a:off x="11151994" y="4089400"/>
            <a:ext cx="41280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Dragon Taming</a:t>
            </a:r>
            <a:endParaRPr b="0" i="0" sz="4800" u="none" cap="none" strike="noStrike">
              <a:solidFill>
                <a:schemeClr val="dk1"/>
              </a:solidFill>
              <a:latin typeface="Calibri"/>
              <a:ea typeface="Calibri"/>
              <a:cs typeface="Calibri"/>
              <a:sym typeface="Calibri"/>
            </a:endParaRPr>
          </a:p>
        </p:txBody>
      </p:sp>
      <p:sp>
        <p:nvSpPr>
          <p:cNvPr id="165" name="Google Shape;165;g265f3452c56_0_120"/>
          <p:cNvSpPr/>
          <p:nvPr/>
        </p:nvSpPr>
        <p:spPr>
          <a:xfrm>
            <a:off x="11151994" y="54610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65f3452c56_0_120"/>
          <p:cNvSpPr/>
          <p:nvPr/>
        </p:nvSpPr>
        <p:spPr>
          <a:xfrm>
            <a:off x="11151994" y="5461000"/>
            <a:ext cx="8264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7" name="Google Shape;167;g265f3452c56_0_120"/>
          <p:cNvPicPr preferRelativeResize="0"/>
          <p:nvPr/>
        </p:nvPicPr>
        <p:blipFill rotWithShape="1">
          <a:blip r:embed="rId14">
            <a:alphaModFix/>
          </a:blip>
          <a:srcRect b="0" l="0" r="0" t="0"/>
          <a:stretch/>
        </p:blipFill>
        <p:spPr>
          <a:xfrm>
            <a:off x="11151994" y="7594600"/>
            <a:ext cx="8129016" cy="5778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2" name="Shape 172"/>
        <p:cNvGrpSpPr/>
        <p:nvPr/>
      </p:nvGrpSpPr>
      <p:grpSpPr>
        <a:xfrm>
          <a:off x="0" y="0"/>
          <a:ext cx="0" cy="0"/>
          <a:chOff x="0" y="0"/>
          <a:chExt cx="0" cy="0"/>
        </a:xfrm>
      </p:grpSpPr>
      <p:pic>
        <p:nvPicPr>
          <p:cNvPr descr=" " id="173" name="Google Shape;173;g265f3452c56_0_150"/>
          <p:cNvPicPr preferRelativeResize="0"/>
          <p:nvPr/>
        </p:nvPicPr>
        <p:blipFill rotWithShape="1">
          <a:blip r:embed="rId3">
            <a:alphaModFix/>
          </a:blip>
          <a:srcRect b="0" l="0" r="0" t="0"/>
          <a:stretch/>
        </p:blipFill>
        <p:spPr>
          <a:xfrm>
            <a:off x="13781222" y="0"/>
            <a:ext cx="9691311" cy="7467600"/>
          </a:xfrm>
          <a:prstGeom prst="rect">
            <a:avLst/>
          </a:prstGeom>
          <a:noFill/>
          <a:ln>
            <a:noFill/>
          </a:ln>
        </p:spPr>
      </p:pic>
      <p:pic>
        <p:nvPicPr>
          <p:cNvPr descr=" " id="174" name="Google Shape;174;g265f3452c56_0_150"/>
          <p:cNvPicPr preferRelativeResize="0"/>
          <p:nvPr/>
        </p:nvPicPr>
        <p:blipFill rotWithShape="1">
          <a:blip r:embed="rId4">
            <a:alphaModFix/>
          </a:blip>
          <a:srcRect b="0" l="0" r="0" t="0"/>
          <a:stretch/>
        </p:blipFill>
        <p:spPr>
          <a:xfrm>
            <a:off x="9970746" y="0"/>
            <a:ext cx="14416302" cy="11277600"/>
          </a:xfrm>
          <a:prstGeom prst="rect">
            <a:avLst/>
          </a:prstGeom>
          <a:noFill/>
          <a:ln>
            <a:noFill/>
          </a:ln>
        </p:spPr>
      </p:pic>
      <p:pic>
        <p:nvPicPr>
          <p:cNvPr descr=" " id="175" name="Google Shape;175;g265f3452c56_0_150"/>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176" name="Google Shape;176;g265f3452c56_0_150"/>
          <p:cNvPicPr preferRelativeResize="0"/>
          <p:nvPr/>
        </p:nvPicPr>
        <p:blipFill rotWithShape="1">
          <a:blip r:embed="rId6">
            <a:alphaModFix/>
          </a:blip>
          <a:srcRect b="0" l="0" r="0" t="0"/>
          <a:stretch/>
        </p:blipFill>
        <p:spPr>
          <a:xfrm>
            <a:off x="20017702" y="0"/>
            <a:ext cx="38105" cy="13716000"/>
          </a:xfrm>
          <a:prstGeom prst="rect">
            <a:avLst/>
          </a:prstGeom>
          <a:noFill/>
          <a:ln>
            <a:noFill/>
          </a:ln>
        </p:spPr>
      </p:pic>
      <p:sp>
        <p:nvSpPr>
          <p:cNvPr id="177" name="Google Shape;177;g265f3452c56_0_1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65f3452c56_0_15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9" name="Google Shape;179;g265f3452c56_0_150"/>
          <p:cNvPicPr preferRelativeResize="0"/>
          <p:nvPr/>
        </p:nvPicPr>
        <p:blipFill rotWithShape="1">
          <a:blip r:embed="rId8">
            <a:alphaModFix/>
          </a:blip>
          <a:srcRect b="0" l="0" r="0" t="0"/>
          <a:stretch/>
        </p:blipFill>
        <p:spPr>
          <a:xfrm>
            <a:off x="1765521" y="1799121"/>
            <a:ext cx="6068312" cy="4556472"/>
          </a:xfrm>
          <a:prstGeom prst="rect">
            <a:avLst/>
          </a:prstGeom>
          <a:noFill/>
          <a:ln>
            <a:noFill/>
          </a:ln>
        </p:spPr>
      </p:pic>
      <p:sp>
        <p:nvSpPr>
          <p:cNvPr id="180" name="Google Shape;180;g265f3452c56_0_150"/>
          <p:cNvSpPr/>
          <p:nvPr/>
        </p:nvSpPr>
        <p:spPr>
          <a:xfrm>
            <a:off x="5842730" y="4229100"/>
            <a:ext cx="12701700" cy="624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65f3452c56_0_150"/>
          <p:cNvSpPr/>
          <p:nvPr/>
        </p:nvSpPr>
        <p:spPr>
          <a:xfrm>
            <a:off x="5842730" y="4229100"/>
            <a:ext cx="12904800" cy="55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2" name="Google Shape;182;g265f3452c56_0_150"/>
          <p:cNvSpPr/>
          <p:nvPr/>
        </p:nvSpPr>
        <p:spPr>
          <a:xfrm>
            <a:off x="14644930" y="9867900"/>
            <a:ext cx="4035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Dream Weaver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7" name="Shape 187"/>
        <p:cNvGrpSpPr/>
        <p:nvPr/>
      </p:nvGrpSpPr>
      <p:grpSpPr>
        <a:xfrm>
          <a:off x="0" y="0"/>
          <a:ext cx="0" cy="0"/>
          <a:chOff x="0" y="0"/>
          <a:chExt cx="0" cy="0"/>
        </a:xfrm>
      </p:grpSpPr>
      <p:pic>
        <p:nvPicPr>
          <p:cNvPr descr=" " id="188" name="Google Shape;188;g265f3452c56_0_164"/>
          <p:cNvPicPr preferRelativeResize="0"/>
          <p:nvPr/>
        </p:nvPicPr>
        <p:blipFill rotWithShape="1">
          <a:blip r:embed="rId3">
            <a:alphaModFix/>
          </a:blip>
          <a:srcRect b="0" l="0" r="0" t="0"/>
          <a:stretch/>
        </p:blipFill>
        <p:spPr>
          <a:xfrm>
            <a:off x="3543743" y="4724400"/>
            <a:ext cx="9691311" cy="7886700"/>
          </a:xfrm>
          <a:prstGeom prst="rect">
            <a:avLst/>
          </a:prstGeom>
          <a:noFill/>
          <a:ln>
            <a:noFill/>
          </a:ln>
        </p:spPr>
      </p:pic>
      <p:pic>
        <p:nvPicPr>
          <p:cNvPr descr=" " id="189" name="Google Shape;189;g265f3452c56_0_164"/>
          <p:cNvPicPr preferRelativeResize="0"/>
          <p:nvPr/>
        </p:nvPicPr>
        <p:blipFill rotWithShape="1">
          <a:blip r:embed="rId4">
            <a:alphaModFix/>
          </a:blip>
          <a:srcRect b="0" l="0" r="0" t="0"/>
          <a:stretch/>
        </p:blipFill>
        <p:spPr>
          <a:xfrm>
            <a:off x="0" y="914400"/>
            <a:ext cx="17045530" cy="12801600"/>
          </a:xfrm>
          <a:prstGeom prst="rect">
            <a:avLst/>
          </a:prstGeom>
          <a:noFill/>
          <a:ln>
            <a:noFill/>
          </a:ln>
        </p:spPr>
      </p:pic>
      <p:pic>
        <p:nvPicPr>
          <p:cNvPr descr=" " id="190" name="Google Shape;190;g265f3452c56_0_164"/>
          <p:cNvPicPr preferRelativeResize="0"/>
          <p:nvPr/>
        </p:nvPicPr>
        <p:blipFill rotWithShape="1">
          <a:blip r:embed="rId5">
            <a:alphaModFix/>
          </a:blip>
          <a:srcRect b="0" l="0" r="0" t="0"/>
          <a:stretch/>
        </p:blipFill>
        <p:spPr>
          <a:xfrm>
            <a:off x="0" y="1638300"/>
            <a:ext cx="24387048" cy="38100"/>
          </a:xfrm>
          <a:prstGeom prst="rect">
            <a:avLst/>
          </a:prstGeom>
          <a:noFill/>
          <a:ln>
            <a:noFill/>
          </a:ln>
        </p:spPr>
      </p:pic>
      <p:pic>
        <p:nvPicPr>
          <p:cNvPr descr=" " id="191" name="Google Shape;191;g265f3452c56_0_164"/>
          <p:cNvPicPr preferRelativeResize="0"/>
          <p:nvPr/>
        </p:nvPicPr>
        <p:blipFill rotWithShape="1">
          <a:blip r:embed="rId6">
            <a:alphaModFix/>
          </a:blip>
          <a:srcRect b="0" l="0" r="0" t="0"/>
          <a:stretch/>
        </p:blipFill>
        <p:spPr>
          <a:xfrm>
            <a:off x="7824178" y="0"/>
            <a:ext cx="38105" cy="13716000"/>
          </a:xfrm>
          <a:prstGeom prst="rect">
            <a:avLst/>
          </a:prstGeom>
          <a:noFill/>
          <a:ln>
            <a:noFill/>
          </a:ln>
        </p:spPr>
      </p:pic>
      <p:sp>
        <p:nvSpPr>
          <p:cNvPr id="192" name="Google Shape;192;g265f3452c56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65f3452c56_0_16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94" name="Google Shape;194;g265f3452c56_0_164"/>
          <p:cNvPicPr preferRelativeResize="0"/>
          <p:nvPr/>
        </p:nvPicPr>
        <p:blipFill rotWithShape="1">
          <a:blip r:embed="rId8">
            <a:alphaModFix/>
          </a:blip>
          <a:srcRect b="0" l="0" r="0" t="0"/>
          <a:stretch/>
        </p:blipFill>
        <p:spPr>
          <a:xfrm>
            <a:off x="8395749" y="1866900"/>
            <a:ext cx="7595549" cy="10147300"/>
          </a:xfrm>
          <a:prstGeom prst="rect">
            <a:avLst/>
          </a:prstGeom>
          <a:noFill/>
          <a:ln>
            <a:noFill/>
          </a:ln>
        </p:spPr>
      </p:pic>
      <p:sp>
        <p:nvSpPr>
          <p:cNvPr id="195" name="Google Shape;195;g265f3452c56_0_164"/>
          <p:cNvSpPr/>
          <p:nvPr/>
        </p:nvSpPr>
        <p:spPr>
          <a:xfrm>
            <a:off x="3086486" y="4178300"/>
            <a:ext cx="4369200" cy="487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65f3452c56_0_164"/>
          <p:cNvSpPr/>
          <p:nvPr/>
        </p:nvSpPr>
        <p:spPr>
          <a:xfrm>
            <a:off x="3086486" y="4178300"/>
            <a:ext cx="4572600" cy="233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Dragon Taming Technique</a:t>
            </a:r>
            <a:endParaRPr b="0" i="0" sz="4800" u="none" cap="none" strike="noStrike">
              <a:solidFill>
                <a:schemeClr val="dk1"/>
              </a:solidFill>
              <a:latin typeface="Calibri"/>
              <a:ea typeface="Calibri"/>
              <a:cs typeface="Calibri"/>
              <a:sym typeface="Calibri"/>
            </a:endParaRPr>
          </a:p>
        </p:txBody>
      </p:sp>
      <p:sp>
        <p:nvSpPr>
          <p:cNvPr id="197" name="Google Shape;197;g265f3452c56_0_164"/>
          <p:cNvSpPr/>
          <p:nvPr/>
        </p:nvSpPr>
        <p:spPr>
          <a:xfrm>
            <a:off x="3086486" y="6616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8" name="Google Shape;198;g265f3452c56_0_164"/>
          <p:cNvSpPr/>
          <p:nvPr/>
        </p:nvSpPr>
        <p:spPr>
          <a:xfrm>
            <a:off x="16931216" y="5435600"/>
            <a:ext cx="4369200" cy="487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65f3452c56_0_164"/>
          <p:cNvSpPr/>
          <p:nvPr/>
        </p:nvSpPr>
        <p:spPr>
          <a:xfrm>
            <a:off x="16931216" y="5435600"/>
            <a:ext cx="4572600" cy="233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Pacifico"/>
              <a:buNone/>
            </a:pPr>
            <a:r>
              <a:rPr b="0" i="0" lang="en-US" sz="4800" u="none" cap="none" strike="noStrike">
                <a:solidFill>
                  <a:srgbClr val="000000"/>
                </a:solidFill>
                <a:latin typeface="Pacifico"/>
                <a:ea typeface="Pacifico"/>
                <a:cs typeface="Pacifico"/>
                <a:sym typeface="Pacifico"/>
              </a:rPr>
              <a:t>The Art of Unicorn Sighting</a:t>
            </a:r>
            <a:endParaRPr b="0" i="0" sz="4800" u="none" cap="none" strike="noStrike">
              <a:solidFill>
                <a:schemeClr val="dk1"/>
              </a:solidFill>
              <a:latin typeface="Calibri"/>
              <a:ea typeface="Calibri"/>
              <a:cs typeface="Calibri"/>
              <a:sym typeface="Calibri"/>
            </a:endParaRPr>
          </a:p>
        </p:txBody>
      </p:sp>
      <p:sp>
        <p:nvSpPr>
          <p:cNvPr id="200" name="Google Shape;200;g265f3452c56_0_164"/>
          <p:cNvSpPr/>
          <p:nvPr/>
        </p:nvSpPr>
        <p:spPr>
          <a:xfrm>
            <a:off x="16931216" y="78740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2024-01-16T07:21:42Z</dcterms:created>
  <dc:creator>PptxGenJS</dc:creator>
</cp:coreProperties>
</file>