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83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83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5" name="Google Shape;46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g8213655f32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g8213655f32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" name="Google Shape;40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7" name="Google Shape;41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7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4.png"/><Relationship Id="rId12" Type="http://schemas.openxmlformats.org/officeDocument/2006/relationships/image" Target="../media/image3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9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6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90_Sports_Template_SlidesMania_1">
  <p:cSld name="0090_Sports_Template_SlidesMania_1">
    <p:bg>
      <p:bgPr>
        <a:solidFill>
          <a:srgbClr val="548135"/>
        </a:solid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2"/>
          <p:cNvSpPr txBox="1"/>
          <p:nvPr/>
        </p:nvSpPr>
        <p:spPr>
          <a:xfrm rot="5400000">
            <a:off x="-679350" y="642755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F1E6E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100">
              <a:solidFill>
                <a:srgbClr val="F1E6E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p:transition spd="slow"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" name="Google Shape;222;p11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23" name="Google Shape;223;p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224" name="Google Shape;224;p11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5" name="Google Shape;225;p11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s-ES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s-ES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s-ES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226" name="Google Shape;226;p11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227" name="Google Shape;227;p11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8" name="Google Shape;228;p11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9" name="Google Shape;229;p11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0" name="Google Shape;230;p11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1" name="Google Shape;231;p11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90_Sports_Template_SlidesMania_2">
  <p:cSld name="0090_Sports_Template_SlidesMania_2">
    <p:bg>
      <p:bgPr>
        <a:solidFill>
          <a:srgbClr val="548135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3"/>
          <p:cNvGrpSpPr/>
          <p:nvPr/>
        </p:nvGrpSpPr>
        <p:grpSpPr>
          <a:xfrm>
            <a:off x="870154" y="671228"/>
            <a:ext cx="10451691" cy="6186772"/>
            <a:chOff x="870154" y="671228"/>
            <a:chExt cx="10451691" cy="6186772"/>
          </a:xfrm>
        </p:grpSpPr>
        <p:sp>
          <p:nvSpPr>
            <p:cNvPr id="10" name="Google Shape;10;p3"/>
            <p:cNvSpPr/>
            <p:nvPr/>
          </p:nvSpPr>
          <p:spPr>
            <a:xfrm>
              <a:off x="870154" y="1868126"/>
              <a:ext cx="10451691" cy="4208207"/>
            </a:xfrm>
            <a:prstGeom prst="rect">
              <a:avLst/>
            </a:prstGeom>
            <a:solidFill>
              <a:srgbClr val="0C0C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Imagen que contiene edificio, ventana&#10;&#10;Descripción generada automáticamente" id="11" name="Google Shape;11;p3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2744672" y="1915968"/>
              <a:ext cx="6840305" cy="41151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" name="Google Shape;12;p3"/>
            <p:cNvSpPr/>
            <p:nvPr/>
          </p:nvSpPr>
          <p:spPr>
            <a:xfrm>
              <a:off x="870154" y="671228"/>
              <a:ext cx="10451691" cy="1199532"/>
            </a:xfrm>
            <a:custGeom>
              <a:rect b="b" l="l" r="r" t="t"/>
              <a:pathLst>
                <a:path extrusionOk="0" h="1199532" w="9239014">
                  <a:moveTo>
                    <a:pt x="4619508" y="0"/>
                  </a:moveTo>
                  <a:cubicBezTo>
                    <a:pt x="6380252" y="0"/>
                    <a:pt x="7974307" y="430301"/>
                    <a:pt x="9128175" y="1126003"/>
                  </a:cubicBezTo>
                  <a:lnTo>
                    <a:pt x="9239014" y="1199532"/>
                  </a:lnTo>
                  <a:lnTo>
                    <a:pt x="0" y="1199532"/>
                  </a:lnTo>
                  <a:lnTo>
                    <a:pt x="110839" y="1126003"/>
                  </a:lnTo>
                  <a:cubicBezTo>
                    <a:pt x="1264708" y="430301"/>
                    <a:pt x="2858763" y="0"/>
                    <a:pt x="4619508" y="0"/>
                  </a:cubicBezTo>
                  <a:close/>
                </a:path>
              </a:pathLst>
            </a:custGeom>
            <a:solidFill>
              <a:srgbClr val="0C0C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3"/>
            <p:cNvSpPr/>
            <p:nvPr/>
          </p:nvSpPr>
          <p:spPr>
            <a:xfrm>
              <a:off x="1691148" y="6076333"/>
              <a:ext cx="540775" cy="781667"/>
            </a:xfrm>
            <a:prstGeom prst="rect">
              <a:avLst/>
            </a:prstGeom>
            <a:solidFill>
              <a:srgbClr val="0C0C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3"/>
            <p:cNvSpPr/>
            <p:nvPr/>
          </p:nvSpPr>
          <p:spPr>
            <a:xfrm>
              <a:off x="9960077" y="6076333"/>
              <a:ext cx="540775" cy="781667"/>
            </a:xfrm>
            <a:prstGeom prst="rect">
              <a:avLst/>
            </a:prstGeom>
            <a:solidFill>
              <a:srgbClr val="0C0C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" name="Google Shape;15;p3"/>
          <p:cNvSpPr txBox="1"/>
          <p:nvPr/>
        </p:nvSpPr>
        <p:spPr>
          <a:xfrm rot="5400000">
            <a:off x="-679350" y="642755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F1E6E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100">
              <a:solidFill>
                <a:srgbClr val="F1E6E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p:transition spd="slow"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90_Sports_Template_SlidesMania_3">
  <p:cSld name="0090_Sports_Template_SlidesMania_3">
    <p:bg>
      <p:bgPr>
        <a:solidFill>
          <a:srgbClr val="8EC63F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4"/>
          <p:cNvCxnSpPr/>
          <p:nvPr/>
        </p:nvCxnSpPr>
        <p:spPr>
          <a:xfrm flipH="1">
            <a:off x="0" y="4526660"/>
            <a:ext cx="12192000" cy="66441"/>
          </a:xfrm>
          <a:prstGeom prst="straightConnector1">
            <a:avLst/>
          </a:prstGeom>
          <a:noFill/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" name="Google Shape;18;p4"/>
          <p:cNvSpPr/>
          <p:nvPr/>
        </p:nvSpPr>
        <p:spPr>
          <a:xfrm>
            <a:off x="0" y="0"/>
            <a:ext cx="12192000" cy="3317486"/>
          </a:xfrm>
          <a:prstGeom prst="rect">
            <a:avLst/>
          </a:prstGeom>
          <a:solidFill>
            <a:srgbClr val="B1E0E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" name="Google Shape;19;p4"/>
          <p:cNvGrpSpPr/>
          <p:nvPr/>
        </p:nvGrpSpPr>
        <p:grpSpPr>
          <a:xfrm>
            <a:off x="310075" y="3797547"/>
            <a:ext cx="1562718" cy="1686077"/>
            <a:chOff x="6174523" y="2991302"/>
            <a:chExt cx="1562718" cy="1686077"/>
          </a:xfrm>
        </p:grpSpPr>
        <p:grpSp>
          <p:nvGrpSpPr>
            <p:cNvPr id="20" name="Google Shape;20;p4"/>
            <p:cNvGrpSpPr/>
            <p:nvPr/>
          </p:nvGrpSpPr>
          <p:grpSpPr>
            <a:xfrm>
              <a:off x="6174523" y="2991302"/>
              <a:ext cx="1562718" cy="1679350"/>
              <a:chOff x="6174523" y="2991301"/>
              <a:chExt cx="1562718" cy="1794387"/>
            </a:xfrm>
          </p:grpSpPr>
          <p:sp>
            <p:nvSpPr>
              <p:cNvPr id="21" name="Google Shape;21;p4"/>
              <p:cNvSpPr/>
              <p:nvPr/>
            </p:nvSpPr>
            <p:spPr>
              <a:xfrm>
                <a:off x="6184355" y="3202694"/>
                <a:ext cx="1538769" cy="1492040"/>
              </a:xfrm>
              <a:custGeom>
                <a:rect b="b" l="l" r="r" t="t"/>
                <a:pathLst>
                  <a:path extrusionOk="0" h="1335523" w="1538769">
                    <a:moveTo>
                      <a:pt x="764535" y="0"/>
                    </a:moveTo>
                    <a:cubicBezTo>
                      <a:pt x="1166587" y="0"/>
                      <a:pt x="1497271" y="313388"/>
                      <a:pt x="1537036" y="714984"/>
                    </a:cubicBezTo>
                    <a:lnTo>
                      <a:pt x="1538769" y="750177"/>
                    </a:lnTo>
                    <a:lnTo>
                      <a:pt x="1534967" y="775725"/>
                    </a:lnTo>
                    <a:cubicBezTo>
                      <a:pt x="1493592" y="983104"/>
                      <a:pt x="1373630" y="1161122"/>
                      <a:pt x="1208387" y="1275618"/>
                    </a:cubicBezTo>
                    <a:lnTo>
                      <a:pt x="1134542" y="1316728"/>
                    </a:lnTo>
                    <a:lnTo>
                      <a:pt x="1125740" y="1288375"/>
                    </a:lnTo>
                    <a:cubicBezTo>
                      <a:pt x="1071090" y="1159165"/>
                      <a:pt x="943148" y="1068503"/>
                      <a:pt x="794031" y="1068503"/>
                    </a:cubicBezTo>
                    <a:cubicBezTo>
                      <a:pt x="644914" y="1068503"/>
                      <a:pt x="516973" y="1159165"/>
                      <a:pt x="462322" y="1288375"/>
                    </a:cubicBezTo>
                    <a:lnTo>
                      <a:pt x="447686" y="1335523"/>
                    </a:lnTo>
                    <a:lnTo>
                      <a:pt x="340079" y="1275618"/>
                    </a:lnTo>
                    <a:cubicBezTo>
                      <a:pt x="154181" y="1146809"/>
                      <a:pt x="25591" y="937607"/>
                      <a:pt x="1732" y="696649"/>
                    </a:cubicBezTo>
                    <a:lnTo>
                      <a:pt x="0" y="661456"/>
                    </a:lnTo>
                    <a:lnTo>
                      <a:pt x="3801" y="635908"/>
                    </a:lnTo>
                    <a:cubicBezTo>
                      <a:pt x="76208" y="272996"/>
                      <a:pt x="389287" y="0"/>
                      <a:pt x="764535" y="0"/>
                    </a:cubicBezTo>
                    <a:close/>
                  </a:path>
                </a:pathLst>
              </a:custGeom>
              <a:solidFill>
                <a:srgbClr val="A42B2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" name="Google Shape;22;p4"/>
              <p:cNvSpPr/>
              <p:nvPr/>
            </p:nvSpPr>
            <p:spPr>
              <a:xfrm>
                <a:off x="6174523" y="2991301"/>
                <a:ext cx="1553020" cy="931370"/>
              </a:xfrm>
              <a:custGeom>
                <a:rect b="b" l="l" r="r" t="t"/>
                <a:pathLst>
                  <a:path extrusionOk="0" h="931370" w="1553020">
                    <a:moveTo>
                      <a:pt x="776510" y="0"/>
                    </a:moveTo>
                    <a:cubicBezTo>
                      <a:pt x="1205365" y="0"/>
                      <a:pt x="1553020" y="356566"/>
                      <a:pt x="1553020" y="796413"/>
                    </a:cubicBezTo>
                    <a:cubicBezTo>
                      <a:pt x="1553020" y="823904"/>
                      <a:pt x="1551662" y="851069"/>
                      <a:pt x="1549011" y="877842"/>
                    </a:cubicBezTo>
                    <a:lnTo>
                      <a:pt x="1541046" y="931370"/>
                    </a:lnTo>
                    <a:lnTo>
                      <a:pt x="1539313" y="896177"/>
                    </a:lnTo>
                    <a:cubicBezTo>
                      <a:pt x="1499548" y="494581"/>
                      <a:pt x="1168864" y="181193"/>
                      <a:pt x="766812" y="181193"/>
                    </a:cubicBezTo>
                    <a:cubicBezTo>
                      <a:pt x="391564" y="181193"/>
                      <a:pt x="78485" y="454189"/>
                      <a:pt x="6078" y="817101"/>
                    </a:cubicBezTo>
                    <a:lnTo>
                      <a:pt x="2277" y="842649"/>
                    </a:lnTo>
                    <a:lnTo>
                      <a:pt x="0" y="796413"/>
                    </a:lnTo>
                    <a:cubicBezTo>
                      <a:pt x="0" y="356566"/>
                      <a:pt x="347655" y="0"/>
                      <a:pt x="776510" y="0"/>
                    </a:cubicBezTo>
                    <a:close/>
                  </a:path>
                </a:pathLst>
              </a:custGeom>
              <a:solidFill>
                <a:srgbClr val="EF3E3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" name="Google Shape;23;p4"/>
              <p:cNvSpPr/>
              <p:nvPr/>
            </p:nvSpPr>
            <p:spPr>
              <a:xfrm>
                <a:off x="6174657" y="3833950"/>
                <a:ext cx="459898" cy="860790"/>
              </a:xfrm>
              <a:custGeom>
                <a:rect b="b" l="l" r="r" t="t"/>
                <a:pathLst>
                  <a:path extrusionOk="0" h="860790" w="459898">
                    <a:moveTo>
                      <a:pt x="11975" y="0"/>
                    </a:moveTo>
                    <a:lnTo>
                      <a:pt x="13707" y="35193"/>
                    </a:lnTo>
                    <a:cubicBezTo>
                      <a:pt x="37566" y="276151"/>
                      <a:pt x="166156" y="485353"/>
                      <a:pt x="352054" y="614162"/>
                    </a:cubicBezTo>
                    <a:lnTo>
                      <a:pt x="459661" y="674067"/>
                    </a:lnTo>
                    <a:lnTo>
                      <a:pt x="453320" y="694494"/>
                    </a:lnTo>
                    <a:cubicBezTo>
                      <a:pt x="448525" y="717930"/>
                      <a:pt x="446006" y="742194"/>
                      <a:pt x="446006" y="767047"/>
                    </a:cubicBezTo>
                    <a:cubicBezTo>
                      <a:pt x="446006" y="791900"/>
                      <a:pt x="448525" y="816165"/>
                      <a:pt x="453320" y="839600"/>
                    </a:cubicBezTo>
                    <a:lnTo>
                      <a:pt x="459898" y="860790"/>
                    </a:lnTo>
                    <a:lnTo>
                      <a:pt x="342356" y="795355"/>
                    </a:lnTo>
                    <a:cubicBezTo>
                      <a:pt x="135803" y="652234"/>
                      <a:pt x="0" y="409862"/>
                      <a:pt x="0" y="134957"/>
                    </a:cubicBezTo>
                    <a:cubicBezTo>
                      <a:pt x="0" y="107467"/>
                      <a:pt x="1358" y="80302"/>
                      <a:pt x="4009" y="53528"/>
                    </a:cubicBezTo>
                    <a:lnTo>
                      <a:pt x="11975" y="0"/>
                    </a:lnTo>
                    <a:close/>
                  </a:path>
                </a:pathLst>
              </a:custGeom>
              <a:solidFill>
                <a:srgbClr val="A42B2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24;p4"/>
              <p:cNvSpPr/>
              <p:nvPr/>
            </p:nvSpPr>
            <p:spPr>
              <a:xfrm>
                <a:off x="7301511" y="3922672"/>
                <a:ext cx="406503" cy="734657"/>
              </a:xfrm>
              <a:custGeom>
                <a:rect b="b" l="l" r="r" t="t"/>
                <a:pathLst>
                  <a:path extrusionOk="0" h="734657" w="406503">
                    <a:moveTo>
                      <a:pt x="404227" y="0"/>
                    </a:moveTo>
                    <a:lnTo>
                      <a:pt x="406503" y="46236"/>
                    </a:lnTo>
                    <a:cubicBezTo>
                      <a:pt x="406503" y="321141"/>
                      <a:pt x="270700" y="563513"/>
                      <a:pt x="64147" y="706634"/>
                    </a:cubicBezTo>
                    <a:lnTo>
                      <a:pt x="13810" y="734657"/>
                    </a:lnTo>
                    <a:lnTo>
                      <a:pt x="19489" y="678326"/>
                    </a:lnTo>
                    <a:cubicBezTo>
                      <a:pt x="19489" y="653473"/>
                      <a:pt x="16971" y="629209"/>
                      <a:pt x="12175" y="605773"/>
                    </a:cubicBezTo>
                    <a:lnTo>
                      <a:pt x="0" y="566551"/>
                    </a:lnTo>
                    <a:lnTo>
                      <a:pt x="73845" y="525441"/>
                    </a:lnTo>
                    <a:cubicBezTo>
                      <a:pt x="239088" y="410945"/>
                      <a:pt x="359050" y="232927"/>
                      <a:pt x="400425" y="25548"/>
                    </a:cubicBezTo>
                    <a:lnTo>
                      <a:pt x="404227" y="0"/>
                    </a:lnTo>
                    <a:close/>
                  </a:path>
                </a:pathLst>
              </a:custGeom>
              <a:solidFill>
                <a:srgbClr val="A42B2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" name="Google Shape;25;p4"/>
              <p:cNvSpPr/>
              <p:nvPr/>
            </p:nvSpPr>
            <p:spPr>
              <a:xfrm>
                <a:off x="6184221" y="3192862"/>
                <a:ext cx="1553020" cy="1592826"/>
              </a:xfrm>
              <a:prstGeom prst="ellipse">
                <a:avLst/>
              </a:prstGeom>
              <a:noFill/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" name="Google Shape;26;p4"/>
            <p:cNvGrpSpPr/>
            <p:nvPr/>
          </p:nvGrpSpPr>
          <p:grpSpPr>
            <a:xfrm>
              <a:off x="6223821" y="4218038"/>
              <a:ext cx="1464529" cy="459341"/>
              <a:chOff x="6223560" y="4110530"/>
              <a:chExt cx="1483924" cy="566850"/>
            </a:xfrm>
          </p:grpSpPr>
          <p:cxnSp>
            <p:nvCxnSpPr>
              <p:cNvPr id="27" name="Google Shape;27;p4"/>
              <p:cNvCxnSpPr/>
              <p:nvPr/>
            </p:nvCxnSpPr>
            <p:spPr>
              <a:xfrm flipH="1" rot="10800000">
                <a:off x="6223560" y="4110530"/>
                <a:ext cx="1483924" cy="6731"/>
              </a:xfrm>
              <a:prstGeom prst="straightConnector1">
                <a:avLst/>
              </a:prstGeom>
              <a:noFill/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8" name="Google Shape;28;p4"/>
              <p:cNvCxnSpPr/>
              <p:nvPr/>
            </p:nvCxnSpPr>
            <p:spPr>
              <a:xfrm>
                <a:off x="6759677" y="4110530"/>
                <a:ext cx="0" cy="560122"/>
              </a:xfrm>
              <a:prstGeom prst="straightConnector1">
                <a:avLst/>
              </a:prstGeom>
              <a:noFill/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9" name="Google Shape;29;p4"/>
              <p:cNvCxnSpPr/>
              <p:nvPr/>
            </p:nvCxnSpPr>
            <p:spPr>
              <a:xfrm>
                <a:off x="7167716" y="4117258"/>
                <a:ext cx="0" cy="560122"/>
              </a:xfrm>
              <a:prstGeom prst="straightConnector1">
                <a:avLst/>
              </a:prstGeom>
              <a:noFill/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cxnSp>
          <p:nvCxnSpPr>
            <p:cNvPr id="30" name="Google Shape;30;p4"/>
            <p:cNvCxnSpPr/>
            <p:nvPr/>
          </p:nvCxnSpPr>
          <p:spPr>
            <a:xfrm>
              <a:off x="6529233" y="3317486"/>
              <a:ext cx="864195" cy="0"/>
            </a:xfrm>
            <a:prstGeom prst="straightConnector1">
              <a:avLst/>
            </a:prstGeom>
            <a:noFill/>
            <a:ln cap="flat" cmpd="sng" w="635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1" name="Google Shape;31;p4"/>
            <p:cNvSpPr/>
            <p:nvPr/>
          </p:nvSpPr>
          <p:spPr>
            <a:xfrm>
              <a:off x="6859440" y="3104388"/>
              <a:ext cx="180000" cy="216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" name="Google Shape;32;p4"/>
          <p:cNvGrpSpPr/>
          <p:nvPr/>
        </p:nvGrpSpPr>
        <p:grpSpPr>
          <a:xfrm>
            <a:off x="1372271" y="0"/>
            <a:ext cx="2336512" cy="4405654"/>
            <a:chOff x="1372271" y="0"/>
            <a:chExt cx="2336512" cy="4405654"/>
          </a:xfrm>
        </p:grpSpPr>
        <p:sp>
          <p:nvSpPr>
            <p:cNvPr id="33" name="Google Shape;33;p4"/>
            <p:cNvSpPr/>
            <p:nvPr/>
          </p:nvSpPr>
          <p:spPr>
            <a:xfrm>
              <a:off x="1372271" y="0"/>
              <a:ext cx="2336512" cy="2516566"/>
            </a:xfrm>
            <a:custGeom>
              <a:rect b="b" l="l" r="r" t="t"/>
              <a:pathLst>
                <a:path extrusionOk="0" h="2516566" w="2759913">
                  <a:moveTo>
                    <a:pt x="2759913" y="6882"/>
                  </a:moveTo>
                  <a:lnTo>
                    <a:pt x="2759913" y="2516566"/>
                  </a:lnTo>
                  <a:lnTo>
                    <a:pt x="26546" y="2516566"/>
                  </a:lnTo>
                  <a:cubicBezTo>
                    <a:pt x="26546" y="1680005"/>
                    <a:pt x="29496" y="0"/>
                    <a:pt x="0" y="0"/>
                  </a:cubicBezTo>
                </a:path>
              </a:pathLst>
            </a:custGeom>
            <a:noFill/>
            <a:ln cap="flat" cmpd="sng" w="571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4" name="Google Shape;34;p4"/>
            <p:cNvCxnSpPr/>
            <p:nvPr/>
          </p:nvCxnSpPr>
          <p:spPr>
            <a:xfrm>
              <a:off x="2540527" y="2519891"/>
              <a:ext cx="0" cy="1885763"/>
            </a:xfrm>
            <a:prstGeom prst="straightConnector1">
              <a:avLst/>
            </a:prstGeom>
            <a:noFill/>
            <a:ln cap="flat" cmpd="sng" w="635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35" name="Google Shape;35;p4"/>
          <p:cNvGrpSpPr/>
          <p:nvPr/>
        </p:nvGrpSpPr>
        <p:grpSpPr>
          <a:xfrm rot="3054256">
            <a:off x="1909253" y="4700471"/>
            <a:ext cx="1244176" cy="2188206"/>
            <a:chOff x="3760444" y="4382794"/>
            <a:chExt cx="1244176" cy="2188206"/>
          </a:xfrm>
        </p:grpSpPr>
        <p:sp>
          <p:nvSpPr>
            <p:cNvPr id="36" name="Google Shape;36;p4"/>
            <p:cNvSpPr/>
            <p:nvPr/>
          </p:nvSpPr>
          <p:spPr>
            <a:xfrm>
              <a:off x="3760444" y="4382794"/>
              <a:ext cx="1244176" cy="2188206"/>
            </a:xfrm>
            <a:custGeom>
              <a:rect b="b" l="l" r="r" t="t"/>
              <a:pathLst>
                <a:path extrusionOk="0" h="2188206" w="1228727">
                  <a:moveTo>
                    <a:pt x="552902" y="0"/>
                  </a:moveTo>
                  <a:lnTo>
                    <a:pt x="585685" y="16286"/>
                  </a:lnTo>
                  <a:cubicBezTo>
                    <a:pt x="968710" y="230862"/>
                    <a:pt x="1228727" y="649358"/>
                    <a:pt x="1228727" y="1130483"/>
                  </a:cubicBezTo>
                  <a:cubicBezTo>
                    <a:pt x="1228727" y="1567869"/>
                    <a:pt x="1013837" y="1953497"/>
                    <a:pt x="686994" y="2181210"/>
                  </a:cubicBezTo>
                  <a:lnTo>
                    <a:pt x="675826" y="2188206"/>
                  </a:lnTo>
                  <a:lnTo>
                    <a:pt x="643042" y="2171920"/>
                  </a:lnTo>
                  <a:cubicBezTo>
                    <a:pt x="260017" y="1957345"/>
                    <a:pt x="0" y="1538848"/>
                    <a:pt x="0" y="1057723"/>
                  </a:cubicBezTo>
                  <a:cubicBezTo>
                    <a:pt x="0" y="620337"/>
                    <a:pt x="214891" y="234710"/>
                    <a:pt x="541734" y="6997"/>
                  </a:cubicBezTo>
                  <a:close/>
                </a:path>
              </a:pathLst>
            </a:custGeom>
            <a:solidFill>
              <a:srgbClr val="9F3022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3907773" y="4691438"/>
              <a:ext cx="914402" cy="147484"/>
            </a:xfrm>
            <a:custGeom>
              <a:rect b="b" l="l" r="r" t="t"/>
              <a:pathLst>
                <a:path extrusionOk="0" h="147484" w="914402">
                  <a:moveTo>
                    <a:pt x="68826" y="0"/>
                  </a:moveTo>
                  <a:lnTo>
                    <a:pt x="806246" y="0"/>
                  </a:lnTo>
                  <a:lnTo>
                    <a:pt x="914402" y="137652"/>
                  </a:lnTo>
                  <a:lnTo>
                    <a:pt x="0" y="147484"/>
                  </a:lnTo>
                  <a:lnTo>
                    <a:pt x="6882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8" name="Google Shape;38;p4"/>
            <p:cNvGrpSpPr/>
            <p:nvPr/>
          </p:nvGrpSpPr>
          <p:grpSpPr>
            <a:xfrm>
              <a:off x="4315814" y="4904898"/>
              <a:ext cx="156049" cy="1132754"/>
              <a:chOff x="9433970" y="1480416"/>
              <a:chExt cx="204296" cy="1194597"/>
            </a:xfrm>
          </p:grpSpPr>
          <p:grpSp>
            <p:nvGrpSpPr>
              <p:cNvPr id="39" name="Google Shape;39;p4"/>
              <p:cNvGrpSpPr/>
              <p:nvPr/>
            </p:nvGrpSpPr>
            <p:grpSpPr>
              <a:xfrm>
                <a:off x="9433970" y="1480416"/>
                <a:ext cx="191811" cy="613855"/>
                <a:chOff x="7955796" y="1725195"/>
                <a:chExt cx="346821" cy="915762"/>
              </a:xfrm>
            </p:grpSpPr>
            <p:sp>
              <p:nvSpPr>
                <p:cNvPr id="40" name="Google Shape;40;p4"/>
                <p:cNvSpPr/>
                <p:nvPr/>
              </p:nvSpPr>
              <p:spPr>
                <a:xfrm>
                  <a:off x="8105738" y="1725195"/>
                  <a:ext cx="36000" cy="9144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" name="Google Shape;41;p4"/>
                <p:cNvSpPr/>
                <p:nvPr/>
              </p:nvSpPr>
              <p:spPr>
                <a:xfrm>
                  <a:off x="7955796" y="1740192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" name="Google Shape;42;p4"/>
                <p:cNvSpPr/>
                <p:nvPr/>
              </p:nvSpPr>
              <p:spPr>
                <a:xfrm>
                  <a:off x="7963403" y="1864583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3" name="Google Shape;43;p4"/>
                <p:cNvSpPr/>
                <p:nvPr/>
              </p:nvSpPr>
              <p:spPr>
                <a:xfrm>
                  <a:off x="7955796" y="1988974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4" name="Google Shape;44;p4"/>
                <p:cNvSpPr/>
                <p:nvPr/>
              </p:nvSpPr>
              <p:spPr>
                <a:xfrm>
                  <a:off x="7963403" y="2110842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5" name="Google Shape;45;p4"/>
                <p:cNvSpPr/>
                <p:nvPr/>
              </p:nvSpPr>
              <p:spPr>
                <a:xfrm>
                  <a:off x="7971010" y="2235233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6" name="Google Shape;46;p4"/>
                <p:cNvSpPr/>
                <p:nvPr/>
              </p:nvSpPr>
              <p:spPr>
                <a:xfrm>
                  <a:off x="7963403" y="2359624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7" name="Google Shape;47;p4"/>
                <p:cNvSpPr/>
                <p:nvPr/>
              </p:nvSpPr>
              <p:spPr>
                <a:xfrm>
                  <a:off x="7971010" y="2480566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" name="Google Shape;48;p4"/>
                <p:cNvSpPr/>
                <p:nvPr/>
              </p:nvSpPr>
              <p:spPr>
                <a:xfrm>
                  <a:off x="7978617" y="2604957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9" name="Google Shape;49;p4"/>
              <p:cNvGrpSpPr/>
              <p:nvPr/>
            </p:nvGrpSpPr>
            <p:grpSpPr>
              <a:xfrm>
                <a:off x="9446455" y="2061158"/>
                <a:ext cx="191811" cy="613855"/>
                <a:chOff x="7955796" y="1725195"/>
                <a:chExt cx="346821" cy="915762"/>
              </a:xfrm>
            </p:grpSpPr>
            <p:sp>
              <p:nvSpPr>
                <p:cNvPr id="50" name="Google Shape;50;p4"/>
                <p:cNvSpPr/>
                <p:nvPr/>
              </p:nvSpPr>
              <p:spPr>
                <a:xfrm>
                  <a:off x="8105738" y="1725195"/>
                  <a:ext cx="36000" cy="9144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1" name="Google Shape;51;p4"/>
                <p:cNvSpPr/>
                <p:nvPr/>
              </p:nvSpPr>
              <p:spPr>
                <a:xfrm>
                  <a:off x="7955796" y="1740192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" name="Google Shape;52;p4"/>
                <p:cNvSpPr/>
                <p:nvPr/>
              </p:nvSpPr>
              <p:spPr>
                <a:xfrm>
                  <a:off x="7963403" y="1864583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3" name="Google Shape;53;p4"/>
                <p:cNvSpPr/>
                <p:nvPr/>
              </p:nvSpPr>
              <p:spPr>
                <a:xfrm>
                  <a:off x="7955796" y="1988974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4" name="Google Shape;54;p4"/>
                <p:cNvSpPr/>
                <p:nvPr/>
              </p:nvSpPr>
              <p:spPr>
                <a:xfrm>
                  <a:off x="7963403" y="2110842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5" name="Google Shape;55;p4"/>
                <p:cNvSpPr/>
                <p:nvPr/>
              </p:nvSpPr>
              <p:spPr>
                <a:xfrm>
                  <a:off x="7971010" y="2235233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" name="Google Shape;56;p4"/>
                <p:cNvSpPr/>
                <p:nvPr/>
              </p:nvSpPr>
              <p:spPr>
                <a:xfrm>
                  <a:off x="7963403" y="2359624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7" name="Google Shape;57;p4"/>
                <p:cNvSpPr/>
                <p:nvPr/>
              </p:nvSpPr>
              <p:spPr>
                <a:xfrm>
                  <a:off x="7971010" y="2480566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8" name="Google Shape;58;p4"/>
                <p:cNvSpPr/>
                <p:nvPr/>
              </p:nvSpPr>
              <p:spPr>
                <a:xfrm>
                  <a:off x="7978617" y="2604957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59" name="Google Shape;59;p4"/>
            <p:cNvSpPr/>
            <p:nvPr/>
          </p:nvSpPr>
          <p:spPr>
            <a:xfrm rot="10800000">
              <a:off x="3943012" y="6120273"/>
              <a:ext cx="914402" cy="147484"/>
            </a:xfrm>
            <a:custGeom>
              <a:rect b="b" l="l" r="r" t="t"/>
              <a:pathLst>
                <a:path extrusionOk="0" h="147484" w="914402">
                  <a:moveTo>
                    <a:pt x="68826" y="0"/>
                  </a:moveTo>
                  <a:lnTo>
                    <a:pt x="806246" y="0"/>
                  </a:lnTo>
                  <a:lnTo>
                    <a:pt x="914402" y="137652"/>
                  </a:lnTo>
                  <a:lnTo>
                    <a:pt x="0" y="147484"/>
                  </a:lnTo>
                  <a:lnTo>
                    <a:pt x="6882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0" name="Google Shape;60;p4"/>
          <p:cNvSpPr txBox="1"/>
          <p:nvPr/>
        </p:nvSpPr>
        <p:spPr>
          <a:xfrm rot="5400000">
            <a:off x="-679350" y="642755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F1E6E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100">
              <a:solidFill>
                <a:srgbClr val="F1E6E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p:transition spd="slow"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90_Sports_Template_SlidesMania_4">
  <p:cSld name="0090_Sports_Template_SlidesMania_4">
    <p:bg>
      <p:bgPr>
        <a:solidFill>
          <a:srgbClr val="716658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"/>
          <p:cNvSpPr/>
          <p:nvPr/>
        </p:nvSpPr>
        <p:spPr>
          <a:xfrm>
            <a:off x="0" y="4088469"/>
            <a:ext cx="12192000" cy="2769531"/>
          </a:xfrm>
          <a:prstGeom prst="rect">
            <a:avLst/>
          </a:prstGeom>
          <a:solidFill>
            <a:srgbClr val="F7941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/>
          <p:nvPr/>
        </p:nvSpPr>
        <p:spPr>
          <a:xfrm>
            <a:off x="1866452" y="1837479"/>
            <a:ext cx="196535" cy="2250990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5"/>
          <p:cNvSpPr/>
          <p:nvPr/>
        </p:nvSpPr>
        <p:spPr>
          <a:xfrm>
            <a:off x="677979" y="355509"/>
            <a:ext cx="2610465" cy="1510276"/>
          </a:xfrm>
          <a:prstGeom prst="rect">
            <a:avLst/>
          </a:prstGeom>
          <a:solidFill>
            <a:srgbClr val="F3F3F4"/>
          </a:solidFill>
          <a:ln cap="flat" cmpd="sng" w="825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5" name="Google Shape;65;p5"/>
          <p:cNvGrpSpPr/>
          <p:nvPr/>
        </p:nvGrpSpPr>
        <p:grpSpPr>
          <a:xfrm>
            <a:off x="245439" y="4088469"/>
            <a:ext cx="3452822" cy="1296690"/>
            <a:chOff x="3508417" y="4117436"/>
            <a:chExt cx="5266136" cy="1709964"/>
          </a:xfrm>
        </p:grpSpPr>
        <p:sp>
          <p:nvSpPr>
            <p:cNvPr id="66" name="Google Shape;66;p5"/>
            <p:cNvSpPr/>
            <p:nvPr/>
          </p:nvSpPr>
          <p:spPr>
            <a:xfrm>
              <a:off x="3508417" y="4117436"/>
              <a:ext cx="5266136" cy="1709964"/>
            </a:xfrm>
            <a:custGeom>
              <a:rect b="b" l="l" r="r" t="t"/>
              <a:pathLst>
                <a:path extrusionOk="0" h="1709964" w="5266136">
                  <a:moveTo>
                    <a:pt x="5256082" y="0"/>
                  </a:moveTo>
                  <a:lnTo>
                    <a:pt x="5266136" y="120211"/>
                  </a:lnTo>
                  <a:cubicBezTo>
                    <a:pt x="5266136" y="998207"/>
                    <a:pt x="4087271" y="1709964"/>
                    <a:pt x="2633068" y="1709964"/>
                  </a:cubicBezTo>
                  <a:cubicBezTo>
                    <a:pt x="1178865" y="1709964"/>
                    <a:pt x="0" y="998207"/>
                    <a:pt x="0" y="120211"/>
                  </a:cubicBezTo>
                  <a:cubicBezTo>
                    <a:pt x="3351" y="80141"/>
                    <a:pt x="3172" y="32447"/>
                    <a:pt x="3172" y="32447"/>
                  </a:cubicBezTo>
                </a:path>
              </a:pathLst>
            </a:custGeom>
            <a:noFill/>
            <a:ln cap="flat" cmpd="sng" w="571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5"/>
            <p:cNvSpPr/>
            <p:nvPr/>
          </p:nvSpPr>
          <p:spPr>
            <a:xfrm rot="10800000">
              <a:off x="5040827" y="4117436"/>
              <a:ext cx="2163902" cy="1709964"/>
            </a:xfrm>
            <a:custGeom>
              <a:rect b="b" l="l" r="r" t="t"/>
              <a:pathLst>
                <a:path extrusionOk="0" h="1709964" w="1351936">
                  <a:moveTo>
                    <a:pt x="0" y="1709964"/>
                  </a:moveTo>
                  <a:lnTo>
                    <a:pt x="0" y="1709964"/>
                  </a:lnTo>
                  <a:lnTo>
                    <a:pt x="0" y="675968"/>
                  </a:lnTo>
                  <a:cubicBezTo>
                    <a:pt x="0" y="302641"/>
                    <a:pt x="302641" y="0"/>
                    <a:pt x="675968" y="0"/>
                  </a:cubicBezTo>
                  <a:lnTo>
                    <a:pt x="675968" y="0"/>
                  </a:lnTo>
                  <a:cubicBezTo>
                    <a:pt x="1049295" y="0"/>
                    <a:pt x="1351936" y="302641"/>
                    <a:pt x="1351936" y="675968"/>
                  </a:cubicBezTo>
                  <a:cubicBezTo>
                    <a:pt x="1351936" y="1020633"/>
                    <a:pt x="1351935" y="1365299"/>
                    <a:pt x="1351935" y="1709964"/>
                  </a:cubicBezTo>
                </a:path>
              </a:pathLst>
            </a:custGeom>
            <a:noFill/>
            <a:ln cap="flat" cmpd="sng" w="571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8" name="Google Shape;68;p5"/>
            <p:cNvCxnSpPr>
              <a:endCxn id="67" idx="2"/>
            </p:cNvCxnSpPr>
            <p:nvPr/>
          </p:nvCxnSpPr>
          <p:spPr>
            <a:xfrm>
              <a:off x="5040826" y="5151432"/>
              <a:ext cx="2163900" cy="0"/>
            </a:xfrm>
            <a:prstGeom prst="straightConnector1">
              <a:avLst/>
            </a:prstGeom>
            <a:noFill/>
            <a:ln cap="flat" cmpd="sng" w="571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69" name="Google Shape;69;p5"/>
          <p:cNvGrpSpPr/>
          <p:nvPr/>
        </p:nvGrpSpPr>
        <p:grpSpPr>
          <a:xfrm>
            <a:off x="2233729" y="4872563"/>
            <a:ext cx="1440000" cy="1440000"/>
            <a:chOff x="4412354" y="4373927"/>
            <a:chExt cx="1774800" cy="1774800"/>
          </a:xfrm>
        </p:grpSpPr>
        <p:sp>
          <p:nvSpPr>
            <p:cNvPr id="70" name="Google Shape;70;p5"/>
            <p:cNvSpPr/>
            <p:nvPr/>
          </p:nvSpPr>
          <p:spPr>
            <a:xfrm>
              <a:off x="4412354" y="4373927"/>
              <a:ext cx="1774800" cy="1774800"/>
            </a:xfrm>
            <a:prstGeom prst="ellipse">
              <a:avLst/>
            </a:prstGeom>
            <a:solidFill>
              <a:srgbClr val="EF3E3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5"/>
            <p:cNvSpPr/>
            <p:nvPr/>
          </p:nvSpPr>
          <p:spPr>
            <a:xfrm>
              <a:off x="4667995" y="4671824"/>
              <a:ext cx="290106" cy="1268360"/>
            </a:xfrm>
            <a:custGeom>
              <a:rect b="b" l="l" r="r" t="t"/>
              <a:pathLst>
                <a:path extrusionOk="0" h="1268360" w="290106">
                  <a:moveTo>
                    <a:pt x="0" y="0"/>
                  </a:moveTo>
                  <a:cubicBezTo>
                    <a:pt x="144206" y="144379"/>
                    <a:pt x="293330" y="454695"/>
                    <a:pt x="290053" y="649701"/>
                  </a:cubicBezTo>
                  <a:cubicBezTo>
                    <a:pt x="286776" y="844707"/>
                    <a:pt x="203200" y="1123981"/>
                    <a:pt x="58994" y="1268360"/>
                  </a:cubicBezTo>
                </a:path>
              </a:pathLst>
            </a:custGeom>
            <a:noFill/>
            <a:ln cap="flat" cmpd="sng" w="69850">
              <a:solidFill>
                <a:srgbClr val="CB322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5"/>
            <p:cNvSpPr/>
            <p:nvPr/>
          </p:nvSpPr>
          <p:spPr>
            <a:xfrm flipH="1">
              <a:off x="5616164" y="4638443"/>
              <a:ext cx="290106" cy="1268360"/>
            </a:xfrm>
            <a:custGeom>
              <a:rect b="b" l="l" r="r" t="t"/>
              <a:pathLst>
                <a:path extrusionOk="0" h="1268360" w="290106">
                  <a:moveTo>
                    <a:pt x="0" y="0"/>
                  </a:moveTo>
                  <a:cubicBezTo>
                    <a:pt x="144206" y="144379"/>
                    <a:pt x="293330" y="454695"/>
                    <a:pt x="290053" y="649701"/>
                  </a:cubicBezTo>
                  <a:cubicBezTo>
                    <a:pt x="286776" y="844707"/>
                    <a:pt x="203200" y="1123981"/>
                    <a:pt x="58994" y="1268360"/>
                  </a:cubicBezTo>
                </a:path>
              </a:pathLst>
            </a:custGeom>
            <a:noFill/>
            <a:ln cap="flat" cmpd="sng" w="69850">
              <a:solidFill>
                <a:srgbClr val="CB322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5"/>
            <p:cNvSpPr/>
            <p:nvPr/>
          </p:nvSpPr>
          <p:spPr>
            <a:xfrm>
              <a:off x="5185957" y="4394560"/>
              <a:ext cx="154518" cy="1744335"/>
            </a:xfrm>
            <a:custGeom>
              <a:rect b="b" l="l" r="r" t="t"/>
              <a:pathLst>
                <a:path extrusionOk="0" h="1389500" w="98025">
                  <a:moveTo>
                    <a:pt x="0" y="0"/>
                  </a:moveTo>
                  <a:cubicBezTo>
                    <a:pt x="133731" y="416389"/>
                    <a:pt x="92920" y="539139"/>
                    <a:pt x="89643" y="734145"/>
                  </a:cubicBezTo>
                  <a:cubicBezTo>
                    <a:pt x="86366" y="965848"/>
                    <a:pt x="89443" y="1017229"/>
                    <a:pt x="22700" y="1389500"/>
                  </a:cubicBezTo>
                </a:path>
              </a:pathLst>
            </a:custGeom>
            <a:noFill/>
            <a:ln cap="flat" cmpd="sng" w="69850">
              <a:solidFill>
                <a:srgbClr val="CB322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5"/>
            <p:cNvSpPr/>
            <p:nvPr/>
          </p:nvSpPr>
          <p:spPr>
            <a:xfrm rot="5400000">
              <a:off x="5110649" y="4404327"/>
              <a:ext cx="363858" cy="1673028"/>
            </a:xfrm>
            <a:custGeom>
              <a:rect b="b" l="l" r="r" t="t"/>
              <a:pathLst>
                <a:path extrusionOk="0" h="1268360" w="290106">
                  <a:moveTo>
                    <a:pt x="0" y="0"/>
                  </a:moveTo>
                  <a:cubicBezTo>
                    <a:pt x="144206" y="144379"/>
                    <a:pt x="293330" y="454695"/>
                    <a:pt x="290053" y="649701"/>
                  </a:cubicBezTo>
                  <a:cubicBezTo>
                    <a:pt x="286776" y="844707"/>
                    <a:pt x="203200" y="1123981"/>
                    <a:pt x="58994" y="1268360"/>
                  </a:cubicBezTo>
                </a:path>
              </a:pathLst>
            </a:custGeom>
            <a:noFill/>
            <a:ln cap="flat" cmpd="sng" w="69850">
              <a:solidFill>
                <a:srgbClr val="CB322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5" name="Google Shape;75;p5"/>
          <p:cNvSpPr/>
          <p:nvPr/>
        </p:nvSpPr>
        <p:spPr>
          <a:xfrm>
            <a:off x="1492140" y="1128315"/>
            <a:ext cx="1036073" cy="737826"/>
          </a:xfrm>
          <a:prstGeom prst="rect">
            <a:avLst/>
          </a:prstGeom>
          <a:solidFill>
            <a:srgbClr val="F3F3F4"/>
          </a:solidFill>
          <a:ln cap="flat" cmpd="sng" w="825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6" name="Google Shape;76;p5"/>
          <p:cNvGrpSpPr/>
          <p:nvPr/>
        </p:nvGrpSpPr>
        <p:grpSpPr>
          <a:xfrm>
            <a:off x="1492140" y="1487434"/>
            <a:ext cx="982142" cy="1126837"/>
            <a:chOff x="2265888" y="2252359"/>
            <a:chExt cx="1730478" cy="1677838"/>
          </a:xfrm>
        </p:grpSpPr>
        <p:sp>
          <p:nvSpPr>
            <p:cNvPr id="77" name="Google Shape;77;p5"/>
            <p:cNvSpPr/>
            <p:nvPr/>
          </p:nvSpPr>
          <p:spPr>
            <a:xfrm rot="-5400000">
              <a:off x="2370866" y="2304697"/>
              <a:ext cx="1520522" cy="1730477"/>
            </a:xfrm>
            <a:custGeom>
              <a:rect b="b" l="l" r="r" t="t"/>
              <a:pathLst>
                <a:path extrusionOk="0" h="10000" w="10000">
                  <a:moveTo>
                    <a:pt x="1718" y="909"/>
                  </a:moveTo>
                  <a:lnTo>
                    <a:pt x="10000" y="0"/>
                  </a:lnTo>
                  <a:cubicBezTo>
                    <a:pt x="9079" y="0"/>
                    <a:pt x="9096" y="2409"/>
                    <a:pt x="9096" y="5170"/>
                  </a:cubicBezTo>
                  <a:cubicBezTo>
                    <a:pt x="9096" y="7931"/>
                    <a:pt x="9079" y="10000"/>
                    <a:pt x="10000" y="10000"/>
                  </a:cubicBezTo>
                  <a:lnTo>
                    <a:pt x="1616" y="8977"/>
                  </a:lnTo>
                  <a:cubicBezTo>
                    <a:pt x="695" y="8977"/>
                    <a:pt x="-17" y="6345"/>
                    <a:pt x="0" y="5000"/>
                  </a:cubicBezTo>
                  <a:cubicBezTo>
                    <a:pt x="17" y="3655"/>
                    <a:pt x="797" y="909"/>
                    <a:pt x="1718" y="909"/>
                  </a:cubicBezTo>
                  <a:close/>
                </a:path>
              </a:pathLst>
            </a:custGeom>
            <a:blipFill rotWithShape="1">
              <a:blip r:embed="rId2">
                <a:alphaModFix/>
              </a:blip>
              <a:stretch>
                <a:fillRect b="0" l="0" r="0" t="0"/>
              </a:stretch>
            </a:blipFill>
            <a:ln cap="flat" cmpd="sng" w="12700">
              <a:solidFill>
                <a:srgbClr val="CB322B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5"/>
            <p:cNvSpPr/>
            <p:nvPr/>
          </p:nvSpPr>
          <p:spPr>
            <a:xfrm>
              <a:off x="2265888" y="2252359"/>
              <a:ext cx="1730478" cy="314633"/>
            </a:xfrm>
            <a:prstGeom prst="ellipse">
              <a:avLst/>
            </a:prstGeom>
            <a:blipFill rotWithShape="1">
              <a:blip r:embed="rId2">
                <a:alphaModFix/>
              </a:blip>
              <a:stretch>
                <a:fillRect b="0" l="0" r="0" t="0"/>
              </a:stretch>
            </a:blipFill>
            <a:ln cap="flat" cmpd="sng" w="38100">
              <a:solidFill>
                <a:srgbClr val="CB322B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9" name="Google Shape;79;p5"/>
          <p:cNvSpPr txBox="1"/>
          <p:nvPr/>
        </p:nvSpPr>
        <p:spPr>
          <a:xfrm rot="5400000">
            <a:off x="-679350" y="642755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F1E6E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100">
              <a:solidFill>
                <a:srgbClr val="F1E6E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p:transition spd="slow"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90_Sports_Template_SlidesMania_6">
  <p:cSld name="0090_Sports_Template_SlidesMania_6">
    <p:bg>
      <p:bgPr>
        <a:solidFill>
          <a:srgbClr val="399D57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"/>
          <p:cNvSpPr/>
          <p:nvPr/>
        </p:nvSpPr>
        <p:spPr>
          <a:xfrm>
            <a:off x="0" y="0"/>
            <a:ext cx="12192000" cy="3317486"/>
          </a:xfrm>
          <a:prstGeom prst="rect">
            <a:avLst/>
          </a:prstGeom>
          <a:solidFill>
            <a:srgbClr val="B1E0E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2" name="Google Shape;82;p6"/>
          <p:cNvGrpSpPr/>
          <p:nvPr/>
        </p:nvGrpSpPr>
        <p:grpSpPr>
          <a:xfrm>
            <a:off x="314634" y="2025445"/>
            <a:ext cx="3687096" cy="1403555"/>
            <a:chOff x="314634" y="2025445"/>
            <a:chExt cx="3687096" cy="1403555"/>
          </a:xfrm>
        </p:grpSpPr>
        <p:sp>
          <p:nvSpPr>
            <p:cNvPr id="83" name="Google Shape;83;p6"/>
            <p:cNvSpPr/>
            <p:nvPr/>
          </p:nvSpPr>
          <p:spPr>
            <a:xfrm>
              <a:off x="334298" y="2025445"/>
              <a:ext cx="3647768" cy="688258"/>
            </a:xfrm>
            <a:prstGeom prst="rect">
              <a:avLst/>
            </a:prstGeom>
            <a:blipFill rotWithShape="1">
              <a:blip r:embed="rId2">
                <a:alphaModFix/>
              </a:blip>
              <a:stretch>
                <a:fillRect b="0" l="0" r="0" t="0"/>
              </a:stretch>
            </a:blip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6"/>
            <p:cNvSpPr/>
            <p:nvPr/>
          </p:nvSpPr>
          <p:spPr>
            <a:xfrm>
              <a:off x="3909796" y="2025445"/>
              <a:ext cx="91934" cy="1403555"/>
            </a:xfrm>
            <a:prstGeom prst="rect">
              <a:avLst/>
            </a:prstGeom>
            <a:solidFill>
              <a:srgbClr val="A7A9AC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6"/>
            <p:cNvSpPr/>
            <p:nvPr/>
          </p:nvSpPr>
          <p:spPr>
            <a:xfrm>
              <a:off x="314634" y="2025445"/>
              <a:ext cx="91934" cy="1403555"/>
            </a:xfrm>
            <a:prstGeom prst="rect">
              <a:avLst/>
            </a:prstGeom>
            <a:solidFill>
              <a:srgbClr val="A7A9AC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" name="Google Shape;86;p6"/>
          <p:cNvGrpSpPr/>
          <p:nvPr/>
        </p:nvGrpSpPr>
        <p:grpSpPr>
          <a:xfrm rot="-2223605">
            <a:off x="1347745" y="2999462"/>
            <a:ext cx="1061884" cy="3479371"/>
            <a:chOff x="4667128" y="1813150"/>
            <a:chExt cx="1061884" cy="3479371"/>
          </a:xfrm>
        </p:grpSpPr>
        <p:sp>
          <p:nvSpPr>
            <p:cNvPr id="87" name="Google Shape;87;p6"/>
            <p:cNvSpPr/>
            <p:nvPr/>
          </p:nvSpPr>
          <p:spPr>
            <a:xfrm>
              <a:off x="4667128" y="1813150"/>
              <a:ext cx="1061884" cy="1504336"/>
            </a:xfrm>
            <a:prstGeom prst="ellipse">
              <a:avLst/>
            </a:prstGeom>
            <a:blipFill rotWithShape="1">
              <a:blip r:embed="rId2">
                <a:alphaModFix/>
              </a:blip>
              <a:stretch>
                <a:fillRect b="0" l="0" r="0" t="0"/>
              </a:stretch>
            </a:blipFill>
            <a:ln cap="flat" cmpd="sng" w="60325">
              <a:solidFill>
                <a:srgbClr val="EF3F36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6"/>
            <p:cNvSpPr/>
            <p:nvPr/>
          </p:nvSpPr>
          <p:spPr>
            <a:xfrm>
              <a:off x="5152103" y="3317487"/>
              <a:ext cx="91934" cy="1975034"/>
            </a:xfrm>
            <a:prstGeom prst="rect">
              <a:avLst/>
            </a:prstGeom>
            <a:solidFill>
              <a:srgbClr val="EF3F36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6"/>
            <p:cNvSpPr/>
            <p:nvPr/>
          </p:nvSpPr>
          <p:spPr>
            <a:xfrm>
              <a:off x="5102205" y="4183625"/>
              <a:ext cx="191729" cy="1108895"/>
            </a:xfrm>
            <a:prstGeom prst="rect">
              <a:avLst/>
            </a:prstGeom>
            <a:solidFill>
              <a:srgbClr val="3A3A3C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" name="Google Shape;90;p6"/>
          <p:cNvGrpSpPr/>
          <p:nvPr/>
        </p:nvGrpSpPr>
        <p:grpSpPr>
          <a:xfrm rot="-7740391">
            <a:off x="1305578" y="1741219"/>
            <a:ext cx="617231" cy="886739"/>
            <a:chOff x="4525457" y="3468142"/>
            <a:chExt cx="1043092" cy="1498548"/>
          </a:xfrm>
        </p:grpSpPr>
        <p:sp>
          <p:nvSpPr>
            <p:cNvPr id="91" name="Google Shape;91;p6"/>
            <p:cNvSpPr/>
            <p:nvPr/>
          </p:nvSpPr>
          <p:spPr>
            <a:xfrm rot="-763661">
              <a:off x="4624561" y="3542476"/>
              <a:ext cx="196177" cy="921523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6"/>
            <p:cNvSpPr/>
            <p:nvPr/>
          </p:nvSpPr>
          <p:spPr>
            <a:xfrm rot="-193130">
              <a:off x="4715633" y="3472923"/>
              <a:ext cx="196175" cy="921523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6"/>
            <p:cNvSpPr/>
            <p:nvPr/>
          </p:nvSpPr>
          <p:spPr>
            <a:xfrm>
              <a:off x="4779761" y="3549410"/>
              <a:ext cx="196175" cy="921523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6"/>
            <p:cNvSpPr/>
            <p:nvPr/>
          </p:nvSpPr>
          <p:spPr>
            <a:xfrm>
              <a:off x="4934100" y="3521758"/>
              <a:ext cx="196175" cy="921523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6"/>
            <p:cNvSpPr/>
            <p:nvPr/>
          </p:nvSpPr>
          <p:spPr>
            <a:xfrm rot="658693">
              <a:off x="5007426" y="3555023"/>
              <a:ext cx="196175" cy="921523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6"/>
            <p:cNvSpPr/>
            <p:nvPr/>
          </p:nvSpPr>
          <p:spPr>
            <a:xfrm rot="1229224">
              <a:off x="5123463" y="3528056"/>
              <a:ext cx="196175" cy="921525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6"/>
            <p:cNvSpPr/>
            <p:nvPr/>
          </p:nvSpPr>
          <p:spPr>
            <a:xfrm rot="1422354">
              <a:off x="5195405" y="3608783"/>
              <a:ext cx="196175" cy="921523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6"/>
            <p:cNvSpPr/>
            <p:nvPr/>
          </p:nvSpPr>
          <p:spPr>
            <a:xfrm>
              <a:off x="4868691" y="3526652"/>
              <a:ext cx="196175" cy="921523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4824445" y="3531572"/>
              <a:ext cx="196175" cy="921523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6"/>
            <p:cNvSpPr/>
            <p:nvPr/>
          </p:nvSpPr>
          <p:spPr>
            <a:xfrm>
              <a:off x="4709796" y="4399228"/>
              <a:ext cx="550114" cy="56746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6"/>
            <p:cNvSpPr/>
            <p:nvPr/>
          </p:nvSpPr>
          <p:spPr>
            <a:xfrm>
              <a:off x="4719415" y="4411814"/>
              <a:ext cx="547238" cy="147281"/>
            </a:xfrm>
            <a:prstGeom prst="rect">
              <a:avLst/>
            </a:prstGeom>
            <a:solidFill>
              <a:srgbClr val="EF3F3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2" name="Google Shape;102;p6"/>
          <p:cNvSpPr txBox="1"/>
          <p:nvPr/>
        </p:nvSpPr>
        <p:spPr>
          <a:xfrm rot="5400000">
            <a:off x="-679350" y="642755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F1E6E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100">
              <a:solidFill>
                <a:srgbClr val="F1E6E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p:transition spd="slow"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90_Sports_Template_SlidesMania_7">
  <p:cSld name="0090_Sports_Template_SlidesMania_7">
    <p:bg>
      <p:bgPr>
        <a:solidFill>
          <a:srgbClr val="8EC63F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oogle Shape;104;p7"/>
          <p:cNvGrpSpPr/>
          <p:nvPr/>
        </p:nvGrpSpPr>
        <p:grpSpPr>
          <a:xfrm>
            <a:off x="234544" y="3432943"/>
            <a:ext cx="4441728" cy="2034401"/>
            <a:chOff x="6834280" y="2230077"/>
            <a:chExt cx="4441728" cy="2034401"/>
          </a:xfrm>
        </p:grpSpPr>
        <p:cxnSp>
          <p:nvCxnSpPr>
            <p:cNvPr id="105" name="Google Shape;105;p7"/>
            <p:cNvCxnSpPr/>
            <p:nvPr/>
          </p:nvCxnSpPr>
          <p:spPr>
            <a:xfrm flipH="1" rot="10800000">
              <a:off x="6834280" y="2238191"/>
              <a:ext cx="2304000" cy="1067642"/>
            </a:xfrm>
            <a:prstGeom prst="straightConnector1">
              <a:avLst/>
            </a:prstGeom>
            <a:noFill/>
            <a:ln cap="flat" cmpd="sng" w="603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06" name="Google Shape;106;p7"/>
            <p:cNvCxnSpPr/>
            <p:nvPr/>
          </p:nvCxnSpPr>
          <p:spPr>
            <a:xfrm rot="10800000">
              <a:off x="8862665" y="2230077"/>
              <a:ext cx="2413343" cy="1075756"/>
            </a:xfrm>
            <a:prstGeom prst="straightConnector1">
              <a:avLst/>
            </a:prstGeom>
            <a:noFill/>
            <a:ln cap="flat" cmpd="sng" w="603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07" name="Google Shape;107;p7"/>
            <p:cNvCxnSpPr/>
            <p:nvPr/>
          </p:nvCxnSpPr>
          <p:spPr>
            <a:xfrm rot="10800000">
              <a:off x="6834280" y="3196836"/>
              <a:ext cx="2304000" cy="1067642"/>
            </a:xfrm>
            <a:prstGeom prst="straightConnector1">
              <a:avLst/>
            </a:prstGeom>
            <a:noFill/>
            <a:ln cap="flat" cmpd="sng" w="603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08" name="Google Shape;108;p7"/>
            <p:cNvCxnSpPr/>
            <p:nvPr/>
          </p:nvCxnSpPr>
          <p:spPr>
            <a:xfrm flipH="1" rot="10800000">
              <a:off x="8862665" y="3188722"/>
              <a:ext cx="2413343" cy="1075756"/>
            </a:xfrm>
            <a:prstGeom prst="straightConnector1">
              <a:avLst/>
            </a:prstGeom>
            <a:noFill/>
            <a:ln cap="flat" cmpd="sng" w="603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109" name="Google Shape;109;p7"/>
          <p:cNvSpPr/>
          <p:nvPr/>
        </p:nvSpPr>
        <p:spPr>
          <a:xfrm>
            <a:off x="0" y="0"/>
            <a:ext cx="12192000" cy="3317486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0" name="Google Shape;110;p7"/>
          <p:cNvGrpSpPr/>
          <p:nvPr/>
        </p:nvGrpSpPr>
        <p:grpSpPr>
          <a:xfrm rot="2254644">
            <a:off x="1883659" y="1255283"/>
            <a:ext cx="788856" cy="5738184"/>
            <a:chOff x="6577801" y="-271457"/>
            <a:chExt cx="898413" cy="5738184"/>
          </a:xfrm>
        </p:grpSpPr>
        <p:sp>
          <p:nvSpPr>
            <p:cNvPr id="111" name="Google Shape;111;p7"/>
            <p:cNvSpPr/>
            <p:nvPr/>
          </p:nvSpPr>
          <p:spPr>
            <a:xfrm>
              <a:off x="6577801" y="-271457"/>
              <a:ext cx="898413" cy="5738184"/>
            </a:xfrm>
            <a:custGeom>
              <a:rect b="b" l="l" r="r" t="t"/>
              <a:pathLst>
                <a:path extrusionOk="0" h="6570306" w="1028696">
                  <a:moveTo>
                    <a:pt x="514348" y="0"/>
                  </a:moveTo>
                  <a:lnTo>
                    <a:pt x="538932" y="0"/>
                  </a:lnTo>
                  <a:cubicBezTo>
                    <a:pt x="809421" y="0"/>
                    <a:pt x="1028696" y="343369"/>
                    <a:pt x="1028696" y="766936"/>
                  </a:cubicBezTo>
                  <a:cubicBezTo>
                    <a:pt x="1028696" y="1972127"/>
                    <a:pt x="821185" y="3610931"/>
                    <a:pt x="707167" y="4545114"/>
                  </a:cubicBezTo>
                  <a:lnTo>
                    <a:pt x="690375" y="4685727"/>
                  </a:lnTo>
                  <a:lnTo>
                    <a:pt x="628470" y="6295294"/>
                  </a:lnTo>
                  <a:lnTo>
                    <a:pt x="640645" y="6296374"/>
                  </a:lnTo>
                  <a:cubicBezTo>
                    <a:pt x="757100" y="6318017"/>
                    <a:pt x="838813" y="6368685"/>
                    <a:pt x="838813" y="6427738"/>
                  </a:cubicBezTo>
                  <a:cubicBezTo>
                    <a:pt x="838813" y="6506476"/>
                    <a:pt x="693545" y="6570306"/>
                    <a:pt x="514348" y="6570306"/>
                  </a:cubicBezTo>
                  <a:cubicBezTo>
                    <a:pt x="335151" y="6570306"/>
                    <a:pt x="189883" y="6506476"/>
                    <a:pt x="189883" y="6427738"/>
                  </a:cubicBezTo>
                  <a:cubicBezTo>
                    <a:pt x="189883" y="6368685"/>
                    <a:pt x="271597" y="6318017"/>
                    <a:pt x="388052" y="6296374"/>
                  </a:cubicBezTo>
                  <a:lnTo>
                    <a:pt x="390662" y="6296142"/>
                  </a:lnTo>
                  <a:lnTo>
                    <a:pt x="333223" y="4615990"/>
                  </a:lnTo>
                  <a:lnTo>
                    <a:pt x="325568" y="4545115"/>
                  </a:lnTo>
                  <a:cubicBezTo>
                    <a:pt x="218281" y="3610933"/>
                    <a:pt x="0" y="1972128"/>
                    <a:pt x="0" y="766937"/>
                  </a:cubicBezTo>
                  <a:cubicBezTo>
                    <a:pt x="0" y="343371"/>
                    <a:pt x="219275" y="2"/>
                    <a:pt x="489764" y="2"/>
                  </a:cubicBezTo>
                  <a:lnTo>
                    <a:pt x="514348" y="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7"/>
            <p:cNvSpPr/>
            <p:nvPr/>
          </p:nvSpPr>
          <p:spPr>
            <a:xfrm>
              <a:off x="6787940" y="3069004"/>
              <a:ext cx="478134" cy="1756350"/>
            </a:xfrm>
            <a:custGeom>
              <a:rect b="b" l="l" r="r" t="t"/>
              <a:pathLst>
                <a:path extrusionOk="0" h="1756350" w="478134">
                  <a:moveTo>
                    <a:pt x="0" y="0"/>
                  </a:moveTo>
                  <a:lnTo>
                    <a:pt x="478134" y="28114"/>
                  </a:lnTo>
                  <a:lnTo>
                    <a:pt x="469308" y="102765"/>
                  </a:lnTo>
                  <a:cubicBezTo>
                    <a:pt x="446629" y="292457"/>
                    <a:pt x="425087" y="467067"/>
                    <a:pt x="406416" y="620042"/>
                  </a:cubicBezTo>
                  <a:lnTo>
                    <a:pt x="391751" y="742847"/>
                  </a:lnTo>
                  <a:lnTo>
                    <a:pt x="352771" y="1756350"/>
                  </a:lnTo>
                  <a:lnTo>
                    <a:pt x="116086" y="1742433"/>
                  </a:lnTo>
                  <a:lnTo>
                    <a:pt x="79832" y="681942"/>
                  </a:lnTo>
                  <a:lnTo>
                    <a:pt x="73146" y="620043"/>
                  </a:lnTo>
                  <a:cubicBezTo>
                    <a:pt x="55577" y="467068"/>
                    <a:pt x="34601" y="292458"/>
                    <a:pt x="12112" y="102766"/>
                  </a:cubicBezTo>
                  <a:close/>
                </a:path>
              </a:pathLst>
            </a:custGeom>
            <a:solidFill>
              <a:srgbClr val="EF3F36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3" name="Google Shape;113;p7"/>
          <p:cNvGrpSpPr/>
          <p:nvPr/>
        </p:nvGrpSpPr>
        <p:grpSpPr>
          <a:xfrm rot="983370">
            <a:off x="2165274" y="3752333"/>
            <a:ext cx="2046571" cy="2455028"/>
            <a:chOff x="3955752" y="2330555"/>
            <a:chExt cx="4115504" cy="4339803"/>
          </a:xfrm>
        </p:grpSpPr>
        <p:sp>
          <p:nvSpPr>
            <p:cNvPr id="114" name="Google Shape;114;p7"/>
            <p:cNvSpPr/>
            <p:nvPr/>
          </p:nvSpPr>
          <p:spPr>
            <a:xfrm rot="1302653">
              <a:off x="4215246" y="5728324"/>
              <a:ext cx="2206570" cy="553537"/>
            </a:xfrm>
            <a:prstGeom prst="roundRect">
              <a:avLst>
                <a:gd fmla="val 50000" name="adj"/>
              </a:avLst>
            </a:prstGeom>
            <a:solidFill>
              <a:srgbClr val="A97B5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7"/>
            <p:cNvSpPr/>
            <p:nvPr/>
          </p:nvSpPr>
          <p:spPr>
            <a:xfrm rot="3031685">
              <a:off x="4663994" y="2792990"/>
              <a:ext cx="2074608" cy="2153266"/>
            </a:xfrm>
            <a:custGeom>
              <a:rect b="b" l="l" r="r" t="t"/>
              <a:pathLst>
                <a:path extrusionOk="0" h="2153266" w="2074608">
                  <a:moveTo>
                    <a:pt x="1037304" y="0"/>
                  </a:moveTo>
                  <a:cubicBezTo>
                    <a:pt x="1610191" y="0"/>
                    <a:pt x="2074608" y="482025"/>
                    <a:pt x="2074608" y="1076633"/>
                  </a:cubicBezTo>
                  <a:cubicBezTo>
                    <a:pt x="2074608" y="1671241"/>
                    <a:pt x="1610191" y="2153266"/>
                    <a:pt x="1037304" y="2153266"/>
                  </a:cubicBezTo>
                  <a:cubicBezTo>
                    <a:pt x="464417" y="2153266"/>
                    <a:pt x="0" y="1671241"/>
                    <a:pt x="0" y="1076633"/>
                  </a:cubicBezTo>
                  <a:lnTo>
                    <a:pt x="2535" y="1024529"/>
                  </a:lnTo>
                  <a:lnTo>
                    <a:pt x="100609" y="998356"/>
                  </a:lnTo>
                  <a:cubicBezTo>
                    <a:pt x="490381" y="872527"/>
                    <a:pt x="781598" y="514525"/>
                    <a:pt x="824095" y="80206"/>
                  </a:cubicBezTo>
                  <a:lnTo>
                    <a:pt x="826915" y="22230"/>
                  </a:lnTo>
                  <a:lnTo>
                    <a:pt x="828251" y="21874"/>
                  </a:lnTo>
                  <a:cubicBezTo>
                    <a:pt x="895777" y="7532"/>
                    <a:pt x="965693" y="0"/>
                    <a:pt x="1037304" y="0"/>
                  </a:cubicBezTo>
                  <a:close/>
                </a:path>
              </a:pathLst>
            </a:custGeom>
            <a:solidFill>
              <a:srgbClr val="A97B5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7"/>
            <p:cNvSpPr/>
            <p:nvPr/>
          </p:nvSpPr>
          <p:spPr>
            <a:xfrm rot="812025">
              <a:off x="4308438" y="2682105"/>
              <a:ext cx="3410132" cy="3418811"/>
            </a:xfrm>
            <a:custGeom>
              <a:rect b="b" l="l" r="r" t="t"/>
              <a:pathLst>
                <a:path extrusionOk="0" h="3418811" w="3410132">
                  <a:moveTo>
                    <a:pt x="2781408" y="359481"/>
                  </a:moveTo>
                  <a:cubicBezTo>
                    <a:pt x="2893741" y="434122"/>
                    <a:pt x="2911147" y="617019"/>
                    <a:pt x="2839764" y="813766"/>
                  </a:cubicBezTo>
                  <a:lnTo>
                    <a:pt x="2838032" y="817752"/>
                  </a:lnTo>
                  <a:lnTo>
                    <a:pt x="2851844" y="812299"/>
                  </a:lnTo>
                  <a:cubicBezTo>
                    <a:pt x="2928940" y="790171"/>
                    <a:pt x="3000863" y="795128"/>
                    <a:pt x="3057029" y="832448"/>
                  </a:cubicBezTo>
                  <a:cubicBezTo>
                    <a:pt x="3169363" y="907089"/>
                    <a:pt x="3186769" y="1089987"/>
                    <a:pt x="3115386" y="1286733"/>
                  </a:cubicBezTo>
                  <a:lnTo>
                    <a:pt x="3109273" y="1300801"/>
                  </a:lnTo>
                  <a:lnTo>
                    <a:pt x="3139374" y="1288917"/>
                  </a:lnTo>
                  <a:cubicBezTo>
                    <a:pt x="3216470" y="1266789"/>
                    <a:pt x="3288393" y="1271746"/>
                    <a:pt x="3344560" y="1309066"/>
                  </a:cubicBezTo>
                  <a:cubicBezTo>
                    <a:pt x="3494337" y="1408587"/>
                    <a:pt x="3346831" y="1812144"/>
                    <a:pt x="3302164" y="1961218"/>
                  </a:cubicBezTo>
                  <a:cubicBezTo>
                    <a:pt x="3263080" y="2091657"/>
                    <a:pt x="3137865" y="2469298"/>
                    <a:pt x="3041878" y="2594245"/>
                  </a:cubicBezTo>
                  <a:lnTo>
                    <a:pt x="3025906" y="2612321"/>
                  </a:lnTo>
                  <a:lnTo>
                    <a:pt x="2992960" y="2673758"/>
                  </a:lnTo>
                  <a:cubicBezTo>
                    <a:pt x="2965847" y="2718671"/>
                    <a:pt x="2936182" y="2762618"/>
                    <a:pt x="2903938" y="2805416"/>
                  </a:cubicBezTo>
                  <a:cubicBezTo>
                    <a:pt x="2388034" y="3490185"/>
                    <a:pt x="1407267" y="3621481"/>
                    <a:pt x="713335" y="3098673"/>
                  </a:cubicBezTo>
                  <a:cubicBezTo>
                    <a:pt x="496481" y="2935295"/>
                    <a:pt x="333300" y="2727374"/>
                    <a:pt x="227168" y="2497807"/>
                  </a:cubicBezTo>
                  <a:lnTo>
                    <a:pt x="203585" y="2439622"/>
                  </a:lnTo>
                  <a:lnTo>
                    <a:pt x="198866" y="2434173"/>
                  </a:lnTo>
                  <a:cubicBezTo>
                    <a:pt x="82001" y="2278232"/>
                    <a:pt x="0" y="1913164"/>
                    <a:pt x="0" y="1487676"/>
                  </a:cubicBezTo>
                  <a:cubicBezTo>
                    <a:pt x="0" y="920358"/>
                    <a:pt x="145779" y="460455"/>
                    <a:pt x="325606" y="460455"/>
                  </a:cubicBezTo>
                  <a:cubicBezTo>
                    <a:pt x="393041" y="460455"/>
                    <a:pt x="455688" y="525129"/>
                    <a:pt x="507655" y="635888"/>
                  </a:cubicBezTo>
                  <a:lnTo>
                    <a:pt x="546838" y="737880"/>
                  </a:lnTo>
                  <a:lnTo>
                    <a:pt x="568963" y="810567"/>
                  </a:lnTo>
                  <a:cubicBezTo>
                    <a:pt x="566178" y="1128228"/>
                    <a:pt x="854464" y="1572921"/>
                    <a:pt x="1172124" y="1575706"/>
                  </a:cubicBezTo>
                  <a:lnTo>
                    <a:pt x="1107255" y="1563767"/>
                  </a:lnTo>
                  <a:cubicBezTo>
                    <a:pt x="1424916" y="1566553"/>
                    <a:pt x="1716528" y="1138317"/>
                    <a:pt x="1719314" y="820656"/>
                  </a:cubicBezTo>
                  <a:lnTo>
                    <a:pt x="1723490" y="344611"/>
                  </a:lnTo>
                  <a:lnTo>
                    <a:pt x="1768458" y="235459"/>
                  </a:lnTo>
                  <a:cubicBezTo>
                    <a:pt x="1936645" y="37201"/>
                    <a:pt x="2068928" y="-54071"/>
                    <a:pt x="2199984" y="33010"/>
                  </a:cubicBezTo>
                  <a:cubicBezTo>
                    <a:pt x="2293595" y="95210"/>
                    <a:pt x="2405838" y="234738"/>
                    <a:pt x="2371158" y="392662"/>
                  </a:cubicBezTo>
                  <a:lnTo>
                    <a:pt x="2347831" y="472538"/>
                  </a:lnTo>
                  <a:lnTo>
                    <a:pt x="2349856" y="473683"/>
                  </a:lnTo>
                  <a:lnTo>
                    <a:pt x="2418267" y="418137"/>
                  </a:lnTo>
                  <a:cubicBezTo>
                    <a:pt x="2550419" y="324980"/>
                    <a:pt x="2687797" y="297280"/>
                    <a:pt x="2781408" y="359481"/>
                  </a:cubicBezTo>
                  <a:close/>
                </a:path>
              </a:pathLst>
            </a:custGeom>
            <a:solidFill>
              <a:srgbClr val="C49A6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7"/>
            <p:cNvSpPr/>
            <p:nvPr/>
          </p:nvSpPr>
          <p:spPr>
            <a:xfrm rot="1302653">
              <a:off x="4432081" y="5459739"/>
              <a:ext cx="2002316" cy="553537"/>
            </a:xfrm>
            <a:prstGeom prst="roundRect">
              <a:avLst>
                <a:gd fmla="val 50000" name="adj"/>
              </a:avLst>
            </a:prstGeom>
            <a:solidFill>
              <a:srgbClr val="C49A6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8" name="Google Shape;118;p7"/>
            <p:cNvGrpSpPr/>
            <p:nvPr/>
          </p:nvGrpSpPr>
          <p:grpSpPr>
            <a:xfrm rot="2575764">
              <a:off x="6776743" y="3249767"/>
              <a:ext cx="251281" cy="203374"/>
              <a:chOff x="5142270" y="150003"/>
              <a:chExt cx="403124" cy="366059"/>
            </a:xfrm>
          </p:grpSpPr>
          <p:cxnSp>
            <p:nvCxnSpPr>
              <p:cNvPr id="119" name="Google Shape;119;p7"/>
              <p:cNvCxnSpPr/>
              <p:nvPr/>
            </p:nvCxnSpPr>
            <p:spPr>
              <a:xfrm>
                <a:off x="5142271" y="150003"/>
                <a:ext cx="403123" cy="351442"/>
              </a:xfrm>
              <a:prstGeom prst="straightConnector1">
                <a:avLst/>
              </a:prstGeom>
              <a:noFill/>
              <a:ln cap="rnd" cmpd="sng" w="63500">
                <a:solidFill>
                  <a:srgbClr val="7F6F5B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0" name="Google Shape;120;p7"/>
              <p:cNvCxnSpPr/>
              <p:nvPr/>
            </p:nvCxnSpPr>
            <p:spPr>
              <a:xfrm flipH="1">
                <a:off x="5142270" y="164620"/>
                <a:ext cx="403123" cy="351442"/>
              </a:xfrm>
              <a:prstGeom prst="straightConnector1">
                <a:avLst/>
              </a:prstGeom>
              <a:noFill/>
              <a:ln cap="rnd" cmpd="sng" w="63500">
                <a:solidFill>
                  <a:srgbClr val="7F6F5B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121" name="Google Shape;121;p7"/>
            <p:cNvGrpSpPr/>
            <p:nvPr/>
          </p:nvGrpSpPr>
          <p:grpSpPr>
            <a:xfrm rot="2575764">
              <a:off x="7154653" y="3723285"/>
              <a:ext cx="251281" cy="203374"/>
              <a:chOff x="5142270" y="150003"/>
              <a:chExt cx="403124" cy="366059"/>
            </a:xfrm>
          </p:grpSpPr>
          <p:cxnSp>
            <p:nvCxnSpPr>
              <p:cNvPr id="122" name="Google Shape;122;p7"/>
              <p:cNvCxnSpPr/>
              <p:nvPr/>
            </p:nvCxnSpPr>
            <p:spPr>
              <a:xfrm>
                <a:off x="5142271" y="150003"/>
                <a:ext cx="403123" cy="351442"/>
              </a:xfrm>
              <a:prstGeom prst="straightConnector1">
                <a:avLst/>
              </a:prstGeom>
              <a:noFill/>
              <a:ln cap="rnd" cmpd="sng" w="63500">
                <a:solidFill>
                  <a:srgbClr val="7F6F5B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3" name="Google Shape;123;p7"/>
              <p:cNvCxnSpPr/>
              <p:nvPr/>
            </p:nvCxnSpPr>
            <p:spPr>
              <a:xfrm flipH="1">
                <a:off x="5142270" y="164620"/>
                <a:ext cx="403123" cy="351442"/>
              </a:xfrm>
              <a:prstGeom prst="straightConnector1">
                <a:avLst/>
              </a:prstGeom>
              <a:noFill/>
              <a:ln cap="rnd" cmpd="sng" w="63500">
                <a:solidFill>
                  <a:srgbClr val="7F6F5B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124" name="Google Shape;124;p7"/>
            <p:cNvGrpSpPr/>
            <p:nvPr/>
          </p:nvGrpSpPr>
          <p:grpSpPr>
            <a:xfrm rot="2575764">
              <a:off x="7310373" y="4252768"/>
              <a:ext cx="251281" cy="203374"/>
              <a:chOff x="5142270" y="150003"/>
              <a:chExt cx="403124" cy="366059"/>
            </a:xfrm>
          </p:grpSpPr>
          <p:cxnSp>
            <p:nvCxnSpPr>
              <p:cNvPr id="125" name="Google Shape;125;p7"/>
              <p:cNvCxnSpPr/>
              <p:nvPr/>
            </p:nvCxnSpPr>
            <p:spPr>
              <a:xfrm>
                <a:off x="5142271" y="150003"/>
                <a:ext cx="403123" cy="351442"/>
              </a:xfrm>
              <a:prstGeom prst="straightConnector1">
                <a:avLst/>
              </a:prstGeom>
              <a:noFill/>
              <a:ln cap="rnd" cmpd="sng" w="63500">
                <a:solidFill>
                  <a:srgbClr val="7F6F5B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6" name="Google Shape;126;p7"/>
              <p:cNvCxnSpPr/>
              <p:nvPr/>
            </p:nvCxnSpPr>
            <p:spPr>
              <a:xfrm flipH="1">
                <a:off x="5142270" y="164620"/>
                <a:ext cx="403123" cy="351442"/>
              </a:xfrm>
              <a:prstGeom prst="straightConnector1">
                <a:avLst/>
              </a:prstGeom>
              <a:noFill/>
              <a:ln cap="rnd" cmpd="sng" w="63500">
                <a:solidFill>
                  <a:srgbClr val="7F6F5B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127" name="Google Shape;127;p7"/>
            <p:cNvCxnSpPr/>
            <p:nvPr/>
          </p:nvCxnSpPr>
          <p:spPr>
            <a:xfrm flipH="1">
              <a:off x="4471691" y="5522227"/>
              <a:ext cx="157226" cy="224663"/>
            </a:xfrm>
            <a:prstGeom prst="straightConnector1">
              <a:avLst/>
            </a:prstGeom>
            <a:noFill/>
            <a:ln cap="rnd" cmpd="sng" w="63500">
              <a:solidFill>
                <a:srgbClr val="7F6F5B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8" name="Google Shape;128;p7"/>
            <p:cNvCxnSpPr/>
            <p:nvPr/>
          </p:nvCxnSpPr>
          <p:spPr>
            <a:xfrm flipH="1">
              <a:off x="4729323" y="5673687"/>
              <a:ext cx="109432" cy="237486"/>
            </a:xfrm>
            <a:prstGeom prst="straightConnector1">
              <a:avLst/>
            </a:prstGeom>
            <a:noFill/>
            <a:ln cap="rnd" cmpd="sng" w="63500">
              <a:solidFill>
                <a:srgbClr val="7F6F5B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9" name="Google Shape;129;p7"/>
            <p:cNvCxnSpPr/>
            <p:nvPr/>
          </p:nvCxnSpPr>
          <p:spPr>
            <a:xfrm flipH="1">
              <a:off x="5028680" y="5817254"/>
              <a:ext cx="98277" cy="187838"/>
            </a:xfrm>
            <a:prstGeom prst="straightConnector1">
              <a:avLst/>
            </a:prstGeom>
            <a:noFill/>
            <a:ln cap="rnd" cmpd="sng" w="63500">
              <a:solidFill>
                <a:srgbClr val="7F6F5B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0" name="Google Shape;130;p7"/>
            <p:cNvCxnSpPr/>
            <p:nvPr/>
          </p:nvCxnSpPr>
          <p:spPr>
            <a:xfrm flipH="1">
              <a:off x="5316883" y="5963345"/>
              <a:ext cx="98278" cy="171984"/>
            </a:xfrm>
            <a:prstGeom prst="straightConnector1">
              <a:avLst/>
            </a:prstGeom>
            <a:noFill/>
            <a:ln cap="rnd" cmpd="sng" w="63500">
              <a:solidFill>
                <a:srgbClr val="7F6F5B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1" name="Google Shape;131;p7"/>
            <p:cNvCxnSpPr/>
            <p:nvPr/>
          </p:nvCxnSpPr>
          <p:spPr>
            <a:xfrm flipH="1">
              <a:off x="5659448" y="6066502"/>
              <a:ext cx="98278" cy="171984"/>
            </a:xfrm>
            <a:prstGeom prst="straightConnector1">
              <a:avLst/>
            </a:prstGeom>
            <a:noFill/>
            <a:ln cap="rnd" cmpd="sng" w="63500">
              <a:solidFill>
                <a:srgbClr val="7F6F5B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2" name="Google Shape;132;p7"/>
            <p:cNvCxnSpPr/>
            <p:nvPr/>
          </p:nvCxnSpPr>
          <p:spPr>
            <a:xfrm>
              <a:off x="6000612" y="6122998"/>
              <a:ext cx="25784" cy="262956"/>
            </a:xfrm>
            <a:prstGeom prst="straightConnector1">
              <a:avLst/>
            </a:prstGeom>
            <a:noFill/>
            <a:ln cap="rnd" cmpd="sng" w="63500">
              <a:solidFill>
                <a:srgbClr val="7F6F5B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33" name="Google Shape;133;p7"/>
          <p:cNvGrpSpPr/>
          <p:nvPr/>
        </p:nvGrpSpPr>
        <p:grpSpPr>
          <a:xfrm>
            <a:off x="2586799" y="4522847"/>
            <a:ext cx="883416" cy="883416"/>
            <a:chOff x="4775723" y="3505536"/>
            <a:chExt cx="1800000" cy="1800000"/>
          </a:xfrm>
        </p:grpSpPr>
        <p:sp>
          <p:nvSpPr>
            <p:cNvPr id="134" name="Google Shape;134;p7"/>
            <p:cNvSpPr/>
            <p:nvPr/>
          </p:nvSpPr>
          <p:spPr>
            <a:xfrm>
              <a:off x="4775723" y="3505536"/>
              <a:ext cx="1800000" cy="1800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7"/>
            <p:cNvSpPr/>
            <p:nvPr/>
          </p:nvSpPr>
          <p:spPr>
            <a:xfrm>
              <a:off x="5881373" y="3543718"/>
              <a:ext cx="632368" cy="1141891"/>
            </a:xfrm>
            <a:custGeom>
              <a:rect b="b" l="l" r="r" t="t"/>
              <a:pathLst>
                <a:path extrusionOk="0" h="1141891" w="632368">
                  <a:moveTo>
                    <a:pt x="632368" y="1141891"/>
                  </a:moveTo>
                  <a:cubicBezTo>
                    <a:pt x="266006" y="1027941"/>
                    <a:pt x="0" y="686211"/>
                    <a:pt x="0" y="282353"/>
                  </a:cubicBezTo>
                  <a:cubicBezTo>
                    <a:pt x="0" y="220221"/>
                    <a:pt x="6296" y="159560"/>
                    <a:pt x="18285" y="100972"/>
                  </a:cubicBezTo>
                  <a:lnTo>
                    <a:pt x="49629" y="0"/>
                  </a:lnTo>
                </a:path>
              </a:pathLst>
            </a:custGeom>
            <a:noFill/>
            <a:ln cap="flat" cmpd="sng" w="25400">
              <a:solidFill>
                <a:srgbClr val="FF0000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7"/>
            <p:cNvSpPr/>
            <p:nvPr/>
          </p:nvSpPr>
          <p:spPr>
            <a:xfrm rot="10800000">
              <a:off x="4800871" y="4116901"/>
              <a:ext cx="632368" cy="1141891"/>
            </a:xfrm>
            <a:custGeom>
              <a:rect b="b" l="l" r="r" t="t"/>
              <a:pathLst>
                <a:path extrusionOk="0" h="1141891" w="632368">
                  <a:moveTo>
                    <a:pt x="632368" y="1141891"/>
                  </a:moveTo>
                  <a:cubicBezTo>
                    <a:pt x="266006" y="1027941"/>
                    <a:pt x="0" y="686211"/>
                    <a:pt x="0" y="282353"/>
                  </a:cubicBezTo>
                  <a:cubicBezTo>
                    <a:pt x="0" y="220221"/>
                    <a:pt x="6296" y="159560"/>
                    <a:pt x="18285" y="100972"/>
                  </a:cubicBezTo>
                  <a:lnTo>
                    <a:pt x="49629" y="0"/>
                  </a:lnTo>
                </a:path>
              </a:pathLst>
            </a:custGeom>
            <a:noFill/>
            <a:ln cap="flat" cmpd="sng" w="25400">
              <a:solidFill>
                <a:srgbClr val="FF0000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7" name="Google Shape;137;p7"/>
          <p:cNvSpPr txBox="1"/>
          <p:nvPr/>
        </p:nvSpPr>
        <p:spPr>
          <a:xfrm rot="5400000">
            <a:off x="-679350" y="642755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F1E6E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100">
              <a:solidFill>
                <a:srgbClr val="F1E6E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p:transition spd="slow"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90_Sports_Template_SlidesMania_8">
  <p:cSld name="0090_Sports_Template_SlidesMania_8">
    <p:bg>
      <p:bgPr>
        <a:solidFill>
          <a:srgbClr val="F2F2F2"/>
        </a:soli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/>
          <p:nvPr/>
        </p:nvSpPr>
        <p:spPr>
          <a:xfrm>
            <a:off x="0" y="0"/>
            <a:ext cx="12192000" cy="3317486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0" name="Google Shape;140;p8"/>
          <p:cNvGrpSpPr/>
          <p:nvPr/>
        </p:nvGrpSpPr>
        <p:grpSpPr>
          <a:xfrm>
            <a:off x="778510" y="4803946"/>
            <a:ext cx="1325923" cy="958259"/>
            <a:chOff x="778510" y="4803946"/>
            <a:chExt cx="1325923" cy="958259"/>
          </a:xfrm>
        </p:grpSpPr>
        <p:sp>
          <p:nvSpPr>
            <p:cNvPr id="141" name="Google Shape;141;p8"/>
            <p:cNvSpPr/>
            <p:nvPr/>
          </p:nvSpPr>
          <p:spPr>
            <a:xfrm>
              <a:off x="1844924" y="5538171"/>
              <a:ext cx="89964" cy="196566"/>
            </a:xfrm>
            <a:prstGeom prst="rect">
              <a:avLst/>
            </a:prstGeom>
            <a:solidFill>
              <a:srgbClr val="808083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959970" y="5539531"/>
              <a:ext cx="89964" cy="196566"/>
            </a:xfrm>
            <a:prstGeom prst="rect">
              <a:avLst/>
            </a:prstGeom>
            <a:solidFill>
              <a:srgbClr val="808083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8"/>
            <p:cNvSpPr/>
            <p:nvPr/>
          </p:nvSpPr>
          <p:spPr>
            <a:xfrm rot="-300586">
              <a:off x="1226944" y="5392109"/>
              <a:ext cx="793316" cy="264135"/>
            </a:xfrm>
            <a:custGeom>
              <a:rect b="b" l="l" r="r" t="t"/>
              <a:pathLst>
                <a:path extrusionOk="0" h="931607" w="1750142">
                  <a:moveTo>
                    <a:pt x="519881" y="0"/>
                  </a:moveTo>
                  <a:lnTo>
                    <a:pt x="1230261" y="0"/>
                  </a:lnTo>
                  <a:cubicBezTo>
                    <a:pt x="1517383" y="0"/>
                    <a:pt x="1750142" y="232759"/>
                    <a:pt x="1750142" y="519881"/>
                  </a:cubicBezTo>
                  <a:lnTo>
                    <a:pt x="1750142" y="726406"/>
                  </a:lnTo>
                  <a:lnTo>
                    <a:pt x="1657222" y="779337"/>
                  </a:lnTo>
                  <a:cubicBezTo>
                    <a:pt x="1457052" y="873417"/>
                    <a:pt x="1180520" y="931607"/>
                    <a:pt x="875071" y="931607"/>
                  </a:cubicBezTo>
                  <a:cubicBezTo>
                    <a:pt x="569622" y="931607"/>
                    <a:pt x="293090" y="873417"/>
                    <a:pt x="92920" y="779337"/>
                  </a:cubicBezTo>
                  <a:lnTo>
                    <a:pt x="0" y="726406"/>
                  </a:lnTo>
                  <a:lnTo>
                    <a:pt x="0" y="519881"/>
                  </a:lnTo>
                  <a:cubicBezTo>
                    <a:pt x="0" y="232759"/>
                    <a:pt x="232759" y="0"/>
                    <a:pt x="519881" y="0"/>
                  </a:cubicBezTo>
                  <a:close/>
                </a:path>
              </a:pathLst>
            </a:custGeom>
            <a:solidFill>
              <a:srgbClr val="484849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8"/>
            <p:cNvSpPr/>
            <p:nvPr/>
          </p:nvSpPr>
          <p:spPr>
            <a:xfrm rot="713145">
              <a:off x="922201" y="5410146"/>
              <a:ext cx="294848" cy="219171"/>
            </a:xfrm>
            <a:custGeom>
              <a:rect b="b" l="l" r="r" t="t"/>
              <a:pathLst>
                <a:path extrusionOk="0" h="931607" w="1750142">
                  <a:moveTo>
                    <a:pt x="519881" y="0"/>
                  </a:moveTo>
                  <a:lnTo>
                    <a:pt x="1230261" y="0"/>
                  </a:lnTo>
                  <a:cubicBezTo>
                    <a:pt x="1517383" y="0"/>
                    <a:pt x="1750142" y="232759"/>
                    <a:pt x="1750142" y="519881"/>
                  </a:cubicBezTo>
                  <a:lnTo>
                    <a:pt x="1750142" y="726406"/>
                  </a:lnTo>
                  <a:lnTo>
                    <a:pt x="1657222" y="779337"/>
                  </a:lnTo>
                  <a:cubicBezTo>
                    <a:pt x="1457052" y="873417"/>
                    <a:pt x="1180520" y="931607"/>
                    <a:pt x="875071" y="931607"/>
                  </a:cubicBezTo>
                  <a:cubicBezTo>
                    <a:pt x="569622" y="931607"/>
                    <a:pt x="293090" y="873417"/>
                    <a:pt x="92920" y="779337"/>
                  </a:cubicBezTo>
                  <a:lnTo>
                    <a:pt x="0" y="726406"/>
                  </a:lnTo>
                  <a:lnTo>
                    <a:pt x="0" y="519881"/>
                  </a:lnTo>
                  <a:cubicBezTo>
                    <a:pt x="0" y="232759"/>
                    <a:pt x="232759" y="0"/>
                    <a:pt x="519881" y="0"/>
                  </a:cubicBezTo>
                  <a:close/>
                </a:path>
              </a:pathLst>
            </a:custGeom>
            <a:solidFill>
              <a:srgbClr val="484849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8"/>
            <p:cNvSpPr/>
            <p:nvPr/>
          </p:nvSpPr>
          <p:spPr>
            <a:xfrm>
              <a:off x="918257" y="4803946"/>
              <a:ext cx="1094947" cy="778585"/>
            </a:xfrm>
            <a:custGeom>
              <a:rect b="b" l="l" r="r" t="t"/>
              <a:pathLst>
                <a:path extrusionOk="0" h="778585" w="1094947">
                  <a:moveTo>
                    <a:pt x="0" y="0"/>
                  </a:moveTo>
                  <a:lnTo>
                    <a:pt x="469764" y="0"/>
                  </a:lnTo>
                  <a:lnTo>
                    <a:pt x="466820" y="8276"/>
                  </a:lnTo>
                  <a:cubicBezTo>
                    <a:pt x="461944" y="29069"/>
                    <a:pt x="473535" y="50599"/>
                    <a:pt x="473535" y="72650"/>
                  </a:cubicBezTo>
                  <a:cubicBezTo>
                    <a:pt x="473535" y="182907"/>
                    <a:pt x="523406" y="280116"/>
                    <a:pt x="620783" y="337518"/>
                  </a:cubicBezTo>
                  <a:lnTo>
                    <a:pt x="651763" y="352190"/>
                  </a:lnTo>
                  <a:lnTo>
                    <a:pt x="651763" y="355536"/>
                  </a:lnTo>
                  <a:lnTo>
                    <a:pt x="770153" y="355536"/>
                  </a:lnTo>
                  <a:cubicBezTo>
                    <a:pt x="949532" y="355536"/>
                    <a:pt x="1094947" y="461234"/>
                    <a:pt x="1094947" y="591618"/>
                  </a:cubicBezTo>
                  <a:lnTo>
                    <a:pt x="1094947" y="685402"/>
                  </a:lnTo>
                  <a:lnTo>
                    <a:pt x="1036896" y="709438"/>
                  </a:lnTo>
                  <a:cubicBezTo>
                    <a:pt x="911840" y="752161"/>
                    <a:pt x="739077" y="778585"/>
                    <a:pt x="548249" y="778585"/>
                  </a:cubicBezTo>
                  <a:cubicBezTo>
                    <a:pt x="357421" y="778585"/>
                    <a:pt x="184658" y="752161"/>
                    <a:pt x="59603" y="709438"/>
                  </a:cubicBezTo>
                  <a:lnTo>
                    <a:pt x="1551" y="685402"/>
                  </a:lnTo>
                  <a:lnTo>
                    <a:pt x="1551" y="638839"/>
                  </a:lnTo>
                  <a:lnTo>
                    <a:pt x="0" y="6388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8"/>
            <p:cNvSpPr/>
            <p:nvPr/>
          </p:nvSpPr>
          <p:spPr>
            <a:xfrm flipH="1">
              <a:off x="778510" y="5691584"/>
              <a:ext cx="1325923" cy="70621"/>
            </a:xfrm>
            <a:prstGeom prst="trapezoid">
              <a:avLst>
                <a:gd fmla="val 108003" name="adj"/>
              </a:avLst>
            </a:prstGeom>
            <a:solidFill>
              <a:srgbClr val="808083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8"/>
            <p:cNvSpPr/>
            <p:nvPr/>
          </p:nvSpPr>
          <p:spPr>
            <a:xfrm>
              <a:off x="1242601" y="4922961"/>
              <a:ext cx="173851" cy="85231"/>
            </a:xfrm>
            <a:custGeom>
              <a:rect b="b" l="l" r="r" t="t"/>
              <a:pathLst>
                <a:path extrusionOk="0" h="136424" w="278275">
                  <a:moveTo>
                    <a:pt x="0" y="0"/>
                  </a:moveTo>
                  <a:lnTo>
                    <a:pt x="268443" y="0"/>
                  </a:lnTo>
                  <a:lnTo>
                    <a:pt x="278275" y="136424"/>
                  </a:lnTo>
                  <a:lnTo>
                    <a:pt x="0" y="1265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3816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8"/>
            <p:cNvSpPr/>
            <p:nvPr/>
          </p:nvSpPr>
          <p:spPr>
            <a:xfrm rot="-2058665">
              <a:off x="1320052" y="5090371"/>
              <a:ext cx="167709" cy="79087"/>
            </a:xfrm>
            <a:prstGeom prst="rect">
              <a:avLst/>
            </a:prstGeom>
            <a:solidFill>
              <a:srgbClr val="EF3816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8"/>
            <p:cNvSpPr/>
            <p:nvPr/>
          </p:nvSpPr>
          <p:spPr>
            <a:xfrm rot="-4073088">
              <a:off x="1518177" y="5177852"/>
              <a:ext cx="167709" cy="89222"/>
            </a:xfrm>
            <a:custGeom>
              <a:rect b="b" l="l" r="r" t="t"/>
              <a:pathLst>
                <a:path extrusionOk="0" h="142813" w="268443">
                  <a:moveTo>
                    <a:pt x="0" y="16222"/>
                  </a:moveTo>
                  <a:lnTo>
                    <a:pt x="230011" y="0"/>
                  </a:lnTo>
                  <a:lnTo>
                    <a:pt x="268443" y="142813"/>
                  </a:lnTo>
                  <a:lnTo>
                    <a:pt x="0" y="142813"/>
                  </a:lnTo>
                  <a:lnTo>
                    <a:pt x="0" y="16222"/>
                  </a:lnTo>
                  <a:close/>
                </a:path>
              </a:pathLst>
            </a:custGeom>
            <a:solidFill>
              <a:srgbClr val="EF3816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0" name="Google Shape;150;p8"/>
          <p:cNvGrpSpPr/>
          <p:nvPr/>
        </p:nvGrpSpPr>
        <p:grpSpPr>
          <a:xfrm>
            <a:off x="424238" y="5157324"/>
            <a:ext cx="1325923" cy="958259"/>
            <a:chOff x="3285406" y="5629152"/>
            <a:chExt cx="1325923" cy="958259"/>
          </a:xfrm>
        </p:grpSpPr>
        <p:sp>
          <p:nvSpPr>
            <p:cNvPr id="151" name="Google Shape;151;p8"/>
            <p:cNvSpPr/>
            <p:nvPr/>
          </p:nvSpPr>
          <p:spPr>
            <a:xfrm>
              <a:off x="3503774" y="6378241"/>
              <a:ext cx="89964" cy="196566"/>
            </a:xfrm>
            <a:prstGeom prst="rect">
              <a:avLst/>
            </a:prstGeom>
            <a:solidFill>
              <a:srgbClr val="808083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2" name="Google Shape;152;p8"/>
            <p:cNvGrpSpPr/>
            <p:nvPr/>
          </p:nvGrpSpPr>
          <p:grpSpPr>
            <a:xfrm>
              <a:off x="3285406" y="5629152"/>
              <a:ext cx="1325923" cy="958259"/>
              <a:chOff x="375058" y="5118078"/>
              <a:chExt cx="1325923" cy="958259"/>
            </a:xfrm>
          </p:grpSpPr>
          <p:sp>
            <p:nvSpPr>
              <p:cNvPr id="153" name="Google Shape;153;p8"/>
              <p:cNvSpPr/>
              <p:nvPr/>
            </p:nvSpPr>
            <p:spPr>
              <a:xfrm>
                <a:off x="1441472" y="5852303"/>
                <a:ext cx="89964" cy="196566"/>
              </a:xfrm>
              <a:prstGeom prst="rect">
                <a:avLst/>
              </a:prstGeom>
              <a:solidFill>
                <a:srgbClr val="80808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" name="Google Shape;154;p8"/>
              <p:cNvSpPr/>
              <p:nvPr/>
            </p:nvSpPr>
            <p:spPr>
              <a:xfrm rot="-300586">
                <a:off x="823492" y="5706241"/>
                <a:ext cx="793316" cy="264135"/>
              </a:xfrm>
              <a:custGeom>
                <a:rect b="b" l="l" r="r" t="t"/>
                <a:pathLst>
                  <a:path extrusionOk="0" h="931607" w="1750142">
                    <a:moveTo>
                      <a:pt x="519881" y="0"/>
                    </a:moveTo>
                    <a:lnTo>
                      <a:pt x="1230261" y="0"/>
                    </a:lnTo>
                    <a:cubicBezTo>
                      <a:pt x="1517383" y="0"/>
                      <a:pt x="1750142" y="232759"/>
                      <a:pt x="1750142" y="519881"/>
                    </a:cubicBezTo>
                    <a:lnTo>
                      <a:pt x="1750142" y="726406"/>
                    </a:lnTo>
                    <a:lnTo>
                      <a:pt x="1657222" y="779337"/>
                    </a:lnTo>
                    <a:cubicBezTo>
                      <a:pt x="1457052" y="873417"/>
                      <a:pt x="1180520" y="931607"/>
                      <a:pt x="875071" y="931607"/>
                    </a:cubicBezTo>
                    <a:cubicBezTo>
                      <a:pt x="569622" y="931607"/>
                      <a:pt x="293090" y="873417"/>
                      <a:pt x="92920" y="779337"/>
                    </a:cubicBezTo>
                    <a:lnTo>
                      <a:pt x="0" y="726406"/>
                    </a:lnTo>
                    <a:lnTo>
                      <a:pt x="0" y="519881"/>
                    </a:lnTo>
                    <a:cubicBezTo>
                      <a:pt x="0" y="232759"/>
                      <a:pt x="232759" y="0"/>
                      <a:pt x="519881" y="0"/>
                    </a:cubicBezTo>
                    <a:close/>
                  </a:path>
                </a:pathLst>
              </a:custGeom>
              <a:solidFill>
                <a:srgbClr val="48484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" name="Google Shape;155;p8"/>
              <p:cNvSpPr/>
              <p:nvPr/>
            </p:nvSpPr>
            <p:spPr>
              <a:xfrm rot="713145">
                <a:off x="518749" y="5724278"/>
                <a:ext cx="294848" cy="219171"/>
              </a:xfrm>
              <a:custGeom>
                <a:rect b="b" l="l" r="r" t="t"/>
                <a:pathLst>
                  <a:path extrusionOk="0" h="931607" w="1750142">
                    <a:moveTo>
                      <a:pt x="519881" y="0"/>
                    </a:moveTo>
                    <a:lnTo>
                      <a:pt x="1230261" y="0"/>
                    </a:lnTo>
                    <a:cubicBezTo>
                      <a:pt x="1517383" y="0"/>
                      <a:pt x="1750142" y="232759"/>
                      <a:pt x="1750142" y="519881"/>
                    </a:cubicBezTo>
                    <a:lnTo>
                      <a:pt x="1750142" y="726406"/>
                    </a:lnTo>
                    <a:lnTo>
                      <a:pt x="1657222" y="779337"/>
                    </a:lnTo>
                    <a:cubicBezTo>
                      <a:pt x="1457052" y="873417"/>
                      <a:pt x="1180520" y="931607"/>
                      <a:pt x="875071" y="931607"/>
                    </a:cubicBezTo>
                    <a:cubicBezTo>
                      <a:pt x="569622" y="931607"/>
                      <a:pt x="293090" y="873417"/>
                      <a:pt x="92920" y="779337"/>
                    </a:cubicBezTo>
                    <a:lnTo>
                      <a:pt x="0" y="726406"/>
                    </a:lnTo>
                    <a:lnTo>
                      <a:pt x="0" y="519881"/>
                    </a:lnTo>
                    <a:cubicBezTo>
                      <a:pt x="0" y="232759"/>
                      <a:pt x="232759" y="0"/>
                      <a:pt x="519881" y="0"/>
                    </a:cubicBezTo>
                    <a:close/>
                  </a:path>
                </a:pathLst>
              </a:custGeom>
              <a:solidFill>
                <a:srgbClr val="48484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" name="Google Shape;156;p8"/>
              <p:cNvSpPr/>
              <p:nvPr/>
            </p:nvSpPr>
            <p:spPr>
              <a:xfrm>
                <a:off x="514805" y="5118078"/>
                <a:ext cx="1094947" cy="778585"/>
              </a:xfrm>
              <a:custGeom>
                <a:rect b="b" l="l" r="r" t="t"/>
                <a:pathLst>
                  <a:path extrusionOk="0" h="778585" w="1094947">
                    <a:moveTo>
                      <a:pt x="0" y="0"/>
                    </a:moveTo>
                    <a:lnTo>
                      <a:pt x="469764" y="0"/>
                    </a:lnTo>
                    <a:lnTo>
                      <a:pt x="466820" y="8276"/>
                    </a:lnTo>
                    <a:cubicBezTo>
                      <a:pt x="461944" y="29069"/>
                      <a:pt x="473535" y="50599"/>
                      <a:pt x="473535" y="72650"/>
                    </a:cubicBezTo>
                    <a:cubicBezTo>
                      <a:pt x="473535" y="182907"/>
                      <a:pt x="523406" y="280116"/>
                      <a:pt x="620783" y="337518"/>
                    </a:cubicBezTo>
                    <a:lnTo>
                      <a:pt x="651763" y="352190"/>
                    </a:lnTo>
                    <a:lnTo>
                      <a:pt x="651763" y="355536"/>
                    </a:lnTo>
                    <a:lnTo>
                      <a:pt x="770153" y="355536"/>
                    </a:lnTo>
                    <a:cubicBezTo>
                      <a:pt x="949532" y="355536"/>
                      <a:pt x="1094947" y="461234"/>
                      <a:pt x="1094947" y="591618"/>
                    </a:cubicBezTo>
                    <a:lnTo>
                      <a:pt x="1094947" y="685402"/>
                    </a:lnTo>
                    <a:lnTo>
                      <a:pt x="1036896" y="709438"/>
                    </a:lnTo>
                    <a:cubicBezTo>
                      <a:pt x="911840" y="752161"/>
                      <a:pt x="739077" y="778585"/>
                      <a:pt x="548249" y="778585"/>
                    </a:cubicBezTo>
                    <a:cubicBezTo>
                      <a:pt x="357421" y="778585"/>
                      <a:pt x="184658" y="752161"/>
                      <a:pt x="59603" y="709438"/>
                    </a:cubicBezTo>
                    <a:lnTo>
                      <a:pt x="1551" y="685402"/>
                    </a:lnTo>
                    <a:lnTo>
                      <a:pt x="1551" y="638839"/>
                    </a:lnTo>
                    <a:lnTo>
                      <a:pt x="0" y="63883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" name="Google Shape;157;p8"/>
              <p:cNvSpPr/>
              <p:nvPr/>
            </p:nvSpPr>
            <p:spPr>
              <a:xfrm flipH="1">
                <a:off x="375058" y="6005716"/>
                <a:ext cx="1325923" cy="70621"/>
              </a:xfrm>
              <a:prstGeom prst="trapezoid">
                <a:avLst>
                  <a:gd fmla="val 108003" name="adj"/>
                </a:avLst>
              </a:prstGeom>
              <a:solidFill>
                <a:srgbClr val="80808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" name="Google Shape;158;p8"/>
              <p:cNvSpPr/>
              <p:nvPr/>
            </p:nvSpPr>
            <p:spPr>
              <a:xfrm>
                <a:off x="839149" y="5237093"/>
                <a:ext cx="173851" cy="85231"/>
              </a:xfrm>
              <a:custGeom>
                <a:rect b="b" l="l" r="r" t="t"/>
                <a:pathLst>
                  <a:path extrusionOk="0" h="136424" w="278275">
                    <a:moveTo>
                      <a:pt x="0" y="0"/>
                    </a:moveTo>
                    <a:lnTo>
                      <a:pt x="268443" y="0"/>
                    </a:lnTo>
                    <a:lnTo>
                      <a:pt x="278275" y="136424"/>
                    </a:lnTo>
                    <a:lnTo>
                      <a:pt x="0" y="1265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F381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" name="Google Shape;159;p8"/>
              <p:cNvSpPr/>
              <p:nvPr/>
            </p:nvSpPr>
            <p:spPr>
              <a:xfrm rot="-2058665">
                <a:off x="916600" y="5404503"/>
                <a:ext cx="167709" cy="79087"/>
              </a:xfrm>
              <a:prstGeom prst="rect">
                <a:avLst/>
              </a:prstGeom>
              <a:solidFill>
                <a:srgbClr val="EF381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8"/>
              <p:cNvSpPr/>
              <p:nvPr/>
            </p:nvSpPr>
            <p:spPr>
              <a:xfrm rot="-4073088">
                <a:off x="1114725" y="5491984"/>
                <a:ext cx="167709" cy="89222"/>
              </a:xfrm>
              <a:custGeom>
                <a:rect b="b" l="l" r="r" t="t"/>
                <a:pathLst>
                  <a:path extrusionOk="0" h="142813" w="268443">
                    <a:moveTo>
                      <a:pt x="0" y="16222"/>
                    </a:moveTo>
                    <a:lnTo>
                      <a:pt x="230011" y="0"/>
                    </a:lnTo>
                    <a:lnTo>
                      <a:pt x="268443" y="142813"/>
                    </a:lnTo>
                    <a:lnTo>
                      <a:pt x="0" y="142813"/>
                    </a:lnTo>
                    <a:lnTo>
                      <a:pt x="0" y="16222"/>
                    </a:lnTo>
                    <a:close/>
                  </a:path>
                </a:pathLst>
              </a:custGeom>
              <a:solidFill>
                <a:srgbClr val="EF381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61" name="Google Shape;161;p8"/>
          <p:cNvGrpSpPr/>
          <p:nvPr/>
        </p:nvGrpSpPr>
        <p:grpSpPr>
          <a:xfrm>
            <a:off x="157488" y="2116951"/>
            <a:ext cx="2552452" cy="3011702"/>
            <a:chOff x="2335217" y="1782412"/>
            <a:chExt cx="2552452" cy="3011702"/>
          </a:xfrm>
        </p:grpSpPr>
        <p:sp>
          <p:nvSpPr>
            <p:cNvPr id="162" name="Google Shape;162;p8"/>
            <p:cNvSpPr/>
            <p:nvPr/>
          </p:nvSpPr>
          <p:spPr>
            <a:xfrm rot="-1645070">
              <a:off x="2994307" y="1653206"/>
              <a:ext cx="145798" cy="2898208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EF4323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8"/>
            <p:cNvSpPr/>
            <p:nvPr/>
          </p:nvSpPr>
          <p:spPr>
            <a:xfrm>
              <a:off x="3398588" y="3844524"/>
              <a:ext cx="1489081" cy="949590"/>
            </a:xfrm>
            <a:custGeom>
              <a:rect b="b" l="l" r="r" t="t"/>
              <a:pathLst>
                <a:path extrusionOk="0" h="980764" w="1483642">
                  <a:moveTo>
                    <a:pt x="130409" y="0"/>
                  </a:moveTo>
                  <a:lnTo>
                    <a:pt x="507106" y="678804"/>
                  </a:lnTo>
                  <a:cubicBezTo>
                    <a:pt x="544535" y="709075"/>
                    <a:pt x="583289" y="737811"/>
                    <a:pt x="622982" y="737811"/>
                  </a:cubicBezTo>
                  <a:cubicBezTo>
                    <a:pt x="767898" y="707454"/>
                    <a:pt x="1058879" y="590073"/>
                    <a:pt x="1298168" y="575927"/>
                  </a:cubicBezTo>
                  <a:cubicBezTo>
                    <a:pt x="1451113" y="619534"/>
                    <a:pt x="1521673" y="768710"/>
                    <a:pt x="1463178" y="836134"/>
                  </a:cubicBezTo>
                  <a:cubicBezTo>
                    <a:pt x="1404684" y="903557"/>
                    <a:pt x="1122989" y="986359"/>
                    <a:pt x="947198" y="980467"/>
                  </a:cubicBezTo>
                  <a:cubicBezTo>
                    <a:pt x="771407" y="974575"/>
                    <a:pt x="486169" y="908445"/>
                    <a:pt x="408431" y="800784"/>
                  </a:cubicBezTo>
                  <a:lnTo>
                    <a:pt x="347037" y="723774"/>
                  </a:lnTo>
                  <a:lnTo>
                    <a:pt x="0" y="69132"/>
                  </a:lnTo>
                  <a:lnTo>
                    <a:pt x="130409" y="0"/>
                  </a:lnTo>
                  <a:close/>
                </a:path>
              </a:pathLst>
            </a:custGeom>
            <a:solidFill>
              <a:srgbClr val="374850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8"/>
            <p:cNvSpPr/>
            <p:nvPr/>
          </p:nvSpPr>
          <p:spPr>
            <a:xfrm rot="-1645070">
              <a:off x="2458709" y="1784248"/>
              <a:ext cx="147600" cy="572374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374850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5" name="Google Shape;165;p8"/>
          <p:cNvSpPr/>
          <p:nvPr/>
        </p:nvSpPr>
        <p:spPr>
          <a:xfrm>
            <a:off x="2891273" y="5169334"/>
            <a:ext cx="574618" cy="220747"/>
          </a:xfrm>
          <a:prstGeom prst="can">
            <a:avLst>
              <a:gd fmla="val 25000" name="adj"/>
            </a:avLst>
          </a:prstGeom>
          <a:solidFill>
            <a:srgbClr val="3F3F3F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8"/>
          <p:cNvSpPr txBox="1"/>
          <p:nvPr/>
        </p:nvSpPr>
        <p:spPr>
          <a:xfrm rot="5400000">
            <a:off x="-679350" y="642755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2F5597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100">
              <a:solidFill>
                <a:srgbClr val="2F5597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p:transition spd="slow"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90_Sports_Template_SlidesMania_9">
  <p:cSld name="0090_Sports_Template_SlidesMania_9">
    <p:bg>
      <p:bgPr>
        <a:solidFill>
          <a:srgbClr val="456985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8" name="Google Shape;168;p9"/>
          <p:cNvCxnSpPr/>
          <p:nvPr/>
        </p:nvCxnSpPr>
        <p:spPr>
          <a:xfrm flipH="1">
            <a:off x="2116221" y="3331285"/>
            <a:ext cx="54631" cy="2101160"/>
          </a:xfrm>
          <a:prstGeom prst="straightConnector1">
            <a:avLst/>
          </a:prstGeom>
          <a:noFill/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9" name="Google Shape;169;p9"/>
          <p:cNvCxnSpPr/>
          <p:nvPr/>
        </p:nvCxnSpPr>
        <p:spPr>
          <a:xfrm>
            <a:off x="3394157" y="3331285"/>
            <a:ext cx="1002245" cy="3622900"/>
          </a:xfrm>
          <a:prstGeom prst="straightConnector1">
            <a:avLst/>
          </a:prstGeom>
          <a:noFill/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70" name="Google Shape;170;p9"/>
          <p:cNvCxnSpPr/>
          <p:nvPr/>
        </p:nvCxnSpPr>
        <p:spPr>
          <a:xfrm flipH="1">
            <a:off x="175596" y="3334789"/>
            <a:ext cx="704221" cy="3571007"/>
          </a:xfrm>
          <a:prstGeom prst="straightConnector1">
            <a:avLst/>
          </a:prstGeom>
          <a:noFill/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71" name="Google Shape;171;p9"/>
          <p:cNvCxnSpPr/>
          <p:nvPr/>
        </p:nvCxnSpPr>
        <p:spPr>
          <a:xfrm flipH="1">
            <a:off x="456002" y="5442296"/>
            <a:ext cx="3535898" cy="40857"/>
          </a:xfrm>
          <a:prstGeom prst="straightConnector1">
            <a:avLst/>
          </a:prstGeom>
          <a:noFill/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72" name="Google Shape;172;p9"/>
          <p:cNvCxnSpPr/>
          <p:nvPr/>
        </p:nvCxnSpPr>
        <p:spPr>
          <a:xfrm>
            <a:off x="3852306" y="3316556"/>
            <a:ext cx="1247117" cy="3589240"/>
          </a:xfrm>
          <a:prstGeom prst="straightConnector1">
            <a:avLst/>
          </a:prstGeom>
          <a:noFill/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73" name="Google Shape;173;p9"/>
          <p:cNvCxnSpPr/>
          <p:nvPr/>
        </p:nvCxnSpPr>
        <p:spPr>
          <a:xfrm flipH="1">
            <a:off x="-40886" y="3268167"/>
            <a:ext cx="484815" cy="1679936"/>
          </a:xfrm>
          <a:prstGeom prst="straightConnector1">
            <a:avLst/>
          </a:prstGeom>
          <a:noFill/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74" name="Google Shape;174;p9"/>
          <p:cNvSpPr/>
          <p:nvPr/>
        </p:nvSpPr>
        <p:spPr>
          <a:xfrm>
            <a:off x="0" y="0"/>
            <a:ext cx="12192000" cy="3317486"/>
          </a:xfrm>
          <a:prstGeom prst="rect">
            <a:avLst/>
          </a:prstGeom>
          <a:solidFill>
            <a:srgbClr val="B3C6E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5" name="Google Shape;175;p9"/>
          <p:cNvGrpSpPr/>
          <p:nvPr/>
        </p:nvGrpSpPr>
        <p:grpSpPr>
          <a:xfrm>
            <a:off x="-65317" y="3715792"/>
            <a:ext cx="2610494" cy="2696735"/>
            <a:chOff x="456003" y="3168918"/>
            <a:chExt cx="2610494" cy="2696735"/>
          </a:xfrm>
        </p:grpSpPr>
        <p:sp>
          <p:nvSpPr>
            <p:cNvPr id="176" name="Google Shape;176;p9"/>
            <p:cNvSpPr/>
            <p:nvPr/>
          </p:nvSpPr>
          <p:spPr>
            <a:xfrm rot="-8286435">
              <a:off x="1959654" y="4524665"/>
              <a:ext cx="1020093" cy="650313"/>
            </a:xfrm>
            <a:prstGeom prst="arc">
              <a:avLst>
                <a:gd fmla="val 16200000" name="adj1"/>
                <a:gd fmla="val 20946651" name="adj2"/>
              </a:avLst>
            </a:prstGeom>
            <a:noFill/>
            <a:ln cap="flat" cmpd="sng" w="66675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9"/>
            <p:cNvSpPr/>
            <p:nvPr/>
          </p:nvSpPr>
          <p:spPr>
            <a:xfrm rot="-861558">
              <a:off x="1379632" y="4874983"/>
              <a:ext cx="832199" cy="873476"/>
            </a:xfrm>
            <a:prstGeom prst="arc">
              <a:avLst>
                <a:gd fmla="val 16755775" name="adj1"/>
                <a:gd fmla="val 21460667" name="adj2"/>
              </a:avLst>
            </a:prstGeom>
            <a:noFill/>
            <a:ln cap="flat" cmpd="sng" w="66675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9"/>
            <p:cNvSpPr/>
            <p:nvPr/>
          </p:nvSpPr>
          <p:spPr>
            <a:xfrm rot="-2223605">
              <a:off x="788601" y="3406336"/>
              <a:ext cx="1304417" cy="1540994"/>
            </a:xfrm>
            <a:prstGeom prst="ellipse">
              <a:avLst/>
            </a:prstGeom>
            <a:blipFill rotWithShape="1">
              <a:blip r:embed="rId2">
                <a:alphaModFix/>
              </a:blip>
              <a:stretch>
                <a:fillRect b="0" l="0" r="0" t="0"/>
              </a:stretch>
            </a:blipFill>
            <a:ln cap="flat" cmpd="sng" w="60325">
              <a:solidFill>
                <a:srgbClr val="EF3F36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9"/>
            <p:cNvSpPr/>
            <p:nvPr/>
          </p:nvSpPr>
          <p:spPr>
            <a:xfrm rot="-2223605">
              <a:off x="2188767" y="4950475"/>
              <a:ext cx="173705" cy="494769"/>
            </a:xfrm>
            <a:prstGeom prst="roundRect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9"/>
            <p:cNvSpPr/>
            <p:nvPr/>
          </p:nvSpPr>
          <p:spPr>
            <a:xfrm rot="-2223605">
              <a:off x="2335089" y="5044882"/>
              <a:ext cx="292982" cy="814779"/>
            </a:xfrm>
            <a:prstGeom prst="roundRect">
              <a:avLst>
                <a:gd fmla="val 50000" name="adj"/>
              </a:avLst>
            </a:prstGeom>
            <a:solidFill>
              <a:srgbClr val="EF3E36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1" name="Google Shape;181;p9"/>
          <p:cNvGrpSpPr/>
          <p:nvPr/>
        </p:nvGrpSpPr>
        <p:grpSpPr>
          <a:xfrm>
            <a:off x="2204220" y="4729337"/>
            <a:ext cx="510298" cy="510298"/>
            <a:chOff x="4775723" y="3505536"/>
            <a:chExt cx="1800000" cy="1800000"/>
          </a:xfrm>
        </p:grpSpPr>
        <p:sp>
          <p:nvSpPr>
            <p:cNvPr id="182" name="Google Shape;182;p9"/>
            <p:cNvSpPr/>
            <p:nvPr/>
          </p:nvSpPr>
          <p:spPr>
            <a:xfrm>
              <a:off x="4775723" y="3505536"/>
              <a:ext cx="1800000" cy="1800000"/>
            </a:xfrm>
            <a:prstGeom prst="ellipse">
              <a:avLst/>
            </a:prstGeom>
            <a:solidFill>
              <a:srgbClr val="8DC640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9"/>
            <p:cNvSpPr/>
            <p:nvPr/>
          </p:nvSpPr>
          <p:spPr>
            <a:xfrm>
              <a:off x="5881373" y="3543718"/>
              <a:ext cx="632368" cy="1141891"/>
            </a:xfrm>
            <a:custGeom>
              <a:rect b="b" l="l" r="r" t="t"/>
              <a:pathLst>
                <a:path extrusionOk="0" h="1141891" w="632368">
                  <a:moveTo>
                    <a:pt x="632368" y="1141891"/>
                  </a:moveTo>
                  <a:cubicBezTo>
                    <a:pt x="266006" y="1027941"/>
                    <a:pt x="0" y="686211"/>
                    <a:pt x="0" y="282353"/>
                  </a:cubicBezTo>
                  <a:cubicBezTo>
                    <a:pt x="0" y="220221"/>
                    <a:pt x="6296" y="159560"/>
                    <a:pt x="18285" y="100972"/>
                  </a:cubicBezTo>
                  <a:lnTo>
                    <a:pt x="49629" y="0"/>
                  </a:lnTo>
                </a:path>
              </a:pathLst>
            </a:custGeom>
            <a:noFill/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9"/>
            <p:cNvSpPr/>
            <p:nvPr/>
          </p:nvSpPr>
          <p:spPr>
            <a:xfrm rot="10800000">
              <a:off x="4800871" y="4116901"/>
              <a:ext cx="632368" cy="1141891"/>
            </a:xfrm>
            <a:custGeom>
              <a:rect b="b" l="l" r="r" t="t"/>
              <a:pathLst>
                <a:path extrusionOk="0" h="1141891" w="632368">
                  <a:moveTo>
                    <a:pt x="632368" y="1141891"/>
                  </a:moveTo>
                  <a:cubicBezTo>
                    <a:pt x="266006" y="1027941"/>
                    <a:pt x="0" y="686211"/>
                    <a:pt x="0" y="282353"/>
                  </a:cubicBezTo>
                  <a:cubicBezTo>
                    <a:pt x="0" y="220221"/>
                    <a:pt x="6296" y="159560"/>
                    <a:pt x="18285" y="100972"/>
                  </a:cubicBezTo>
                  <a:lnTo>
                    <a:pt x="49629" y="0"/>
                  </a:lnTo>
                </a:path>
              </a:pathLst>
            </a:custGeom>
            <a:noFill/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5" name="Google Shape;185;p9"/>
          <p:cNvGrpSpPr/>
          <p:nvPr/>
        </p:nvGrpSpPr>
        <p:grpSpPr>
          <a:xfrm>
            <a:off x="99739" y="2752049"/>
            <a:ext cx="4078915" cy="1140400"/>
            <a:chOff x="99739" y="2752049"/>
            <a:chExt cx="4078915" cy="1140400"/>
          </a:xfrm>
        </p:grpSpPr>
        <p:sp>
          <p:nvSpPr>
            <p:cNvPr id="186" name="Google Shape;186;p9"/>
            <p:cNvSpPr/>
            <p:nvPr/>
          </p:nvSpPr>
          <p:spPr>
            <a:xfrm>
              <a:off x="152204" y="2762578"/>
              <a:ext cx="3973844" cy="1001604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 cap="flat" cmpd="sng" w="12700">
              <a:solidFill>
                <a:srgbClr val="262626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9"/>
            <p:cNvSpPr/>
            <p:nvPr/>
          </p:nvSpPr>
          <p:spPr>
            <a:xfrm>
              <a:off x="4086720" y="2752049"/>
              <a:ext cx="91934" cy="1110336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9"/>
            <p:cNvSpPr/>
            <p:nvPr/>
          </p:nvSpPr>
          <p:spPr>
            <a:xfrm>
              <a:off x="99739" y="2782113"/>
              <a:ext cx="91934" cy="1110336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9"/>
            <p:cNvSpPr/>
            <p:nvPr/>
          </p:nvSpPr>
          <p:spPr>
            <a:xfrm rot="-5400000">
              <a:off x="2083152" y="774359"/>
              <a:ext cx="115393" cy="4075609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0" name="Google Shape;190;p9"/>
          <p:cNvSpPr txBox="1"/>
          <p:nvPr/>
        </p:nvSpPr>
        <p:spPr>
          <a:xfrm rot="5400000">
            <a:off x="-679350" y="642755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F1E6E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100">
              <a:solidFill>
                <a:srgbClr val="F1E6E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p:transition spd="slow"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90_Sports_Template_SlidesMania_5">
  <p:cSld name="0090_Sports_Template_SlidesMania_5">
    <p:bg>
      <p:bgPr>
        <a:solidFill>
          <a:srgbClr val="8EC63F"/>
        </a:solidFill>
      </p:bgPr>
    </p:bg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2" name="Google Shape;192;p10"/>
          <p:cNvGrpSpPr/>
          <p:nvPr/>
        </p:nvGrpSpPr>
        <p:grpSpPr>
          <a:xfrm>
            <a:off x="190241" y="4232859"/>
            <a:ext cx="1731989" cy="1740943"/>
            <a:chOff x="985484" y="479276"/>
            <a:chExt cx="5576040" cy="5604869"/>
          </a:xfrm>
        </p:grpSpPr>
        <p:sp>
          <p:nvSpPr>
            <p:cNvPr id="193" name="Google Shape;193;p10"/>
            <p:cNvSpPr/>
            <p:nvPr/>
          </p:nvSpPr>
          <p:spPr>
            <a:xfrm>
              <a:off x="1256578" y="744360"/>
              <a:ext cx="4866357" cy="4814724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10"/>
            <p:cNvSpPr/>
            <p:nvPr/>
          </p:nvSpPr>
          <p:spPr>
            <a:xfrm rot="-796487">
              <a:off x="3392247" y="631631"/>
              <a:ext cx="1438781" cy="960507"/>
            </a:xfrm>
            <a:custGeom>
              <a:rect b="b" l="l" r="r" t="t"/>
              <a:pathLst>
                <a:path extrusionOk="0" h="1026627" w="1348718">
                  <a:moveTo>
                    <a:pt x="0" y="271323"/>
                  </a:moveTo>
                  <a:lnTo>
                    <a:pt x="357386" y="0"/>
                  </a:lnTo>
                  <a:cubicBezTo>
                    <a:pt x="774170" y="194714"/>
                    <a:pt x="837620" y="192870"/>
                    <a:pt x="1348718" y="571523"/>
                  </a:cubicBezTo>
                  <a:lnTo>
                    <a:pt x="1219451" y="1026627"/>
                  </a:lnTo>
                  <a:lnTo>
                    <a:pt x="429347" y="941195"/>
                  </a:lnTo>
                  <a:lnTo>
                    <a:pt x="0" y="27132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10"/>
            <p:cNvSpPr/>
            <p:nvPr/>
          </p:nvSpPr>
          <p:spPr>
            <a:xfrm rot="983335">
              <a:off x="2642009" y="2058200"/>
              <a:ext cx="1858203" cy="1694979"/>
            </a:xfrm>
            <a:prstGeom prst="pentagon">
              <a:avLst>
                <a:gd fmla="val 105146" name="hf"/>
                <a:gd fmla="val 110557" name="vf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10"/>
            <p:cNvSpPr/>
            <p:nvPr/>
          </p:nvSpPr>
          <p:spPr>
            <a:xfrm rot="3149517">
              <a:off x="5063157" y="2267594"/>
              <a:ext cx="1311094" cy="1118601"/>
            </a:xfrm>
            <a:custGeom>
              <a:rect b="b" l="l" r="r" t="t"/>
              <a:pathLst>
                <a:path extrusionOk="0" h="1061563" w="1311094">
                  <a:moveTo>
                    <a:pt x="0" y="306259"/>
                  </a:moveTo>
                  <a:lnTo>
                    <a:pt x="307796" y="0"/>
                  </a:lnTo>
                  <a:cubicBezTo>
                    <a:pt x="711341" y="149783"/>
                    <a:pt x="823942" y="120598"/>
                    <a:pt x="1311094" y="527242"/>
                  </a:cubicBezTo>
                  <a:lnTo>
                    <a:pt x="1219451" y="1061563"/>
                  </a:lnTo>
                  <a:lnTo>
                    <a:pt x="402436" y="968892"/>
                  </a:lnTo>
                  <a:lnTo>
                    <a:pt x="0" y="30625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10"/>
            <p:cNvSpPr/>
            <p:nvPr/>
          </p:nvSpPr>
          <p:spPr>
            <a:xfrm rot="-5100560">
              <a:off x="1217176" y="1529760"/>
              <a:ext cx="1248695" cy="857113"/>
            </a:xfrm>
            <a:custGeom>
              <a:rect b="b" l="l" r="r" t="t"/>
              <a:pathLst>
                <a:path extrusionOk="0" h="916116" w="1170531">
                  <a:moveTo>
                    <a:pt x="0" y="228611"/>
                  </a:moveTo>
                  <a:lnTo>
                    <a:pt x="208694" y="0"/>
                  </a:lnTo>
                  <a:cubicBezTo>
                    <a:pt x="625478" y="194714"/>
                    <a:pt x="659433" y="226294"/>
                    <a:pt x="1170531" y="604947"/>
                  </a:cubicBezTo>
                  <a:lnTo>
                    <a:pt x="1158748" y="916116"/>
                  </a:lnTo>
                  <a:lnTo>
                    <a:pt x="389413" y="860264"/>
                  </a:lnTo>
                  <a:lnTo>
                    <a:pt x="0" y="22861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10"/>
            <p:cNvSpPr/>
            <p:nvPr/>
          </p:nvSpPr>
          <p:spPr>
            <a:xfrm rot="-9366756">
              <a:off x="1135169" y="3781124"/>
              <a:ext cx="1440155" cy="1043931"/>
            </a:xfrm>
            <a:custGeom>
              <a:rect b="b" l="l" r="r" t="t"/>
              <a:pathLst>
                <a:path extrusionOk="0" h="957078" w="1171263">
                  <a:moveTo>
                    <a:pt x="0" y="269573"/>
                  </a:moveTo>
                  <a:lnTo>
                    <a:pt x="196304" y="0"/>
                  </a:lnTo>
                  <a:cubicBezTo>
                    <a:pt x="311009" y="5880"/>
                    <a:pt x="556776" y="142334"/>
                    <a:pt x="719147" y="249985"/>
                  </a:cubicBezTo>
                  <a:cubicBezTo>
                    <a:pt x="881518" y="357637"/>
                    <a:pt x="1092844" y="605851"/>
                    <a:pt x="1171263" y="714555"/>
                  </a:cubicBezTo>
                  <a:lnTo>
                    <a:pt x="1158748" y="957078"/>
                  </a:lnTo>
                  <a:lnTo>
                    <a:pt x="389413" y="901226"/>
                  </a:lnTo>
                  <a:lnTo>
                    <a:pt x="0" y="26957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10"/>
            <p:cNvSpPr/>
            <p:nvPr/>
          </p:nvSpPr>
          <p:spPr>
            <a:xfrm rot="7701017">
              <a:off x="3587669" y="4511560"/>
              <a:ext cx="1404749" cy="1261068"/>
            </a:xfrm>
            <a:custGeom>
              <a:rect b="b" l="l" r="r" t="t"/>
              <a:pathLst>
                <a:path extrusionOk="0" h="1006284" w="1343528">
                  <a:moveTo>
                    <a:pt x="0" y="250980"/>
                  </a:moveTo>
                  <a:lnTo>
                    <a:pt x="254634" y="0"/>
                  </a:lnTo>
                  <a:cubicBezTo>
                    <a:pt x="671418" y="194714"/>
                    <a:pt x="832430" y="238183"/>
                    <a:pt x="1343528" y="616836"/>
                  </a:cubicBezTo>
                  <a:lnTo>
                    <a:pt x="1219451" y="1006284"/>
                  </a:lnTo>
                  <a:lnTo>
                    <a:pt x="402436" y="913613"/>
                  </a:lnTo>
                  <a:lnTo>
                    <a:pt x="0" y="25098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00" name="Google Shape;200;p10"/>
            <p:cNvCxnSpPr>
              <a:stCxn id="197" idx="3"/>
              <a:endCxn id="194" idx="0"/>
            </p:cNvCxnSpPr>
            <p:nvPr/>
          </p:nvCxnSpPr>
          <p:spPr>
            <a:xfrm flipH="1" rot="10800000">
              <a:off x="2321676" y="1056740"/>
              <a:ext cx="1038300" cy="3294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01" name="Google Shape;201;p10"/>
            <p:cNvCxnSpPr>
              <a:stCxn id="195" idx="0"/>
              <a:endCxn id="194" idx="4"/>
            </p:cNvCxnSpPr>
            <p:nvPr/>
          </p:nvCxnSpPr>
          <p:spPr>
            <a:xfrm flipH="1" rot="10800000">
              <a:off x="3810235" y="1561335"/>
              <a:ext cx="139200" cy="5313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02" name="Google Shape;202;p10"/>
            <p:cNvCxnSpPr>
              <a:stCxn id="196" idx="0"/>
              <a:endCxn id="194" idx="3"/>
            </p:cNvCxnSpPr>
            <p:nvPr/>
          </p:nvCxnSpPr>
          <p:spPr>
            <a:xfrm rot="10800000">
              <a:off x="4787836" y="1446119"/>
              <a:ext cx="719400" cy="7167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03" name="Google Shape;203;p10"/>
            <p:cNvCxnSpPr>
              <a:stCxn id="196" idx="4"/>
              <a:endCxn id="195" idx="5"/>
            </p:cNvCxnSpPr>
            <p:nvPr/>
          </p:nvCxnSpPr>
          <p:spPr>
            <a:xfrm flipH="1">
              <a:off x="4518909" y="2907203"/>
              <a:ext cx="679800" cy="687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04" name="Google Shape;204;p10"/>
            <p:cNvCxnSpPr>
              <a:stCxn id="196" idx="3"/>
              <a:endCxn id="199" idx="0"/>
            </p:cNvCxnSpPr>
            <p:nvPr/>
          </p:nvCxnSpPr>
          <p:spPr>
            <a:xfrm flipH="1">
              <a:off x="4973075" y="3614764"/>
              <a:ext cx="645300" cy="11724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05" name="Google Shape;205;p10"/>
            <p:cNvCxnSpPr>
              <a:stCxn id="195" idx="4"/>
              <a:endCxn id="199" idx="4"/>
            </p:cNvCxnSpPr>
            <p:nvPr/>
          </p:nvCxnSpPr>
          <p:spPr>
            <a:xfrm>
              <a:off x="3882871" y="3880758"/>
              <a:ext cx="178800" cy="7215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06" name="Google Shape;206;p10"/>
            <p:cNvCxnSpPr>
              <a:stCxn id="195" idx="2"/>
              <a:endCxn id="198" idx="5"/>
            </p:cNvCxnSpPr>
            <p:nvPr/>
          </p:nvCxnSpPr>
          <p:spPr>
            <a:xfrm flipH="1">
              <a:off x="2262404" y="3556722"/>
              <a:ext cx="518700" cy="4221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07" name="Google Shape;207;p10"/>
            <p:cNvCxnSpPr>
              <a:stCxn id="195" idx="1"/>
              <a:endCxn id="197" idx="4"/>
            </p:cNvCxnSpPr>
            <p:nvPr/>
          </p:nvCxnSpPr>
          <p:spPr>
            <a:xfrm rot="10800000">
              <a:off x="2198312" y="2199601"/>
              <a:ext cx="537900" cy="2520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08" name="Google Shape;208;p10"/>
            <p:cNvCxnSpPr>
              <a:stCxn id="198" idx="4"/>
              <a:endCxn id="197" idx="0"/>
            </p:cNvCxnSpPr>
            <p:nvPr/>
          </p:nvCxnSpPr>
          <p:spPr>
            <a:xfrm flipH="1" rot="10800000">
              <a:off x="1422284" y="2562177"/>
              <a:ext cx="150600" cy="9783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09" name="Google Shape;209;p10"/>
            <p:cNvCxnSpPr>
              <a:stCxn id="199" idx="3"/>
              <a:endCxn id="198" idx="0"/>
            </p:cNvCxnSpPr>
            <p:nvPr/>
          </p:nvCxnSpPr>
          <p:spPr>
            <a:xfrm rot="10800000">
              <a:off x="2421152" y="4803054"/>
              <a:ext cx="1019100" cy="3969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10" name="Google Shape;210;p10"/>
          <p:cNvSpPr/>
          <p:nvPr/>
        </p:nvSpPr>
        <p:spPr>
          <a:xfrm>
            <a:off x="0" y="0"/>
            <a:ext cx="12192000" cy="3317486"/>
          </a:xfrm>
          <a:prstGeom prst="rect">
            <a:avLst/>
          </a:prstGeom>
          <a:solidFill>
            <a:srgbClr val="B1E0E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1" name="Google Shape;211;p10"/>
          <p:cNvGrpSpPr/>
          <p:nvPr/>
        </p:nvGrpSpPr>
        <p:grpSpPr>
          <a:xfrm>
            <a:off x="153526" y="1594676"/>
            <a:ext cx="4423755" cy="2072866"/>
            <a:chOff x="276064" y="823114"/>
            <a:chExt cx="6025066" cy="2823203"/>
          </a:xfrm>
        </p:grpSpPr>
        <p:grpSp>
          <p:nvGrpSpPr>
            <p:cNvPr id="212" name="Google Shape;212;p10"/>
            <p:cNvGrpSpPr/>
            <p:nvPr/>
          </p:nvGrpSpPr>
          <p:grpSpPr>
            <a:xfrm>
              <a:off x="276064" y="823169"/>
              <a:ext cx="6025066" cy="2823148"/>
              <a:chOff x="1632154" y="486697"/>
              <a:chExt cx="6725264" cy="3151238"/>
            </a:xfrm>
          </p:grpSpPr>
          <p:sp>
            <p:nvSpPr>
              <p:cNvPr id="213" name="Google Shape;213;p10"/>
              <p:cNvSpPr/>
              <p:nvPr/>
            </p:nvSpPr>
            <p:spPr>
              <a:xfrm>
                <a:off x="3215148" y="1012721"/>
                <a:ext cx="3529780" cy="2271252"/>
              </a:xfrm>
              <a:prstGeom prst="rect">
                <a:avLst/>
              </a:prstGeom>
              <a:blipFill rotWithShape="1">
                <a:blip r:embed="rId2">
                  <a:alphaModFix/>
                </a:blip>
                <a:stretch>
                  <a:fillRect b="0" l="0" r="0" t="0"/>
                </a:stretch>
              </a:blipFill>
              <a:ln cap="flat" cmpd="sng" w="4445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50800" rotWithShape="0" algn="tl" dir="27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4" name="Google Shape;214;p10"/>
              <p:cNvSpPr/>
              <p:nvPr/>
            </p:nvSpPr>
            <p:spPr>
              <a:xfrm>
                <a:off x="6744928" y="491612"/>
                <a:ext cx="1612490" cy="3146323"/>
              </a:xfrm>
              <a:custGeom>
                <a:rect b="b" l="l" r="r" t="t"/>
                <a:pathLst>
                  <a:path extrusionOk="0" h="3168797" w="1612490">
                    <a:moveTo>
                      <a:pt x="0" y="481781"/>
                    </a:moveTo>
                    <a:lnTo>
                      <a:pt x="1111045" y="0"/>
                    </a:lnTo>
                    <a:lnTo>
                      <a:pt x="1612490" y="3168797"/>
                    </a:lnTo>
                    <a:lnTo>
                      <a:pt x="29497" y="2822350"/>
                    </a:lnTo>
                    <a:lnTo>
                      <a:pt x="0" y="481781"/>
                    </a:lnTo>
                    <a:close/>
                  </a:path>
                </a:pathLst>
              </a:custGeom>
              <a:blipFill rotWithShape="1">
                <a:blip r:embed="rId2">
                  <a:alphaModFix/>
                </a:blip>
                <a:stretch>
                  <a:fillRect b="0" l="0" r="0" t="0"/>
                </a:stretch>
              </a:blipFill>
              <a:ln cap="flat" cmpd="sng" w="4445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50800" rotWithShape="0" algn="tl" dir="27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5" name="Google Shape;215;p10"/>
              <p:cNvSpPr/>
              <p:nvPr/>
            </p:nvSpPr>
            <p:spPr>
              <a:xfrm>
                <a:off x="2182764" y="486698"/>
                <a:ext cx="5614218" cy="526024"/>
              </a:xfrm>
              <a:custGeom>
                <a:rect b="b" l="l" r="r" t="t"/>
                <a:pathLst>
                  <a:path extrusionOk="0" h="491613" w="5851437">
                    <a:moveTo>
                      <a:pt x="0" y="9832"/>
                    </a:moveTo>
                    <a:lnTo>
                      <a:pt x="5851437" y="0"/>
                    </a:lnTo>
                    <a:lnTo>
                      <a:pt x="4649410" y="491613"/>
                    </a:lnTo>
                    <a:lnTo>
                      <a:pt x="1119630" y="491613"/>
                    </a:lnTo>
                    <a:lnTo>
                      <a:pt x="0" y="9832"/>
                    </a:lnTo>
                    <a:close/>
                  </a:path>
                </a:pathLst>
              </a:custGeom>
              <a:blipFill rotWithShape="1">
                <a:blip r:embed="rId2">
                  <a:alphaModFix/>
                </a:blip>
                <a:stretch>
                  <a:fillRect b="0" l="0" r="0" t="0"/>
                </a:stretch>
              </a:blipFill>
              <a:ln cap="flat" cmpd="sng" w="4445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50800" rotWithShape="0" algn="tl" dir="27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" name="Google Shape;216;p10"/>
              <p:cNvSpPr/>
              <p:nvPr/>
            </p:nvSpPr>
            <p:spPr>
              <a:xfrm flipH="1">
                <a:off x="1632154" y="486697"/>
                <a:ext cx="1612490" cy="3146323"/>
              </a:xfrm>
              <a:custGeom>
                <a:rect b="b" l="l" r="r" t="t"/>
                <a:pathLst>
                  <a:path extrusionOk="0" h="3168797" w="1612490">
                    <a:moveTo>
                      <a:pt x="0" y="481781"/>
                    </a:moveTo>
                    <a:lnTo>
                      <a:pt x="1111045" y="0"/>
                    </a:lnTo>
                    <a:lnTo>
                      <a:pt x="1612490" y="3168797"/>
                    </a:lnTo>
                    <a:lnTo>
                      <a:pt x="29497" y="2822350"/>
                    </a:lnTo>
                    <a:lnTo>
                      <a:pt x="0" y="481781"/>
                    </a:lnTo>
                    <a:close/>
                  </a:path>
                </a:pathLst>
              </a:custGeom>
              <a:blipFill rotWithShape="1">
                <a:blip r:embed="rId2">
                  <a:alphaModFix/>
                </a:blip>
                <a:stretch>
                  <a:fillRect b="0" l="0" r="0" t="0"/>
                </a:stretch>
              </a:blipFill>
              <a:ln cap="flat" cmpd="sng" w="4445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50800" rotWithShape="0" algn="tl" dir="27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217" name="Google Shape;217;p10"/>
            <p:cNvCxnSpPr>
              <a:stCxn id="216" idx="2"/>
              <a:endCxn id="216" idx="1"/>
            </p:cNvCxnSpPr>
            <p:nvPr/>
          </p:nvCxnSpPr>
          <p:spPr>
            <a:xfrm flipH="1" rot="10800000">
              <a:off x="276064" y="823114"/>
              <a:ext cx="449100" cy="2818800"/>
            </a:xfrm>
            <a:prstGeom prst="straightConnector1">
              <a:avLst/>
            </a:prstGeom>
            <a:noFill/>
            <a:ln cap="flat" cmpd="sng" w="1111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8" name="Google Shape;218;p10"/>
            <p:cNvCxnSpPr>
              <a:stCxn id="214" idx="2"/>
            </p:cNvCxnSpPr>
            <p:nvPr/>
          </p:nvCxnSpPr>
          <p:spPr>
            <a:xfrm rot="10800000">
              <a:off x="5852030" y="823317"/>
              <a:ext cx="449100" cy="2823000"/>
            </a:xfrm>
            <a:prstGeom prst="straightConnector1">
              <a:avLst/>
            </a:prstGeom>
            <a:noFill/>
            <a:ln cap="flat" cmpd="sng" w="1111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9" name="Google Shape;219;p10"/>
            <p:cNvCxnSpPr/>
            <p:nvPr/>
          </p:nvCxnSpPr>
          <p:spPr>
            <a:xfrm rot="10800000">
              <a:off x="662715" y="828042"/>
              <a:ext cx="5199010" cy="16276"/>
            </a:xfrm>
            <a:prstGeom prst="straightConnector1">
              <a:avLst/>
            </a:prstGeom>
            <a:noFill/>
            <a:ln cap="flat" cmpd="sng" w="1111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20" name="Google Shape;220;p10"/>
          <p:cNvSpPr txBox="1"/>
          <p:nvPr/>
        </p:nvSpPr>
        <p:spPr>
          <a:xfrm rot="5400000">
            <a:off x="-679350" y="642755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F1E6E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100">
              <a:solidFill>
                <a:srgbClr val="F1E6E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p:transition spd="slow">
    <p:push dir="r"/>
  </p:transition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spd="slow">
    <p:push dir="r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slidesmania.com/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oogle Shape;236;p12"/>
          <p:cNvGrpSpPr/>
          <p:nvPr/>
        </p:nvGrpSpPr>
        <p:grpSpPr>
          <a:xfrm rot="1774934">
            <a:off x="1265990" y="830200"/>
            <a:ext cx="788856" cy="5738184"/>
            <a:chOff x="6577801" y="-271457"/>
            <a:chExt cx="898413" cy="5738184"/>
          </a:xfrm>
        </p:grpSpPr>
        <p:sp>
          <p:nvSpPr>
            <p:cNvPr id="237" name="Google Shape;237;p12"/>
            <p:cNvSpPr/>
            <p:nvPr/>
          </p:nvSpPr>
          <p:spPr>
            <a:xfrm>
              <a:off x="6577801" y="-271457"/>
              <a:ext cx="898413" cy="5738184"/>
            </a:xfrm>
            <a:custGeom>
              <a:rect b="b" l="l" r="r" t="t"/>
              <a:pathLst>
                <a:path extrusionOk="0" h="6570306" w="1028696">
                  <a:moveTo>
                    <a:pt x="514348" y="0"/>
                  </a:moveTo>
                  <a:lnTo>
                    <a:pt x="538932" y="0"/>
                  </a:lnTo>
                  <a:cubicBezTo>
                    <a:pt x="809421" y="0"/>
                    <a:pt x="1028696" y="343369"/>
                    <a:pt x="1028696" y="766936"/>
                  </a:cubicBezTo>
                  <a:cubicBezTo>
                    <a:pt x="1028696" y="1972127"/>
                    <a:pt x="821185" y="3610931"/>
                    <a:pt x="707167" y="4545114"/>
                  </a:cubicBezTo>
                  <a:lnTo>
                    <a:pt x="690375" y="4685727"/>
                  </a:lnTo>
                  <a:lnTo>
                    <a:pt x="628470" y="6295294"/>
                  </a:lnTo>
                  <a:lnTo>
                    <a:pt x="640645" y="6296374"/>
                  </a:lnTo>
                  <a:cubicBezTo>
                    <a:pt x="757100" y="6318017"/>
                    <a:pt x="838813" y="6368685"/>
                    <a:pt x="838813" y="6427738"/>
                  </a:cubicBezTo>
                  <a:cubicBezTo>
                    <a:pt x="838813" y="6506476"/>
                    <a:pt x="693545" y="6570306"/>
                    <a:pt x="514348" y="6570306"/>
                  </a:cubicBezTo>
                  <a:cubicBezTo>
                    <a:pt x="335151" y="6570306"/>
                    <a:pt x="189883" y="6506476"/>
                    <a:pt x="189883" y="6427738"/>
                  </a:cubicBezTo>
                  <a:cubicBezTo>
                    <a:pt x="189883" y="6368685"/>
                    <a:pt x="271597" y="6318017"/>
                    <a:pt x="388052" y="6296374"/>
                  </a:cubicBezTo>
                  <a:lnTo>
                    <a:pt x="390662" y="6296142"/>
                  </a:lnTo>
                  <a:lnTo>
                    <a:pt x="333223" y="4615990"/>
                  </a:lnTo>
                  <a:lnTo>
                    <a:pt x="325568" y="4545115"/>
                  </a:lnTo>
                  <a:cubicBezTo>
                    <a:pt x="218281" y="3610933"/>
                    <a:pt x="0" y="1972128"/>
                    <a:pt x="0" y="766937"/>
                  </a:cubicBezTo>
                  <a:cubicBezTo>
                    <a:pt x="0" y="343371"/>
                    <a:pt x="219275" y="2"/>
                    <a:pt x="489764" y="2"/>
                  </a:cubicBezTo>
                  <a:lnTo>
                    <a:pt x="514348" y="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12"/>
            <p:cNvSpPr/>
            <p:nvPr/>
          </p:nvSpPr>
          <p:spPr>
            <a:xfrm>
              <a:off x="6787940" y="3069004"/>
              <a:ext cx="478134" cy="1756350"/>
            </a:xfrm>
            <a:custGeom>
              <a:rect b="b" l="l" r="r" t="t"/>
              <a:pathLst>
                <a:path extrusionOk="0" h="1756350" w="478134">
                  <a:moveTo>
                    <a:pt x="0" y="0"/>
                  </a:moveTo>
                  <a:lnTo>
                    <a:pt x="478134" y="28114"/>
                  </a:lnTo>
                  <a:lnTo>
                    <a:pt x="469308" y="102765"/>
                  </a:lnTo>
                  <a:cubicBezTo>
                    <a:pt x="446629" y="292457"/>
                    <a:pt x="425087" y="467067"/>
                    <a:pt x="406416" y="620042"/>
                  </a:cubicBezTo>
                  <a:lnTo>
                    <a:pt x="391751" y="742847"/>
                  </a:lnTo>
                  <a:lnTo>
                    <a:pt x="352771" y="1756350"/>
                  </a:lnTo>
                  <a:lnTo>
                    <a:pt x="116086" y="1742433"/>
                  </a:lnTo>
                  <a:lnTo>
                    <a:pt x="79832" y="681942"/>
                  </a:lnTo>
                  <a:lnTo>
                    <a:pt x="73146" y="620043"/>
                  </a:lnTo>
                  <a:cubicBezTo>
                    <a:pt x="55577" y="467068"/>
                    <a:pt x="34601" y="292458"/>
                    <a:pt x="12112" y="102766"/>
                  </a:cubicBezTo>
                  <a:close/>
                </a:path>
              </a:pathLst>
            </a:custGeom>
            <a:solidFill>
              <a:srgbClr val="EF3F3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9" name="Google Shape;239;p12"/>
          <p:cNvGrpSpPr/>
          <p:nvPr/>
        </p:nvGrpSpPr>
        <p:grpSpPr>
          <a:xfrm rot="-2223605">
            <a:off x="3947271" y="1952686"/>
            <a:ext cx="1061884" cy="3479371"/>
            <a:chOff x="4667128" y="1813150"/>
            <a:chExt cx="1061884" cy="3479371"/>
          </a:xfrm>
        </p:grpSpPr>
        <p:sp>
          <p:nvSpPr>
            <p:cNvPr id="240" name="Google Shape;240;p12"/>
            <p:cNvSpPr/>
            <p:nvPr/>
          </p:nvSpPr>
          <p:spPr>
            <a:xfrm>
              <a:off x="4667128" y="1813150"/>
              <a:ext cx="1061884" cy="1504336"/>
            </a:xfrm>
            <a:prstGeom prst="ellipse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 cap="flat" cmpd="sng" w="60325">
              <a:solidFill>
                <a:srgbClr val="EF3F3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12"/>
            <p:cNvSpPr/>
            <p:nvPr/>
          </p:nvSpPr>
          <p:spPr>
            <a:xfrm>
              <a:off x="5152103" y="3317487"/>
              <a:ext cx="91934" cy="1975034"/>
            </a:xfrm>
            <a:prstGeom prst="rect">
              <a:avLst/>
            </a:prstGeom>
            <a:solidFill>
              <a:srgbClr val="EF3F3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12"/>
            <p:cNvSpPr/>
            <p:nvPr/>
          </p:nvSpPr>
          <p:spPr>
            <a:xfrm>
              <a:off x="5102205" y="4183625"/>
              <a:ext cx="191729" cy="1108895"/>
            </a:xfrm>
            <a:prstGeom prst="rect">
              <a:avLst/>
            </a:prstGeom>
            <a:solidFill>
              <a:srgbClr val="3A3A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3" name="Google Shape;243;p12"/>
          <p:cNvGrpSpPr/>
          <p:nvPr/>
        </p:nvGrpSpPr>
        <p:grpSpPr>
          <a:xfrm>
            <a:off x="7350399" y="4935431"/>
            <a:ext cx="1562718" cy="1686077"/>
            <a:chOff x="6174523" y="2991302"/>
            <a:chExt cx="1562718" cy="1686077"/>
          </a:xfrm>
        </p:grpSpPr>
        <p:grpSp>
          <p:nvGrpSpPr>
            <p:cNvPr id="244" name="Google Shape;244;p12"/>
            <p:cNvGrpSpPr/>
            <p:nvPr/>
          </p:nvGrpSpPr>
          <p:grpSpPr>
            <a:xfrm>
              <a:off x="6174523" y="2991302"/>
              <a:ext cx="1562718" cy="1679350"/>
              <a:chOff x="6174523" y="2991301"/>
              <a:chExt cx="1562718" cy="1794387"/>
            </a:xfrm>
          </p:grpSpPr>
          <p:sp>
            <p:nvSpPr>
              <p:cNvPr id="245" name="Google Shape;245;p12"/>
              <p:cNvSpPr/>
              <p:nvPr/>
            </p:nvSpPr>
            <p:spPr>
              <a:xfrm>
                <a:off x="6184355" y="3202694"/>
                <a:ext cx="1538769" cy="1492040"/>
              </a:xfrm>
              <a:custGeom>
                <a:rect b="b" l="l" r="r" t="t"/>
                <a:pathLst>
                  <a:path extrusionOk="0" h="1335523" w="1538769">
                    <a:moveTo>
                      <a:pt x="764535" y="0"/>
                    </a:moveTo>
                    <a:cubicBezTo>
                      <a:pt x="1166587" y="0"/>
                      <a:pt x="1497271" y="313388"/>
                      <a:pt x="1537036" y="714984"/>
                    </a:cubicBezTo>
                    <a:lnTo>
                      <a:pt x="1538769" y="750177"/>
                    </a:lnTo>
                    <a:lnTo>
                      <a:pt x="1534967" y="775725"/>
                    </a:lnTo>
                    <a:cubicBezTo>
                      <a:pt x="1493592" y="983104"/>
                      <a:pt x="1373630" y="1161122"/>
                      <a:pt x="1208387" y="1275618"/>
                    </a:cubicBezTo>
                    <a:lnTo>
                      <a:pt x="1134542" y="1316728"/>
                    </a:lnTo>
                    <a:lnTo>
                      <a:pt x="1125740" y="1288375"/>
                    </a:lnTo>
                    <a:cubicBezTo>
                      <a:pt x="1071090" y="1159165"/>
                      <a:pt x="943148" y="1068503"/>
                      <a:pt x="794031" y="1068503"/>
                    </a:cubicBezTo>
                    <a:cubicBezTo>
                      <a:pt x="644914" y="1068503"/>
                      <a:pt x="516973" y="1159165"/>
                      <a:pt x="462322" y="1288375"/>
                    </a:cubicBezTo>
                    <a:lnTo>
                      <a:pt x="447686" y="1335523"/>
                    </a:lnTo>
                    <a:lnTo>
                      <a:pt x="340079" y="1275618"/>
                    </a:lnTo>
                    <a:cubicBezTo>
                      <a:pt x="154181" y="1146809"/>
                      <a:pt x="25591" y="937607"/>
                      <a:pt x="1732" y="696649"/>
                    </a:cubicBezTo>
                    <a:lnTo>
                      <a:pt x="0" y="661456"/>
                    </a:lnTo>
                    <a:lnTo>
                      <a:pt x="3801" y="635908"/>
                    </a:lnTo>
                    <a:cubicBezTo>
                      <a:pt x="76208" y="272996"/>
                      <a:pt x="389287" y="0"/>
                      <a:pt x="764535" y="0"/>
                    </a:cubicBezTo>
                    <a:close/>
                  </a:path>
                </a:pathLst>
              </a:custGeom>
              <a:solidFill>
                <a:srgbClr val="A42B2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6" name="Google Shape;246;p12"/>
              <p:cNvSpPr/>
              <p:nvPr/>
            </p:nvSpPr>
            <p:spPr>
              <a:xfrm>
                <a:off x="6174523" y="2991301"/>
                <a:ext cx="1553020" cy="931370"/>
              </a:xfrm>
              <a:custGeom>
                <a:rect b="b" l="l" r="r" t="t"/>
                <a:pathLst>
                  <a:path extrusionOk="0" h="931370" w="1553020">
                    <a:moveTo>
                      <a:pt x="776510" y="0"/>
                    </a:moveTo>
                    <a:cubicBezTo>
                      <a:pt x="1205365" y="0"/>
                      <a:pt x="1553020" y="356566"/>
                      <a:pt x="1553020" y="796413"/>
                    </a:cubicBezTo>
                    <a:cubicBezTo>
                      <a:pt x="1553020" y="823904"/>
                      <a:pt x="1551662" y="851069"/>
                      <a:pt x="1549011" y="877842"/>
                    </a:cubicBezTo>
                    <a:lnTo>
                      <a:pt x="1541046" y="931370"/>
                    </a:lnTo>
                    <a:lnTo>
                      <a:pt x="1539313" y="896177"/>
                    </a:lnTo>
                    <a:cubicBezTo>
                      <a:pt x="1499548" y="494581"/>
                      <a:pt x="1168864" y="181193"/>
                      <a:pt x="766812" y="181193"/>
                    </a:cubicBezTo>
                    <a:cubicBezTo>
                      <a:pt x="391564" y="181193"/>
                      <a:pt x="78485" y="454189"/>
                      <a:pt x="6078" y="817101"/>
                    </a:cubicBezTo>
                    <a:lnTo>
                      <a:pt x="2277" y="842649"/>
                    </a:lnTo>
                    <a:lnTo>
                      <a:pt x="0" y="796413"/>
                    </a:lnTo>
                    <a:cubicBezTo>
                      <a:pt x="0" y="356566"/>
                      <a:pt x="347655" y="0"/>
                      <a:pt x="776510" y="0"/>
                    </a:cubicBezTo>
                    <a:close/>
                  </a:path>
                </a:pathLst>
              </a:custGeom>
              <a:solidFill>
                <a:srgbClr val="EF3E3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7" name="Google Shape;247;p12"/>
              <p:cNvSpPr/>
              <p:nvPr/>
            </p:nvSpPr>
            <p:spPr>
              <a:xfrm>
                <a:off x="6174657" y="3833950"/>
                <a:ext cx="459898" cy="860790"/>
              </a:xfrm>
              <a:custGeom>
                <a:rect b="b" l="l" r="r" t="t"/>
                <a:pathLst>
                  <a:path extrusionOk="0" h="860790" w="459898">
                    <a:moveTo>
                      <a:pt x="11975" y="0"/>
                    </a:moveTo>
                    <a:lnTo>
                      <a:pt x="13707" y="35193"/>
                    </a:lnTo>
                    <a:cubicBezTo>
                      <a:pt x="37566" y="276151"/>
                      <a:pt x="166156" y="485353"/>
                      <a:pt x="352054" y="614162"/>
                    </a:cubicBezTo>
                    <a:lnTo>
                      <a:pt x="459661" y="674067"/>
                    </a:lnTo>
                    <a:lnTo>
                      <a:pt x="453320" y="694494"/>
                    </a:lnTo>
                    <a:cubicBezTo>
                      <a:pt x="448525" y="717930"/>
                      <a:pt x="446006" y="742194"/>
                      <a:pt x="446006" y="767047"/>
                    </a:cubicBezTo>
                    <a:cubicBezTo>
                      <a:pt x="446006" y="791900"/>
                      <a:pt x="448525" y="816165"/>
                      <a:pt x="453320" y="839600"/>
                    </a:cubicBezTo>
                    <a:lnTo>
                      <a:pt x="459898" y="860790"/>
                    </a:lnTo>
                    <a:lnTo>
                      <a:pt x="342356" y="795355"/>
                    </a:lnTo>
                    <a:cubicBezTo>
                      <a:pt x="135803" y="652234"/>
                      <a:pt x="0" y="409862"/>
                      <a:pt x="0" y="134957"/>
                    </a:cubicBezTo>
                    <a:cubicBezTo>
                      <a:pt x="0" y="107467"/>
                      <a:pt x="1358" y="80302"/>
                      <a:pt x="4009" y="53528"/>
                    </a:cubicBezTo>
                    <a:lnTo>
                      <a:pt x="11975" y="0"/>
                    </a:lnTo>
                    <a:close/>
                  </a:path>
                </a:pathLst>
              </a:custGeom>
              <a:solidFill>
                <a:srgbClr val="A42B2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8" name="Google Shape;248;p12"/>
              <p:cNvSpPr/>
              <p:nvPr/>
            </p:nvSpPr>
            <p:spPr>
              <a:xfrm>
                <a:off x="7301511" y="3922672"/>
                <a:ext cx="406503" cy="734657"/>
              </a:xfrm>
              <a:custGeom>
                <a:rect b="b" l="l" r="r" t="t"/>
                <a:pathLst>
                  <a:path extrusionOk="0" h="734657" w="406503">
                    <a:moveTo>
                      <a:pt x="404227" y="0"/>
                    </a:moveTo>
                    <a:lnTo>
                      <a:pt x="406503" y="46236"/>
                    </a:lnTo>
                    <a:cubicBezTo>
                      <a:pt x="406503" y="321141"/>
                      <a:pt x="270700" y="563513"/>
                      <a:pt x="64147" y="706634"/>
                    </a:cubicBezTo>
                    <a:lnTo>
                      <a:pt x="13810" y="734657"/>
                    </a:lnTo>
                    <a:lnTo>
                      <a:pt x="19489" y="678326"/>
                    </a:lnTo>
                    <a:cubicBezTo>
                      <a:pt x="19489" y="653473"/>
                      <a:pt x="16971" y="629209"/>
                      <a:pt x="12175" y="605773"/>
                    </a:cubicBezTo>
                    <a:lnTo>
                      <a:pt x="0" y="566551"/>
                    </a:lnTo>
                    <a:lnTo>
                      <a:pt x="73845" y="525441"/>
                    </a:lnTo>
                    <a:cubicBezTo>
                      <a:pt x="239088" y="410945"/>
                      <a:pt x="359050" y="232927"/>
                      <a:pt x="400425" y="25548"/>
                    </a:cubicBezTo>
                    <a:lnTo>
                      <a:pt x="404227" y="0"/>
                    </a:lnTo>
                    <a:close/>
                  </a:path>
                </a:pathLst>
              </a:custGeom>
              <a:solidFill>
                <a:srgbClr val="A42B2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9" name="Google Shape;249;p12"/>
              <p:cNvSpPr/>
              <p:nvPr/>
            </p:nvSpPr>
            <p:spPr>
              <a:xfrm>
                <a:off x="6184221" y="3192862"/>
                <a:ext cx="1553020" cy="1592826"/>
              </a:xfrm>
              <a:prstGeom prst="ellipse">
                <a:avLst/>
              </a:prstGeom>
              <a:noFill/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0" name="Google Shape;250;p12"/>
            <p:cNvGrpSpPr/>
            <p:nvPr/>
          </p:nvGrpSpPr>
          <p:grpSpPr>
            <a:xfrm>
              <a:off x="6223821" y="4218038"/>
              <a:ext cx="1464529" cy="459341"/>
              <a:chOff x="6223560" y="4110530"/>
              <a:chExt cx="1483924" cy="566850"/>
            </a:xfrm>
          </p:grpSpPr>
          <p:cxnSp>
            <p:nvCxnSpPr>
              <p:cNvPr id="251" name="Google Shape;251;p12"/>
              <p:cNvCxnSpPr/>
              <p:nvPr/>
            </p:nvCxnSpPr>
            <p:spPr>
              <a:xfrm flipH="1" rot="10800000">
                <a:off x="6223560" y="4110530"/>
                <a:ext cx="1483924" cy="6731"/>
              </a:xfrm>
              <a:prstGeom prst="straightConnector1">
                <a:avLst/>
              </a:prstGeom>
              <a:noFill/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52" name="Google Shape;252;p12"/>
              <p:cNvCxnSpPr/>
              <p:nvPr/>
            </p:nvCxnSpPr>
            <p:spPr>
              <a:xfrm>
                <a:off x="6759677" y="4110530"/>
                <a:ext cx="0" cy="560122"/>
              </a:xfrm>
              <a:prstGeom prst="straightConnector1">
                <a:avLst/>
              </a:prstGeom>
              <a:noFill/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53" name="Google Shape;253;p12"/>
              <p:cNvCxnSpPr/>
              <p:nvPr/>
            </p:nvCxnSpPr>
            <p:spPr>
              <a:xfrm>
                <a:off x="7167716" y="4117258"/>
                <a:ext cx="0" cy="560122"/>
              </a:xfrm>
              <a:prstGeom prst="straightConnector1">
                <a:avLst/>
              </a:prstGeom>
              <a:noFill/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cxnSp>
          <p:nvCxnSpPr>
            <p:cNvPr id="254" name="Google Shape;254;p12"/>
            <p:cNvCxnSpPr/>
            <p:nvPr/>
          </p:nvCxnSpPr>
          <p:spPr>
            <a:xfrm>
              <a:off x="6529233" y="3317486"/>
              <a:ext cx="864195" cy="0"/>
            </a:xfrm>
            <a:prstGeom prst="straightConnector1">
              <a:avLst/>
            </a:prstGeom>
            <a:noFill/>
            <a:ln cap="flat" cmpd="sng" w="635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55" name="Google Shape;255;p12"/>
            <p:cNvSpPr/>
            <p:nvPr/>
          </p:nvSpPr>
          <p:spPr>
            <a:xfrm>
              <a:off x="6859440" y="3104388"/>
              <a:ext cx="180000" cy="216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6" name="Google Shape;256;p12"/>
          <p:cNvGrpSpPr/>
          <p:nvPr/>
        </p:nvGrpSpPr>
        <p:grpSpPr>
          <a:xfrm rot="3054256">
            <a:off x="2100314" y="4895526"/>
            <a:ext cx="1019001" cy="1804824"/>
            <a:chOff x="3760444" y="4382794"/>
            <a:chExt cx="1244176" cy="2188206"/>
          </a:xfrm>
        </p:grpSpPr>
        <p:sp>
          <p:nvSpPr>
            <p:cNvPr id="257" name="Google Shape;257;p12"/>
            <p:cNvSpPr/>
            <p:nvPr/>
          </p:nvSpPr>
          <p:spPr>
            <a:xfrm>
              <a:off x="3760444" y="4382794"/>
              <a:ext cx="1244176" cy="2188206"/>
            </a:xfrm>
            <a:custGeom>
              <a:rect b="b" l="l" r="r" t="t"/>
              <a:pathLst>
                <a:path extrusionOk="0" h="2188206" w="1228727">
                  <a:moveTo>
                    <a:pt x="552902" y="0"/>
                  </a:moveTo>
                  <a:lnTo>
                    <a:pt x="585685" y="16286"/>
                  </a:lnTo>
                  <a:cubicBezTo>
                    <a:pt x="968710" y="230862"/>
                    <a:pt x="1228727" y="649358"/>
                    <a:pt x="1228727" y="1130483"/>
                  </a:cubicBezTo>
                  <a:cubicBezTo>
                    <a:pt x="1228727" y="1567869"/>
                    <a:pt x="1013837" y="1953497"/>
                    <a:pt x="686994" y="2181210"/>
                  </a:cubicBezTo>
                  <a:lnTo>
                    <a:pt x="675826" y="2188206"/>
                  </a:lnTo>
                  <a:lnTo>
                    <a:pt x="643042" y="2171920"/>
                  </a:lnTo>
                  <a:cubicBezTo>
                    <a:pt x="260017" y="1957345"/>
                    <a:pt x="0" y="1538848"/>
                    <a:pt x="0" y="1057723"/>
                  </a:cubicBezTo>
                  <a:cubicBezTo>
                    <a:pt x="0" y="620337"/>
                    <a:pt x="214891" y="234710"/>
                    <a:pt x="541734" y="6997"/>
                  </a:cubicBezTo>
                  <a:close/>
                </a:path>
              </a:pathLst>
            </a:custGeom>
            <a:solidFill>
              <a:srgbClr val="9F302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12"/>
            <p:cNvSpPr/>
            <p:nvPr/>
          </p:nvSpPr>
          <p:spPr>
            <a:xfrm>
              <a:off x="3907773" y="4691438"/>
              <a:ext cx="914402" cy="147484"/>
            </a:xfrm>
            <a:custGeom>
              <a:rect b="b" l="l" r="r" t="t"/>
              <a:pathLst>
                <a:path extrusionOk="0" h="147484" w="914402">
                  <a:moveTo>
                    <a:pt x="68826" y="0"/>
                  </a:moveTo>
                  <a:lnTo>
                    <a:pt x="806246" y="0"/>
                  </a:lnTo>
                  <a:lnTo>
                    <a:pt x="914402" y="137652"/>
                  </a:lnTo>
                  <a:lnTo>
                    <a:pt x="0" y="147484"/>
                  </a:lnTo>
                  <a:lnTo>
                    <a:pt x="6882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59" name="Google Shape;259;p12"/>
            <p:cNvGrpSpPr/>
            <p:nvPr/>
          </p:nvGrpSpPr>
          <p:grpSpPr>
            <a:xfrm>
              <a:off x="4315814" y="4904898"/>
              <a:ext cx="156049" cy="1132754"/>
              <a:chOff x="9433970" y="1480416"/>
              <a:chExt cx="204296" cy="1194597"/>
            </a:xfrm>
          </p:grpSpPr>
          <p:grpSp>
            <p:nvGrpSpPr>
              <p:cNvPr id="260" name="Google Shape;260;p12"/>
              <p:cNvGrpSpPr/>
              <p:nvPr/>
            </p:nvGrpSpPr>
            <p:grpSpPr>
              <a:xfrm>
                <a:off x="9433970" y="1480416"/>
                <a:ext cx="191811" cy="613855"/>
                <a:chOff x="7955796" y="1725195"/>
                <a:chExt cx="346821" cy="915762"/>
              </a:xfrm>
            </p:grpSpPr>
            <p:sp>
              <p:nvSpPr>
                <p:cNvPr id="261" name="Google Shape;261;p12"/>
                <p:cNvSpPr/>
                <p:nvPr/>
              </p:nvSpPr>
              <p:spPr>
                <a:xfrm>
                  <a:off x="8105738" y="1725195"/>
                  <a:ext cx="36000" cy="9144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2" name="Google Shape;262;p12"/>
                <p:cNvSpPr/>
                <p:nvPr/>
              </p:nvSpPr>
              <p:spPr>
                <a:xfrm>
                  <a:off x="7955796" y="1740192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3" name="Google Shape;263;p12"/>
                <p:cNvSpPr/>
                <p:nvPr/>
              </p:nvSpPr>
              <p:spPr>
                <a:xfrm>
                  <a:off x="7963403" y="1864583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4" name="Google Shape;264;p12"/>
                <p:cNvSpPr/>
                <p:nvPr/>
              </p:nvSpPr>
              <p:spPr>
                <a:xfrm>
                  <a:off x="7955796" y="1988974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5" name="Google Shape;265;p12"/>
                <p:cNvSpPr/>
                <p:nvPr/>
              </p:nvSpPr>
              <p:spPr>
                <a:xfrm>
                  <a:off x="7963403" y="2110842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6" name="Google Shape;266;p12"/>
                <p:cNvSpPr/>
                <p:nvPr/>
              </p:nvSpPr>
              <p:spPr>
                <a:xfrm>
                  <a:off x="7971010" y="2235233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7" name="Google Shape;267;p12"/>
                <p:cNvSpPr/>
                <p:nvPr/>
              </p:nvSpPr>
              <p:spPr>
                <a:xfrm>
                  <a:off x="7963403" y="2359624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8" name="Google Shape;268;p12"/>
                <p:cNvSpPr/>
                <p:nvPr/>
              </p:nvSpPr>
              <p:spPr>
                <a:xfrm>
                  <a:off x="7971010" y="2480566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9" name="Google Shape;269;p12"/>
                <p:cNvSpPr/>
                <p:nvPr/>
              </p:nvSpPr>
              <p:spPr>
                <a:xfrm>
                  <a:off x="7978617" y="2604957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70" name="Google Shape;270;p12"/>
              <p:cNvGrpSpPr/>
              <p:nvPr/>
            </p:nvGrpSpPr>
            <p:grpSpPr>
              <a:xfrm>
                <a:off x="9446455" y="2061158"/>
                <a:ext cx="191811" cy="613855"/>
                <a:chOff x="7955796" y="1725195"/>
                <a:chExt cx="346821" cy="915762"/>
              </a:xfrm>
            </p:grpSpPr>
            <p:sp>
              <p:nvSpPr>
                <p:cNvPr id="271" name="Google Shape;271;p12"/>
                <p:cNvSpPr/>
                <p:nvPr/>
              </p:nvSpPr>
              <p:spPr>
                <a:xfrm>
                  <a:off x="8105738" y="1725195"/>
                  <a:ext cx="36000" cy="9144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2" name="Google Shape;272;p12"/>
                <p:cNvSpPr/>
                <p:nvPr/>
              </p:nvSpPr>
              <p:spPr>
                <a:xfrm>
                  <a:off x="7955796" y="1740192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3" name="Google Shape;273;p12"/>
                <p:cNvSpPr/>
                <p:nvPr/>
              </p:nvSpPr>
              <p:spPr>
                <a:xfrm>
                  <a:off x="7963403" y="1864583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4" name="Google Shape;274;p12"/>
                <p:cNvSpPr/>
                <p:nvPr/>
              </p:nvSpPr>
              <p:spPr>
                <a:xfrm>
                  <a:off x="7955796" y="1988974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5" name="Google Shape;275;p12"/>
                <p:cNvSpPr/>
                <p:nvPr/>
              </p:nvSpPr>
              <p:spPr>
                <a:xfrm>
                  <a:off x="7963403" y="2110842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6" name="Google Shape;276;p12"/>
                <p:cNvSpPr/>
                <p:nvPr/>
              </p:nvSpPr>
              <p:spPr>
                <a:xfrm>
                  <a:off x="7971010" y="2235233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7" name="Google Shape;277;p12"/>
                <p:cNvSpPr/>
                <p:nvPr/>
              </p:nvSpPr>
              <p:spPr>
                <a:xfrm>
                  <a:off x="7963403" y="2359624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8" name="Google Shape;278;p12"/>
                <p:cNvSpPr/>
                <p:nvPr/>
              </p:nvSpPr>
              <p:spPr>
                <a:xfrm>
                  <a:off x="7971010" y="2480566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9" name="Google Shape;279;p12"/>
                <p:cNvSpPr/>
                <p:nvPr/>
              </p:nvSpPr>
              <p:spPr>
                <a:xfrm>
                  <a:off x="7978617" y="2604957"/>
                  <a:ext cx="324000" cy="360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80" name="Google Shape;280;p12"/>
            <p:cNvSpPr/>
            <p:nvPr/>
          </p:nvSpPr>
          <p:spPr>
            <a:xfrm rot="10800000">
              <a:off x="3943012" y="6120273"/>
              <a:ext cx="914402" cy="147484"/>
            </a:xfrm>
            <a:custGeom>
              <a:rect b="b" l="l" r="r" t="t"/>
              <a:pathLst>
                <a:path extrusionOk="0" h="147484" w="914402">
                  <a:moveTo>
                    <a:pt x="68826" y="0"/>
                  </a:moveTo>
                  <a:lnTo>
                    <a:pt x="806246" y="0"/>
                  </a:lnTo>
                  <a:lnTo>
                    <a:pt x="914402" y="137652"/>
                  </a:lnTo>
                  <a:lnTo>
                    <a:pt x="0" y="147484"/>
                  </a:lnTo>
                  <a:lnTo>
                    <a:pt x="6882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1" name="Google Shape;281;p12"/>
          <p:cNvGrpSpPr/>
          <p:nvPr/>
        </p:nvGrpSpPr>
        <p:grpSpPr>
          <a:xfrm>
            <a:off x="2100700" y="3477755"/>
            <a:ext cx="1440000" cy="1440000"/>
            <a:chOff x="4412354" y="4373927"/>
            <a:chExt cx="1774800" cy="1774800"/>
          </a:xfrm>
        </p:grpSpPr>
        <p:sp>
          <p:nvSpPr>
            <p:cNvPr id="282" name="Google Shape;282;p12"/>
            <p:cNvSpPr/>
            <p:nvPr/>
          </p:nvSpPr>
          <p:spPr>
            <a:xfrm>
              <a:off x="4412354" y="4373927"/>
              <a:ext cx="1774800" cy="1774800"/>
            </a:xfrm>
            <a:prstGeom prst="ellipse">
              <a:avLst/>
            </a:prstGeom>
            <a:solidFill>
              <a:srgbClr val="EF3E3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12"/>
            <p:cNvSpPr/>
            <p:nvPr/>
          </p:nvSpPr>
          <p:spPr>
            <a:xfrm>
              <a:off x="4667995" y="4671824"/>
              <a:ext cx="290106" cy="1268360"/>
            </a:xfrm>
            <a:custGeom>
              <a:rect b="b" l="l" r="r" t="t"/>
              <a:pathLst>
                <a:path extrusionOk="0" h="1268360" w="290106">
                  <a:moveTo>
                    <a:pt x="0" y="0"/>
                  </a:moveTo>
                  <a:cubicBezTo>
                    <a:pt x="144206" y="144379"/>
                    <a:pt x="293330" y="454695"/>
                    <a:pt x="290053" y="649701"/>
                  </a:cubicBezTo>
                  <a:cubicBezTo>
                    <a:pt x="286776" y="844707"/>
                    <a:pt x="203200" y="1123981"/>
                    <a:pt x="58994" y="1268360"/>
                  </a:cubicBezTo>
                </a:path>
              </a:pathLst>
            </a:custGeom>
            <a:noFill/>
            <a:ln cap="flat" cmpd="sng" w="69850">
              <a:solidFill>
                <a:srgbClr val="CB322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12"/>
            <p:cNvSpPr/>
            <p:nvPr/>
          </p:nvSpPr>
          <p:spPr>
            <a:xfrm flipH="1">
              <a:off x="5616164" y="4638443"/>
              <a:ext cx="290106" cy="1268360"/>
            </a:xfrm>
            <a:custGeom>
              <a:rect b="b" l="l" r="r" t="t"/>
              <a:pathLst>
                <a:path extrusionOk="0" h="1268360" w="290106">
                  <a:moveTo>
                    <a:pt x="0" y="0"/>
                  </a:moveTo>
                  <a:cubicBezTo>
                    <a:pt x="144206" y="144379"/>
                    <a:pt x="293330" y="454695"/>
                    <a:pt x="290053" y="649701"/>
                  </a:cubicBezTo>
                  <a:cubicBezTo>
                    <a:pt x="286776" y="844707"/>
                    <a:pt x="203200" y="1123981"/>
                    <a:pt x="58994" y="1268360"/>
                  </a:cubicBezTo>
                </a:path>
              </a:pathLst>
            </a:custGeom>
            <a:noFill/>
            <a:ln cap="flat" cmpd="sng" w="69850">
              <a:solidFill>
                <a:srgbClr val="CB322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12"/>
            <p:cNvSpPr/>
            <p:nvPr/>
          </p:nvSpPr>
          <p:spPr>
            <a:xfrm>
              <a:off x="5185957" y="4394560"/>
              <a:ext cx="154518" cy="1744335"/>
            </a:xfrm>
            <a:custGeom>
              <a:rect b="b" l="l" r="r" t="t"/>
              <a:pathLst>
                <a:path extrusionOk="0" h="1389500" w="98025">
                  <a:moveTo>
                    <a:pt x="0" y="0"/>
                  </a:moveTo>
                  <a:cubicBezTo>
                    <a:pt x="133731" y="416389"/>
                    <a:pt x="92920" y="539139"/>
                    <a:pt x="89643" y="734145"/>
                  </a:cubicBezTo>
                  <a:cubicBezTo>
                    <a:pt x="86366" y="965848"/>
                    <a:pt x="89443" y="1017229"/>
                    <a:pt x="22700" y="1389500"/>
                  </a:cubicBezTo>
                </a:path>
              </a:pathLst>
            </a:custGeom>
            <a:noFill/>
            <a:ln cap="flat" cmpd="sng" w="69850">
              <a:solidFill>
                <a:srgbClr val="CB322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12"/>
            <p:cNvSpPr/>
            <p:nvPr/>
          </p:nvSpPr>
          <p:spPr>
            <a:xfrm rot="5400000">
              <a:off x="5110649" y="4404327"/>
              <a:ext cx="363858" cy="1673028"/>
            </a:xfrm>
            <a:custGeom>
              <a:rect b="b" l="l" r="r" t="t"/>
              <a:pathLst>
                <a:path extrusionOk="0" h="1268360" w="290106">
                  <a:moveTo>
                    <a:pt x="0" y="0"/>
                  </a:moveTo>
                  <a:cubicBezTo>
                    <a:pt x="144206" y="144379"/>
                    <a:pt x="293330" y="454695"/>
                    <a:pt x="290053" y="649701"/>
                  </a:cubicBezTo>
                  <a:cubicBezTo>
                    <a:pt x="286776" y="844707"/>
                    <a:pt x="203200" y="1123981"/>
                    <a:pt x="58994" y="1268360"/>
                  </a:cubicBezTo>
                </a:path>
              </a:pathLst>
            </a:custGeom>
            <a:noFill/>
            <a:ln cap="flat" cmpd="sng" w="69850">
              <a:solidFill>
                <a:srgbClr val="CB322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7" name="Google Shape;287;p12"/>
          <p:cNvGrpSpPr/>
          <p:nvPr/>
        </p:nvGrpSpPr>
        <p:grpSpPr>
          <a:xfrm>
            <a:off x="3591742" y="4788317"/>
            <a:ext cx="1499555" cy="1507307"/>
            <a:chOff x="985484" y="479276"/>
            <a:chExt cx="5576040" cy="5604869"/>
          </a:xfrm>
        </p:grpSpPr>
        <p:sp>
          <p:nvSpPr>
            <p:cNvPr id="288" name="Google Shape;288;p12"/>
            <p:cNvSpPr/>
            <p:nvPr/>
          </p:nvSpPr>
          <p:spPr>
            <a:xfrm>
              <a:off x="1256578" y="744360"/>
              <a:ext cx="4866357" cy="4814724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12"/>
            <p:cNvSpPr/>
            <p:nvPr/>
          </p:nvSpPr>
          <p:spPr>
            <a:xfrm rot="-796487">
              <a:off x="3392247" y="631631"/>
              <a:ext cx="1438781" cy="960507"/>
            </a:xfrm>
            <a:custGeom>
              <a:rect b="b" l="l" r="r" t="t"/>
              <a:pathLst>
                <a:path extrusionOk="0" h="1026627" w="1348718">
                  <a:moveTo>
                    <a:pt x="0" y="271323"/>
                  </a:moveTo>
                  <a:lnTo>
                    <a:pt x="357386" y="0"/>
                  </a:lnTo>
                  <a:cubicBezTo>
                    <a:pt x="774170" y="194714"/>
                    <a:pt x="837620" y="192870"/>
                    <a:pt x="1348718" y="571523"/>
                  </a:cubicBezTo>
                  <a:lnTo>
                    <a:pt x="1219451" y="1026627"/>
                  </a:lnTo>
                  <a:lnTo>
                    <a:pt x="429347" y="941195"/>
                  </a:lnTo>
                  <a:lnTo>
                    <a:pt x="0" y="27132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12"/>
            <p:cNvSpPr/>
            <p:nvPr/>
          </p:nvSpPr>
          <p:spPr>
            <a:xfrm rot="983335">
              <a:off x="2642009" y="2058200"/>
              <a:ext cx="1858203" cy="1694979"/>
            </a:xfrm>
            <a:prstGeom prst="pentagon">
              <a:avLst>
                <a:gd fmla="val 105146" name="hf"/>
                <a:gd fmla="val 110557" name="vf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12"/>
            <p:cNvSpPr/>
            <p:nvPr/>
          </p:nvSpPr>
          <p:spPr>
            <a:xfrm rot="3149517">
              <a:off x="5063157" y="2267594"/>
              <a:ext cx="1311094" cy="1118601"/>
            </a:xfrm>
            <a:custGeom>
              <a:rect b="b" l="l" r="r" t="t"/>
              <a:pathLst>
                <a:path extrusionOk="0" h="1061563" w="1311094">
                  <a:moveTo>
                    <a:pt x="0" y="306259"/>
                  </a:moveTo>
                  <a:lnTo>
                    <a:pt x="307796" y="0"/>
                  </a:lnTo>
                  <a:cubicBezTo>
                    <a:pt x="711341" y="149783"/>
                    <a:pt x="823942" y="120598"/>
                    <a:pt x="1311094" y="527242"/>
                  </a:cubicBezTo>
                  <a:lnTo>
                    <a:pt x="1219451" y="1061563"/>
                  </a:lnTo>
                  <a:lnTo>
                    <a:pt x="402436" y="968892"/>
                  </a:lnTo>
                  <a:lnTo>
                    <a:pt x="0" y="30625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12"/>
            <p:cNvSpPr/>
            <p:nvPr/>
          </p:nvSpPr>
          <p:spPr>
            <a:xfrm rot="-5100560">
              <a:off x="1217176" y="1529760"/>
              <a:ext cx="1248695" cy="857113"/>
            </a:xfrm>
            <a:custGeom>
              <a:rect b="b" l="l" r="r" t="t"/>
              <a:pathLst>
                <a:path extrusionOk="0" h="916116" w="1170531">
                  <a:moveTo>
                    <a:pt x="0" y="228611"/>
                  </a:moveTo>
                  <a:lnTo>
                    <a:pt x="208694" y="0"/>
                  </a:lnTo>
                  <a:cubicBezTo>
                    <a:pt x="625478" y="194714"/>
                    <a:pt x="659433" y="226294"/>
                    <a:pt x="1170531" y="604947"/>
                  </a:cubicBezTo>
                  <a:lnTo>
                    <a:pt x="1158748" y="916116"/>
                  </a:lnTo>
                  <a:lnTo>
                    <a:pt x="389413" y="860264"/>
                  </a:lnTo>
                  <a:lnTo>
                    <a:pt x="0" y="22861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12"/>
            <p:cNvSpPr/>
            <p:nvPr/>
          </p:nvSpPr>
          <p:spPr>
            <a:xfrm rot="-9366756">
              <a:off x="1135169" y="3781124"/>
              <a:ext cx="1440155" cy="1043931"/>
            </a:xfrm>
            <a:custGeom>
              <a:rect b="b" l="l" r="r" t="t"/>
              <a:pathLst>
                <a:path extrusionOk="0" h="957078" w="1171263">
                  <a:moveTo>
                    <a:pt x="0" y="269573"/>
                  </a:moveTo>
                  <a:lnTo>
                    <a:pt x="196304" y="0"/>
                  </a:lnTo>
                  <a:cubicBezTo>
                    <a:pt x="311009" y="5880"/>
                    <a:pt x="556776" y="142334"/>
                    <a:pt x="719147" y="249985"/>
                  </a:cubicBezTo>
                  <a:cubicBezTo>
                    <a:pt x="881518" y="357637"/>
                    <a:pt x="1092844" y="605851"/>
                    <a:pt x="1171263" y="714555"/>
                  </a:cubicBezTo>
                  <a:lnTo>
                    <a:pt x="1158748" y="957078"/>
                  </a:lnTo>
                  <a:lnTo>
                    <a:pt x="389413" y="901226"/>
                  </a:lnTo>
                  <a:lnTo>
                    <a:pt x="0" y="26957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12"/>
            <p:cNvSpPr/>
            <p:nvPr/>
          </p:nvSpPr>
          <p:spPr>
            <a:xfrm rot="7701017">
              <a:off x="3587669" y="4511560"/>
              <a:ext cx="1404749" cy="1261068"/>
            </a:xfrm>
            <a:custGeom>
              <a:rect b="b" l="l" r="r" t="t"/>
              <a:pathLst>
                <a:path extrusionOk="0" h="1006284" w="1343528">
                  <a:moveTo>
                    <a:pt x="0" y="250980"/>
                  </a:moveTo>
                  <a:lnTo>
                    <a:pt x="254634" y="0"/>
                  </a:lnTo>
                  <a:cubicBezTo>
                    <a:pt x="671418" y="194714"/>
                    <a:pt x="832430" y="238183"/>
                    <a:pt x="1343528" y="616836"/>
                  </a:cubicBezTo>
                  <a:lnTo>
                    <a:pt x="1219451" y="1006284"/>
                  </a:lnTo>
                  <a:lnTo>
                    <a:pt x="402436" y="913613"/>
                  </a:lnTo>
                  <a:lnTo>
                    <a:pt x="0" y="25098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95" name="Google Shape;295;p12"/>
            <p:cNvCxnSpPr>
              <a:stCxn id="292" idx="3"/>
              <a:endCxn id="289" idx="0"/>
            </p:cNvCxnSpPr>
            <p:nvPr/>
          </p:nvCxnSpPr>
          <p:spPr>
            <a:xfrm flipH="1" rot="10800000">
              <a:off x="2321676" y="1057040"/>
              <a:ext cx="1037400" cy="3291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96" name="Google Shape;296;p12"/>
            <p:cNvCxnSpPr>
              <a:stCxn id="290" idx="0"/>
              <a:endCxn id="289" idx="4"/>
            </p:cNvCxnSpPr>
            <p:nvPr/>
          </p:nvCxnSpPr>
          <p:spPr>
            <a:xfrm flipH="1" rot="10800000">
              <a:off x="3810235" y="1561635"/>
              <a:ext cx="139500" cy="5310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97" name="Google Shape;297;p12"/>
            <p:cNvCxnSpPr>
              <a:stCxn id="291" idx="0"/>
              <a:endCxn id="289" idx="3"/>
            </p:cNvCxnSpPr>
            <p:nvPr/>
          </p:nvCxnSpPr>
          <p:spPr>
            <a:xfrm rot="10800000">
              <a:off x="4787836" y="1445519"/>
              <a:ext cx="719400" cy="7173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98" name="Google Shape;298;p12"/>
            <p:cNvCxnSpPr>
              <a:stCxn id="291" idx="4"/>
              <a:endCxn id="290" idx="5"/>
            </p:cNvCxnSpPr>
            <p:nvPr/>
          </p:nvCxnSpPr>
          <p:spPr>
            <a:xfrm flipH="1">
              <a:off x="4518909" y="2906603"/>
              <a:ext cx="679500" cy="693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99" name="Google Shape;299;p12"/>
            <p:cNvCxnSpPr>
              <a:stCxn id="291" idx="3"/>
              <a:endCxn id="294" idx="0"/>
            </p:cNvCxnSpPr>
            <p:nvPr/>
          </p:nvCxnSpPr>
          <p:spPr>
            <a:xfrm flipH="1">
              <a:off x="4973675" y="3614764"/>
              <a:ext cx="644700" cy="11724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0" name="Google Shape;300;p12"/>
            <p:cNvCxnSpPr>
              <a:stCxn id="290" idx="4"/>
              <a:endCxn id="294" idx="4"/>
            </p:cNvCxnSpPr>
            <p:nvPr/>
          </p:nvCxnSpPr>
          <p:spPr>
            <a:xfrm>
              <a:off x="3882871" y="3880758"/>
              <a:ext cx="178500" cy="7218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1" name="Google Shape;301;p12"/>
            <p:cNvCxnSpPr>
              <a:stCxn id="290" idx="2"/>
              <a:endCxn id="293" idx="5"/>
            </p:cNvCxnSpPr>
            <p:nvPr/>
          </p:nvCxnSpPr>
          <p:spPr>
            <a:xfrm flipH="1">
              <a:off x="2262404" y="3556722"/>
              <a:ext cx="518700" cy="4227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2" name="Google Shape;302;p12"/>
            <p:cNvCxnSpPr>
              <a:stCxn id="290" idx="1"/>
              <a:endCxn id="292" idx="4"/>
            </p:cNvCxnSpPr>
            <p:nvPr/>
          </p:nvCxnSpPr>
          <p:spPr>
            <a:xfrm rot="10800000">
              <a:off x="2198612" y="2199601"/>
              <a:ext cx="537600" cy="2520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3" name="Google Shape;303;p12"/>
            <p:cNvCxnSpPr>
              <a:stCxn id="293" idx="4"/>
              <a:endCxn id="292" idx="0"/>
            </p:cNvCxnSpPr>
            <p:nvPr/>
          </p:nvCxnSpPr>
          <p:spPr>
            <a:xfrm flipH="1" rot="10800000">
              <a:off x="1422284" y="2562177"/>
              <a:ext cx="150600" cy="9783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4" name="Google Shape;304;p12"/>
            <p:cNvCxnSpPr>
              <a:stCxn id="294" idx="3"/>
              <a:endCxn id="293" idx="0"/>
            </p:cNvCxnSpPr>
            <p:nvPr/>
          </p:nvCxnSpPr>
          <p:spPr>
            <a:xfrm rot="10800000">
              <a:off x="2421752" y="4802754"/>
              <a:ext cx="1018500" cy="397200"/>
            </a:xfrm>
            <a:prstGeom prst="straightConnector1">
              <a:avLst/>
            </a:prstGeom>
            <a:noFill/>
            <a:ln cap="flat" cmpd="sng" w="222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305" name="Google Shape;305;p12"/>
          <p:cNvGrpSpPr/>
          <p:nvPr/>
        </p:nvGrpSpPr>
        <p:grpSpPr>
          <a:xfrm rot="1837105">
            <a:off x="3686524" y="4059317"/>
            <a:ext cx="617231" cy="886739"/>
            <a:chOff x="4525457" y="3468142"/>
            <a:chExt cx="1043092" cy="1498548"/>
          </a:xfrm>
        </p:grpSpPr>
        <p:sp>
          <p:nvSpPr>
            <p:cNvPr id="306" name="Google Shape;306;p12"/>
            <p:cNvSpPr/>
            <p:nvPr/>
          </p:nvSpPr>
          <p:spPr>
            <a:xfrm rot="-763661">
              <a:off x="4624561" y="3542476"/>
              <a:ext cx="196177" cy="921523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12"/>
            <p:cNvSpPr/>
            <p:nvPr/>
          </p:nvSpPr>
          <p:spPr>
            <a:xfrm rot="-193130">
              <a:off x="4715633" y="3472923"/>
              <a:ext cx="196175" cy="921523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12"/>
            <p:cNvSpPr/>
            <p:nvPr/>
          </p:nvSpPr>
          <p:spPr>
            <a:xfrm>
              <a:off x="4779761" y="3549410"/>
              <a:ext cx="196175" cy="921523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12"/>
            <p:cNvSpPr/>
            <p:nvPr/>
          </p:nvSpPr>
          <p:spPr>
            <a:xfrm>
              <a:off x="4934100" y="3521758"/>
              <a:ext cx="196175" cy="921523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12"/>
            <p:cNvSpPr/>
            <p:nvPr/>
          </p:nvSpPr>
          <p:spPr>
            <a:xfrm rot="658693">
              <a:off x="5007426" y="3555023"/>
              <a:ext cx="196175" cy="921523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12"/>
            <p:cNvSpPr/>
            <p:nvPr/>
          </p:nvSpPr>
          <p:spPr>
            <a:xfrm rot="1229224">
              <a:off x="5123463" y="3528056"/>
              <a:ext cx="196175" cy="921525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12"/>
            <p:cNvSpPr/>
            <p:nvPr/>
          </p:nvSpPr>
          <p:spPr>
            <a:xfrm rot="1422354">
              <a:off x="5195405" y="3608783"/>
              <a:ext cx="196175" cy="921523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12"/>
            <p:cNvSpPr/>
            <p:nvPr/>
          </p:nvSpPr>
          <p:spPr>
            <a:xfrm>
              <a:off x="4868691" y="3526652"/>
              <a:ext cx="196175" cy="921523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12"/>
            <p:cNvSpPr/>
            <p:nvPr/>
          </p:nvSpPr>
          <p:spPr>
            <a:xfrm>
              <a:off x="4824445" y="3531572"/>
              <a:ext cx="196175" cy="921523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12"/>
            <p:cNvSpPr/>
            <p:nvPr/>
          </p:nvSpPr>
          <p:spPr>
            <a:xfrm>
              <a:off x="4709796" y="4399228"/>
              <a:ext cx="550114" cy="56746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12"/>
            <p:cNvSpPr/>
            <p:nvPr/>
          </p:nvSpPr>
          <p:spPr>
            <a:xfrm>
              <a:off x="4719415" y="4411814"/>
              <a:ext cx="547238" cy="147281"/>
            </a:xfrm>
            <a:prstGeom prst="rect">
              <a:avLst/>
            </a:prstGeom>
            <a:solidFill>
              <a:srgbClr val="EF3F3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7" name="Google Shape;317;p12"/>
          <p:cNvGrpSpPr/>
          <p:nvPr/>
        </p:nvGrpSpPr>
        <p:grpSpPr>
          <a:xfrm>
            <a:off x="1348351" y="4829369"/>
            <a:ext cx="660928" cy="660928"/>
            <a:chOff x="4775723" y="3505536"/>
            <a:chExt cx="1800000" cy="1800000"/>
          </a:xfrm>
        </p:grpSpPr>
        <p:sp>
          <p:nvSpPr>
            <p:cNvPr id="318" name="Google Shape;318;p12"/>
            <p:cNvSpPr/>
            <p:nvPr/>
          </p:nvSpPr>
          <p:spPr>
            <a:xfrm>
              <a:off x="4775723" y="3505536"/>
              <a:ext cx="1800000" cy="1800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12"/>
            <p:cNvSpPr/>
            <p:nvPr/>
          </p:nvSpPr>
          <p:spPr>
            <a:xfrm>
              <a:off x="5881373" y="3543718"/>
              <a:ext cx="632368" cy="1141891"/>
            </a:xfrm>
            <a:custGeom>
              <a:rect b="b" l="l" r="r" t="t"/>
              <a:pathLst>
                <a:path extrusionOk="0" h="1141891" w="632368">
                  <a:moveTo>
                    <a:pt x="632368" y="1141891"/>
                  </a:moveTo>
                  <a:cubicBezTo>
                    <a:pt x="266006" y="1027941"/>
                    <a:pt x="0" y="686211"/>
                    <a:pt x="0" y="282353"/>
                  </a:cubicBezTo>
                  <a:cubicBezTo>
                    <a:pt x="0" y="220221"/>
                    <a:pt x="6296" y="159560"/>
                    <a:pt x="18285" y="100972"/>
                  </a:cubicBezTo>
                  <a:lnTo>
                    <a:pt x="49629" y="0"/>
                  </a:lnTo>
                </a:path>
              </a:pathLst>
            </a:custGeom>
            <a:noFill/>
            <a:ln cap="flat" cmpd="sng" w="25400">
              <a:solidFill>
                <a:srgbClr val="FF0000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12"/>
            <p:cNvSpPr/>
            <p:nvPr/>
          </p:nvSpPr>
          <p:spPr>
            <a:xfrm rot="10800000">
              <a:off x="4800871" y="4116901"/>
              <a:ext cx="632368" cy="1141891"/>
            </a:xfrm>
            <a:custGeom>
              <a:rect b="b" l="l" r="r" t="t"/>
              <a:pathLst>
                <a:path extrusionOk="0" h="1141891" w="632368">
                  <a:moveTo>
                    <a:pt x="632368" y="1141891"/>
                  </a:moveTo>
                  <a:cubicBezTo>
                    <a:pt x="266006" y="1027941"/>
                    <a:pt x="0" y="686211"/>
                    <a:pt x="0" y="282353"/>
                  </a:cubicBezTo>
                  <a:cubicBezTo>
                    <a:pt x="0" y="220221"/>
                    <a:pt x="6296" y="159560"/>
                    <a:pt x="18285" y="100972"/>
                  </a:cubicBezTo>
                  <a:lnTo>
                    <a:pt x="49629" y="0"/>
                  </a:lnTo>
                </a:path>
              </a:pathLst>
            </a:custGeom>
            <a:noFill/>
            <a:ln cap="flat" cmpd="sng" w="25400">
              <a:solidFill>
                <a:srgbClr val="FF0000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1" name="Google Shape;321;p12"/>
          <p:cNvSpPr/>
          <p:nvPr/>
        </p:nvSpPr>
        <p:spPr>
          <a:xfrm>
            <a:off x="3233726" y="6214344"/>
            <a:ext cx="574618" cy="220747"/>
          </a:xfrm>
          <a:prstGeom prst="can">
            <a:avLst>
              <a:gd fmla="val 25000" name="adj"/>
            </a:avLst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22" name="Google Shape;322;p12"/>
          <p:cNvGrpSpPr/>
          <p:nvPr/>
        </p:nvGrpSpPr>
        <p:grpSpPr>
          <a:xfrm>
            <a:off x="5166576" y="3912371"/>
            <a:ext cx="510298" cy="510298"/>
            <a:chOff x="5166576" y="3912371"/>
            <a:chExt cx="510298" cy="510298"/>
          </a:xfrm>
        </p:grpSpPr>
        <p:sp>
          <p:nvSpPr>
            <p:cNvPr id="323" name="Google Shape;323;p12"/>
            <p:cNvSpPr/>
            <p:nvPr/>
          </p:nvSpPr>
          <p:spPr>
            <a:xfrm>
              <a:off x="5166576" y="3912371"/>
              <a:ext cx="510298" cy="510298"/>
            </a:xfrm>
            <a:prstGeom prst="ellipse">
              <a:avLst/>
            </a:prstGeom>
            <a:solidFill>
              <a:srgbClr val="8DC64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12"/>
            <p:cNvSpPr/>
            <p:nvPr/>
          </p:nvSpPr>
          <p:spPr>
            <a:xfrm>
              <a:off x="5480027" y="3923196"/>
              <a:ext cx="138846" cy="344427"/>
            </a:xfrm>
            <a:custGeom>
              <a:rect b="b" l="l" r="r" t="t"/>
              <a:pathLst>
                <a:path extrusionOk="0" h="1141891" w="632368">
                  <a:moveTo>
                    <a:pt x="632368" y="1141891"/>
                  </a:moveTo>
                  <a:cubicBezTo>
                    <a:pt x="266006" y="1027941"/>
                    <a:pt x="0" y="686211"/>
                    <a:pt x="0" y="282353"/>
                  </a:cubicBezTo>
                  <a:cubicBezTo>
                    <a:pt x="0" y="220221"/>
                    <a:pt x="6296" y="159560"/>
                    <a:pt x="18285" y="100972"/>
                  </a:cubicBezTo>
                  <a:lnTo>
                    <a:pt x="49629" y="0"/>
                  </a:lnTo>
                </a:path>
              </a:pathLst>
            </a:custGeom>
            <a:noFill/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12"/>
            <p:cNvSpPr/>
            <p:nvPr/>
          </p:nvSpPr>
          <p:spPr>
            <a:xfrm rot="10800000">
              <a:off x="5222365" y="4053980"/>
              <a:ext cx="130616" cy="327443"/>
            </a:xfrm>
            <a:custGeom>
              <a:rect b="b" l="l" r="r" t="t"/>
              <a:pathLst>
                <a:path extrusionOk="0" h="1141891" w="632368">
                  <a:moveTo>
                    <a:pt x="632368" y="1141891"/>
                  </a:moveTo>
                  <a:cubicBezTo>
                    <a:pt x="266006" y="1027941"/>
                    <a:pt x="0" y="686211"/>
                    <a:pt x="0" y="282353"/>
                  </a:cubicBezTo>
                  <a:cubicBezTo>
                    <a:pt x="0" y="220221"/>
                    <a:pt x="6296" y="159560"/>
                    <a:pt x="18285" y="100972"/>
                  </a:cubicBezTo>
                  <a:lnTo>
                    <a:pt x="49629" y="0"/>
                  </a:lnTo>
                </a:path>
              </a:pathLst>
            </a:custGeom>
            <a:noFill/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6" name="Google Shape;326;p12"/>
          <p:cNvGrpSpPr/>
          <p:nvPr/>
        </p:nvGrpSpPr>
        <p:grpSpPr>
          <a:xfrm rot="4680860">
            <a:off x="4787653" y="3824326"/>
            <a:ext cx="2610494" cy="2696735"/>
            <a:chOff x="456003" y="3168918"/>
            <a:chExt cx="2610494" cy="2696735"/>
          </a:xfrm>
        </p:grpSpPr>
        <p:sp>
          <p:nvSpPr>
            <p:cNvPr id="327" name="Google Shape;327;p12"/>
            <p:cNvSpPr/>
            <p:nvPr/>
          </p:nvSpPr>
          <p:spPr>
            <a:xfrm rot="-8286435">
              <a:off x="1959654" y="4524665"/>
              <a:ext cx="1020093" cy="650313"/>
            </a:xfrm>
            <a:prstGeom prst="arc">
              <a:avLst>
                <a:gd fmla="val 16200000" name="adj1"/>
                <a:gd fmla="val 20946651" name="adj2"/>
              </a:avLst>
            </a:prstGeom>
            <a:noFill/>
            <a:ln cap="flat" cmpd="sng" w="66675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12"/>
            <p:cNvSpPr/>
            <p:nvPr/>
          </p:nvSpPr>
          <p:spPr>
            <a:xfrm rot="-861558">
              <a:off x="1379632" y="4874983"/>
              <a:ext cx="832199" cy="873476"/>
            </a:xfrm>
            <a:prstGeom prst="arc">
              <a:avLst>
                <a:gd fmla="val 16755775" name="adj1"/>
                <a:gd fmla="val 21460667" name="adj2"/>
              </a:avLst>
            </a:prstGeom>
            <a:noFill/>
            <a:ln cap="flat" cmpd="sng" w="66675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12"/>
            <p:cNvSpPr/>
            <p:nvPr/>
          </p:nvSpPr>
          <p:spPr>
            <a:xfrm rot="-2223605">
              <a:off x="788601" y="3406336"/>
              <a:ext cx="1304417" cy="1540994"/>
            </a:xfrm>
            <a:prstGeom prst="ellipse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 cap="flat" cmpd="sng" w="60325">
              <a:solidFill>
                <a:srgbClr val="EF3F3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12"/>
            <p:cNvSpPr/>
            <p:nvPr/>
          </p:nvSpPr>
          <p:spPr>
            <a:xfrm rot="-2223605">
              <a:off x="2188767" y="4950475"/>
              <a:ext cx="173705" cy="494769"/>
            </a:xfrm>
            <a:prstGeom prst="roundRect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12"/>
            <p:cNvSpPr/>
            <p:nvPr/>
          </p:nvSpPr>
          <p:spPr>
            <a:xfrm rot="-2223605">
              <a:off x="2335089" y="5044882"/>
              <a:ext cx="292982" cy="814779"/>
            </a:xfrm>
            <a:prstGeom prst="roundRect">
              <a:avLst>
                <a:gd fmla="val 50000" name="adj"/>
              </a:avLst>
            </a:prstGeom>
            <a:solidFill>
              <a:srgbClr val="EF3E3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2" name="Google Shape;332;p12"/>
          <p:cNvGrpSpPr/>
          <p:nvPr/>
        </p:nvGrpSpPr>
        <p:grpSpPr>
          <a:xfrm>
            <a:off x="6029572" y="5756287"/>
            <a:ext cx="1325923" cy="958259"/>
            <a:chOff x="1181303" y="2094270"/>
            <a:chExt cx="2122336" cy="1533835"/>
          </a:xfrm>
        </p:grpSpPr>
        <p:sp>
          <p:nvSpPr>
            <p:cNvPr id="333" name="Google Shape;333;p12"/>
            <p:cNvSpPr/>
            <p:nvPr/>
          </p:nvSpPr>
          <p:spPr>
            <a:xfrm>
              <a:off x="2888256" y="3269506"/>
              <a:ext cx="144000" cy="314633"/>
            </a:xfrm>
            <a:prstGeom prst="rect">
              <a:avLst/>
            </a:prstGeom>
            <a:solidFill>
              <a:srgbClr val="80808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12"/>
            <p:cNvSpPr/>
            <p:nvPr/>
          </p:nvSpPr>
          <p:spPr>
            <a:xfrm>
              <a:off x="1471756" y="3271683"/>
              <a:ext cx="144000" cy="314633"/>
            </a:xfrm>
            <a:prstGeom prst="rect">
              <a:avLst/>
            </a:prstGeom>
            <a:solidFill>
              <a:srgbClr val="80808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12"/>
            <p:cNvSpPr/>
            <p:nvPr/>
          </p:nvSpPr>
          <p:spPr>
            <a:xfrm rot="-300586">
              <a:off x="1899088" y="3035711"/>
              <a:ext cx="1269819" cy="422787"/>
            </a:xfrm>
            <a:custGeom>
              <a:rect b="b" l="l" r="r" t="t"/>
              <a:pathLst>
                <a:path extrusionOk="0" h="931607" w="1750142">
                  <a:moveTo>
                    <a:pt x="519881" y="0"/>
                  </a:moveTo>
                  <a:lnTo>
                    <a:pt x="1230261" y="0"/>
                  </a:lnTo>
                  <a:cubicBezTo>
                    <a:pt x="1517383" y="0"/>
                    <a:pt x="1750142" y="232759"/>
                    <a:pt x="1750142" y="519881"/>
                  </a:cubicBezTo>
                  <a:lnTo>
                    <a:pt x="1750142" y="726406"/>
                  </a:lnTo>
                  <a:lnTo>
                    <a:pt x="1657222" y="779337"/>
                  </a:lnTo>
                  <a:cubicBezTo>
                    <a:pt x="1457052" y="873417"/>
                    <a:pt x="1180520" y="931607"/>
                    <a:pt x="875071" y="931607"/>
                  </a:cubicBezTo>
                  <a:cubicBezTo>
                    <a:pt x="569622" y="931607"/>
                    <a:pt x="293090" y="873417"/>
                    <a:pt x="92920" y="779337"/>
                  </a:cubicBezTo>
                  <a:lnTo>
                    <a:pt x="0" y="726406"/>
                  </a:lnTo>
                  <a:lnTo>
                    <a:pt x="0" y="519881"/>
                  </a:lnTo>
                  <a:cubicBezTo>
                    <a:pt x="0" y="232759"/>
                    <a:pt x="232759" y="0"/>
                    <a:pt x="519881" y="0"/>
                  </a:cubicBezTo>
                  <a:close/>
                </a:path>
              </a:pathLst>
            </a:custGeom>
            <a:solidFill>
              <a:srgbClr val="48484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12"/>
            <p:cNvSpPr/>
            <p:nvPr/>
          </p:nvSpPr>
          <p:spPr>
            <a:xfrm rot="713145">
              <a:off x="1411302" y="3064583"/>
              <a:ext cx="471948" cy="350816"/>
            </a:xfrm>
            <a:custGeom>
              <a:rect b="b" l="l" r="r" t="t"/>
              <a:pathLst>
                <a:path extrusionOk="0" h="931607" w="1750142">
                  <a:moveTo>
                    <a:pt x="519881" y="0"/>
                  </a:moveTo>
                  <a:lnTo>
                    <a:pt x="1230261" y="0"/>
                  </a:lnTo>
                  <a:cubicBezTo>
                    <a:pt x="1517383" y="0"/>
                    <a:pt x="1750142" y="232759"/>
                    <a:pt x="1750142" y="519881"/>
                  </a:cubicBezTo>
                  <a:lnTo>
                    <a:pt x="1750142" y="726406"/>
                  </a:lnTo>
                  <a:lnTo>
                    <a:pt x="1657222" y="779337"/>
                  </a:lnTo>
                  <a:cubicBezTo>
                    <a:pt x="1457052" y="873417"/>
                    <a:pt x="1180520" y="931607"/>
                    <a:pt x="875071" y="931607"/>
                  </a:cubicBezTo>
                  <a:cubicBezTo>
                    <a:pt x="569622" y="931607"/>
                    <a:pt x="293090" y="873417"/>
                    <a:pt x="92920" y="779337"/>
                  </a:cubicBezTo>
                  <a:lnTo>
                    <a:pt x="0" y="726406"/>
                  </a:lnTo>
                  <a:lnTo>
                    <a:pt x="0" y="519881"/>
                  </a:lnTo>
                  <a:cubicBezTo>
                    <a:pt x="0" y="232759"/>
                    <a:pt x="232759" y="0"/>
                    <a:pt x="519881" y="0"/>
                  </a:cubicBezTo>
                  <a:close/>
                </a:path>
              </a:pathLst>
            </a:custGeom>
            <a:solidFill>
              <a:srgbClr val="48484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12"/>
            <p:cNvSpPr/>
            <p:nvPr/>
          </p:nvSpPr>
          <p:spPr>
            <a:xfrm>
              <a:off x="1407472" y="2663358"/>
              <a:ext cx="1750142" cy="677152"/>
            </a:xfrm>
            <a:custGeom>
              <a:rect b="b" l="l" r="r" t="t"/>
              <a:pathLst>
                <a:path extrusionOk="0" h="931607" w="1750142">
                  <a:moveTo>
                    <a:pt x="519881" y="0"/>
                  </a:moveTo>
                  <a:lnTo>
                    <a:pt x="1230261" y="0"/>
                  </a:lnTo>
                  <a:cubicBezTo>
                    <a:pt x="1517383" y="0"/>
                    <a:pt x="1750142" y="232759"/>
                    <a:pt x="1750142" y="519881"/>
                  </a:cubicBezTo>
                  <a:lnTo>
                    <a:pt x="1750142" y="726406"/>
                  </a:lnTo>
                  <a:lnTo>
                    <a:pt x="1657222" y="779337"/>
                  </a:lnTo>
                  <a:cubicBezTo>
                    <a:pt x="1457052" y="873417"/>
                    <a:pt x="1180520" y="931607"/>
                    <a:pt x="875071" y="931607"/>
                  </a:cubicBezTo>
                  <a:cubicBezTo>
                    <a:pt x="569622" y="931607"/>
                    <a:pt x="293090" y="873417"/>
                    <a:pt x="92920" y="779337"/>
                  </a:cubicBezTo>
                  <a:lnTo>
                    <a:pt x="0" y="726406"/>
                  </a:lnTo>
                  <a:lnTo>
                    <a:pt x="0" y="519881"/>
                  </a:lnTo>
                  <a:cubicBezTo>
                    <a:pt x="0" y="232759"/>
                    <a:pt x="232759" y="0"/>
                    <a:pt x="5198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12"/>
            <p:cNvSpPr/>
            <p:nvPr/>
          </p:nvSpPr>
          <p:spPr>
            <a:xfrm>
              <a:off x="1404988" y="2094270"/>
              <a:ext cx="1043243" cy="1022556"/>
            </a:xfrm>
            <a:custGeom>
              <a:rect b="b" l="l" r="r" t="t"/>
              <a:pathLst>
                <a:path extrusionOk="0" h="758984" w="659784">
                  <a:moveTo>
                    <a:pt x="0" y="0"/>
                  </a:moveTo>
                  <a:lnTo>
                    <a:pt x="475545" y="0"/>
                  </a:lnTo>
                  <a:lnTo>
                    <a:pt x="472565" y="9832"/>
                  </a:lnTo>
                  <a:cubicBezTo>
                    <a:pt x="467629" y="34536"/>
                    <a:pt x="479363" y="60115"/>
                    <a:pt x="479363" y="86313"/>
                  </a:cubicBezTo>
                  <a:cubicBezTo>
                    <a:pt x="479363" y="217306"/>
                    <a:pt x="529847" y="332797"/>
                    <a:pt x="628423" y="400994"/>
                  </a:cubicBezTo>
                  <a:lnTo>
                    <a:pt x="659784" y="418425"/>
                  </a:lnTo>
                  <a:lnTo>
                    <a:pt x="659784" y="758984"/>
                  </a:lnTo>
                  <a:lnTo>
                    <a:pt x="0" y="758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12"/>
            <p:cNvSpPr/>
            <p:nvPr/>
          </p:nvSpPr>
          <p:spPr>
            <a:xfrm flipH="1">
              <a:off x="1181303" y="3515066"/>
              <a:ext cx="2122336" cy="113039"/>
            </a:xfrm>
            <a:prstGeom prst="trapezoid">
              <a:avLst>
                <a:gd fmla="val 108003" name="adj"/>
              </a:avLst>
            </a:prstGeom>
            <a:solidFill>
              <a:srgbClr val="80808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12"/>
            <p:cNvSpPr/>
            <p:nvPr/>
          </p:nvSpPr>
          <p:spPr>
            <a:xfrm>
              <a:off x="1924150" y="2284771"/>
              <a:ext cx="278275" cy="136424"/>
            </a:xfrm>
            <a:custGeom>
              <a:rect b="b" l="l" r="r" t="t"/>
              <a:pathLst>
                <a:path extrusionOk="0" h="136424" w="278275">
                  <a:moveTo>
                    <a:pt x="0" y="0"/>
                  </a:moveTo>
                  <a:lnTo>
                    <a:pt x="268443" y="0"/>
                  </a:lnTo>
                  <a:lnTo>
                    <a:pt x="278275" y="136424"/>
                  </a:lnTo>
                  <a:lnTo>
                    <a:pt x="0" y="1265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381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12"/>
            <p:cNvSpPr/>
            <p:nvPr/>
          </p:nvSpPr>
          <p:spPr>
            <a:xfrm rot="-2058665">
              <a:off x="2048121" y="2552736"/>
              <a:ext cx="268443" cy="126591"/>
            </a:xfrm>
            <a:prstGeom prst="rect">
              <a:avLst/>
            </a:prstGeom>
            <a:solidFill>
              <a:srgbClr val="EF381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12"/>
            <p:cNvSpPr/>
            <p:nvPr/>
          </p:nvSpPr>
          <p:spPr>
            <a:xfrm rot="-4073088">
              <a:off x="2365249" y="2692761"/>
              <a:ext cx="268443" cy="142813"/>
            </a:xfrm>
            <a:custGeom>
              <a:rect b="b" l="l" r="r" t="t"/>
              <a:pathLst>
                <a:path extrusionOk="0" h="142813" w="268443">
                  <a:moveTo>
                    <a:pt x="0" y="16222"/>
                  </a:moveTo>
                  <a:lnTo>
                    <a:pt x="230011" y="0"/>
                  </a:lnTo>
                  <a:lnTo>
                    <a:pt x="268443" y="142813"/>
                  </a:lnTo>
                  <a:lnTo>
                    <a:pt x="0" y="142813"/>
                  </a:lnTo>
                  <a:lnTo>
                    <a:pt x="0" y="16222"/>
                  </a:lnTo>
                  <a:close/>
                </a:path>
              </a:pathLst>
            </a:custGeom>
            <a:solidFill>
              <a:srgbClr val="EF381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43" name="Google Shape;343;p12"/>
          <p:cNvSpPr txBox="1"/>
          <p:nvPr/>
        </p:nvSpPr>
        <p:spPr>
          <a:xfrm>
            <a:off x="5761725" y="1268638"/>
            <a:ext cx="5243743" cy="21236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6600" u="none" cap="none" strike="noStrike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HERE GOES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6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YOUR TITLE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941E"/>
        </a:solidFill>
      </p:bgPr>
    </p:bg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21"/>
          <p:cNvSpPr txBox="1"/>
          <p:nvPr/>
        </p:nvSpPr>
        <p:spPr>
          <a:xfrm>
            <a:off x="1042241" y="2328198"/>
            <a:ext cx="157927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home</a:t>
            </a:r>
            <a:endParaRPr/>
          </a:p>
        </p:txBody>
      </p:sp>
      <p:sp>
        <p:nvSpPr>
          <p:cNvPr id="468" name="Google Shape;468;p21"/>
          <p:cNvSpPr txBox="1"/>
          <p:nvPr/>
        </p:nvSpPr>
        <p:spPr>
          <a:xfrm>
            <a:off x="9630718" y="2340353"/>
            <a:ext cx="165141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guest</a:t>
            </a:r>
            <a:endParaRPr sz="3600">
              <a:solidFill>
                <a:schemeClr val="lt1"/>
              </a:solidFill>
              <a:latin typeface="Graduate"/>
              <a:ea typeface="Graduate"/>
              <a:cs typeface="Graduate"/>
              <a:sym typeface="Graduate"/>
            </a:endParaRPr>
          </a:p>
        </p:txBody>
      </p:sp>
      <p:sp>
        <p:nvSpPr>
          <p:cNvPr id="469" name="Google Shape;469;p21"/>
          <p:cNvSpPr txBox="1"/>
          <p:nvPr/>
        </p:nvSpPr>
        <p:spPr>
          <a:xfrm>
            <a:off x="4005185" y="2021703"/>
            <a:ext cx="4241867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54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THANK YOU</a:t>
            </a:r>
            <a:endParaRPr/>
          </a:p>
        </p:txBody>
      </p:sp>
      <p:sp>
        <p:nvSpPr>
          <p:cNvPr id="470" name="Google Shape;470;p21"/>
          <p:cNvSpPr/>
          <p:nvPr/>
        </p:nvSpPr>
        <p:spPr>
          <a:xfrm>
            <a:off x="3308657" y="2986684"/>
            <a:ext cx="5783376" cy="2800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P</a:t>
            </a:r>
            <a:r>
              <a:rPr lang="es-ES" sz="4000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rPr>
              <a:t>resentation Template: </a:t>
            </a:r>
            <a:r>
              <a:rPr lang="es-ES" sz="4000" u="sng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SlidesMania</a:t>
            </a:r>
            <a:br>
              <a:rPr lang="es-ES" sz="8000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rPr>
            </a:br>
            <a:endParaRPr sz="3200">
              <a:solidFill>
                <a:srgbClr val="FFFFFF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rPr>
              <a:t>Fonts used: Barlow and </a:t>
            </a:r>
            <a:r>
              <a:rPr lang="es-ES" sz="3200">
                <a:solidFill>
                  <a:srgbClr val="FFFFFF"/>
                </a:solidFill>
                <a:latin typeface="Graduate"/>
                <a:ea typeface="Graduate"/>
                <a:cs typeface="Graduate"/>
                <a:sym typeface="Graduate"/>
              </a:rPr>
              <a:t>Graduate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82E27"/>
        </a:solidFill>
      </p:bgPr>
    </p:bg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3"/>
          <p:cNvSpPr txBox="1"/>
          <p:nvPr/>
        </p:nvSpPr>
        <p:spPr>
          <a:xfrm>
            <a:off x="1042241" y="2328198"/>
            <a:ext cx="157927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home</a:t>
            </a:r>
            <a:endParaRPr/>
          </a:p>
        </p:txBody>
      </p:sp>
      <p:sp>
        <p:nvSpPr>
          <p:cNvPr id="349" name="Google Shape;349;p13"/>
          <p:cNvSpPr txBox="1"/>
          <p:nvPr/>
        </p:nvSpPr>
        <p:spPr>
          <a:xfrm>
            <a:off x="9630718" y="2340353"/>
            <a:ext cx="165141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guest</a:t>
            </a:r>
            <a:endParaRPr sz="3600">
              <a:solidFill>
                <a:schemeClr val="lt1"/>
              </a:solidFill>
              <a:latin typeface="Graduate"/>
              <a:ea typeface="Graduate"/>
              <a:cs typeface="Graduate"/>
              <a:sym typeface="Graduate"/>
            </a:endParaRPr>
          </a:p>
        </p:txBody>
      </p:sp>
      <p:sp>
        <p:nvSpPr>
          <p:cNvPr id="350" name="Google Shape;350;p13"/>
          <p:cNvSpPr txBox="1"/>
          <p:nvPr/>
        </p:nvSpPr>
        <p:spPr>
          <a:xfrm>
            <a:off x="3548103" y="2572705"/>
            <a:ext cx="5527070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36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Just add your logo above, and add your text here. You can even use this slide for the title of your slideshow.</a:t>
            </a:r>
            <a:endParaRPr/>
          </a:p>
        </p:txBody>
      </p:sp>
      <p:sp>
        <p:nvSpPr>
          <p:cNvPr id="351" name="Google Shape;351;p13"/>
          <p:cNvSpPr txBox="1"/>
          <p:nvPr/>
        </p:nvSpPr>
        <p:spPr>
          <a:xfrm>
            <a:off x="3253733" y="907436"/>
            <a:ext cx="5498621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8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YOUR LOGO HERE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oogle Shape;356;p14"/>
          <p:cNvGrpSpPr/>
          <p:nvPr/>
        </p:nvGrpSpPr>
        <p:grpSpPr>
          <a:xfrm>
            <a:off x="5073445" y="796414"/>
            <a:ext cx="6641691" cy="3609977"/>
            <a:chOff x="4857135" y="1"/>
            <a:chExt cx="6641691" cy="3609977"/>
          </a:xfrm>
        </p:grpSpPr>
        <p:sp>
          <p:nvSpPr>
            <p:cNvPr id="357" name="Google Shape;357;p14"/>
            <p:cNvSpPr/>
            <p:nvPr/>
          </p:nvSpPr>
          <p:spPr>
            <a:xfrm>
              <a:off x="4857135" y="1"/>
              <a:ext cx="6641691" cy="3131680"/>
            </a:xfrm>
            <a:prstGeom prst="rect">
              <a:avLst/>
            </a:prstGeom>
            <a:solidFill>
              <a:srgbClr val="0C0C0C"/>
            </a:solidFill>
            <a:ln>
              <a:noFill/>
            </a:ln>
            <a:effectLst>
              <a:outerShdw blurRad="76200" kx="-1200000" rotWithShape="0" algn="bl" sy="23000">
                <a:srgbClr val="000000">
                  <a:alpha val="2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Imagen que contiene edificio, ventana&#10;&#10;Descripción generada automáticamente" id="358" name="Google Shape;358;p1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745073" y="178898"/>
              <a:ext cx="4932155" cy="285714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59" name="Google Shape;359;p14"/>
            <p:cNvSpPr/>
            <p:nvPr/>
          </p:nvSpPr>
          <p:spPr>
            <a:xfrm>
              <a:off x="5378849" y="3131680"/>
              <a:ext cx="343644" cy="478298"/>
            </a:xfrm>
            <a:prstGeom prst="rect">
              <a:avLst/>
            </a:prstGeom>
            <a:solidFill>
              <a:srgbClr val="0C0C0C"/>
            </a:solidFill>
            <a:ln>
              <a:noFill/>
            </a:ln>
            <a:effectLst>
              <a:outerShdw blurRad="76200" kx="-1200000" rotWithShape="0" algn="bl" sy="23000">
                <a:srgbClr val="000000">
                  <a:alpha val="2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14"/>
            <p:cNvSpPr/>
            <p:nvPr/>
          </p:nvSpPr>
          <p:spPr>
            <a:xfrm>
              <a:off x="10633469" y="3131680"/>
              <a:ext cx="343644" cy="478298"/>
            </a:xfrm>
            <a:prstGeom prst="rect">
              <a:avLst/>
            </a:prstGeom>
            <a:solidFill>
              <a:srgbClr val="0C0C0C"/>
            </a:solidFill>
            <a:ln>
              <a:noFill/>
            </a:ln>
            <a:effectLst>
              <a:outerShdw blurRad="76200" kx="-1200000" rotWithShape="0" algn="bl" sy="23000">
                <a:srgbClr val="000000">
                  <a:alpha val="2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1" name="Google Shape;361;p14"/>
          <p:cNvSpPr/>
          <p:nvPr/>
        </p:nvSpPr>
        <p:spPr>
          <a:xfrm>
            <a:off x="5051142" y="75292"/>
            <a:ext cx="6663994" cy="721121"/>
          </a:xfrm>
          <a:custGeom>
            <a:rect b="b" l="l" r="r" t="t"/>
            <a:pathLst>
              <a:path extrusionOk="0" h="1199532" w="9239014">
                <a:moveTo>
                  <a:pt x="4619508" y="0"/>
                </a:moveTo>
                <a:cubicBezTo>
                  <a:pt x="6380252" y="0"/>
                  <a:pt x="7974307" y="430301"/>
                  <a:pt x="9128175" y="1126003"/>
                </a:cubicBezTo>
                <a:lnTo>
                  <a:pt x="9239014" y="1199532"/>
                </a:lnTo>
                <a:lnTo>
                  <a:pt x="0" y="1199532"/>
                </a:lnTo>
                <a:lnTo>
                  <a:pt x="110839" y="1126003"/>
                </a:lnTo>
                <a:cubicBezTo>
                  <a:pt x="1264708" y="430301"/>
                  <a:pt x="2858763" y="0"/>
                  <a:pt x="4619508" y="0"/>
                </a:cubicBezTo>
                <a:close/>
              </a:path>
            </a:pathLst>
          </a:custGeom>
          <a:solidFill>
            <a:srgbClr val="0C0C0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14"/>
          <p:cNvSpPr txBox="1"/>
          <p:nvPr/>
        </p:nvSpPr>
        <p:spPr>
          <a:xfrm>
            <a:off x="5124952" y="1331800"/>
            <a:ext cx="80342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home</a:t>
            </a:r>
            <a:endParaRPr/>
          </a:p>
        </p:txBody>
      </p:sp>
      <p:sp>
        <p:nvSpPr>
          <p:cNvPr id="363" name="Google Shape;363;p14"/>
          <p:cNvSpPr txBox="1"/>
          <p:nvPr/>
        </p:nvSpPr>
        <p:spPr>
          <a:xfrm>
            <a:off x="10893538" y="1331800"/>
            <a:ext cx="83548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guest</a:t>
            </a:r>
            <a:endParaRPr sz="1600">
              <a:solidFill>
                <a:schemeClr val="lt1"/>
              </a:solidFill>
              <a:latin typeface="Graduate"/>
              <a:ea typeface="Graduate"/>
              <a:cs typeface="Graduate"/>
              <a:sym typeface="Graduate"/>
            </a:endParaRPr>
          </a:p>
        </p:txBody>
      </p:sp>
      <p:sp>
        <p:nvSpPr>
          <p:cNvPr id="364" name="Google Shape;364;p14"/>
          <p:cNvSpPr txBox="1"/>
          <p:nvPr/>
        </p:nvSpPr>
        <p:spPr>
          <a:xfrm>
            <a:off x="6734916" y="149375"/>
            <a:ext cx="331347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4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FOOTBALL</a:t>
            </a:r>
            <a:endParaRPr/>
          </a:p>
        </p:txBody>
      </p:sp>
      <p:sp>
        <p:nvSpPr>
          <p:cNvPr id="365" name="Google Shape;365;p14"/>
          <p:cNvSpPr/>
          <p:nvPr/>
        </p:nvSpPr>
        <p:spPr>
          <a:xfrm>
            <a:off x="5633023" y="5599921"/>
            <a:ext cx="60960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This theme is for you to play with, all the items are made out of shapes, and you can change their color, position or size by going into the master.</a:t>
            </a:r>
            <a:endParaRPr/>
          </a:p>
        </p:txBody>
      </p:sp>
      <p:sp>
        <p:nvSpPr>
          <p:cNvPr id="366" name="Google Shape;366;p14"/>
          <p:cNvSpPr txBox="1"/>
          <p:nvPr/>
        </p:nvSpPr>
        <p:spPr>
          <a:xfrm>
            <a:off x="6379974" y="1249721"/>
            <a:ext cx="4327356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You can duplicate this slide and make a slideshow all about football or you can use it along the other slides and make your presentation about sports in general.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1" name="Google Shape;371;p15"/>
          <p:cNvGrpSpPr/>
          <p:nvPr/>
        </p:nvGrpSpPr>
        <p:grpSpPr>
          <a:xfrm>
            <a:off x="5051142" y="75292"/>
            <a:ext cx="6663994" cy="4331099"/>
            <a:chOff x="4834832" y="-82024"/>
            <a:chExt cx="6663994" cy="4331099"/>
          </a:xfrm>
        </p:grpSpPr>
        <p:grpSp>
          <p:nvGrpSpPr>
            <p:cNvPr id="372" name="Google Shape;372;p15"/>
            <p:cNvGrpSpPr/>
            <p:nvPr/>
          </p:nvGrpSpPr>
          <p:grpSpPr>
            <a:xfrm>
              <a:off x="4857135" y="639098"/>
              <a:ext cx="6641691" cy="3609977"/>
              <a:chOff x="4857135" y="1"/>
              <a:chExt cx="6641691" cy="3609977"/>
            </a:xfrm>
          </p:grpSpPr>
          <p:sp>
            <p:nvSpPr>
              <p:cNvPr id="373" name="Google Shape;373;p15"/>
              <p:cNvSpPr/>
              <p:nvPr/>
            </p:nvSpPr>
            <p:spPr>
              <a:xfrm>
                <a:off x="4857135" y="1"/>
                <a:ext cx="6641691" cy="3131680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descr="Imagen que contiene edificio, ventana&#10;&#10;Descripción generada automáticamente" id="374" name="Google Shape;374;p15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5745073" y="178898"/>
                <a:ext cx="4932155" cy="285714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75" name="Google Shape;375;p15"/>
              <p:cNvSpPr/>
              <p:nvPr/>
            </p:nvSpPr>
            <p:spPr>
              <a:xfrm>
                <a:off x="5378849" y="3131680"/>
                <a:ext cx="343644" cy="478298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6" name="Google Shape;376;p15"/>
              <p:cNvSpPr/>
              <p:nvPr/>
            </p:nvSpPr>
            <p:spPr>
              <a:xfrm>
                <a:off x="10633469" y="3131680"/>
                <a:ext cx="343644" cy="478298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77" name="Google Shape;377;p15"/>
            <p:cNvSpPr/>
            <p:nvPr/>
          </p:nvSpPr>
          <p:spPr>
            <a:xfrm>
              <a:off x="4834832" y="-82024"/>
              <a:ext cx="6663994" cy="721121"/>
            </a:xfrm>
            <a:custGeom>
              <a:rect b="b" l="l" r="r" t="t"/>
              <a:pathLst>
                <a:path extrusionOk="0" h="1199532" w="9239014">
                  <a:moveTo>
                    <a:pt x="4619508" y="0"/>
                  </a:moveTo>
                  <a:cubicBezTo>
                    <a:pt x="6380252" y="0"/>
                    <a:pt x="7974307" y="430301"/>
                    <a:pt x="9128175" y="1126003"/>
                  </a:cubicBezTo>
                  <a:lnTo>
                    <a:pt x="9239014" y="1199532"/>
                  </a:lnTo>
                  <a:lnTo>
                    <a:pt x="0" y="1199532"/>
                  </a:lnTo>
                  <a:lnTo>
                    <a:pt x="110839" y="1126003"/>
                  </a:lnTo>
                  <a:cubicBezTo>
                    <a:pt x="1264708" y="430301"/>
                    <a:pt x="2858763" y="0"/>
                    <a:pt x="4619508" y="0"/>
                  </a:cubicBezTo>
                  <a:close/>
                </a:path>
              </a:pathLst>
            </a:custGeom>
            <a:solidFill>
              <a:srgbClr val="0C0C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8" name="Google Shape;378;p15"/>
          <p:cNvSpPr txBox="1"/>
          <p:nvPr/>
        </p:nvSpPr>
        <p:spPr>
          <a:xfrm>
            <a:off x="6379974" y="1249721"/>
            <a:ext cx="4327356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You can duplicate this slide and make a slideshow all about basketball or you can use it along the other slides and make your presentation about sports in general.</a:t>
            </a:r>
            <a:endParaRPr/>
          </a:p>
        </p:txBody>
      </p:sp>
      <p:sp>
        <p:nvSpPr>
          <p:cNvPr id="379" name="Google Shape;379;p15"/>
          <p:cNvSpPr txBox="1"/>
          <p:nvPr/>
        </p:nvSpPr>
        <p:spPr>
          <a:xfrm>
            <a:off x="5124952" y="1331800"/>
            <a:ext cx="80342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home</a:t>
            </a:r>
            <a:endParaRPr/>
          </a:p>
        </p:txBody>
      </p:sp>
      <p:sp>
        <p:nvSpPr>
          <p:cNvPr id="380" name="Google Shape;380;p15"/>
          <p:cNvSpPr txBox="1"/>
          <p:nvPr/>
        </p:nvSpPr>
        <p:spPr>
          <a:xfrm>
            <a:off x="10893538" y="1331800"/>
            <a:ext cx="83548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guest</a:t>
            </a:r>
            <a:endParaRPr sz="1600">
              <a:solidFill>
                <a:schemeClr val="lt1"/>
              </a:solidFill>
              <a:latin typeface="Graduate"/>
              <a:ea typeface="Graduate"/>
              <a:cs typeface="Graduate"/>
              <a:sym typeface="Graduate"/>
            </a:endParaRPr>
          </a:p>
        </p:txBody>
      </p:sp>
      <p:sp>
        <p:nvSpPr>
          <p:cNvPr id="381" name="Google Shape;381;p15"/>
          <p:cNvSpPr txBox="1"/>
          <p:nvPr/>
        </p:nvSpPr>
        <p:spPr>
          <a:xfrm>
            <a:off x="6504040" y="139543"/>
            <a:ext cx="390832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4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BASKETBALL</a:t>
            </a:r>
            <a:endParaRPr/>
          </a:p>
        </p:txBody>
      </p:sp>
      <p:sp>
        <p:nvSpPr>
          <p:cNvPr id="382" name="Google Shape;382;p15"/>
          <p:cNvSpPr/>
          <p:nvPr/>
        </p:nvSpPr>
        <p:spPr>
          <a:xfrm>
            <a:off x="5633023" y="5599921"/>
            <a:ext cx="60960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This theme is for you to play with, all the items are made out of shapes, and you can change their color, position or size by going into the master.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7" name="Google Shape;387;p16"/>
          <p:cNvGrpSpPr/>
          <p:nvPr/>
        </p:nvGrpSpPr>
        <p:grpSpPr>
          <a:xfrm>
            <a:off x="5051142" y="75292"/>
            <a:ext cx="6663994" cy="4331099"/>
            <a:chOff x="4834832" y="-82024"/>
            <a:chExt cx="6663994" cy="4331099"/>
          </a:xfrm>
        </p:grpSpPr>
        <p:grpSp>
          <p:nvGrpSpPr>
            <p:cNvPr id="388" name="Google Shape;388;p16"/>
            <p:cNvGrpSpPr/>
            <p:nvPr/>
          </p:nvGrpSpPr>
          <p:grpSpPr>
            <a:xfrm>
              <a:off x="4857135" y="639098"/>
              <a:ext cx="6641691" cy="3609977"/>
              <a:chOff x="4857135" y="1"/>
              <a:chExt cx="6641691" cy="3609977"/>
            </a:xfrm>
          </p:grpSpPr>
          <p:sp>
            <p:nvSpPr>
              <p:cNvPr id="389" name="Google Shape;389;p16"/>
              <p:cNvSpPr/>
              <p:nvPr/>
            </p:nvSpPr>
            <p:spPr>
              <a:xfrm>
                <a:off x="4857135" y="1"/>
                <a:ext cx="6641691" cy="3131680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descr="Imagen que contiene edificio, ventana&#10;&#10;Descripción generada automáticamente" id="390" name="Google Shape;390;p16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5745073" y="178898"/>
                <a:ext cx="4932155" cy="285714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91" name="Google Shape;391;p16"/>
              <p:cNvSpPr/>
              <p:nvPr/>
            </p:nvSpPr>
            <p:spPr>
              <a:xfrm>
                <a:off x="5378849" y="3131680"/>
                <a:ext cx="343644" cy="478298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2" name="Google Shape;392;p16"/>
              <p:cNvSpPr/>
              <p:nvPr/>
            </p:nvSpPr>
            <p:spPr>
              <a:xfrm>
                <a:off x="10633469" y="3131680"/>
                <a:ext cx="343644" cy="478298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93" name="Google Shape;393;p16"/>
            <p:cNvSpPr/>
            <p:nvPr/>
          </p:nvSpPr>
          <p:spPr>
            <a:xfrm>
              <a:off x="4834832" y="-82024"/>
              <a:ext cx="6663994" cy="721121"/>
            </a:xfrm>
            <a:custGeom>
              <a:rect b="b" l="l" r="r" t="t"/>
              <a:pathLst>
                <a:path extrusionOk="0" h="1199532" w="9239014">
                  <a:moveTo>
                    <a:pt x="4619508" y="0"/>
                  </a:moveTo>
                  <a:cubicBezTo>
                    <a:pt x="6380252" y="0"/>
                    <a:pt x="7974307" y="430301"/>
                    <a:pt x="9128175" y="1126003"/>
                  </a:cubicBezTo>
                  <a:lnTo>
                    <a:pt x="9239014" y="1199532"/>
                  </a:lnTo>
                  <a:lnTo>
                    <a:pt x="0" y="1199532"/>
                  </a:lnTo>
                  <a:lnTo>
                    <a:pt x="110839" y="1126003"/>
                  </a:lnTo>
                  <a:cubicBezTo>
                    <a:pt x="1264708" y="430301"/>
                    <a:pt x="2858763" y="0"/>
                    <a:pt x="4619508" y="0"/>
                  </a:cubicBezTo>
                  <a:close/>
                </a:path>
              </a:pathLst>
            </a:custGeom>
            <a:solidFill>
              <a:srgbClr val="0C0C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4" name="Google Shape;394;p16"/>
          <p:cNvSpPr txBox="1"/>
          <p:nvPr/>
        </p:nvSpPr>
        <p:spPr>
          <a:xfrm>
            <a:off x="5124952" y="1331800"/>
            <a:ext cx="80342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home</a:t>
            </a:r>
            <a:endParaRPr/>
          </a:p>
        </p:txBody>
      </p:sp>
      <p:sp>
        <p:nvSpPr>
          <p:cNvPr id="395" name="Google Shape;395;p16"/>
          <p:cNvSpPr txBox="1"/>
          <p:nvPr/>
        </p:nvSpPr>
        <p:spPr>
          <a:xfrm>
            <a:off x="10893538" y="1331800"/>
            <a:ext cx="83548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guest</a:t>
            </a:r>
            <a:endParaRPr sz="1600">
              <a:solidFill>
                <a:schemeClr val="lt1"/>
              </a:solidFill>
              <a:latin typeface="Graduate"/>
              <a:ea typeface="Graduate"/>
              <a:cs typeface="Graduate"/>
              <a:sym typeface="Graduate"/>
            </a:endParaRPr>
          </a:p>
        </p:txBody>
      </p:sp>
      <p:sp>
        <p:nvSpPr>
          <p:cNvPr id="396" name="Google Shape;396;p16"/>
          <p:cNvSpPr txBox="1"/>
          <p:nvPr/>
        </p:nvSpPr>
        <p:spPr>
          <a:xfrm>
            <a:off x="6504040" y="139543"/>
            <a:ext cx="390832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4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BADMINTON</a:t>
            </a:r>
            <a:endParaRPr/>
          </a:p>
        </p:txBody>
      </p:sp>
      <p:sp>
        <p:nvSpPr>
          <p:cNvPr id="397" name="Google Shape;397;p16"/>
          <p:cNvSpPr/>
          <p:nvPr/>
        </p:nvSpPr>
        <p:spPr>
          <a:xfrm>
            <a:off x="5633023" y="5599921"/>
            <a:ext cx="60960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This theme is for you to play with, all the items are made out of shapes, and you can change their color, position or size by going into the master.</a:t>
            </a:r>
            <a:endParaRPr/>
          </a:p>
        </p:txBody>
      </p:sp>
      <p:sp>
        <p:nvSpPr>
          <p:cNvPr id="398" name="Google Shape;398;p16"/>
          <p:cNvSpPr txBox="1"/>
          <p:nvPr/>
        </p:nvSpPr>
        <p:spPr>
          <a:xfrm>
            <a:off x="6379974" y="1249721"/>
            <a:ext cx="4327356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You can duplicate this slide and make a slideshow all about badminton or you can use it along the other slides and make your presentation about sports in general.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3" name="Google Shape;403;p17"/>
          <p:cNvGrpSpPr/>
          <p:nvPr/>
        </p:nvGrpSpPr>
        <p:grpSpPr>
          <a:xfrm>
            <a:off x="5051142" y="75292"/>
            <a:ext cx="6663994" cy="4331099"/>
            <a:chOff x="4834832" y="-82024"/>
            <a:chExt cx="6663994" cy="4331099"/>
          </a:xfrm>
        </p:grpSpPr>
        <p:grpSp>
          <p:nvGrpSpPr>
            <p:cNvPr id="404" name="Google Shape;404;p17"/>
            <p:cNvGrpSpPr/>
            <p:nvPr/>
          </p:nvGrpSpPr>
          <p:grpSpPr>
            <a:xfrm>
              <a:off x="4857135" y="639098"/>
              <a:ext cx="6641691" cy="3609977"/>
              <a:chOff x="4857135" y="1"/>
              <a:chExt cx="6641691" cy="3609977"/>
            </a:xfrm>
          </p:grpSpPr>
          <p:sp>
            <p:nvSpPr>
              <p:cNvPr id="405" name="Google Shape;405;p17"/>
              <p:cNvSpPr/>
              <p:nvPr/>
            </p:nvSpPr>
            <p:spPr>
              <a:xfrm>
                <a:off x="4857135" y="1"/>
                <a:ext cx="6641691" cy="3131680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descr="Imagen que contiene edificio, ventana&#10;&#10;Descripción generada automáticamente" id="406" name="Google Shape;406;p17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5745073" y="178898"/>
                <a:ext cx="4932155" cy="285714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407" name="Google Shape;407;p17"/>
              <p:cNvSpPr/>
              <p:nvPr/>
            </p:nvSpPr>
            <p:spPr>
              <a:xfrm>
                <a:off x="5378849" y="3131680"/>
                <a:ext cx="343644" cy="478298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" name="Google Shape;408;p17"/>
              <p:cNvSpPr/>
              <p:nvPr/>
            </p:nvSpPr>
            <p:spPr>
              <a:xfrm>
                <a:off x="10633469" y="3131680"/>
                <a:ext cx="343644" cy="478298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09" name="Google Shape;409;p17"/>
            <p:cNvSpPr/>
            <p:nvPr/>
          </p:nvSpPr>
          <p:spPr>
            <a:xfrm>
              <a:off x="4834832" y="-82024"/>
              <a:ext cx="6663994" cy="721121"/>
            </a:xfrm>
            <a:custGeom>
              <a:rect b="b" l="l" r="r" t="t"/>
              <a:pathLst>
                <a:path extrusionOk="0" h="1199532" w="9239014">
                  <a:moveTo>
                    <a:pt x="4619508" y="0"/>
                  </a:moveTo>
                  <a:cubicBezTo>
                    <a:pt x="6380252" y="0"/>
                    <a:pt x="7974307" y="430301"/>
                    <a:pt x="9128175" y="1126003"/>
                  </a:cubicBezTo>
                  <a:lnTo>
                    <a:pt x="9239014" y="1199532"/>
                  </a:lnTo>
                  <a:lnTo>
                    <a:pt x="0" y="1199532"/>
                  </a:lnTo>
                  <a:lnTo>
                    <a:pt x="110839" y="1126003"/>
                  </a:lnTo>
                  <a:cubicBezTo>
                    <a:pt x="1264708" y="430301"/>
                    <a:pt x="2858763" y="0"/>
                    <a:pt x="4619508" y="0"/>
                  </a:cubicBezTo>
                  <a:close/>
                </a:path>
              </a:pathLst>
            </a:custGeom>
            <a:solidFill>
              <a:srgbClr val="0C0C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0" name="Google Shape;410;p17"/>
          <p:cNvSpPr txBox="1"/>
          <p:nvPr/>
        </p:nvSpPr>
        <p:spPr>
          <a:xfrm>
            <a:off x="5124952" y="1331800"/>
            <a:ext cx="80342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home</a:t>
            </a:r>
            <a:endParaRPr/>
          </a:p>
        </p:txBody>
      </p:sp>
      <p:sp>
        <p:nvSpPr>
          <p:cNvPr id="411" name="Google Shape;411;p17"/>
          <p:cNvSpPr txBox="1"/>
          <p:nvPr/>
        </p:nvSpPr>
        <p:spPr>
          <a:xfrm>
            <a:off x="10893538" y="1331800"/>
            <a:ext cx="83548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guest</a:t>
            </a:r>
            <a:endParaRPr sz="1600">
              <a:solidFill>
                <a:schemeClr val="lt1"/>
              </a:solidFill>
              <a:latin typeface="Graduate"/>
              <a:ea typeface="Graduate"/>
              <a:cs typeface="Graduate"/>
              <a:sym typeface="Graduate"/>
            </a:endParaRPr>
          </a:p>
        </p:txBody>
      </p:sp>
      <p:sp>
        <p:nvSpPr>
          <p:cNvPr id="412" name="Google Shape;412;p17"/>
          <p:cNvSpPr txBox="1"/>
          <p:nvPr/>
        </p:nvSpPr>
        <p:spPr>
          <a:xfrm>
            <a:off x="6504040" y="139543"/>
            <a:ext cx="390832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4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BASEBALL</a:t>
            </a:r>
            <a:endParaRPr/>
          </a:p>
        </p:txBody>
      </p:sp>
      <p:sp>
        <p:nvSpPr>
          <p:cNvPr id="413" name="Google Shape;413;p17"/>
          <p:cNvSpPr/>
          <p:nvPr/>
        </p:nvSpPr>
        <p:spPr>
          <a:xfrm>
            <a:off x="5633023" y="5599921"/>
            <a:ext cx="60960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This theme is for you to play with, all the items are made out of shapes, and you can change their color, position or size by going into the master.</a:t>
            </a:r>
            <a:endParaRPr/>
          </a:p>
        </p:txBody>
      </p:sp>
      <p:sp>
        <p:nvSpPr>
          <p:cNvPr id="414" name="Google Shape;414;p17"/>
          <p:cNvSpPr txBox="1"/>
          <p:nvPr/>
        </p:nvSpPr>
        <p:spPr>
          <a:xfrm>
            <a:off x="6379974" y="1249721"/>
            <a:ext cx="4327356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You can duplicate this slide and make a slideshow all about baseball or you can use it along the other slides and make your presentation about sports in general.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" name="Google Shape;419;p18"/>
          <p:cNvGrpSpPr/>
          <p:nvPr/>
        </p:nvGrpSpPr>
        <p:grpSpPr>
          <a:xfrm>
            <a:off x="5051142" y="75292"/>
            <a:ext cx="6663994" cy="4331099"/>
            <a:chOff x="4834832" y="-82024"/>
            <a:chExt cx="6663994" cy="4331099"/>
          </a:xfrm>
        </p:grpSpPr>
        <p:grpSp>
          <p:nvGrpSpPr>
            <p:cNvPr id="420" name="Google Shape;420;p18"/>
            <p:cNvGrpSpPr/>
            <p:nvPr/>
          </p:nvGrpSpPr>
          <p:grpSpPr>
            <a:xfrm>
              <a:off x="4857135" y="639098"/>
              <a:ext cx="6641691" cy="3609977"/>
              <a:chOff x="4857135" y="1"/>
              <a:chExt cx="6641691" cy="3609977"/>
            </a:xfrm>
          </p:grpSpPr>
          <p:sp>
            <p:nvSpPr>
              <p:cNvPr id="421" name="Google Shape;421;p18"/>
              <p:cNvSpPr/>
              <p:nvPr/>
            </p:nvSpPr>
            <p:spPr>
              <a:xfrm>
                <a:off x="4857135" y="1"/>
                <a:ext cx="6641691" cy="3131680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descr="Imagen que contiene edificio, ventana&#10;&#10;Descripción generada automáticamente" id="422" name="Google Shape;422;p18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5745073" y="178898"/>
                <a:ext cx="4932155" cy="285714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423" name="Google Shape;423;p18"/>
              <p:cNvSpPr/>
              <p:nvPr/>
            </p:nvSpPr>
            <p:spPr>
              <a:xfrm>
                <a:off x="5378849" y="3131680"/>
                <a:ext cx="343644" cy="478298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4" name="Google Shape;424;p18"/>
              <p:cNvSpPr/>
              <p:nvPr/>
            </p:nvSpPr>
            <p:spPr>
              <a:xfrm>
                <a:off x="10633469" y="3131680"/>
                <a:ext cx="343644" cy="478298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25" name="Google Shape;425;p18"/>
            <p:cNvSpPr/>
            <p:nvPr/>
          </p:nvSpPr>
          <p:spPr>
            <a:xfrm>
              <a:off x="4834832" y="-82024"/>
              <a:ext cx="6663994" cy="721121"/>
            </a:xfrm>
            <a:custGeom>
              <a:rect b="b" l="l" r="r" t="t"/>
              <a:pathLst>
                <a:path extrusionOk="0" h="1199532" w="9239014">
                  <a:moveTo>
                    <a:pt x="4619508" y="0"/>
                  </a:moveTo>
                  <a:cubicBezTo>
                    <a:pt x="6380252" y="0"/>
                    <a:pt x="7974307" y="430301"/>
                    <a:pt x="9128175" y="1126003"/>
                  </a:cubicBezTo>
                  <a:lnTo>
                    <a:pt x="9239014" y="1199532"/>
                  </a:lnTo>
                  <a:lnTo>
                    <a:pt x="0" y="1199532"/>
                  </a:lnTo>
                  <a:lnTo>
                    <a:pt x="110839" y="1126003"/>
                  </a:lnTo>
                  <a:cubicBezTo>
                    <a:pt x="1264708" y="430301"/>
                    <a:pt x="2858763" y="0"/>
                    <a:pt x="4619508" y="0"/>
                  </a:cubicBezTo>
                  <a:close/>
                </a:path>
              </a:pathLst>
            </a:custGeom>
            <a:solidFill>
              <a:srgbClr val="0C0C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6" name="Google Shape;426;p18"/>
          <p:cNvSpPr txBox="1"/>
          <p:nvPr/>
        </p:nvSpPr>
        <p:spPr>
          <a:xfrm>
            <a:off x="5124952" y="1331800"/>
            <a:ext cx="80342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home</a:t>
            </a:r>
            <a:endParaRPr/>
          </a:p>
        </p:txBody>
      </p:sp>
      <p:sp>
        <p:nvSpPr>
          <p:cNvPr id="427" name="Google Shape;427;p18"/>
          <p:cNvSpPr txBox="1"/>
          <p:nvPr/>
        </p:nvSpPr>
        <p:spPr>
          <a:xfrm>
            <a:off x="10893538" y="1331800"/>
            <a:ext cx="83548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guest</a:t>
            </a:r>
            <a:endParaRPr sz="1600">
              <a:solidFill>
                <a:schemeClr val="lt1"/>
              </a:solidFill>
              <a:latin typeface="Graduate"/>
              <a:ea typeface="Graduate"/>
              <a:cs typeface="Graduate"/>
              <a:sym typeface="Graduate"/>
            </a:endParaRPr>
          </a:p>
        </p:txBody>
      </p:sp>
      <p:sp>
        <p:nvSpPr>
          <p:cNvPr id="428" name="Google Shape;428;p18"/>
          <p:cNvSpPr txBox="1"/>
          <p:nvPr/>
        </p:nvSpPr>
        <p:spPr>
          <a:xfrm>
            <a:off x="6504040" y="139543"/>
            <a:ext cx="390832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4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HOCKEY</a:t>
            </a:r>
            <a:endParaRPr/>
          </a:p>
        </p:txBody>
      </p:sp>
      <p:sp>
        <p:nvSpPr>
          <p:cNvPr id="429" name="Google Shape;429;p18"/>
          <p:cNvSpPr/>
          <p:nvPr/>
        </p:nvSpPr>
        <p:spPr>
          <a:xfrm>
            <a:off x="5633023" y="5599921"/>
            <a:ext cx="60960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1800">
                <a:solidFill>
                  <a:srgbClr val="2F5597"/>
                </a:solidFill>
                <a:latin typeface="Barlow"/>
                <a:ea typeface="Barlow"/>
                <a:cs typeface="Barlow"/>
                <a:sym typeface="Barlow"/>
              </a:rPr>
              <a:t>This theme is for you to play with, all the items are made out of shapes, and you can change their color, position or size by going into the master.</a:t>
            </a:r>
            <a:endParaRPr/>
          </a:p>
        </p:txBody>
      </p:sp>
      <p:sp>
        <p:nvSpPr>
          <p:cNvPr id="430" name="Google Shape;430;p18"/>
          <p:cNvSpPr txBox="1"/>
          <p:nvPr/>
        </p:nvSpPr>
        <p:spPr>
          <a:xfrm>
            <a:off x="6379974" y="1249721"/>
            <a:ext cx="4327356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You can duplicate this slide and make a slideshow all about hockey or you can use it along the other slides and make your presentation about sports in general.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5" name="Google Shape;435;p19"/>
          <p:cNvGrpSpPr/>
          <p:nvPr/>
        </p:nvGrpSpPr>
        <p:grpSpPr>
          <a:xfrm>
            <a:off x="5051142" y="75292"/>
            <a:ext cx="6663994" cy="4331099"/>
            <a:chOff x="4834832" y="-82024"/>
            <a:chExt cx="6663994" cy="4331099"/>
          </a:xfrm>
        </p:grpSpPr>
        <p:grpSp>
          <p:nvGrpSpPr>
            <p:cNvPr id="436" name="Google Shape;436;p19"/>
            <p:cNvGrpSpPr/>
            <p:nvPr/>
          </p:nvGrpSpPr>
          <p:grpSpPr>
            <a:xfrm>
              <a:off x="4857135" y="639098"/>
              <a:ext cx="6641691" cy="3609977"/>
              <a:chOff x="4857135" y="1"/>
              <a:chExt cx="6641691" cy="3609977"/>
            </a:xfrm>
          </p:grpSpPr>
          <p:sp>
            <p:nvSpPr>
              <p:cNvPr id="437" name="Google Shape;437;p19"/>
              <p:cNvSpPr/>
              <p:nvPr/>
            </p:nvSpPr>
            <p:spPr>
              <a:xfrm>
                <a:off x="4857135" y="1"/>
                <a:ext cx="6641691" cy="3131680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descr="Imagen que contiene edificio, ventana&#10;&#10;Descripción generada automáticamente" id="438" name="Google Shape;438;p19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5745073" y="178898"/>
                <a:ext cx="4932155" cy="285714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439" name="Google Shape;439;p19"/>
              <p:cNvSpPr/>
              <p:nvPr/>
            </p:nvSpPr>
            <p:spPr>
              <a:xfrm>
                <a:off x="5378849" y="3131680"/>
                <a:ext cx="343644" cy="478298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0" name="Google Shape;440;p19"/>
              <p:cNvSpPr/>
              <p:nvPr/>
            </p:nvSpPr>
            <p:spPr>
              <a:xfrm>
                <a:off x="10633469" y="3131680"/>
                <a:ext cx="343644" cy="478298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41" name="Google Shape;441;p19"/>
            <p:cNvSpPr/>
            <p:nvPr/>
          </p:nvSpPr>
          <p:spPr>
            <a:xfrm>
              <a:off x="4834832" y="-82024"/>
              <a:ext cx="6663994" cy="721121"/>
            </a:xfrm>
            <a:custGeom>
              <a:rect b="b" l="l" r="r" t="t"/>
              <a:pathLst>
                <a:path extrusionOk="0" h="1199532" w="9239014">
                  <a:moveTo>
                    <a:pt x="4619508" y="0"/>
                  </a:moveTo>
                  <a:cubicBezTo>
                    <a:pt x="6380252" y="0"/>
                    <a:pt x="7974307" y="430301"/>
                    <a:pt x="9128175" y="1126003"/>
                  </a:cubicBezTo>
                  <a:lnTo>
                    <a:pt x="9239014" y="1199532"/>
                  </a:lnTo>
                  <a:lnTo>
                    <a:pt x="0" y="1199532"/>
                  </a:lnTo>
                  <a:lnTo>
                    <a:pt x="110839" y="1126003"/>
                  </a:lnTo>
                  <a:cubicBezTo>
                    <a:pt x="1264708" y="430301"/>
                    <a:pt x="2858763" y="0"/>
                    <a:pt x="4619508" y="0"/>
                  </a:cubicBezTo>
                  <a:close/>
                </a:path>
              </a:pathLst>
            </a:custGeom>
            <a:solidFill>
              <a:srgbClr val="0C0C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2" name="Google Shape;442;p19"/>
          <p:cNvSpPr txBox="1"/>
          <p:nvPr/>
        </p:nvSpPr>
        <p:spPr>
          <a:xfrm>
            <a:off x="5124952" y="1331800"/>
            <a:ext cx="80342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home</a:t>
            </a:r>
            <a:endParaRPr/>
          </a:p>
        </p:txBody>
      </p:sp>
      <p:sp>
        <p:nvSpPr>
          <p:cNvPr id="443" name="Google Shape;443;p19"/>
          <p:cNvSpPr txBox="1"/>
          <p:nvPr/>
        </p:nvSpPr>
        <p:spPr>
          <a:xfrm>
            <a:off x="10893538" y="1331800"/>
            <a:ext cx="83548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guest</a:t>
            </a:r>
            <a:endParaRPr sz="1600">
              <a:solidFill>
                <a:schemeClr val="lt1"/>
              </a:solidFill>
              <a:latin typeface="Graduate"/>
              <a:ea typeface="Graduate"/>
              <a:cs typeface="Graduate"/>
              <a:sym typeface="Graduate"/>
            </a:endParaRPr>
          </a:p>
        </p:txBody>
      </p:sp>
      <p:sp>
        <p:nvSpPr>
          <p:cNvPr id="444" name="Google Shape;444;p19"/>
          <p:cNvSpPr txBox="1"/>
          <p:nvPr/>
        </p:nvSpPr>
        <p:spPr>
          <a:xfrm>
            <a:off x="6504040" y="139543"/>
            <a:ext cx="390832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4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TENNIS</a:t>
            </a:r>
            <a:endParaRPr/>
          </a:p>
        </p:txBody>
      </p:sp>
      <p:sp>
        <p:nvSpPr>
          <p:cNvPr id="445" name="Google Shape;445;p19"/>
          <p:cNvSpPr/>
          <p:nvPr/>
        </p:nvSpPr>
        <p:spPr>
          <a:xfrm>
            <a:off x="5633023" y="5599921"/>
            <a:ext cx="60960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This theme is for you to play with, all the items are made out of shapes, and you can change their color, position or size by going into the master.</a:t>
            </a:r>
            <a:endParaRPr/>
          </a:p>
        </p:txBody>
      </p:sp>
      <p:sp>
        <p:nvSpPr>
          <p:cNvPr id="446" name="Google Shape;446;p19"/>
          <p:cNvSpPr txBox="1"/>
          <p:nvPr/>
        </p:nvSpPr>
        <p:spPr>
          <a:xfrm>
            <a:off x="6379974" y="1249721"/>
            <a:ext cx="4327356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You can duplicate this slide and make a slideshow all about tennis or you can use it along the other slides and make your presentation about sports in general.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oogle Shape;451;p20"/>
          <p:cNvGrpSpPr/>
          <p:nvPr/>
        </p:nvGrpSpPr>
        <p:grpSpPr>
          <a:xfrm>
            <a:off x="5051142" y="75292"/>
            <a:ext cx="6663994" cy="4331099"/>
            <a:chOff x="4834832" y="-82024"/>
            <a:chExt cx="6663994" cy="4331099"/>
          </a:xfrm>
        </p:grpSpPr>
        <p:grpSp>
          <p:nvGrpSpPr>
            <p:cNvPr id="452" name="Google Shape;452;p20"/>
            <p:cNvGrpSpPr/>
            <p:nvPr/>
          </p:nvGrpSpPr>
          <p:grpSpPr>
            <a:xfrm>
              <a:off x="4857135" y="639098"/>
              <a:ext cx="6641691" cy="3609977"/>
              <a:chOff x="4857135" y="1"/>
              <a:chExt cx="6641691" cy="3609977"/>
            </a:xfrm>
          </p:grpSpPr>
          <p:sp>
            <p:nvSpPr>
              <p:cNvPr id="453" name="Google Shape;453;p20"/>
              <p:cNvSpPr/>
              <p:nvPr/>
            </p:nvSpPr>
            <p:spPr>
              <a:xfrm>
                <a:off x="4857135" y="1"/>
                <a:ext cx="6641691" cy="3131680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descr="Imagen que contiene edificio, ventana&#10;&#10;Descripción generada automáticamente" id="454" name="Google Shape;454;p20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5745073" y="178898"/>
                <a:ext cx="4932155" cy="285714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455" name="Google Shape;455;p20"/>
              <p:cNvSpPr/>
              <p:nvPr/>
            </p:nvSpPr>
            <p:spPr>
              <a:xfrm>
                <a:off x="5378849" y="3131680"/>
                <a:ext cx="343644" cy="478298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6" name="Google Shape;456;p20"/>
              <p:cNvSpPr/>
              <p:nvPr/>
            </p:nvSpPr>
            <p:spPr>
              <a:xfrm>
                <a:off x="10633469" y="3131680"/>
                <a:ext cx="343644" cy="478298"/>
              </a:xfrm>
              <a:prstGeom prst="rect">
                <a:avLst/>
              </a:prstGeom>
              <a:solidFill>
                <a:srgbClr val="0C0C0C"/>
              </a:solidFill>
              <a:ln>
                <a:noFill/>
              </a:ln>
              <a:effectLst>
                <a:outerShdw blurRad="76200" kx="-1200000" rotWithShape="0" algn="bl" sy="23000">
                  <a:srgbClr val="000000">
                    <a:alpha val="2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57" name="Google Shape;457;p20"/>
            <p:cNvSpPr/>
            <p:nvPr/>
          </p:nvSpPr>
          <p:spPr>
            <a:xfrm>
              <a:off x="4834832" y="-82024"/>
              <a:ext cx="6663994" cy="721121"/>
            </a:xfrm>
            <a:custGeom>
              <a:rect b="b" l="l" r="r" t="t"/>
              <a:pathLst>
                <a:path extrusionOk="0" h="1199532" w="9239014">
                  <a:moveTo>
                    <a:pt x="4619508" y="0"/>
                  </a:moveTo>
                  <a:cubicBezTo>
                    <a:pt x="6380252" y="0"/>
                    <a:pt x="7974307" y="430301"/>
                    <a:pt x="9128175" y="1126003"/>
                  </a:cubicBezTo>
                  <a:lnTo>
                    <a:pt x="9239014" y="1199532"/>
                  </a:lnTo>
                  <a:lnTo>
                    <a:pt x="0" y="1199532"/>
                  </a:lnTo>
                  <a:lnTo>
                    <a:pt x="110839" y="1126003"/>
                  </a:lnTo>
                  <a:cubicBezTo>
                    <a:pt x="1264708" y="430301"/>
                    <a:pt x="2858763" y="0"/>
                    <a:pt x="4619508" y="0"/>
                  </a:cubicBezTo>
                  <a:close/>
                </a:path>
              </a:pathLst>
            </a:custGeom>
            <a:solidFill>
              <a:srgbClr val="0C0C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8" name="Google Shape;458;p20"/>
          <p:cNvSpPr txBox="1"/>
          <p:nvPr/>
        </p:nvSpPr>
        <p:spPr>
          <a:xfrm>
            <a:off x="5124952" y="1331800"/>
            <a:ext cx="80342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home</a:t>
            </a:r>
            <a:endParaRPr/>
          </a:p>
        </p:txBody>
      </p:sp>
      <p:sp>
        <p:nvSpPr>
          <p:cNvPr id="459" name="Google Shape;459;p20"/>
          <p:cNvSpPr txBox="1"/>
          <p:nvPr/>
        </p:nvSpPr>
        <p:spPr>
          <a:xfrm>
            <a:off x="10893538" y="1331800"/>
            <a:ext cx="83548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guest</a:t>
            </a:r>
            <a:endParaRPr sz="1600">
              <a:solidFill>
                <a:schemeClr val="lt1"/>
              </a:solidFill>
              <a:latin typeface="Graduate"/>
              <a:ea typeface="Graduate"/>
              <a:cs typeface="Graduate"/>
              <a:sym typeface="Graduate"/>
            </a:endParaRPr>
          </a:p>
        </p:txBody>
      </p:sp>
      <p:sp>
        <p:nvSpPr>
          <p:cNvPr id="460" name="Google Shape;460;p20"/>
          <p:cNvSpPr txBox="1"/>
          <p:nvPr/>
        </p:nvSpPr>
        <p:spPr>
          <a:xfrm>
            <a:off x="6504040" y="139543"/>
            <a:ext cx="390832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400">
                <a:solidFill>
                  <a:schemeClr val="lt1"/>
                </a:solidFill>
                <a:latin typeface="Graduate"/>
                <a:ea typeface="Graduate"/>
                <a:cs typeface="Graduate"/>
                <a:sym typeface="Graduate"/>
              </a:rPr>
              <a:t>SOCCER</a:t>
            </a:r>
            <a:endParaRPr/>
          </a:p>
        </p:txBody>
      </p:sp>
      <p:sp>
        <p:nvSpPr>
          <p:cNvPr id="461" name="Google Shape;461;p20"/>
          <p:cNvSpPr/>
          <p:nvPr/>
        </p:nvSpPr>
        <p:spPr>
          <a:xfrm>
            <a:off x="5633023" y="5599921"/>
            <a:ext cx="60960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This theme is for you to play with, all the items are made out of shapes, and you can change their color, position or size by going into the master.</a:t>
            </a:r>
            <a:endParaRPr/>
          </a:p>
        </p:txBody>
      </p:sp>
      <p:sp>
        <p:nvSpPr>
          <p:cNvPr id="462" name="Google Shape;462;p20"/>
          <p:cNvSpPr txBox="1"/>
          <p:nvPr/>
        </p:nvSpPr>
        <p:spPr>
          <a:xfrm>
            <a:off x="6379974" y="1249721"/>
            <a:ext cx="4327356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You can duplicate this slide and make a slideshow all about soccer or you can use it along the other slides and make your presentation about sports in general.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theme/theme1.xml><?xml version="1.0" encoding="utf-8"?>
<a:theme xmlns:a="http://schemas.openxmlformats.org/drawingml/2006/main" xmlns:r="http://schemas.openxmlformats.org/officeDocument/2006/relationships" name="0090_Sports_Template_SlidesMani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