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244" y="3978093"/>
            <a:ext cx="1301512" cy="32184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0" y="1059582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483518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</TotalTime>
  <Words>272</Words>
  <Application>Microsoft Office PowerPoint</Application>
  <PresentationFormat>On-screen Show (16:9)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19</cp:revision>
  <dcterms:created xsi:type="dcterms:W3CDTF">2014-04-01T16:27:38Z</dcterms:created>
  <dcterms:modified xsi:type="dcterms:W3CDTF">2015-01-24T04:43:13Z</dcterms:modified>
</cp:coreProperties>
</file>