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0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12801600" cx="7740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80">
          <p15:clr>
            <a:srgbClr val="747775"/>
          </p15:clr>
        </p15:guide>
        <p15:guide id="2" pos="1293">
          <p15:clr>
            <a:srgbClr val="747775"/>
          </p15:clr>
        </p15:guide>
        <p15:guide id="3" orient="horz" pos="1512">
          <p15:clr>
            <a:srgbClr val="747775"/>
          </p15:clr>
        </p15:guide>
        <p15:guide id="4" pos="487">
          <p15:clr>
            <a:srgbClr val="747775"/>
          </p15:clr>
        </p15:guide>
        <p15:guide id="5" pos="4522">
          <p15:clr>
            <a:srgbClr val="747775"/>
          </p15:clr>
        </p15:guide>
        <p15:guide id="6" orient="horz" pos="420">
          <p15:clr>
            <a:srgbClr val="747775"/>
          </p15:clr>
        </p15:guide>
        <p15:guide id="7" pos="1944">
          <p15:clr>
            <a:srgbClr val="747775"/>
          </p15:clr>
        </p15:guide>
        <p15:guide id="8" pos="643">
          <p15:clr>
            <a:srgbClr val="747775"/>
          </p15:clr>
        </p15:guide>
        <p15:guide id="9" pos="4388">
          <p15:clr>
            <a:srgbClr val="747775"/>
          </p15:clr>
        </p15:guide>
        <p15:guide id="10" pos="205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80" orient="horz"/>
        <p:guide pos="1293"/>
        <p:guide pos="1512" orient="horz"/>
        <p:guide pos="487"/>
        <p:guide pos="4522"/>
        <p:guide pos="420" orient="horz"/>
        <p:guide pos="1944"/>
        <p:guide pos="643"/>
        <p:guide pos="4388"/>
        <p:guide pos="205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392712" y="685800"/>
            <a:ext cx="2073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efa931c496_0_189:notes"/>
          <p:cNvSpPr/>
          <p:nvPr>
            <p:ph idx="2" type="sldImg"/>
          </p:nvPr>
        </p:nvSpPr>
        <p:spPr>
          <a:xfrm>
            <a:off x="2392691" y="685800"/>
            <a:ext cx="20733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1efa931c496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1f1b342a719_0_20:notes"/>
          <p:cNvSpPr/>
          <p:nvPr>
            <p:ph idx="2" type="sldImg"/>
          </p:nvPr>
        </p:nvSpPr>
        <p:spPr>
          <a:xfrm>
            <a:off x="2392691" y="685800"/>
            <a:ext cx="20733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1f1b342a71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1f1b342a719_0_54:notes"/>
          <p:cNvSpPr/>
          <p:nvPr>
            <p:ph idx="2" type="sldImg"/>
          </p:nvPr>
        </p:nvSpPr>
        <p:spPr>
          <a:xfrm>
            <a:off x="2392691" y="685800"/>
            <a:ext cx="20733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1f1b342a719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1f1b342a719_0_114:notes"/>
          <p:cNvSpPr/>
          <p:nvPr>
            <p:ph idx="2" type="sldImg"/>
          </p:nvPr>
        </p:nvSpPr>
        <p:spPr>
          <a:xfrm>
            <a:off x="2392691" y="685800"/>
            <a:ext cx="20733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1f1b342a719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1f1b342a719_0_88:notes"/>
          <p:cNvSpPr/>
          <p:nvPr>
            <p:ph idx="2" type="sldImg"/>
          </p:nvPr>
        </p:nvSpPr>
        <p:spPr>
          <a:xfrm>
            <a:off x="2392691" y="685800"/>
            <a:ext cx="20733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1f1b342a719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1f1b342a719_0_178:notes"/>
          <p:cNvSpPr/>
          <p:nvPr>
            <p:ph idx="2" type="sldImg"/>
          </p:nvPr>
        </p:nvSpPr>
        <p:spPr>
          <a:xfrm>
            <a:off x="2392691" y="685800"/>
            <a:ext cx="20733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1f1b342a719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1f1b342a719_0_142:notes"/>
          <p:cNvSpPr/>
          <p:nvPr>
            <p:ph idx="2" type="sldImg"/>
          </p:nvPr>
        </p:nvSpPr>
        <p:spPr>
          <a:xfrm>
            <a:off x="2392691" y="685800"/>
            <a:ext cx="2073300" cy="34290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1f1b342a719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1f1b342a719_0_219:notes"/>
          <p:cNvSpPr/>
          <p:nvPr>
            <p:ph idx="2" type="sldImg"/>
          </p:nvPr>
        </p:nvSpPr>
        <p:spPr>
          <a:xfrm>
            <a:off x="2392691" y="685800"/>
            <a:ext cx="20733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1f1b342a719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1f1b342a719_0_243:notes"/>
          <p:cNvSpPr/>
          <p:nvPr>
            <p:ph idx="2" type="sldImg"/>
          </p:nvPr>
        </p:nvSpPr>
        <p:spPr>
          <a:xfrm>
            <a:off x="2392691" y="685800"/>
            <a:ext cx="2073300" cy="3429000"/>
          </a:xfrm>
          <a:custGeom>
            <a:rect b="b" l="l" r="r" t="t"/>
            <a:pathLst>
              <a:path extrusionOk="0" h="120000" w="120000">
                <a:moveTo>
                  <a:pt x="0" y="0"/>
                </a:moveTo>
                <a:lnTo>
                  <a:pt x="120000" y="0"/>
                </a:lnTo>
                <a:lnTo>
                  <a:pt x="120000" y="120000"/>
                </a:lnTo>
                <a:lnTo>
                  <a:pt x="0" y="120000"/>
                </a:lnTo>
                <a:close/>
              </a:path>
            </a:pathLst>
          </a:custGeom>
        </p:spPr>
      </p:sp>
      <p:sp>
        <p:nvSpPr>
          <p:cNvPr id="838" name="Google Shape;838;g1f1b342a719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1f1b342a719_0_299:notes"/>
          <p:cNvSpPr/>
          <p:nvPr>
            <p:ph idx="2" type="sldImg"/>
          </p:nvPr>
        </p:nvSpPr>
        <p:spPr>
          <a:xfrm>
            <a:off x="2392691" y="685800"/>
            <a:ext cx="2073300" cy="3429000"/>
          </a:xfrm>
          <a:custGeom>
            <a:rect b="b" l="l" r="r" t="t"/>
            <a:pathLst>
              <a:path extrusionOk="0" h="120000" w="120000">
                <a:moveTo>
                  <a:pt x="0" y="0"/>
                </a:moveTo>
                <a:lnTo>
                  <a:pt x="120000" y="0"/>
                </a:lnTo>
                <a:lnTo>
                  <a:pt x="120000" y="120000"/>
                </a:lnTo>
                <a:lnTo>
                  <a:pt x="0" y="120000"/>
                </a:lnTo>
                <a:close/>
              </a:path>
            </a:pathLst>
          </a:custGeom>
        </p:spPr>
      </p:sp>
      <p:sp>
        <p:nvSpPr>
          <p:cNvPr id="862" name="Google Shape;862;g1f1b342a719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1f1b342a719_0_262:notes"/>
          <p:cNvSpPr/>
          <p:nvPr>
            <p:ph idx="2" type="sldImg"/>
          </p:nvPr>
        </p:nvSpPr>
        <p:spPr>
          <a:xfrm>
            <a:off x="2392691" y="685800"/>
            <a:ext cx="2073300" cy="3429000"/>
          </a:xfrm>
          <a:custGeom>
            <a:rect b="b" l="l" r="r" t="t"/>
            <a:pathLst>
              <a:path extrusionOk="0" h="120000" w="120000">
                <a:moveTo>
                  <a:pt x="0" y="0"/>
                </a:moveTo>
                <a:lnTo>
                  <a:pt x="120000" y="0"/>
                </a:lnTo>
                <a:lnTo>
                  <a:pt x="120000" y="120000"/>
                </a:lnTo>
                <a:lnTo>
                  <a:pt x="0" y="120000"/>
                </a:lnTo>
                <a:close/>
              </a:path>
            </a:pathLst>
          </a:custGeom>
        </p:spPr>
      </p:sp>
      <p:sp>
        <p:nvSpPr>
          <p:cNvPr id="886" name="Google Shape;886;g1f1b342a719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1e41bf33e04_0_802:notes"/>
          <p:cNvSpPr/>
          <p:nvPr>
            <p:ph idx="2" type="sldImg"/>
          </p:nvPr>
        </p:nvSpPr>
        <p:spPr>
          <a:xfrm>
            <a:off x="2392691" y="685800"/>
            <a:ext cx="20733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1e41bf33e04_0_8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g1f1b342a719_0_350:notes"/>
          <p:cNvSpPr/>
          <p:nvPr>
            <p:ph idx="2" type="sldImg"/>
          </p:nvPr>
        </p:nvSpPr>
        <p:spPr>
          <a:xfrm>
            <a:off x="2392691" y="685800"/>
            <a:ext cx="2073300" cy="3429000"/>
          </a:xfrm>
          <a:custGeom>
            <a:rect b="b" l="l" r="r" t="t"/>
            <a:pathLst>
              <a:path extrusionOk="0" h="120000" w="120000">
                <a:moveTo>
                  <a:pt x="0" y="0"/>
                </a:moveTo>
                <a:lnTo>
                  <a:pt x="120000" y="0"/>
                </a:lnTo>
                <a:lnTo>
                  <a:pt x="120000" y="120000"/>
                </a:lnTo>
                <a:lnTo>
                  <a:pt x="0" y="120000"/>
                </a:lnTo>
                <a:close/>
              </a:path>
            </a:pathLst>
          </a:custGeom>
        </p:spPr>
      </p:sp>
      <p:sp>
        <p:nvSpPr>
          <p:cNvPr id="910" name="Google Shape;910;g1f1b342a719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1f1b342a719_0_372:notes"/>
          <p:cNvSpPr/>
          <p:nvPr>
            <p:ph idx="2" type="sldImg"/>
          </p:nvPr>
        </p:nvSpPr>
        <p:spPr>
          <a:xfrm>
            <a:off x="2392691" y="685800"/>
            <a:ext cx="2073300" cy="3429000"/>
          </a:xfrm>
          <a:custGeom>
            <a:rect b="b" l="l" r="r" t="t"/>
            <a:pathLst>
              <a:path extrusionOk="0" h="120000" w="120000">
                <a:moveTo>
                  <a:pt x="0" y="0"/>
                </a:moveTo>
                <a:lnTo>
                  <a:pt x="120000" y="0"/>
                </a:lnTo>
                <a:lnTo>
                  <a:pt x="120000" y="120000"/>
                </a:lnTo>
                <a:lnTo>
                  <a:pt x="0" y="120000"/>
                </a:lnTo>
                <a:close/>
              </a:path>
            </a:pathLst>
          </a:custGeom>
        </p:spPr>
      </p:sp>
      <p:sp>
        <p:nvSpPr>
          <p:cNvPr id="934" name="Google Shape;934;g1f1b342a719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g1f1b342a719_0_391:notes"/>
          <p:cNvSpPr/>
          <p:nvPr>
            <p:ph idx="2" type="sldImg"/>
          </p:nvPr>
        </p:nvSpPr>
        <p:spPr>
          <a:xfrm>
            <a:off x="2392691" y="685800"/>
            <a:ext cx="2073300" cy="3429000"/>
          </a:xfrm>
          <a:custGeom>
            <a:rect b="b" l="l" r="r" t="t"/>
            <a:pathLst>
              <a:path extrusionOk="0" h="120000" w="120000">
                <a:moveTo>
                  <a:pt x="0" y="0"/>
                </a:moveTo>
                <a:lnTo>
                  <a:pt x="120000" y="0"/>
                </a:lnTo>
                <a:lnTo>
                  <a:pt x="120000" y="120000"/>
                </a:lnTo>
                <a:lnTo>
                  <a:pt x="0" y="120000"/>
                </a:lnTo>
                <a:close/>
              </a:path>
            </a:pathLst>
          </a:custGeom>
        </p:spPr>
      </p:sp>
      <p:sp>
        <p:nvSpPr>
          <p:cNvPr id="958" name="Google Shape;958;g1f1b342a719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g1f1b342a719_0_410:notes"/>
          <p:cNvSpPr/>
          <p:nvPr>
            <p:ph idx="2" type="sldImg"/>
          </p:nvPr>
        </p:nvSpPr>
        <p:spPr>
          <a:xfrm>
            <a:off x="2392691" y="685800"/>
            <a:ext cx="2073300" cy="3429000"/>
          </a:xfrm>
          <a:custGeom>
            <a:rect b="b" l="l" r="r" t="t"/>
            <a:pathLst>
              <a:path extrusionOk="0" h="120000" w="120000">
                <a:moveTo>
                  <a:pt x="0" y="0"/>
                </a:moveTo>
                <a:lnTo>
                  <a:pt x="120000" y="0"/>
                </a:lnTo>
                <a:lnTo>
                  <a:pt x="120000" y="120000"/>
                </a:lnTo>
                <a:lnTo>
                  <a:pt x="0" y="120000"/>
                </a:lnTo>
                <a:close/>
              </a:path>
            </a:pathLst>
          </a:custGeom>
        </p:spPr>
      </p:sp>
      <p:sp>
        <p:nvSpPr>
          <p:cNvPr id="982" name="Google Shape;982;g1f1b342a719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g1f1b342a719_0_429:notes"/>
          <p:cNvSpPr/>
          <p:nvPr>
            <p:ph idx="2" type="sldImg"/>
          </p:nvPr>
        </p:nvSpPr>
        <p:spPr>
          <a:xfrm>
            <a:off x="2392691" y="685800"/>
            <a:ext cx="2073300" cy="3429000"/>
          </a:xfrm>
          <a:custGeom>
            <a:rect b="b" l="l" r="r" t="t"/>
            <a:pathLst>
              <a:path extrusionOk="0" h="120000" w="120000">
                <a:moveTo>
                  <a:pt x="0" y="0"/>
                </a:moveTo>
                <a:lnTo>
                  <a:pt x="120000" y="0"/>
                </a:lnTo>
                <a:lnTo>
                  <a:pt x="120000" y="120000"/>
                </a:lnTo>
                <a:lnTo>
                  <a:pt x="0" y="120000"/>
                </a:lnTo>
                <a:close/>
              </a:path>
            </a:pathLst>
          </a:custGeom>
        </p:spPr>
      </p:sp>
      <p:sp>
        <p:nvSpPr>
          <p:cNvPr id="1006" name="Google Shape;1006;g1f1b342a719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g1f1b342a719_0_546:notes"/>
          <p:cNvSpPr/>
          <p:nvPr>
            <p:ph idx="2" type="sldImg"/>
          </p:nvPr>
        </p:nvSpPr>
        <p:spPr>
          <a:xfrm>
            <a:off x="2392712" y="685800"/>
            <a:ext cx="2073300" cy="3429000"/>
          </a:xfrm>
          <a:custGeom>
            <a:rect b="b" l="l" r="r" t="t"/>
            <a:pathLst>
              <a:path extrusionOk="0" h="120000" w="120000">
                <a:moveTo>
                  <a:pt x="0" y="0"/>
                </a:moveTo>
                <a:lnTo>
                  <a:pt x="120000" y="0"/>
                </a:lnTo>
                <a:lnTo>
                  <a:pt x="120000" y="120000"/>
                </a:lnTo>
                <a:lnTo>
                  <a:pt x="0" y="120000"/>
                </a:lnTo>
                <a:close/>
              </a:path>
            </a:pathLst>
          </a:custGeom>
        </p:spPr>
      </p:sp>
      <p:sp>
        <p:nvSpPr>
          <p:cNvPr id="1030" name="Google Shape;1030;g1f1b342a719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8ec970cbfa_0_52:notes"/>
          <p:cNvSpPr/>
          <p:nvPr>
            <p:ph idx="2" type="sldImg"/>
          </p:nvPr>
        </p:nvSpPr>
        <p:spPr>
          <a:xfrm>
            <a:off x="2392691" y="685800"/>
            <a:ext cx="20733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28ec970cbfa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53d8311ec8_0_79:notes"/>
          <p:cNvSpPr/>
          <p:nvPr>
            <p:ph idx="2" type="sldImg"/>
          </p:nvPr>
        </p:nvSpPr>
        <p:spPr>
          <a:xfrm>
            <a:off x="2392691" y="685800"/>
            <a:ext cx="20733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253d8311ec8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28ec970cbfa_0_76:notes"/>
          <p:cNvSpPr/>
          <p:nvPr>
            <p:ph idx="2" type="sldImg"/>
          </p:nvPr>
        </p:nvSpPr>
        <p:spPr>
          <a:xfrm>
            <a:off x="2392691" y="685800"/>
            <a:ext cx="20733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28ec970cbfa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8ec970cbfa_0_106:notes"/>
          <p:cNvSpPr/>
          <p:nvPr>
            <p:ph idx="2" type="sldImg"/>
          </p:nvPr>
        </p:nvSpPr>
        <p:spPr>
          <a:xfrm>
            <a:off x="2392691" y="685800"/>
            <a:ext cx="20733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28ec970cbfa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28ec970cbfa_0_141:notes"/>
          <p:cNvSpPr/>
          <p:nvPr>
            <p:ph idx="2" type="sldImg"/>
          </p:nvPr>
        </p:nvSpPr>
        <p:spPr>
          <a:xfrm>
            <a:off x="2392691" y="685800"/>
            <a:ext cx="20733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28ec970cbfa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28ec970cbfa_0_174:notes"/>
          <p:cNvSpPr/>
          <p:nvPr>
            <p:ph idx="2" type="sldImg"/>
          </p:nvPr>
        </p:nvSpPr>
        <p:spPr>
          <a:xfrm>
            <a:off x="2392691" y="685800"/>
            <a:ext cx="20733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28ec970cbfa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28ec970cbfa_0_196:notes"/>
          <p:cNvSpPr/>
          <p:nvPr>
            <p:ph idx="2" type="sldImg"/>
          </p:nvPr>
        </p:nvSpPr>
        <p:spPr>
          <a:xfrm>
            <a:off x="2392691" y="685800"/>
            <a:ext cx="20733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28ec970cbfa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userlytics.com/" TargetMode="External"/><Relationship Id="rId3" Type="http://schemas.openxmlformats.org/officeDocument/2006/relationships/hyperlink" Target="mailto:ux@userlytics.com"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userlytics.com/" TargetMode="External"/><Relationship Id="rId3" Type="http://schemas.openxmlformats.org/officeDocument/2006/relationships/hyperlink" Target="mailto:ux@userlytics.com"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userlytics.com/" TargetMode="External"/><Relationship Id="rId3" Type="http://schemas.openxmlformats.org/officeDocument/2006/relationships/hyperlink" Target="mailto:ux@userlytics.com" TargetMode="Externa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on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5"/>
        </a:solidFill>
      </p:bgPr>
    </p:bg>
    <p:spTree>
      <p:nvGrpSpPr>
        <p:cNvPr id="42" name="Shape 42"/>
        <p:cNvGrpSpPr/>
        <p:nvPr/>
      </p:nvGrpSpPr>
      <p:grpSpPr>
        <a:xfrm>
          <a:off x="0" y="0"/>
          <a:ext cx="0" cy="0"/>
          <a:chOff x="0" y="0"/>
          <a:chExt cx="0" cy="0"/>
        </a:xfrm>
      </p:grpSpPr>
      <p:sp>
        <p:nvSpPr>
          <p:cNvPr id="43" name="Google Shape;43;p11"/>
          <p:cNvSpPr txBox="1"/>
          <p:nvPr>
            <p:ph idx="1" type="body"/>
          </p:nvPr>
        </p:nvSpPr>
        <p:spPr>
          <a:xfrm>
            <a:off x="723974" y="10966791"/>
            <a:ext cx="6292200" cy="746700"/>
          </a:xfrm>
          <a:prstGeom prst="rect">
            <a:avLst/>
          </a:prstGeom>
        </p:spPr>
        <p:txBody>
          <a:bodyPr anchorCtr="0" anchor="t" bIns="0" lIns="0" spcFirstLastPara="1" rIns="0" wrap="square" tIns="0">
            <a:noAutofit/>
          </a:bodyPr>
          <a:lstStyle>
            <a:lvl1pPr indent="-228600" lvl="0" marL="457200" rtl="0">
              <a:spcBef>
                <a:spcPts val="0"/>
              </a:spcBef>
              <a:spcAft>
                <a:spcPts val="600"/>
              </a:spcAft>
              <a:buClr>
                <a:schemeClr val="accent2"/>
              </a:buClr>
              <a:buSzPts val="1800"/>
              <a:buNone/>
              <a:defRPr sz="1800">
                <a:solidFill>
                  <a:schemeClr val="accent2"/>
                </a:solidFill>
              </a:defRPr>
            </a:lvl1pPr>
          </a:lstStyle>
          <a:p/>
        </p:txBody>
      </p:sp>
      <p:sp>
        <p:nvSpPr>
          <p:cNvPr id="44" name="Google Shape;44;p11"/>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12"/>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blipFill>
          <a:blip r:embed="rId2">
            <a:alphaModFix/>
          </a:blip>
          <a:stretch>
            <a:fillRect/>
          </a:stretch>
        </a:blipFill>
      </p:bgPr>
    </p:bg>
    <p:spTree>
      <p:nvGrpSpPr>
        <p:cNvPr id="47" name="Shape 47"/>
        <p:cNvGrpSpPr/>
        <p:nvPr/>
      </p:nvGrpSpPr>
      <p:grpSpPr>
        <a:xfrm>
          <a:off x="0" y="0"/>
          <a:ext cx="0" cy="0"/>
          <a:chOff x="0" y="0"/>
          <a:chExt cx="0" cy="0"/>
        </a:xfrm>
      </p:grpSpPr>
      <p:sp>
        <p:nvSpPr>
          <p:cNvPr id="48" name="Google Shape;48;p13"/>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one 1">
  <p:cSld name="TITLE_1_3">
    <p:bg>
      <p:bgPr>
        <a:blipFill>
          <a:blip r:embed="rId2">
            <a:alphaModFix/>
          </a:blip>
          <a:stretch>
            <a:fillRect/>
          </a:stretch>
        </a:blipFill>
      </p:bgPr>
    </p:bg>
    <p:spTree>
      <p:nvGrpSpPr>
        <p:cNvPr id="49" name="Shape 4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0" name="Shape 50"/>
        <p:cNvGrpSpPr/>
        <p:nvPr/>
      </p:nvGrpSpPr>
      <p:grpSpPr>
        <a:xfrm>
          <a:off x="0" y="0"/>
          <a:ext cx="0" cy="0"/>
          <a:chOff x="0" y="0"/>
          <a:chExt cx="0" cy="0"/>
        </a:xfrm>
      </p:grpSpPr>
      <p:sp>
        <p:nvSpPr>
          <p:cNvPr id="51" name="Google Shape;51;p15"/>
          <p:cNvSpPr txBox="1"/>
          <p:nvPr>
            <p:ph type="title"/>
          </p:nvPr>
        </p:nvSpPr>
        <p:spPr>
          <a:xfrm>
            <a:off x="263841" y="1382827"/>
            <a:ext cx="2376900" cy="1881000"/>
          </a:xfrm>
          <a:prstGeom prst="rect">
            <a:avLst/>
          </a:prstGeom>
        </p:spPr>
        <p:txBody>
          <a:bodyPr anchorCtr="0" anchor="b" bIns="0" lIns="0" spcFirstLastPara="1" rIns="0" wrap="square" tIns="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2" name="Google Shape;52;p15"/>
          <p:cNvSpPr txBox="1"/>
          <p:nvPr>
            <p:ph idx="1" type="body"/>
          </p:nvPr>
        </p:nvSpPr>
        <p:spPr>
          <a:xfrm>
            <a:off x="263841" y="3458560"/>
            <a:ext cx="2376900" cy="7913100"/>
          </a:xfrm>
          <a:prstGeom prst="rect">
            <a:avLst/>
          </a:prstGeom>
        </p:spPr>
        <p:txBody>
          <a:bodyPr anchorCtr="0" anchor="t" bIns="0" lIns="0" spcFirstLastPara="1" rIns="0" wrap="square" tIns="0">
            <a:noAutofit/>
          </a:bodyPr>
          <a:lstStyle>
            <a:lvl1pPr indent="-304800" lvl="0" marL="457200" rtl="0">
              <a:spcBef>
                <a:spcPts val="0"/>
              </a:spcBef>
              <a:spcAft>
                <a:spcPts val="0"/>
              </a:spcAft>
              <a:buSzPts val="1200"/>
              <a:buChar char="●"/>
              <a:defRPr sz="1200"/>
            </a:lvl1pPr>
            <a:lvl2pPr indent="-304800" lvl="1" marL="914400" rtl="0">
              <a:spcBef>
                <a:spcPts val="600"/>
              </a:spcBef>
              <a:spcAft>
                <a:spcPts val="0"/>
              </a:spcAft>
              <a:buSzPts val="1200"/>
              <a:buChar char="○"/>
              <a:defRPr sz="1200"/>
            </a:lvl2pPr>
            <a:lvl3pPr indent="-304800" lvl="2" marL="1371600" rtl="0">
              <a:spcBef>
                <a:spcPts val="600"/>
              </a:spcBef>
              <a:spcAft>
                <a:spcPts val="0"/>
              </a:spcAft>
              <a:buSzPts val="1200"/>
              <a:buChar char="■"/>
              <a:defRPr sz="1200"/>
            </a:lvl3pPr>
            <a:lvl4pPr indent="-304800" lvl="3" marL="1828800" rtl="0">
              <a:spcBef>
                <a:spcPts val="600"/>
              </a:spcBef>
              <a:spcAft>
                <a:spcPts val="0"/>
              </a:spcAft>
              <a:buSzPts val="1200"/>
              <a:buChar char="●"/>
              <a:defRPr sz="1200"/>
            </a:lvl4pPr>
            <a:lvl5pPr indent="-304800" lvl="4" marL="2286000" rtl="0">
              <a:spcBef>
                <a:spcPts val="600"/>
              </a:spcBef>
              <a:spcAft>
                <a:spcPts val="0"/>
              </a:spcAft>
              <a:buSzPts val="1200"/>
              <a:buChar char="○"/>
              <a:defRPr sz="1200"/>
            </a:lvl5pPr>
            <a:lvl6pPr indent="-304800" lvl="5" marL="2743200" rtl="0">
              <a:spcBef>
                <a:spcPts val="600"/>
              </a:spcBef>
              <a:spcAft>
                <a:spcPts val="0"/>
              </a:spcAft>
              <a:buSzPts val="1200"/>
              <a:buChar char="■"/>
              <a:defRPr sz="1200"/>
            </a:lvl6pPr>
            <a:lvl7pPr indent="-304800" lvl="6" marL="3200400" rtl="0">
              <a:spcBef>
                <a:spcPts val="600"/>
              </a:spcBef>
              <a:spcAft>
                <a:spcPts val="0"/>
              </a:spcAft>
              <a:buSzPts val="1200"/>
              <a:buChar char="●"/>
              <a:defRPr sz="1200"/>
            </a:lvl7pPr>
            <a:lvl8pPr indent="-304800" lvl="7" marL="3657600" rtl="0">
              <a:spcBef>
                <a:spcPts val="600"/>
              </a:spcBef>
              <a:spcAft>
                <a:spcPts val="0"/>
              </a:spcAft>
              <a:buSzPts val="1200"/>
              <a:buChar char="○"/>
              <a:defRPr sz="1200"/>
            </a:lvl8pPr>
            <a:lvl9pPr indent="-304800" lvl="8" marL="4114800" rtl="0">
              <a:spcBef>
                <a:spcPts val="600"/>
              </a:spcBef>
              <a:spcAft>
                <a:spcPts val="600"/>
              </a:spcAft>
              <a:buSzPts val="1200"/>
              <a:buChar char="■"/>
              <a:defRPr sz="1200"/>
            </a:lvl9pPr>
          </a:lstStyle>
          <a:p/>
        </p:txBody>
      </p:sp>
      <p:sp>
        <p:nvSpPr>
          <p:cNvPr id="53" name="Google Shape;53;p15"/>
          <p:cNvSpPr txBox="1"/>
          <p:nvPr>
            <p:ph idx="12" type="sldNum"/>
          </p:nvPr>
        </p:nvSpPr>
        <p:spPr>
          <a:xfrm>
            <a:off x="7171569" y="11606228"/>
            <a:ext cx="464400" cy="979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54" name="Shape 54"/>
        <p:cNvGrpSpPr/>
        <p:nvPr/>
      </p:nvGrpSpPr>
      <p:grpSpPr>
        <a:xfrm>
          <a:off x="0" y="0"/>
          <a:ext cx="0" cy="0"/>
          <a:chOff x="0" y="0"/>
          <a:chExt cx="0" cy="0"/>
        </a:xfrm>
      </p:grpSpPr>
      <p:sp>
        <p:nvSpPr>
          <p:cNvPr id="55" name="Google Shape;55;p16"/>
          <p:cNvSpPr txBox="1"/>
          <p:nvPr>
            <p:ph type="ctrTitle"/>
          </p:nvPr>
        </p:nvSpPr>
        <p:spPr>
          <a:xfrm>
            <a:off x="263848" y="1853164"/>
            <a:ext cx="7212300" cy="51087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6"/>
          <p:cNvSpPr txBox="1"/>
          <p:nvPr>
            <p:ph idx="1" type="subTitle"/>
          </p:nvPr>
        </p:nvSpPr>
        <p:spPr>
          <a:xfrm>
            <a:off x="263841" y="7053822"/>
            <a:ext cx="7212300" cy="19725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6"/>
          <p:cNvSpPr txBox="1"/>
          <p:nvPr>
            <p:ph idx="12" type="sldNum"/>
          </p:nvPr>
        </p:nvSpPr>
        <p:spPr>
          <a:xfrm>
            <a:off x="7171569" y="11606228"/>
            <a:ext cx="464400" cy="979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58" name="Shape 58"/>
        <p:cNvGrpSpPr/>
        <p:nvPr/>
      </p:nvGrpSpPr>
      <p:grpSpPr>
        <a:xfrm>
          <a:off x="0" y="0"/>
          <a:ext cx="0" cy="0"/>
          <a:chOff x="0" y="0"/>
          <a:chExt cx="0" cy="0"/>
        </a:xfrm>
      </p:grpSpPr>
      <p:grpSp>
        <p:nvGrpSpPr>
          <p:cNvPr id="59" name="Google Shape;59;p17"/>
          <p:cNvGrpSpPr/>
          <p:nvPr/>
        </p:nvGrpSpPr>
        <p:grpSpPr>
          <a:xfrm>
            <a:off x="3682192" y="7106775"/>
            <a:ext cx="375451" cy="262911"/>
            <a:chOff x="4137525" y="2915950"/>
            <a:chExt cx="869100" cy="207000"/>
          </a:xfrm>
        </p:grpSpPr>
        <p:sp>
          <p:nvSpPr>
            <p:cNvPr id="60" name="Google Shape;60;p17"/>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7"/>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7"/>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 name="Google Shape;63;p17"/>
          <p:cNvSpPr txBox="1"/>
          <p:nvPr>
            <p:ph type="ctrTitle"/>
          </p:nvPr>
        </p:nvSpPr>
        <p:spPr>
          <a:xfrm>
            <a:off x="568191" y="2465991"/>
            <a:ext cx="6603600" cy="4306200"/>
          </a:xfrm>
          <a:prstGeom prst="rect">
            <a:avLst/>
          </a:prstGeom>
        </p:spPr>
        <p:txBody>
          <a:bodyPr anchorCtr="0" anchor="b" bIns="0" lIns="0" spcFirstLastPara="1" rIns="0" wrap="square" tIns="0">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64" name="Google Shape;64;p17"/>
          <p:cNvSpPr txBox="1"/>
          <p:nvPr>
            <p:ph idx="1" type="subTitle"/>
          </p:nvPr>
        </p:nvSpPr>
        <p:spPr>
          <a:xfrm>
            <a:off x="568184" y="7901913"/>
            <a:ext cx="6603600" cy="19725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5" name="Google Shape;65;p17"/>
          <p:cNvSpPr txBox="1"/>
          <p:nvPr>
            <p:ph idx="12" type="sldNum"/>
          </p:nvPr>
        </p:nvSpPr>
        <p:spPr>
          <a:xfrm>
            <a:off x="7186629" y="11650512"/>
            <a:ext cx="464400" cy="979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 name="Shape 66"/>
        <p:cNvGrpSpPr/>
        <p:nvPr/>
      </p:nvGrpSpPr>
      <p:grpSpPr>
        <a:xfrm>
          <a:off x="0" y="0"/>
          <a:ext cx="0" cy="0"/>
          <a:chOff x="0" y="0"/>
          <a:chExt cx="0" cy="0"/>
        </a:xfrm>
      </p:grpSpPr>
      <p:sp>
        <p:nvSpPr>
          <p:cNvPr id="67" name="Google Shape;67;p18"/>
          <p:cNvSpPr txBox="1"/>
          <p:nvPr>
            <p:ph type="title"/>
          </p:nvPr>
        </p:nvSpPr>
        <p:spPr>
          <a:xfrm>
            <a:off x="568184" y="5329333"/>
            <a:ext cx="6646500" cy="2142900"/>
          </a:xfrm>
          <a:prstGeom prst="rect">
            <a:avLst/>
          </a:prstGeom>
        </p:spPr>
        <p:txBody>
          <a:bodyPr anchorCtr="0" anchor="ctr" bIns="0" lIns="0" spcFirstLastPara="1" rIns="0" wrap="square" tIns="0">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8" name="Google Shape;68;p18"/>
          <p:cNvSpPr txBox="1"/>
          <p:nvPr>
            <p:ph idx="12" type="sldNum"/>
          </p:nvPr>
        </p:nvSpPr>
        <p:spPr>
          <a:xfrm>
            <a:off x="7186629" y="11650512"/>
            <a:ext cx="464400" cy="979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9" name="Shape 69"/>
        <p:cNvGrpSpPr/>
        <p:nvPr/>
      </p:nvGrpSpPr>
      <p:grpSpPr>
        <a:xfrm>
          <a:off x="0" y="0"/>
          <a:ext cx="0" cy="0"/>
          <a:chOff x="0" y="0"/>
          <a:chExt cx="0" cy="0"/>
        </a:xfrm>
      </p:grpSpPr>
      <p:sp>
        <p:nvSpPr>
          <p:cNvPr id="70" name="Google Shape;70;p19"/>
          <p:cNvSpPr/>
          <p:nvPr/>
        </p:nvSpPr>
        <p:spPr>
          <a:xfrm>
            <a:off x="3870000" y="0"/>
            <a:ext cx="3870000" cy="12801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1" name="Google Shape;71;p19"/>
          <p:cNvCxnSpPr/>
          <p:nvPr/>
        </p:nvCxnSpPr>
        <p:spPr>
          <a:xfrm>
            <a:off x="4257402" y="11188800"/>
            <a:ext cx="396300" cy="0"/>
          </a:xfrm>
          <a:prstGeom prst="straightConnector1">
            <a:avLst/>
          </a:prstGeom>
          <a:noFill/>
          <a:ln cap="flat" cmpd="sng" w="19050">
            <a:solidFill>
              <a:schemeClr val="lt1"/>
            </a:solidFill>
            <a:prstDash val="solid"/>
            <a:round/>
            <a:headEnd len="sm" w="sm" type="none"/>
            <a:tailEnd len="sm" w="sm" type="none"/>
          </a:ln>
        </p:spPr>
      </p:cxnSp>
      <p:sp>
        <p:nvSpPr>
          <p:cNvPr id="72" name="Google Shape;72;p19"/>
          <p:cNvSpPr txBox="1"/>
          <p:nvPr>
            <p:ph type="title"/>
          </p:nvPr>
        </p:nvSpPr>
        <p:spPr>
          <a:xfrm>
            <a:off x="224734" y="2691484"/>
            <a:ext cx="3424200" cy="4257000"/>
          </a:xfrm>
          <a:prstGeom prst="rect">
            <a:avLst/>
          </a:prstGeom>
        </p:spPr>
        <p:txBody>
          <a:bodyPr anchorCtr="0" anchor="b" bIns="0" lIns="0" spcFirstLastPara="1" rIns="0" wrap="square" tIns="0">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73" name="Google Shape;73;p19"/>
          <p:cNvSpPr txBox="1"/>
          <p:nvPr>
            <p:ph idx="1" type="subTitle"/>
          </p:nvPr>
        </p:nvSpPr>
        <p:spPr>
          <a:xfrm>
            <a:off x="224734" y="7081389"/>
            <a:ext cx="3424200" cy="3348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chemeClr val="dk1"/>
              </a:buClr>
              <a:buSzPts val="2100"/>
              <a:buNone/>
              <a:defRPr sz="21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74" name="Google Shape;74;p19"/>
          <p:cNvSpPr txBox="1"/>
          <p:nvPr>
            <p:ph idx="2" type="body"/>
          </p:nvPr>
        </p:nvSpPr>
        <p:spPr>
          <a:xfrm>
            <a:off x="4181073" y="1802453"/>
            <a:ext cx="3247800" cy="9196800"/>
          </a:xfrm>
          <a:prstGeom prst="rect">
            <a:avLst/>
          </a:prstGeom>
        </p:spPr>
        <p:txBody>
          <a:bodyPr anchorCtr="0" anchor="ctr" bIns="0" lIns="0" spcFirstLastPara="1" rIns="0" wrap="square" tIns="0">
            <a:noAutofit/>
          </a:bodyPr>
          <a:lstStyle>
            <a:lvl1pPr indent="-381000" lvl="0" marL="457200" rtl="0">
              <a:spcBef>
                <a:spcPts val="0"/>
              </a:spcBef>
              <a:spcAft>
                <a:spcPts val="0"/>
              </a:spcAft>
              <a:buClr>
                <a:schemeClr val="lt1"/>
              </a:buClr>
              <a:buSzPts val="2400"/>
              <a:buChar char="●"/>
              <a:defRPr>
                <a:solidFill>
                  <a:schemeClr val="lt1"/>
                </a:solidFill>
              </a:defRPr>
            </a:lvl1pPr>
            <a:lvl2pPr indent="-381000" lvl="1" marL="914400" rtl="0">
              <a:spcBef>
                <a:spcPts val="600"/>
              </a:spcBef>
              <a:spcAft>
                <a:spcPts val="0"/>
              </a:spcAft>
              <a:buClr>
                <a:schemeClr val="lt1"/>
              </a:buClr>
              <a:buSzPts val="2400"/>
              <a:buChar char="○"/>
              <a:defRPr>
                <a:solidFill>
                  <a:schemeClr val="lt1"/>
                </a:solidFill>
              </a:defRPr>
            </a:lvl2pPr>
            <a:lvl3pPr indent="-381000" lvl="2" marL="1371600" rtl="0">
              <a:spcBef>
                <a:spcPts val="600"/>
              </a:spcBef>
              <a:spcAft>
                <a:spcPts val="0"/>
              </a:spcAft>
              <a:buClr>
                <a:schemeClr val="lt1"/>
              </a:buClr>
              <a:buSzPts val="2400"/>
              <a:buChar char="■"/>
              <a:defRPr>
                <a:solidFill>
                  <a:schemeClr val="lt1"/>
                </a:solidFill>
              </a:defRPr>
            </a:lvl3pPr>
            <a:lvl4pPr indent="-381000" lvl="3" marL="1828800" rtl="0">
              <a:spcBef>
                <a:spcPts val="600"/>
              </a:spcBef>
              <a:spcAft>
                <a:spcPts val="0"/>
              </a:spcAft>
              <a:buClr>
                <a:schemeClr val="lt1"/>
              </a:buClr>
              <a:buSzPts val="2400"/>
              <a:buChar char="●"/>
              <a:defRPr>
                <a:solidFill>
                  <a:schemeClr val="lt1"/>
                </a:solidFill>
              </a:defRPr>
            </a:lvl4pPr>
            <a:lvl5pPr indent="-381000" lvl="4" marL="2286000" rtl="0">
              <a:spcBef>
                <a:spcPts val="600"/>
              </a:spcBef>
              <a:spcAft>
                <a:spcPts val="0"/>
              </a:spcAft>
              <a:buClr>
                <a:schemeClr val="lt1"/>
              </a:buClr>
              <a:buSzPts val="2400"/>
              <a:buChar char="○"/>
              <a:defRPr>
                <a:solidFill>
                  <a:schemeClr val="lt1"/>
                </a:solidFill>
              </a:defRPr>
            </a:lvl5pPr>
            <a:lvl6pPr indent="-381000" lvl="5" marL="2743200" rtl="0">
              <a:spcBef>
                <a:spcPts val="600"/>
              </a:spcBef>
              <a:spcAft>
                <a:spcPts val="0"/>
              </a:spcAft>
              <a:buClr>
                <a:schemeClr val="lt1"/>
              </a:buClr>
              <a:buSzPts val="2400"/>
              <a:buChar char="■"/>
              <a:defRPr>
                <a:solidFill>
                  <a:schemeClr val="lt1"/>
                </a:solidFill>
              </a:defRPr>
            </a:lvl6pPr>
            <a:lvl7pPr indent="-381000" lvl="6" marL="3200400" rtl="0">
              <a:spcBef>
                <a:spcPts val="600"/>
              </a:spcBef>
              <a:spcAft>
                <a:spcPts val="0"/>
              </a:spcAft>
              <a:buClr>
                <a:schemeClr val="lt1"/>
              </a:buClr>
              <a:buSzPts val="2400"/>
              <a:buChar char="●"/>
              <a:defRPr>
                <a:solidFill>
                  <a:schemeClr val="lt1"/>
                </a:solidFill>
              </a:defRPr>
            </a:lvl7pPr>
            <a:lvl8pPr indent="-381000" lvl="7" marL="3657600" rtl="0">
              <a:spcBef>
                <a:spcPts val="600"/>
              </a:spcBef>
              <a:spcAft>
                <a:spcPts val="0"/>
              </a:spcAft>
              <a:buClr>
                <a:schemeClr val="lt1"/>
              </a:buClr>
              <a:buSzPts val="2400"/>
              <a:buChar char="○"/>
              <a:defRPr>
                <a:solidFill>
                  <a:schemeClr val="lt1"/>
                </a:solidFill>
              </a:defRPr>
            </a:lvl8pPr>
            <a:lvl9pPr indent="-381000" lvl="8" marL="4114800" rtl="0">
              <a:spcBef>
                <a:spcPts val="600"/>
              </a:spcBef>
              <a:spcAft>
                <a:spcPts val="600"/>
              </a:spcAft>
              <a:buClr>
                <a:schemeClr val="lt1"/>
              </a:buClr>
              <a:buSzPts val="2400"/>
              <a:buChar char="■"/>
              <a:defRPr>
                <a:solidFill>
                  <a:schemeClr val="lt1"/>
                </a:solidFill>
              </a:defRPr>
            </a:lvl9pPr>
          </a:lstStyle>
          <a:p/>
        </p:txBody>
      </p:sp>
      <p:sp>
        <p:nvSpPr>
          <p:cNvPr id="75" name="Google Shape;75;p19"/>
          <p:cNvSpPr txBox="1"/>
          <p:nvPr>
            <p:ph idx="12" type="sldNum"/>
          </p:nvPr>
        </p:nvSpPr>
        <p:spPr>
          <a:xfrm>
            <a:off x="7186629" y="11650512"/>
            <a:ext cx="464400" cy="9795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76" name="Shape 76"/>
        <p:cNvGrpSpPr/>
        <p:nvPr/>
      </p:nvGrpSpPr>
      <p:grpSpPr>
        <a:xfrm>
          <a:off x="0" y="0"/>
          <a:ext cx="0" cy="0"/>
          <a:chOff x="0" y="0"/>
          <a:chExt cx="0" cy="0"/>
        </a:xfrm>
      </p:grpSpPr>
      <p:sp>
        <p:nvSpPr>
          <p:cNvPr id="77" name="Google Shape;77;p20"/>
          <p:cNvSpPr txBox="1"/>
          <p:nvPr>
            <p:ph type="title"/>
          </p:nvPr>
        </p:nvSpPr>
        <p:spPr>
          <a:xfrm>
            <a:off x="414975" y="1310027"/>
            <a:ext cx="5271000" cy="10181700"/>
          </a:xfrm>
          <a:prstGeom prst="rect">
            <a:avLst/>
          </a:prstGeom>
        </p:spPr>
        <p:txBody>
          <a:bodyPr anchorCtr="0" anchor="ctr" bIns="0" lIns="0" spcFirstLastPara="1" rIns="0" wrap="square" tIns="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78" name="Google Shape;78;p20"/>
          <p:cNvSpPr txBox="1"/>
          <p:nvPr>
            <p:ph idx="12" type="sldNum"/>
          </p:nvPr>
        </p:nvSpPr>
        <p:spPr>
          <a:xfrm>
            <a:off x="7186629" y="11650512"/>
            <a:ext cx="464400" cy="9795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3"/>
          <p:cNvSpPr txBox="1"/>
          <p:nvPr>
            <p:ph type="ctrTitle"/>
          </p:nvPr>
        </p:nvSpPr>
        <p:spPr>
          <a:xfrm>
            <a:off x="580500" y="4151843"/>
            <a:ext cx="6579000" cy="3264300"/>
          </a:xfrm>
          <a:prstGeom prst="rect">
            <a:avLst/>
          </a:prstGeom>
        </p:spPr>
        <p:txBody>
          <a:bodyPr anchorCtr="0" anchor="b" bIns="0" lIns="0" spcFirstLastPara="1" rIns="0" wrap="square" tIns="0">
            <a:noAutofit/>
          </a:bodyPr>
          <a:lstStyle>
            <a:lvl1pPr lvl="0"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1pPr>
            <a:lvl2pPr lvl="1"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2pPr>
            <a:lvl3pPr lvl="2"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3pPr>
            <a:lvl4pPr lvl="3"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4pPr>
            <a:lvl5pPr lvl="4"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5pPr>
            <a:lvl6pPr lvl="5"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6pPr>
            <a:lvl7pPr lvl="6"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7pPr>
            <a:lvl8pPr lvl="7"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8pPr>
            <a:lvl9pPr lvl="8"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9pPr>
          </a:lstStyle>
          <a:p/>
        </p:txBody>
      </p:sp>
      <p:sp>
        <p:nvSpPr>
          <p:cNvPr id="12" name="Google Shape;12;p3"/>
          <p:cNvSpPr txBox="1"/>
          <p:nvPr>
            <p:ph idx="1" type="subTitle"/>
          </p:nvPr>
        </p:nvSpPr>
        <p:spPr>
          <a:xfrm>
            <a:off x="580500" y="7657444"/>
            <a:ext cx="6579000" cy="992100"/>
          </a:xfrm>
          <a:prstGeom prst="rect">
            <a:avLst/>
          </a:prstGeom>
        </p:spPr>
        <p:txBody>
          <a:bodyPr anchorCtr="0" anchor="t" bIns="0" lIns="0" spcFirstLastPara="1" rIns="0" wrap="square" tIns="0">
            <a:noAutofit/>
          </a:bodyPr>
          <a:lstStyle>
            <a:lvl1pPr lvl="0" rtl="0">
              <a:spcBef>
                <a:spcPts val="0"/>
              </a:spcBef>
              <a:spcAft>
                <a:spcPts val="0"/>
              </a:spcAft>
              <a:buClr>
                <a:schemeClr val="accent6"/>
              </a:buClr>
              <a:buSzPts val="1500"/>
              <a:buFont typeface="Lato Light"/>
              <a:buNone/>
              <a:defRPr sz="1500">
                <a:solidFill>
                  <a:schemeClr val="accent6"/>
                </a:solidFill>
                <a:latin typeface="Lato Light"/>
                <a:ea typeface="Lato Light"/>
                <a:cs typeface="Lato Light"/>
                <a:sym typeface="Lato Light"/>
              </a:defRPr>
            </a:lvl1pPr>
            <a:lvl2pPr lvl="1" rtl="0">
              <a:spcBef>
                <a:spcPts val="600"/>
              </a:spcBef>
              <a:spcAft>
                <a:spcPts val="0"/>
              </a:spcAft>
              <a:buClr>
                <a:schemeClr val="dk1"/>
              </a:buClr>
              <a:buSzPts val="1500"/>
              <a:buFont typeface="Lato Light"/>
              <a:buNone/>
              <a:defRPr sz="1500">
                <a:latin typeface="Lato Light"/>
                <a:ea typeface="Lato Light"/>
                <a:cs typeface="Lato Light"/>
                <a:sym typeface="Lato Light"/>
              </a:defRPr>
            </a:lvl2pPr>
            <a:lvl3pPr lvl="2" rtl="0">
              <a:spcBef>
                <a:spcPts val="600"/>
              </a:spcBef>
              <a:spcAft>
                <a:spcPts val="0"/>
              </a:spcAft>
              <a:buSzPts val="1500"/>
              <a:buFont typeface="Lato Light"/>
              <a:buNone/>
              <a:defRPr sz="1500">
                <a:latin typeface="Lato Light"/>
                <a:ea typeface="Lato Light"/>
                <a:cs typeface="Lato Light"/>
                <a:sym typeface="Lato Light"/>
              </a:defRPr>
            </a:lvl3pPr>
            <a:lvl4pPr lvl="3" rtl="0">
              <a:spcBef>
                <a:spcPts val="600"/>
              </a:spcBef>
              <a:spcAft>
                <a:spcPts val="0"/>
              </a:spcAft>
              <a:buSzPts val="1500"/>
              <a:buFont typeface="Lato Light"/>
              <a:buNone/>
              <a:defRPr sz="1500">
                <a:latin typeface="Lato Light"/>
                <a:ea typeface="Lato Light"/>
                <a:cs typeface="Lato Light"/>
                <a:sym typeface="Lato Light"/>
              </a:defRPr>
            </a:lvl4pPr>
            <a:lvl5pPr lvl="4" rtl="0">
              <a:spcBef>
                <a:spcPts val="600"/>
              </a:spcBef>
              <a:spcAft>
                <a:spcPts val="0"/>
              </a:spcAft>
              <a:buSzPts val="1500"/>
              <a:buFont typeface="Lato Light"/>
              <a:buNone/>
              <a:defRPr sz="1500">
                <a:latin typeface="Lato Light"/>
                <a:ea typeface="Lato Light"/>
                <a:cs typeface="Lato Light"/>
                <a:sym typeface="Lato Light"/>
              </a:defRPr>
            </a:lvl5pPr>
            <a:lvl6pPr lvl="5" rtl="0">
              <a:spcBef>
                <a:spcPts val="600"/>
              </a:spcBef>
              <a:spcAft>
                <a:spcPts val="0"/>
              </a:spcAft>
              <a:buSzPts val="1500"/>
              <a:buFont typeface="Lato Light"/>
              <a:buNone/>
              <a:defRPr sz="1500">
                <a:latin typeface="Lato Light"/>
                <a:ea typeface="Lato Light"/>
                <a:cs typeface="Lato Light"/>
                <a:sym typeface="Lato Light"/>
              </a:defRPr>
            </a:lvl6pPr>
            <a:lvl7pPr lvl="6" rtl="0">
              <a:spcBef>
                <a:spcPts val="600"/>
              </a:spcBef>
              <a:spcAft>
                <a:spcPts val="0"/>
              </a:spcAft>
              <a:buSzPts val="1500"/>
              <a:buFont typeface="Lato Light"/>
              <a:buNone/>
              <a:defRPr sz="1500">
                <a:latin typeface="Lato Light"/>
                <a:ea typeface="Lato Light"/>
                <a:cs typeface="Lato Light"/>
                <a:sym typeface="Lato Light"/>
              </a:defRPr>
            </a:lvl7pPr>
            <a:lvl8pPr lvl="7" rtl="0">
              <a:spcBef>
                <a:spcPts val="600"/>
              </a:spcBef>
              <a:spcAft>
                <a:spcPts val="0"/>
              </a:spcAft>
              <a:buSzPts val="1500"/>
              <a:buFont typeface="Lato Light"/>
              <a:buNone/>
              <a:defRPr sz="1500">
                <a:latin typeface="Lato Light"/>
                <a:ea typeface="Lato Light"/>
                <a:cs typeface="Lato Light"/>
                <a:sym typeface="Lato Light"/>
              </a:defRPr>
            </a:lvl8pPr>
            <a:lvl9pPr lvl="8" rtl="0">
              <a:spcBef>
                <a:spcPts val="600"/>
              </a:spcBef>
              <a:spcAft>
                <a:spcPts val="600"/>
              </a:spcAft>
              <a:buSzPts val="1500"/>
              <a:buFont typeface="Lato Light"/>
              <a:buNone/>
              <a:defRPr sz="1500">
                <a:latin typeface="Lato Light"/>
                <a:ea typeface="Lato Light"/>
                <a:cs typeface="Lato Light"/>
                <a:sym typeface="Lato Light"/>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1_Title + text 2">
    <p:bg>
      <p:bgPr>
        <a:gradFill>
          <a:gsLst>
            <a:gs pos="0">
              <a:srgbClr val="AB3275"/>
            </a:gs>
            <a:gs pos="100000">
              <a:srgbClr val="0275BD"/>
            </a:gs>
          </a:gsLst>
          <a:lin ang="13500032" scaled="0"/>
        </a:gradFill>
      </p:bgPr>
    </p:bg>
    <p:spTree>
      <p:nvGrpSpPr>
        <p:cNvPr id="79" name="Shape 79"/>
        <p:cNvGrpSpPr/>
        <p:nvPr/>
      </p:nvGrpSpPr>
      <p:grpSpPr>
        <a:xfrm>
          <a:off x="0" y="0"/>
          <a:ext cx="0" cy="0"/>
          <a:chOff x="0" y="0"/>
          <a:chExt cx="0" cy="0"/>
        </a:xfrm>
      </p:grpSpPr>
      <p:sp>
        <p:nvSpPr>
          <p:cNvPr id="80" name="Google Shape;80;p21"/>
          <p:cNvSpPr/>
          <p:nvPr/>
        </p:nvSpPr>
        <p:spPr>
          <a:xfrm>
            <a:off x="1892190" y="6187032"/>
            <a:ext cx="6024964" cy="7741039"/>
          </a:xfrm>
          <a:custGeom>
            <a:rect b="b" l="l" r="r" t="t"/>
            <a:pathLst>
              <a:path extrusionOk="0" h="124409" w="284700">
                <a:moveTo>
                  <a:pt x="280803" y="0"/>
                </a:moveTo>
                <a:cubicBezTo>
                  <a:pt x="273371" y="3896"/>
                  <a:pt x="265835" y="7843"/>
                  <a:pt x="259735" y="13584"/>
                </a:cubicBezTo>
                <a:cubicBezTo>
                  <a:pt x="250586" y="22196"/>
                  <a:pt x="245357" y="34037"/>
                  <a:pt x="238898" y="44776"/>
                </a:cubicBezTo>
                <a:cubicBezTo>
                  <a:pt x="232439" y="55515"/>
                  <a:pt x="223520" y="66023"/>
                  <a:pt x="211269" y="68765"/>
                </a:cubicBezTo>
                <a:cubicBezTo>
                  <a:pt x="209143" y="69235"/>
                  <a:pt x="207000" y="69450"/>
                  <a:pt x="204857" y="69450"/>
                </a:cubicBezTo>
                <a:cubicBezTo>
                  <a:pt x="196357" y="69450"/>
                  <a:pt x="187856" y="66067"/>
                  <a:pt x="180385" y="61768"/>
                </a:cubicBezTo>
                <a:cubicBezTo>
                  <a:pt x="171004" y="56386"/>
                  <a:pt x="162444" y="49517"/>
                  <a:pt x="152550" y="45186"/>
                </a:cubicBezTo>
                <a:cubicBezTo>
                  <a:pt x="143905" y="41377"/>
                  <a:pt x="134548" y="39688"/>
                  <a:pt x="125107" y="39688"/>
                </a:cubicBezTo>
                <a:cubicBezTo>
                  <a:pt x="115489" y="39688"/>
                  <a:pt x="105783" y="41441"/>
                  <a:pt x="96651" y="44494"/>
                </a:cubicBezTo>
                <a:cubicBezTo>
                  <a:pt x="78582" y="50542"/>
                  <a:pt x="62486" y="61307"/>
                  <a:pt x="47390" y="72994"/>
                </a:cubicBezTo>
                <a:cubicBezTo>
                  <a:pt x="39368" y="79197"/>
                  <a:pt x="31602" y="85707"/>
                  <a:pt x="24041" y="92499"/>
                </a:cubicBezTo>
                <a:cubicBezTo>
                  <a:pt x="14097" y="101444"/>
                  <a:pt x="4050" y="112054"/>
                  <a:pt x="0" y="124408"/>
                </a:cubicBezTo>
                <a:lnTo>
                  <a:pt x="284699" y="124408"/>
                </a:lnTo>
                <a:lnTo>
                  <a:pt x="284699" y="3716"/>
                </a:lnTo>
                <a:cubicBezTo>
                  <a:pt x="283853" y="2947"/>
                  <a:pt x="283008" y="2204"/>
                  <a:pt x="282162" y="1435"/>
                </a:cubicBezTo>
                <a:lnTo>
                  <a:pt x="280803" y="0"/>
                </a:lnTo>
                <a:close/>
              </a:path>
            </a:pathLst>
          </a:custGeom>
          <a:solidFill>
            <a:srgbClr val="AB32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1"/>
          <p:cNvSpPr txBox="1"/>
          <p:nvPr>
            <p:ph idx="1" type="subTitle"/>
          </p:nvPr>
        </p:nvSpPr>
        <p:spPr>
          <a:xfrm>
            <a:off x="2724744" y="10584388"/>
            <a:ext cx="4487700" cy="150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800"/>
              <a:buFont typeface="Red Hat Text Medium"/>
              <a:buNone/>
              <a:defRPr>
                <a:solidFill>
                  <a:schemeClr val="lt1"/>
                </a:solidFill>
                <a:latin typeface="Red Hat Text Medium"/>
                <a:ea typeface="Red Hat Text Medium"/>
                <a:cs typeface="Red Hat Text Medium"/>
                <a:sym typeface="Red Hat Text Medium"/>
              </a:defRPr>
            </a:lvl1pPr>
            <a:lvl2pPr lvl="1" rtl="0" algn="r">
              <a:lnSpc>
                <a:spcPct val="100000"/>
              </a:lnSpc>
              <a:spcBef>
                <a:spcPts val="0"/>
              </a:spcBef>
              <a:spcAft>
                <a:spcPts val="0"/>
              </a:spcAft>
              <a:buSzPts val="2800"/>
              <a:buFont typeface="Red Hat Text"/>
              <a:buNone/>
              <a:defRPr b="1" sz="2800">
                <a:latin typeface="Red Hat Text"/>
                <a:ea typeface="Red Hat Text"/>
                <a:cs typeface="Red Hat Text"/>
                <a:sym typeface="Red Hat Text"/>
              </a:defRPr>
            </a:lvl2pPr>
            <a:lvl3pPr lvl="2" rtl="0" algn="r">
              <a:lnSpc>
                <a:spcPct val="100000"/>
              </a:lnSpc>
              <a:spcBef>
                <a:spcPts val="0"/>
              </a:spcBef>
              <a:spcAft>
                <a:spcPts val="0"/>
              </a:spcAft>
              <a:buSzPts val="2800"/>
              <a:buFont typeface="Red Hat Text"/>
              <a:buNone/>
              <a:defRPr b="1" sz="2800">
                <a:latin typeface="Red Hat Text"/>
                <a:ea typeface="Red Hat Text"/>
                <a:cs typeface="Red Hat Text"/>
                <a:sym typeface="Red Hat Text"/>
              </a:defRPr>
            </a:lvl3pPr>
            <a:lvl4pPr lvl="3" rtl="0" algn="r">
              <a:lnSpc>
                <a:spcPct val="100000"/>
              </a:lnSpc>
              <a:spcBef>
                <a:spcPts val="0"/>
              </a:spcBef>
              <a:spcAft>
                <a:spcPts val="0"/>
              </a:spcAft>
              <a:buSzPts val="2800"/>
              <a:buFont typeface="Red Hat Text"/>
              <a:buNone/>
              <a:defRPr b="1" sz="2800">
                <a:latin typeface="Red Hat Text"/>
                <a:ea typeface="Red Hat Text"/>
                <a:cs typeface="Red Hat Text"/>
                <a:sym typeface="Red Hat Text"/>
              </a:defRPr>
            </a:lvl4pPr>
            <a:lvl5pPr lvl="4" rtl="0" algn="r">
              <a:lnSpc>
                <a:spcPct val="100000"/>
              </a:lnSpc>
              <a:spcBef>
                <a:spcPts val="0"/>
              </a:spcBef>
              <a:spcAft>
                <a:spcPts val="0"/>
              </a:spcAft>
              <a:buSzPts val="2800"/>
              <a:buFont typeface="Red Hat Text"/>
              <a:buNone/>
              <a:defRPr b="1" sz="2800">
                <a:latin typeface="Red Hat Text"/>
                <a:ea typeface="Red Hat Text"/>
                <a:cs typeface="Red Hat Text"/>
                <a:sym typeface="Red Hat Text"/>
              </a:defRPr>
            </a:lvl5pPr>
            <a:lvl6pPr lvl="5" rtl="0" algn="r">
              <a:lnSpc>
                <a:spcPct val="100000"/>
              </a:lnSpc>
              <a:spcBef>
                <a:spcPts val="0"/>
              </a:spcBef>
              <a:spcAft>
                <a:spcPts val="0"/>
              </a:spcAft>
              <a:buSzPts val="2800"/>
              <a:buFont typeface="Red Hat Text"/>
              <a:buNone/>
              <a:defRPr b="1" sz="2800">
                <a:latin typeface="Red Hat Text"/>
                <a:ea typeface="Red Hat Text"/>
                <a:cs typeface="Red Hat Text"/>
                <a:sym typeface="Red Hat Text"/>
              </a:defRPr>
            </a:lvl6pPr>
            <a:lvl7pPr lvl="6" rtl="0" algn="r">
              <a:lnSpc>
                <a:spcPct val="100000"/>
              </a:lnSpc>
              <a:spcBef>
                <a:spcPts val="0"/>
              </a:spcBef>
              <a:spcAft>
                <a:spcPts val="0"/>
              </a:spcAft>
              <a:buSzPts val="2800"/>
              <a:buFont typeface="Red Hat Text"/>
              <a:buNone/>
              <a:defRPr b="1" sz="2800">
                <a:latin typeface="Red Hat Text"/>
                <a:ea typeface="Red Hat Text"/>
                <a:cs typeface="Red Hat Text"/>
                <a:sym typeface="Red Hat Text"/>
              </a:defRPr>
            </a:lvl7pPr>
            <a:lvl8pPr lvl="7" rtl="0" algn="r">
              <a:lnSpc>
                <a:spcPct val="100000"/>
              </a:lnSpc>
              <a:spcBef>
                <a:spcPts val="0"/>
              </a:spcBef>
              <a:spcAft>
                <a:spcPts val="0"/>
              </a:spcAft>
              <a:buSzPts val="2800"/>
              <a:buFont typeface="Red Hat Text"/>
              <a:buNone/>
              <a:defRPr b="1" sz="2800">
                <a:latin typeface="Red Hat Text"/>
                <a:ea typeface="Red Hat Text"/>
                <a:cs typeface="Red Hat Text"/>
                <a:sym typeface="Red Hat Text"/>
              </a:defRPr>
            </a:lvl8pPr>
            <a:lvl9pPr lvl="8" rtl="0" algn="r">
              <a:lnSpc>
                <a:spcPct val="100000"/>
              </a:lnSpc>
              <a:spcBef>
                <a:spcPts val="0"/>
              </a:spcBef>
              <a:spcAft>
                <a:spcPts val="0"/>
              </a:spcAft>
              <a:buSzPts val="2800"/>
              <a:buFont typeface="Red Hat Text"/>
              <a:buNone/>
              <a:defRPr b="1" sz="2800">
                <a:latin typeface="Red Hat Text"/>
                <a:ea typeface="Red Hat Text"/>
                <a:cs typeface="Red Hat Text"/>
                <a:sym typeface="Red Hat Text"/>
              </a:defRPr>
            </a:lvl9pPr>
          </a:lstStyle>
          <a:p/>
        </p:txBody>
      </p:sp>
      <p:sp>
        <p:nvSpPr>
          <p:cNvPr id="82" name="Google Shape;82;p21"/>
          <p:cNvSpPr txBox="1"/>
          <p:nvPr>
            <p:ph type="ctrTitle"/>
          </p:nvPr>
        </p:nvSpPr>
        <p:spPr>
          <a:xfrm>
            <a:off x="913263" y="3072284"/>
            <a:ext cx="4313700" cy="6684000"/>
          </a:xfrm>
          <a:prstGeom prst="rect">
            <a:avLst/>
          </a:prstGeom>
          <a:noFill/>
          <a:ln cap="flat" cmpd="sng" w="28575">
            <a:solidFill>
              <a:schemeClr val="lt1"/>
            </a:solidFill>
            <a:prstDash val="solid"/>
            <a:round/>
            <a:headEnd len="sm" w="sm" type="none"/>
            <a:tailEnd len="sm" w="sm" type="none"/>
          </a:ln>
        </p:spPr>
        <p:txBody>
          <a:bodyPr anchorCtr="0" anchor="b" bIns="720000" lIns="720000" spcFirstLastPara="1" rIns="720000" wrap="square" tIns="720000">
            <a:noAutofit/>
          </a:bodyPr>
          <a:lstStyle>
            <a:lvl1pPr lvl="0" rtl="0" algn="l">
              <a:lnSpc>
                <a:spcPct val="100000"/>
              </a:lnSpc>
              <a:spcBef>
                <a:spcPts val="0"/>
              </a:spcBef>
              <a:spcAft>
                <a:spcPts val="0"/>
              </a:spcAft>
              <a:buClr>
                <a:schemeClr val="lt1"/>
              </a:buClr>
              <a:buSzPts val="4800"/>
              <a:buFont typeface="Red Hat Text"/>
              <a:buNone/>
              <a:defRPr b="1" sz="4800">
                <a:solidFill>
                  <a:schemeClr val="lt1"/>
                </a:solidFill>
                <a:latin typeface="Anton"/>
                <a:ea typeface="Anton"/>
                <a:cs typeface="Anton"/>
                <a:sym typeface="Anton"/>
              </a:defRPr>
            </a:lvl1pPr>
            <a:lvl2pPr lvl="1" rtl="0" algn="l">
              <a:lnSpc>
                <a:spcPct val="100000"/>
              </a:lnSpc>
              <a:spcBef>
                <a:spcPts val="0"/>
              </a:spcBef>
              <a:spcAft>
                <a:spcPts val="0"/>
              </a:spcAft>
              <a:buSzPts val="4800"/>
              <a:buFont typeface="Red Hat Text"/>
              <a:buNone/>
              <a:defRPr b="1" sz="4800">
                <a:latin typeface="Red Hat Text"/>
                <a:ea typeface="Red Hat Text"/>
                <a:cs typeface="Red Hat Text"/>
                <a:sym typeface="Red Hat Text"/>
              </a:defRPr>
            </a:lvl2pPr>
            <a:lvl3pPr lvl="2" rtl="0" algn="l">
              <a:lnSpc>
                <a:spcPct val="100000"/>
              </a:lnSpc>
              <a:spcBef>
                <a:spcPts val="0"/>
              </a:spcBef>
              <a:spcAft>
                <a:spcPts val="0"/>
              </a:spcAft>
              <a:buSzPts val="4800"/>
              <a:buFont typeface="Red Hat Text"/>
              <a:buNone/>
              <a:defRPr b="1" sz="4800">
                <a:latin typeface="Red Hat Text"/>
                <a:ea typeface="Red Hat Text"/>
                <a:cs typeface="Red Hat Text"/>
                <a:sym typeface="Red Hat Text"/>
              </a:defRPr>
            </a:lvl3pPr>
            <a:lvl4pPr lvl="3" rtl="0" algn="l">
              <a:lnSpc>
                <a:spcPct val="100000"/>
              </a:lnSpc>
              <a:spcBef>
                <a:spcPts val="0"/>
              </a:spcBef>
              <a:spcAft>
                <a:spcPts val="0"/>
              </a:spcAft>
              <a:buSzPts val="4800"/>
              <a:buFont typeface="Red Hat Text"/>
              <a:buNone/>
              <a:defRPr b="1" sz="4800">
                <a:latin typeface="Red Hat Text"/>
                <a:ea typeface="Red Hat Text"/>
                <a:cs typeface="Red Hat Text"/>
                <a:sym typeface="Red Hat Text"/>
              </a:defRPr>
            </a:lvl4pPr>
            <a:lvl5pPr lvl="4" rtl="0" algn="l">
              <a:lnSpc>
                <a:spcPct val="100000"/>
              </a:lnSpc>
              <a:spcBef>
                <a:spcPts val="0"/>
              </a:spcBef>
              <a:spcAft>
                <a:spcPts val="0"/>
              </a:spcAft>
              <a:buSzPts val="4800"/>
              <a:buFont typeface="Red Hat Text"/>
              <a:buNone/>
              <a:defRPr b="1" sz="4800">
                <a:latin typeface="Red Hat Text"/>
                <a:ea typeface="Red Hat Text"/>
                <a:cs typeface="Red Hat Text"/>
                <a:sym typeface="Red Hat Text"/>
              </a:defRPr>
            </a:lvl5pPr>
            <a:lvl6pPr lvl="5" rtl="0" algn="l">
              <a:lnSpc>
                <a:spcPct val="100000"/>
              </a:lnSpc>
              <a:spcBef>
                <a:spcPts val="0"/>
              </a:spcBef>
              <a:spcAft>
                <a:spcPts val="0"/>
              </a:spcAft>
              <a:buSzPts val="4800"/>
              <a:buFont typeface="Red Hat Text"/>
              <a:buNone/>
              <a:defRPr b="1" sz="4800">
                <a:latin typeface="Red Hat Text"/>
                <a:ea typeface="Red Hat Text"/>
                <a:cs typeface="Red Hat Text"/>
                <a:sym typeface="Red Hat Text"/>
              </a:defRPr>
            </a:lvl6pPr>
            <a:lvl7pPr lvl="6" rtl="0" algn="l">
              <a:lnSpc>
                <a:spcPct val="100000"/>
              </a:lnSpc>
              <a:spcBef>
                <a:spcPts val="0"/>
              </a:spcBef>
              <a:spcAft>
                <a:spcPts val="0"/>
              </a:spcAft>
              <a:buSzPts val="4800"/>
              <a:buFont typeface="Red Hat Text"/>
              <a:buNone/>
              <a:defRPr b="1" sz="4800">
                <a:latin typeface="Red Hat Text"/>
                <a:ea typeface="Red Hat Text"/>
                <a:cs typeface="Red Hat Text"/>
                <a:sym typeface="Red Hat Text"/>
              </a:defRPr>
            </a:lvl7pPr>
            <a:lvl8pPr lvl="7" rtl="0" algn="l">
              <a:lnSpc>
                <a:spcPct val="100000"/>
              </a:lnSpc>
              <a:spcBef>
                <a:spcPts val="0"/>
              </a:spcBef>
              <a:spcAft>
                <a:spcPts val="0"/>
              </a:spcAft>
              <a:buSzPts val="4800"/>
              <a:buFont typeface="Red Hat Text"/>
              <a:buNone/>
              <a:defRPr b="1" sz="4800">
                <a:latin typeface="Red Hat Text"/>
                <a:ea typeface="Red Hat Text"/>
                <a:cs typeface="Red Hat Text"/>
                <a:sym typeface="Red Hat Text"/>
              </a:defRPr>
            </a:lvl8pPr>
            <a:lvl9pPr lvl="8" rtl="0" algn="l">
              <a:lnSpc>
                <a:spcPct val="100000"/>
              </a:lnSpc>
              <a:spcBef>
                <a:spcPts val="0"/>
              </a:spcBef>
              <a:spcAft>
                <a:spcPts val="0"/>
              </a:spcAft>
              <a:buSzPts val="4800"/>
              <a:buFont typeface="Red Hat Text"/>
              <a:buNone/>
              <a:defRPr b="1" sz="4800">
                <a:latin typeface="Red Hat Text"/>
                <a:ea typeface="Red Hat Text"/>
                <a:cs typeface="Red Hat Text"/>
                <a:sym typeface="Red Hat Text"/>
              </a:defRPr>
            </a:lvl9pPr>
          </a:lstStyle>
          <a:p/>
        </p:txBody>
      </p:sp>
      <p:grpSp>
        <p:nvGrpSpPr>
          <p:cNvPr id="83" name="Google Shape;83;p21"/>
          <p:cNvGrpSpPr/>
          <p:nvPr/>
        </p:nvGrpSpPr>
        <p:grpSpPr>
          <a:xfrm>
            <a:off x="-975632" y="-2918617"/>
            <a:ext cx="2270345" cy="6684398"/>
            <a:chOff x="1188350" y="238125"/>
            <a:chExt cx="5204825" cy="5211600"/>
          </a:xfrm>
        </p:grpSpPr>
        <p:sp>
          <p:nvSpPr>
            <p:cNvPr id="84" name="Google Shape;84;p21"/>
            <p:cNvSpPr/>
            <p:nvPr/>
          </p:nvSpPr>
          <p:spPr>
            <a:xfrm>
              <a:off x="1383050" y="1770800"/>
              <a:ext cx="3366500" cy="3513950"/>
            </a:xfrm>
            <a:custGeom>
              <a:rect b="b" l="l" r="r" t="t"/>
              <a:pathLst>
                <a:path extrusionOk="0" h="140558" w="134660">
                  <a:moveTo>
                    <a:pt x="1178" y="0"/>
                  </a:moveTo>
                  <a:cubicBezTo>
                    <a:pt x="1087" y="272"/>
                    <a:pt x="997" y="544"/>
                    <a:pt x="906" y="725"/>
                  </a:cubicBezTo>
                  <a:cubicBezTo>
                    <a:pt x="0" y="2808"/>
                    <a:pt x="363" y="5162"/>
                    <a:pt x="1902" y="6702"/>
                  </a:cubicBezTo>
                  <a:lnTo>
                    <a:pt x="128049" y="138825"/>
                  </a:lnTo>
                  <a:cubicBezTo>
                    <a:pt x="129049" y="139950"/>
                    <a:pt x="130481" y="140558"/>
                    <a:pt x="131957" y="140558"/>
                  </a:cubicBezTo>
                  <a:cubicBezTo>
                    <a:pt x="132619" y="140558"/>
                    <a:pt x="133290" y="140436"/>
                    <a:pt x="133935" y="140183"/>
                  </a:cubicBezTo>
                  <a:lnTo>
                    <a:pt x="134659" y="139912"/>
                  </a:lnTo>
                  <a:lnTo>
                    <a:pt x="1178" y="0"/>
                  </a:lnTo>
                  <a:close/>
                </a:path>
              </a:pathLst>
            </a:custGeom>
            <a:solidFill>
              <a:srgbClr val="015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1"/>
            <p:cNvSpPr/>
            <p:nvPr/>
          </p:nvSpPr>
          <p:spPr>
            <a:xfrm>
              <a:off x="1552850" y="1449325"/>
              <a:ext cx="3527225" cy="3677825"/>
            </a:xfrm>
            <a:custGeom>
              <a:rect b="b" l="l" r="r" t="t"/>
              <a:pathLst>
                <a:path extrusionOk="0" h="147113" w="141089">
                  <a:moveTo>
                    <a:pt x="1359" y="0"/>
                  </a:moveTo>
                  <a:cubicBezTo>
                    <a:pt x="0" y="2083"/>
                    <a:pt x="272" y="4800"/>
                    <a:pt x="1992" y="6520"/>
                  </a:cubicBezTo>
                  <a:lnTo>
                    <a:pt x="134569" y="145436"/>
                  </a:lnTo>
                  <a:cubicBezTo>
                    <a:pt x="135624" y="146546"/>
                    <a:pt x="137019" y="147112"/>
                    <a:pt x="138442" y="147112"/>
                  </a:cubicBezTo>
                  <a:cubicBezTo>
                    <a:pt x="139340" y="147112"/>
                    <a:pt x="140248" y="146887"/>
                    <a:pt x="141089" y="146432"/>
                  </a:cubicBezTo>
                  <a:lnTo>
                    <a:pt x="1359" y="0"/>
                  </a:lnTo>
                  <a:close/>
                </a:path>
              </a:pathLst>
            </a:custGeom>
            <a:solidFill>
              <a:srgbClr val="015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1"/>
            <p:cNvSpPr/>
            <p:nvPr/>
          </p:nvSpPr>
          <p:spPr>
            <a:xfrm>
              <a:off x="1731700" y="1164075"/>
              <a:ext cx="3642700" cy="3812475"/>
            </a:xfrm>
            <a:custGeom>
              <a:rect b="b" l="l" r="r" t="t"/>
              <a:pathLst>
                <a:path extrusionOk="0" h="152499" w="145708">
                  <a:moveTo>
                    <a:pt x="2626" y="0"/>
                  </a:moveTo>
                  <a:cubicBezTo>
                    <a:pt x="1721" y="1087"/>
                    <a:pt x="815" y="2083"/>
                    <a:pt x="0" y="3170"/>
                  </a:cubicBezTo>
                  <a:lnTo>
                    <a:pt x="142357" y="152499"/>
                  </a:lnTo>
                  <a:cubicBezTo>
                    <a:pt x="143534" y="151684"/>
                    <a:pt x="144621" y="150869"/>
                    <a:pt x="145707" y="149963"/>
                  </a:cubicBezTo>
                  <a:lnTo>
                    <a:pt x="2626" y="0"/>
                  </a:lnTo>
                  <a:close/>
                </a:path>
              </a:pathLst>
            </a:custGeom>
            <a:solidFill>
              <a:srgbClr val="015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1"/>
            <p:cNvSpPr/>
            <p:nvPr/>
          </p:nvSpPr>
          <p:spPr>
            <a:xfrm>
              <a:off x="1188350" y="2556375"/>
              <a:ext cx="2766550" cy="2893350"/>
            </a:xfrm>
            <a:custGeom>
              <a:rect b="b" l="l" r="r" t="t"/>
              <a:pathLst>
                <a:path extrusionOk="0" h="115734" w="110662">
                  <a:moveTo>
                    <a:pt x="453" y="1"/>
                  </a:moveTo>
                  <a:cubicBezTo>
                    <a:pt x="363" y="997"/>
                    <a:pt x="182" y="1993"/>
                    <a:pt x="91" y="2989"/>
                  </a:cubicBezTo>
                  <a:cubicBezTo>
                    <a:pt x="0" y="4529"/>
                    <a:pt x="544" y="6068"/>
                    <a:pt x="1630" y="7245"/>
                  </a:cubicBezTo>
                  <a:lnTo>
                    <a:pt x="103508" y="114013"/>
                  </a:lnTo>
                  <a:cubicBezTo>
                    <a:pt x="104594" y="115099"/>
                    <a:pt x="106043" y="115733"/>
                    <a:pt x="107673" y="115733"/>
                  </a:cubicBezTo>
                  <a:cubicBezTo>
                    <a:pt x="108669" y="115733"/>
                    <a:pt x="109666" y="115643"/>
                    <a:pt x="110662" y="115552"/>
                  </a:cubicBezTo>
                  <a:lnTo>
                    <a:pt x="453" y="1"/>
                  </a:lnTo>
                  <a:close/>
                </a:path>
              </a:pathLst>
            </a:custGeom>
            <a:solidFill>
              <a:srgbClr val="015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1"/>
            <p:cNvSpPr/>
            <p:nvPr/>
          </p:nvSpPr>
          <p:spPr>
            <a:xfrm>
              <a:off x="1326450" y="3697400"/>
              <a:ext cx="1494225" cy="1568950"/>
            </a:xfrm>
            <a:custGeom>
              <a:rect b="b" l="l" r="r" t="t"/>
              <a:pathLst>
                <a:path extrusionOk="0" h="62758" w="59769">
                  <a:moveTo>
                    <a:pt x="0" y="1"/>
                  </a:moveTo>
                  <a:lnTo>
                    <a:pt x="0" y="1"/>
                  </a:lnTo>
                  <a:cubicBezTo>
                    <a:pt x="1087" y="3261"/>
                    <a:pt x="2446" y="6430"/>
                    <a:pt x="3804" y="9600"/>
                  </a:cubicBezTo>
                  <a:cubicBezTo>
                    <a:pt x="4076" y="10143"/>
                    <a:pt x="4438" y="10687"/>
                    <a:pt x="4891" y="11139"/>
                  </a:cubicBezTo>
                  <a:lnTo>
                    <a:pt x="48992" y="57324"/>
                  </a:lnTo>
                  <a:cubicBezTo>
                    <a:pt x="49354" y="57777"/>
                    <a:pt x="49898" y="58139"/>
                    <a:pt x="50441" y="58410"/>
                  </a:cubicBezTo>
                  <a:cubicBezTo>
                    <a:pt x="53429" y="60040"/>
                    <a:pt x="56599" y="61489"/>
                    <a:pt x="59768" y="62757"/>
                  </a:cubicBezTo>
                  <a:lnTo>
                    <a:pt x="0" y="1"/>
                  </a:lnTo>
                  <a:close/>
                </a:path>
              </a:pathLst>
            </a:custGeom>
            <a:solidFill>
              <a:srgbClr val="015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1"/>
            <p:cNvSpPr/>
            <p:nvPr/>
          </p:nvSpPr>
          <p:spPr>
            <a:xfrm>
              <a:off x="1256275" y="2135300"/>
              <a:ext cx="3124250" cy="3261450"/>
            </a:xfrm>
            <a:custGeom>
              <a:rect b="b" l="l" r="r" t="t"/>
              <a:pathLst>
                <a:path extrusionOk="0" h="130458" w="124970">
                  <a:moveTo>
                    <a:pt x="906" y="0"/>
                  </a:moveTo>
                  <a:cubicBezTo>
                    <a:pt x="815" y="634"/>
                    <a:pt x="634" y="1177"/>
                    <a:pt x="453" y="1721"/>
                  </a:cubicBezTo>
                  <a:cubicBezTo>
                    <a:pt x="0" y="3622"/>
                    <a:pt x="544" y="5524"/>
                    <a:pt x="1902" y="6973"/>
                  </a:cubicBezTo>
                  <a:lnTo>
                    <a:pt x="118087" y="128773"/>
                  </a:lnTo>
                  <a:cubicBezTo>
                    <a:pt x="119081" y="129838"/>
                    <a:pt x="120520" y="130457"/>
                    <a:pt x="121968" y="130457"/>
                  </a:cubicBezTo>
                  <a:cubicBezTo>
                    <a:pt x="122367" y="130457"/>
                    <a:pt x="122767" y="130410"/>
                    <a:pt x="123158" y="130312"/>
                  </a:cubicBezTo>
                  <a:lnTo>
                    <a:pt x="124969" y="129950"/>
                  </a:lnTo>
                  <a:lnTo>
                    <a:pt x="906" y="0"/>
                  </a:lnTo>
                  <a:close/>
                </a:path>
              </a:pathLst>
            </a:custGeom>
            <a:solidFill>
              <a:srgbClr val="015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1"/>
            <p:cNvSpPr/>
            <p:nvPr/>
          </p:nvSpPr>
          <p:spPr>
            <a:xfrm>
              <a:off x="1190625" y="3052175"/>
              <a:ext cx="2270750" cy="2379425"/>
            </a:xfrm>
            <a:custGeom>
              <a:rect b="b" l="l" r="r" t="t"/>
              <a:pathLst>
                <a:path extrusionOk="0" h="95177" w="90830">
                  <a:moveTo>
                    <a:pt x="0" y="1"/>
                  </a:moveTo>
                  <a:lnTo>
                    <a:pt x="0" y="1"/>
                  </a:lnTo>
                  <a:cubicBezTo>
                    <a:pt x="181" y="1631"/>
                    <a:pt x="362" y="3352"/>
                    <a:pt x="543" y="4982"/>
                  </a:cubicBezTo>
                  <a:cubicBezTo>
                    <a:pt x="724" y="6068"/>
                    <a:pt x="1177" y="7155"/>
                    <a:pt x="1992" y="8061"/>
                  </a:cubicBezTo>
                  <a:lnTo>
                    <a:pt x="82860" y="92732"/>
                  </a:lnTo>
                  <a:cubicBezTo>
                    <a:pt x="83675" y="93637"/>
                    <a:pt x="84671" y="94181"/>
                    <a:pt x="85848" y="94362"/>
                  </a:cubicBezTo>
                  <a:cubicBezTo>
                    <a:pt x="87479" y="94634"/>
                    <a:pt x="89109" y="94905"/>
                    <a:pt x="90829" y="95177"/>
                  </a:cubicBezTo>
                  <a:lnTo>
                    <a:pt x="0" y="1"/>
                  </a:lnTo>
                  <a:close/>
                </a:path>
              </a:pathLst>
            </a:custGeom>
            <a:solidFill>
              <a:srgbClr val="015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1"/>
            <p:cNvSpPr/>
            <p:nvPr/>
          </p:nvSpPr>
          <p:spPr>
            <a:xfrm>
              <a:off x="2227500" y="695425"/>
              <a:ext cx="3638175" cy="3805700"/>
            </a:xfrm>
            <a:custGeom>
              <a:rect b="b" l="l" r="r" t="t"/>
              <a:pathLst>
                <a:path extrusionOk="0" h="152228" w="145527">
                  <a:moveTo>
                    <a:pt x="3442" y="1"/>
                  </a:moveTo>
                  <a:cubicBezTo>
                    <a:pt x="2264" y="816"/>
                    <a:pt x="1178" y="1631"/>
                    <a:pt x="0" y="2446"/>
                  </a:cubicBezTo>
                  <a:lnTo>
                    <a:pt x="142991" y="152228"/>
                  </a:lnTo>
                  <a:cubicBezTo>
                    <a:pt x="143806" y="151141"/>
                    <a:pt x="144711" y="150054"/>
                    <a:pt x="145526" y="148968"/>
                  </a:cubicBezTo>
                  <a:lnTo>
                    <a:pt x="3442" y="1"/>
                  </a:lnTo>
                  <a:close/>
                </a:path>
              </a:pathLst>
            </a:custGeom>
            <a:solidFill>
              <a:srgbClr val="015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1"/>
            <p:cNvSpPr/>
            <p:nvPr/>
          </p:nvSpPr>
          <p:spPr>
            <a:xfrm>
              <a:off x="4165425" y="265275"/>
              <a:ext cx="2218675" cy="2325100"/>
            </a:xfrm>
            <a:custGeom>
              <a:rect b="b" l="l" r="r" t="t"/>
              <a:pathLst>
                <a:path extrusionOk="0" h="93004" w="88747">
                  <a:moveTo>
                    <a:pt x="1" y="1"/>
                  </a:moveTo>
                  <a:lnTo>
                    <a:pt x="88747" y="93003"/>
                  </a:lnTo>
                  <a:cubicBezTo>
                    <a:pt x="88566" y="91283"/>
                    <a:pt x="88385" y="89562"/>
                    <a:pt x="88113" y="87841"/>
                  </a:cubicBezTo>
                  <a:cubicBezTo>
                    <a:pt x="87932" y="86664"/>
                    <a:pt x="87388" y="85668"/>
                    <a:pt x="86664" y="84853"/>
                  </a:cubicBezTo>
                  <a:lnTo>
                    <a:pt x="8060" y="2446"/>
                  </a:lnTo>
                  <a:cubicBezTo>
                    <a:pt x="7245" y="1631"/>
                    <a:pt x="6249" y="1087"/>
                    <a:pt x="5162" y="816"/>
                  </a:cubicBezTo>
                  <a:cubicBezTo>
                    <a:pt x="3442" y="544"/>
                    <a:pt x="1721" y="182"/>
                    <a:pt x="1" y="1"/>
                  </a:cubicBezTo>
                  <a:close/>
                </a:path>
              </a:pathLst>
            </a:custGeom>
            <a:solidFill>
              <a:srgbClr val="015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1"/>
            <p:cNvSpPr/>
            <p:nvPr/>
          </p:nvSpPr>
          <p:spPr>
            <a:xfrm>
              <a:off x="4824225" y="450925"/>
              <a:ext cx="1403675" cy="1471575"/>
            </a:xfrm>
            <a:custGeom>
              <a:rect b="b" l="l" r="r" t="t"/>
              <a:pathLst>
                <a:path extrusionOk="0" h="58863" w="56147">
                  <a:moveTo>
                    <a:pt x="1" y="0"/>
                  </a:moveTo>
                  <a:lnTo>
                    <a:pt x="56146" y="58863"/>
                  </a:lnTo>
                  <a:cubicBezTo>
                    <a:pt x="54788" y="55331"/>
                    <a:pt x="53339" y="51890"/>
                    <a:pt x="51619" y="48449"/>
                  </a:cubicBezTo>
                  <a:cubicBezTo>
                    <a:pt x="51347" y="47996"/>
                    <a:pt x="50985" y="47543"/>
                    <a:pt x="50622" y="47090"/>
                  </a:cubicBezTo>
                  <a:lnTo>
                    <a:pt x="11502" y="6068"/>
                  </a:lnTo>
                  <a:cubicBezTo>
                    <a:pt x="11139" y="5706"/>
                    <a:pt x="10687" y="5343"/>
                    <a:pt x="10234" y="5072"/>
                  </a:cubicBezTo>
                  <a:cubicBezTo>
                    <a:pt x="6883" y="3170"/>
                    <a:pt x="3532" y="1540"/>
                    <a:pt x="1" y="0"/>
                  </a:cubicBezTo>
                  <a:close/>
                </a:path>
              </a:pathLst>
            </a:custGeom>
            <a:solidFill>
              <a:srgbClr val="015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1"/>
            <p:cNvSpPr/>
            <p:nvPr/>
          </p:nvSpPr>
          <p:spPr>
            <a:xfrm>
              <a:off x="3660575" y="238125"/>
              <a:ext cx="2732600" cy="2857100"/>
            </a:xfrm>
            <a:custGeom>
              <a:rect b="b" l="l" r="r" t="t"/>
              <a:pathLst>
                <a:path extrusionOk="0" h="114284" w="109304">
                  <a:moveTo>
                    <a:pt x="3170" y="0"/>
                  </a:moveTo>
                  <a:cubicBezTo>
                    <a:pt x="2174" y="0"/>
                    <a:pt x="1087" y="91"/>
                    <a:pt x="0" y="91"/>
                  </a:cubicBezTo>
                  <a:lnTo>
                    <a:pt x="108941" y="114284"/>
                  </a:lnTo>
                  <a:cubicBezTo>
                    <a:pt x="109031" y="113197"/>
                    <a:pt x="109122" y="112110"/>
                    <a:pt x="109213" y="111114"/>
                  </a:cubicBezTo>
                  <a:cubicBezTo>
                    <a:pt x="109303" y="109575"/>
                    <a:pt x="108760" y="108035"/>
                    <a:pt x="107673" y="106948"/>
                  </a:cubicBezTo>
                  <a:lnTo>
                    <a:pt x="7245" y="1721"/>
                  </a:lnTo>
                  <a:cubicBezTo>
                    <a:pt x="6158" y="634"/>
                    <a:pt x="4709" y="0"/>
                    <a:pt x="3170" y="0"/>
                  </a:cubicBezTo>
                  <a:close/>
                </a:path>
              </a:pathLst>
            </a:custGeom>
            <a:solidFill>
              <a:srgbClr val="015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1"/>
            <p:cNvSpPr/>
            <p:nvPr/>
          </p:nvSpPr>
          <p:spPr>
            <a:xfrm>
              <a:off x="2861400" y="393250"/>
              <a:ext cx="3348375" cy="3496625"/>
            </a:xfrm>
            <a:custGeom>
              <a:rect b="b" l="l" r="r" t="t"/>
              <a:pathLst>
                <a:path extrusionOk="0" h="139865" w="133935">
                  <a:moveTo>
                    <a:pt x="2572" y="0"/>
                  </a:moveTo>
                  <a:cubicBezTo>
                    <a:pt x="1956" y="0"/>
                    <a:pt x="1333" y="104"/>
                    <a:pt x="725" y="315"/>
                  </a:cubicBezTo>
                  <a:lnTo>
                    <a:pt x="0" y="587"/>
                  </a:lnTo>
                  <a:lnTo>
                    <a:pt x="132667" y="139864"/>
                  </a:lnTo>
                  <a:cubicBezTo>
                    <a:pt x="132848" y="139593"/>
                    <a:pt x="132939" y="139230"/>
                    <a:pt x="133029" y="138959"/>
                  </a:cubicBezTo>
                  <a:cubicBezTo>
                    <a:pt x="133935" y="136966"/>
                    <a:pt x="133482" y="134612"/>
                    <a:pt x="131943" y="133072"/>
                  </a:cubicBezTo>
                  <a:lnTo>
                    <a:pt x="6611" y="1764"/>
                  </a:lnTo>
                  <a:cubicBezTo>
                    <a:pt x="5521" y="610"/>
                    <a:pt x="4067" y="0"/>
                    <a:pt x="2572" y="0"/>
                  </a:cubicBezTo>
                  <a:close/>
                </a:path>
              </a:pathLst>
            </a:custGeom>
            <a:solidFill>
              <a:srgbClr val="015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21"/>
            <p:cNvSpPr/>
            <p:nvPr/>
          </p:nvSpPr>
          <p:spPr>
            <a:xfrm>
              <a:off x="2526325" y="546000"/>
              <a:ext cx="3513675" cy="3667600"/>
            </a:xfrm>
            <a:custGeom>
              <a:rect b="b" l="l" r="r" t="t"/>
              <a:pathLst>
                <a:path extrusionOk="0" h="146704" w="140547">
                  <a:moveTo>
                    <a:pt x="2709" y="0"/>
                  </a:moveTo>
                  <a:cubicBezTo>
                    <a:pt x="1804" y="0"/>
                    <a:pt x="900" y="233"/>
                    <a:pt x="91" y="725"/>
                  </a:cubicBezTo>
                  <a:lnTo>
                    <a:pt x="1" y="725"/>
                  </a:lnTo>
                  <a:lnTo>
                    <a:pt x="139278" y="146704"/>
                  </a:lnTo>
                  <a:cubicBezTo>
                    <a:pt x="140546" y="144621"/>
                    <a:pt x="140274" y="141814"/>
                    <a:pt x="138554" y="140003"/>
                  </a:cubicBezTo>
                  <a:lnTo>
                    <a:pt x="6612" y="1631"/>
                  </a:lnTo>
                  <a:cubicBezTo>
                    <a:pt x="5559" y="578"/>
                    <a:pt x="4134" y="0"/>
                    <a:pt x="2709" y="0"/>
                  </a:cubicBezTo>
                  <a:close/>
                </a:path>
              </a:pathLst>
            </a:custGeom>
            <a:solidFill>
              <a:srgbClr val="015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1"/>
            <p:cNvSpPr/>
            <p:nvPr/>
          </p:nvSpPr>
          <p:spPr>
            <a:xfrm>
              <a:off x="1964875" y="912775"/>
              <a:ext cx="3672125" cy="3841925"/>
            </a:xfrm>
            <a:custGeom>
              <a:rect b="b" l="l" r="r" t="t"/>
              <a:pathLst>
                <a:path extrusionOk="0" h="153677" w="146885">
                  <a:moveTo>
                    <a:pt x="2989" y="0"/>
                  </a:moveTo>
                  <a:cubicBezTo>
                    <a:pt x="1993" y="996"/>
                    <a:pt x="997" y="1902"/>
                    <a:pt x="1" y="2807"/>
                  </a:cubicBezTo>
                  <a:lnTo>
                    <a:pt x="143896" y="153676"/>
                  </a:lnTo>
                  <a:cubicBezTo>
                    <a:pt x="144893" y="152771"/>
                    <a:pt x="145889" y="151774"/>
                    <a:pt x="146885" y="150869"/>
                  </a:cubicBezTo>
                  <a:lnTo>
                    <a:pt x="2989" y="0"/>
                  </a:lnTo>
                  <a:close/>
                </a:path>
              </a:pathLst>
            </a:custGeom>
            <a:solidFill>
              <a:srgbClr val="015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1"/>
            <p:cNvSpPr/>
            <p:nvPr/>
          </p:nvSpPr>
          <p:spPr>
            <a:xfrm>
              <a:off x="3232675" y="285400"/>
              <a:ext cx="3097100" cy="3233175"/>
            </a:xfrm>
            <a:custGeom>
              <a:rect b="b" l="l" r="r" t="t"/>
              <a:pathLst>
                <a:path extrusionOk="0" h="129327" w="123884">
                  <a:moveTo>
                    <a:pt x="2921" y="1"/>
                  </a:moveTo>
                  <a:cubicBezTo>
                    <a:pt x="2582" y="1"/>
                    <a:pt x="2240" y="34"/>
                    <a:pt x="1903" y="101"/>
                  </a:cubicBezTo>
                  <a:lnTo>
                    <a:pt x="1" y="463"/>
                  </a:lnTo>
                  <a:lnTo>
                    <a:pt x="122978" y="129327"/>
                  </a:lnTo>
                  <a:cubicBezTo>
                    <a:pt x="123159" y="128783"/>
                    <a:pt x="123340" y="128150"/>
                    <a:pt x="123521" y="127516"/>
                  </a:cubicBezTo>
                  <a:cubicBezTo>
                    <a:pt x="123883" y="125704"/>
                    <a:pt x="123431" y="123803"/>
                    <a:pt x="122072" y="122444"/>
                  </a:cubicBezTo>
                  <a:lnTo>
                    <a:pt x="6883" y="1731"/>
                  </a:lnTo>
                  <a:cubicBezTo>
                    <a:pt x="5852" y="626"/>
                    <a:pt x="4401" y="1"/>
                    <a:pt x="2921" y="1"/>
                  </a:cubicBezTo>
                  <a:close/>
                </a:path>
              </a:pathLst>
            </a:custGeom>
            <a:solidFill>
              <a:srgbClr val="015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1">
  <p:cSld name="Title + text">
    <p:spTree>
      <p:nvGrpSpPr>
        <p:cNvPr id="99" name="Shape 99"/>
        <p:cNvGrpSpPr/>
        <p:nvPr/>
      </p:nvGrpSpPr>
      <p:grpSpPr>
        <a:xfrm>
          <a:off x="0" y="0"/>
          <a:ext cx="0" cy="0"/>
          <a:chOff x="0" y="0"/>
          <a:chExt cx="0" cy="0"/>
        </a:xfrm>
      </p:grpSpPr>
      <p:sp>
        <p:nvSpPr>
          <p:cNvPr id="100" name="Google Shape;100;p22"/>
          <p:cNvSpPr txBox="1"/>
          <p:nvPr>
            <p:ph type="ctrTitle"/>
          </p:nvPr>
        </p:nvSpPr>
        <p:spPr>
          <a:xfrm>
            <a:off x="47105" y="1157040"/>
            <a:ext cx="7645800" cy="1007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AB3275"/>
              </a:buClr>
              <a:buSzPts val="2800"/>
              <a:buNone/>
              <a:defRPr>
                <a:solidFill>
                  <a:srgbClr val="AB3275"/>
                </a:solidFill>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cxnSp>
        <p:nvCxnSpPr>
          <p:cNvPr id="101" name="Google Shape;101;p22"/>
          <p:cNvCxnSpPr/>
          <p:nvPr/>
        </p:nvCxnSpPr>
        <p:spPr>
          <a:xfrm>
            <a:off x="2516897" y="2247902"/>
            <a:ext cx="2706300" cy="0"/>
          </a:xfrm>
          <a:prstGeom prst="straightConnector1">
            <a:avLst/>
          </a:prstGeom>
          <a:noFill/>
          <a:ln cap="flat" cmpd="sng" w="19050">
            <a:solidFill>
              <a:srgbClr val="434343"/>
            </a:solidFill>
            <a:prstDash val="solid"/>
            <a:round/>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Opening slide">
    <p:spTree>
      <p:nvGrpSpPr>
        <p:cNvPr id="102" name="Shape 102"/>
        <p:cNvGrpSpPr/>
        <p:nvPr/>
      </p:nvGrpSpPr>
      <p:grpSpPr>
        <a:xfrm>
          <a:off x="0" y="0"/>
          <a:ext cx="0" cy="0"/>
          <a:chOff x="0" y="0"/>
          <a:chExt cx="0" cy="0"/>
        </a:xfrm>
      </p:grpSpPr>
      <p:grpSp>
        <p:nvGrpSpPr>
          <p:cNvPr id="103" name="Google Shape;103;p23"/>
          <p:cNvGrpSpPr/>
          <p:nvPr/>
        </p:nvGrpSpPr>
        <p:grpSpPr>
          <a:xfrm>
            <a:off x="3493604" y="9751191"/>
            <a:ext cx="803053" cy="2384677"/>
            <a:chOff x="-1042825" y="1873925"/>
            <a:chExt cx="948675" cy="958125"/>
          </a:xfrm>
        </p:grpSpPr>
        <p:sp>
          <p:nvSpPr>
            <p:cNvPr id="104" name="Google Shape;104;p23"/>
            <p:cNvSpPr/>
            <p:nvPr/>
          </p:nvSpPr>
          <p:spPr>
            <a:xfrm>
              <a:off x="-1042825" y="1873925"/>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23"/>
            <p:cNvSpPr/>
            <p:nvPr/>
          </p:nvSpPr>
          <p:spPr>
            <a:xfrm>
              <a:off x="-768400" y="1873925"/>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23"/>
            <p:cNvSpPr/>
            <p:nvPr/>
          </p:nvSpPr>
          <p:spPr>
            <a:xfrm>
              <a:off x="-493975" y="1873925"/>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23"/>
            <p:cNvSpPr/>
            <p:nvPr/>
          </p:nvSpPr>
          <p:spPr>
            <a:xfrm>
              <a:off x="-219550" y="1873925"/>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3"/>
            <p:cNvSpPr/>
            <p:nvPr/>
          </p:nvSpPr>
          <p:spPr>
            <a:xfrm>
              <a:off x="-1042825" y="2151500"/>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3"/>
            <p:cNvSpPr/>
            <p:nvPr/>
          </p:nvSpPr>
          <p:spPr>
            <a:xfrm>
              <a:off x="-1042825" y="2429075"/>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3"/>
            <p:cNvSpPr/>
            <p:nvPr/>
          </p:nvSpPr>
          <p:spPr>
            <a:xfrm>
              <a:off x="-1042825" y="2706650"/>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3"/>
            <p:cNvSpPr/>
            <p:nvPr/>
          </p:nvSpPr>
          <p:spPr>
            <a:xfrm>
              <a:off x="-768400" y="2151500"/>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3"/>
            <p:cNvSpPr/>
            <p:nvPr/>
          </p:nvSpPr>
          <p:spPr>
            <a:xfrm>
              <a:off x="-493975" y="2151500"/>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3"/>
            <p:cNvSpPr/>
            <p:nvPr/>
          </p:nvSpPr>
          <p:spPr>
            <a:xfrm>
              <a:off x="-219550" y="2151500"/>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3"/>
            <p:cNvSpPr/>
            <p:nvPr/>
          </p:nvSpPr>
          <p:spPr>
            <a:xfrm>
              <a:off x="-768400" y="2429075"/>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3"/>
            <p:cNvSpPr/>
            <p:nvPr/>
          </p:nvSpPr>
          <p:spPr>
            <a:xfrm>
              <a:off x="-493975" y="2429075"/>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3"/>
            <p:cNvSpPr/>
            <p:nvPr/>
          </p:nvSpPr>
          <p:spPr>
            <a:xfrm>
              <a:off x="-219550" y="2429075"/>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3"/>
            <p:cNvSpPr/>
            <p:nvPr/>
          </p:nvSpPr>
          <p:spPr>
            <a:xfrm>
              <a:off x="-768400" y="2706650"/>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3"/>
            <p:cNvSpPr/>
            <p:nvPr/>
          </p:nvSpPr>
          <p:spPr>
            <a:xfrm>
              <a:off x="-493975" y="2706650"/>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3"/>
            <p:cNvSpPr/>
            <p:nvPr/>
          </p:nvSpPr>
          <p:spPr>
            <a:xfrm>
              <a:off x="-219550" y="2706650"/>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0" name="Google Shape;120;p23"/>
          <p:cNvSpPr txBox="1"/>
          <p:nvPr>
            <p:ph type="ctrTitle"/>
          </p:nvPr>
        </p:nvSpPr>
        <p:spPr>
          <a:xfrm>
            <a:off x="630441" y="3263615"/>
            <a:ext cx="3239400" cy="77034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Clr>
                <a:srgbClr val="AB3275"/>
              </a:buClr>
              <a:buSzPts val="2800"/>
              <a:buNone/>
              <a:defRPr sz="5400">
                <a:solidFill>
                  <a:srgbClr val="0275BD"/>
                </a:solidFill>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grpSp>
        <p:nvGrpSpPr>
          <p:cNvPr id="121" name="Google Shape;121;p23"/>
          <p:cNvGrpSpPr/>
          <p:nvPr/>
        </p:nvGrpSpPr>
        <p:grpSpPr>
          <a:xfrm>
            <a:off x="291961" y="719745"/>
            <a:ext cx="803053" cy="2384677"/>
            <a:chOff x="-1042825" y="1873925"/>
            <a:chExt cx="948675" cy="958125"/>
          </a:xfrm>
        </p:grpSpPr>
        <p:sp>
          <p:nvSpPr>
            <p:cNvPr id="122" name="Google Shape;122;p23"/>
            <p:cNvSpPr/>
            <p:nvPr/>
          </p:nvSpPr>
          <p:spPr>
            <a:xfrm>
              <a:off x="-1042825" y="1873925"/>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3"/>
            <p:cNvSpPr/>
            <p:nvPr/>
          </p:nvSpPr>
          <p:spPr>
            <a:xfrm>
              <a:off x="-768400" y="1873925"/>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3"/>
            <p:cNvSpPr/>
            <p:nvPr/>
          </p:nvSpPr>
          <p:spPr>
            <a:xfrm>
              <a:off x="-493975" y="1873925"/>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3"/>
            <p:cNvSpPr/>
            <p:nvPr/>
          </p:nvSpPr>
          <p:spPr>
            <a:xfrm>
              <a:off x="-219550" y="1873925"/>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3"/>
            <p:cNvSpPr/>
            <p:nvPr/>
          </p:nvSpPr>
          <p:spPr>
            <a:xfrm>
              <a:off x="-1042825" y="2151500"/>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3"/>
            <p:cNvSpPr/>
            <p:nvPr/>
          </p:nvSpPr>
          <p:spPr>
            <a:xfrm>
              <a:off x="-1042825" y="2429075"/>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3"/>
            <p:cNvSpPr/>
            <p:nvPr/>
          </p:nvSpPr>
          <p:spPr>
            <a:xfrm>
              <a:off x="-1042825" y="2706650"/>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3"/>
            <p:cNvSpPr/>
            <p:nvPr/>
          </p:nvSpPr>
          <p:spPr>
            <a:xfrm>
              <a:off x="-768400" y="2151500"/>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3"/>
            <p:cNvSpPr/>
            <p:nvPr/>
          </p:nvSpPr>
          <p:spPr>
            <a:xfrm>
              <a:off x="-493975" y="2151500"/>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3"/>
            <p:cNvSpPr/>
            <p:nvPr/>
          </p:nvSpPr>
          <p:spPr>
            <a:xfrm>
              <a:off x="-219550" y="2151500"/>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3"/>
            <p:cNvSpPr/>
            <p:nvPr/>
          </p:nvSpPr>
          <p:spPr>
            <a:xfrm>
              <a:off x="-768400" y="2429075"/>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3"/>
            <p:cNvSpPr/>
            <p:nvPr/>
          </p:nvSpPr>
          <p:spPr>
            <a:xfrm>
              <a:off x="-493975" y="2429075"/>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3"/>
            <p:cNvSpPr/>
            <p:nvPr/>
          </p:nvSpPr>
          <p:spPr>
            <a:xfrm>
              <a:off x="-219550" y="2429075"/>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23"/>
            <p:cNvSpPr/>
            <p:nvPr/>
          </p:nvSpPr>
          <p:spPr>
            <a:xfrm>
              <a:off x="-768400" y="2706650"/>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3"/>
            <p:cNvSpPr/>
            <p:nvPr/>
          </p:nvSpPr>
          <p:spPr>
            <a:xfrm>
              <a:off x="-493975" y="2706650"/>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3"/>
            <p:cNvSpPr/>
            <p:nvPr/>
          </p:nvSpPr>
          <p:spPr>
            <a:xfrm>
              <a:off x="-219550" y="2706650"/>
              <a:ext cx="125400" cy="125400"/>
            </a:xfrm>
            <a:prstGeom prst="ellipse">
              <a:avLst/>
            </a:prstGeom>
            <a:solidFill>
              <a:srgbClr val="AB3275">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8" name="Google Shape;138;p23"/>
          <p:cNvSpPr/>
          <p:nvPr/>
        </p:nvSpPr>
        <p:spPr>
          <a:xfrm>
            <a:off x="0" y="10967289"/>
            <a:ext cx="7740000" cy="1834500"/>
          </a:xfrm>
          <a:prstGeom prst="rect">
            <a:avLst/>
          </a:prstGeom>
          <a:solidFill>
            <a:srgbClr val="027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23"/>
          <p:cNvSpPr/>
          <p:nvPr/>
        </p:nvSpPr>
        <p:spPr>
          <a:xfrm>
            <a:off x="700514" y="4070941"/>
            <a:ext cx="503700" cy="214800"/>
          </a:xfrm>
          <a:prstGeom prst="rect">
            <a:avLst/>
          </a:prstGeom>
          <a:solidFill>
            <a:srgbClr val="027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 design">
  <p:cSld name="qu">
    <p:spTree>
      <p:nvGrpSpPr>
        <p:cNvPr id="140" name="Shape 140"/>
        <p:cNvGrpSpPr/>
        <p:nvPr/>
      </p:nvGrpSpPr>
      <p:grpSpPr>
        <a:xfrm>
          <a:off x="0" y="0"/>
          <a:ext cx="0" cy="0"/>
          <a:chOff x="0" y="0"/>
          <a:chExt cx="0" cy="0"/>
        </a:xfrm>
      </p:grpSpPr>
      <p:sp>
        <p:nvSpPr>
          <p:cNvPr id="141" name="Google Shape;141;p24"/>
          <p:cNvSpPr txBox="1"/>
          <p:nvPr>
            <p:ph type="ctrTitle"/>
          </p:nvPr>
        </p:nvSpPr>
        <p:spPr>
          <a:xfrm>
            <a:off x="47105" y="1157040"/>
            <a:ext cx="7645800" cy="1007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AB3275"/>
              </a:buClr>
              <a:buSzPts val="2800"/>
              <a:buNone/>
              <a:defRPr>
                <a:solidFill>
                  <a:srgbClr val="AB3275"/>
                </a:solidFill>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cxnSp>
        <p:nvCxnSpPr>
          <p:cNvPr id="142" name="Google Shape;142;p24"/>
          <p:cNvCxnSpPr/>
          <p:nvPr/>
        </p:nvCxnSpPr>
        <p:spPr>
          <a:xfrm>
            <a:off x="2516897" y="2247902"/>
            <a:ext cx="2706300" cy="0"/>
          </a:xfrm>
          <a:prstGeom prst="straightConnector1">
            <a:avLst/>
          </a:prstGeom>
          <a:noFill/>
          <a:ln cap="flat" cmpd="sng" w="19050">
            <a:solidFill>
              <a:srgbClr val="212529"/>
            </a:solidFill>
            <a:prstDash val="solid"/>
            <a:round/>
            <a:headEnd len="sm" w="sm" type="none"/>
            <a:tailEnd len="sm" w="sm" type="none"/>
          </a:ln>
        </p:spPr>
      </p:cxnSp>
      <p:sp>
        <p:nvSpPr>
          <p:cNvPr id="143" name="Google Shape;143;p24"/>
          <p:cNvSpPr/>
          <p:nvPr/>
        </p:nvSpPr>
        <p:spPr>
          <a:xfrm rot="-5400000">
            <a:off x="-776133" y="5758974"/>
            <a:ext cx="6244500" cy="3047400"/>
          </a:xfrm>
          <a:prstGeom prst="wedgeRectCallout">
            <a:avLst>
              <a:gd fmla="val -21241" name="adj1"/>
              <a:gd fmla="val 59396" name="adj2"/>
            </a:avLst>
          </a:prstGeom>
          <a:gradFill>
            <a:gsLst>
              <a:gs pos="0">
                <a:srgbClr val="AB3275"/>
              </a:gs>
              <a:gs pos="100000">
                <a:srgbClr val="0275BD"/>
              </a:gs>
            </a:gsLst>
            <a:lin ang="8100019"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2056">
          <p15:clr>
            <a:srgbClr val="FA7B17"/>
          </p15:clr>
        </p15:guide>
        <p15:guide id="2" orient="horz" pos="7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lank slide">
  <p:cSld name="Top Left BG + Left Pic + Right Text">
    <p:spTree>
      <p:nvGrpSpPr>
        <p:cNvPr id="144" name="Shape 144"/>
        <p:cNvGrpSpPr/>
        <p:nvPr/>
      </p:nvGrpSpPr>
      <p:grpSpPr>
        <a:xfrm>
          <a:off x="0" y="0"/>
          <a:ext cx="0" cy="0"/>
          <a:chOff x="0" y="0"/>
          <a:chExt cx="0" cy="0"/>
        </a:xfrm>
      </p:grpSpPr>
      <p:grpSp>
        <p:nvGrpSpPr>
          <p:cNvPr id="145" name="Google Shape;145;p25"/>
          <p:cNvGrpSpPr/>
          <p:nvPr/>
        </p:nvGrpSpPr>
        <p:grpSpPr>
          <a:xfrm flipH="1" rot="10800000">
            <a:off x="-103970" y="-319712"/>
            <a:ext cx="3940284" cy="9268907"/>
            <a:chOff x="103" y="1486674"/>
            <a:chExt cx="4611216" cy="3724098"/>
          </a:xfrm>
        </p:grpSpPr>
        <p:grpSp>
          <p:nvGrpSpPr>
            <p:cNvPr id="146" name="Google Shape;146;p25"/>
            <p:cNvGrpSpPr/>
            <p:nvPr/>
          </p:nvGrpSpPr>
          <p:grpSpPr>
            <a:xfrm>
              <a:off x="353848" y="1634084"/>
              <a:ext cx="4257471" cy="1100751"/>
              <a:chOff x="2534179" y="3733383"/>
              <a:chExt cx="1135235" cy="293510"/>
            </a:xfrm>
          </p:grpSpPr>
          <p:sp>
            <p:nvSpPr>
              <p:cNvPr id="147" name="Google Shape;147;p25"/>
              <p:cNvSpPr/>
              <p:nvPr/>
            </p:nvSpPr>
            <p:spPr>
              <a:xfrm>
                <a:off x="3614356" y="3733383"/>
                <a:ext cx="55058" cy="60628"/>
              </a:xfrm>
              <a:custGeom>
                <a:rect b="b" l="l" r="r" t="t"/>
                <a:pathLst>
                  <a:path extrusionOk="0" h="3569" w="3627">
                    <a:moveTo>
                      <a:pt x="1814" y="1"/>
                    </a:moveTo>
                    <a:cubicBezTo>
                      <a:pt x="842" y="1"/>
                      <a:pt x="1" y="784"/>
                      <a:pt x="1" y="1814"/>
                    </a:cubicBezTo>
                    <a:cubicBezTo>
                      <a:pt x="1" y="2786"/>
                      <a:pt x="842" y="3569"/>
                      <a:pt x="1814" y="3569"/>
                    </a:cubicBezTo>
                    <a:cubicBezTo>
                      <a:pt x="2786" y="3569"/>
                      <a:pt x="3627" y="2786"/>
                      <a:pt x="3627" y="1814"/>
                    </a:cubicBezTo>
                    <a:cubicBezTo>
                      <a:pt x="3627" y="784"/>
                      <a:pt x="2786" y="1"/>
                      <a:pt x="1814" y="1"/>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5"/>
              <p:cNvSpPr/>
              <p:nvPr/>
            </p:nvSpPr>
            <p:spPr>
              <a:xfrm>
                <a:off x="2534179" y="3874193"/>
                <a:ext cx="152675" cy="152700"/>
              </a:xfrm>
              <a:custGeom>
                <a:rect b="b" l="l" r="r" t="t"/>
                <a:pathLst>
                  <a:path extrusionOk="0" h="6108" w="6107">
                    <a:moveTo>
                      <a:pt x="3075" y="0"/>
                    </a:moveTo>
                    <a:cubicBezTo>
                      <a:pt x="1393" y="0"/>
                      <a:pt x="0" y="1335"/>
                      <a:pt x="0" y="3018"/>
                    </a:cubicBezTo>
                    <a:cubicBezTo>
                      <a:pt x="0" y="4715"/>
                      <a:pt x="1393" y="6107"/>
                      <a:pt x="3075" y="6107"/>
                    </a:cubicBezTo>
                    <a:cubicBezTo>
                      <a:pt x="4772" y="6107"/>
                      <a:pt x="6107" y="4715"/>
                      <a:pt x="6107" y="3018"/>
                    </a:cubicBezTo>
                    <a:cubicBezTo>
                      <a:pt x="6107" y="1335"/>
                      <a:pt x="4772" y="0"/>
                      <a:pt x="3075" y="0"/>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5"/>
              <p:cNvSpPr/>
              <p:nvPr/>
            </p:nvSpPr>
            <p:spPr>
              <a:xfrm>
                <a:off x="2696350" y="3955150"/>
                <a:ext cx="54425" cy="55875"/>
              </a:xfrm>
              <a:custGeom>
                <a:rect b="b" l="l" r="r" t="t"/>
                <a:pathLst>
                  <a:path extrusionOk="0" h="2235" w="2177">
                    <a:moveTo>
                      <a:pt x="1089" y="0"/>
                    </a:moveTo>
                    <a:cubicBezTo>
                      <a:pt x="494" y="0"/>
                      <a:pt x="1" y="537"/>
                      <a:pt x="1" y="1146"/>
                    </a:cubicBezTo>
                    <a:cubicBezTo>
                      <a:pt x="1" y="1755"/>
                      <a:pt x="494" y="2234"/>
                      <a:pt x="1089" y="2234"/>
                    </a:cubicBezTo>
                    <a:cubicBezTo>
                      <a:pt x="1698" y="2234"/>
                      <a:pt x="2177" y="1755"/>
                      <a:pt x="2177" y="1146"/>
                    </a:cubicBezTo>
                    <a:cubicBezTo>
                      <a:pt x="2177" y="537"/>
                      <a:pt x="1698" y="0"/>
                      <a:pt x="1089" y="0"/>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0" name="Google Shape;150;p25"/>
            <p:cNvSpPr/>
            <p:nvPr/>
          </p:nvSpPr>
          <p:spPr>
            <a:xfrm flipH="1">
              <a:off x="103" y="1955775"/>
              <a:ext cx="4426672" cy="3254997"/>
            </a:xfrm>
            <a:custGeom>
              <a:rect b="b" l="l" r="r" t="t"/>
              <a:pathLst>
                <a:path extrusionOk="0" h="31998" w="44430">
                  <a:moveTo>
                    <a:pt x="40231" y="1"/>
                  </a:moveTo>
                  <a:cubicBezTo>
                    <a:pt x="38589" y="1"/>
                    <a:pt x="36930" y="353"/>
                    <a:pt x="35422" y="1000"/>
                  </a:cubicBezTo>
                  <a:cubicBezTo>
                    <a:pt x="32332" y="2320"/>
                    <a:pt x="29794" y="4800"/>
                    <a:pt x="27981" y="7643"/>
                  </a:cubicBezTo>
                  <a:cubicBezTo>
                    <a:pt x="26298" y="10181"/>
                    <a:pt x="25021" y="13140"/>
                    <a:pt x="22483" y="14780"/>
                  </a:cubicBezTo>
                  <a:cubicBezTo>
                    <a:pt x="20612" y="15925"/>
                    <a:pt x="18378" y="16172"/>
                    <a:pt x="16260" y="16535"/>
                  </a:cubicBezTo>
                  <a:cubicBezTo>
                    <a:pt x="13664" y="16955"/>
                    <a:pt x="11068" y="17434"/>
                    <a:pt x="8645" y="18464"/>
                  </a:cubicBezTo>
                  <a:cubicBezTo>
                    <a:pt x="6223" y="19436"/>
                    <a:pt x="3931" y="21002"/>
                    <a:pt x="2423" y="23178"/>
                  </a:cubicBezTo>
                  <a:cubicBezTo>
                    <a:pt x="667" y="25716"/>
                    <a:pt x="116" y="28922"/>
                    <a:pt x="0" y="31997"/>
                  </a:cubicBezTo>
                  <a:lnTo>
                    <a:pt x="43515" y="31997"/>
                  </a:lnTo>
                  <a:cubicBezTo>
                    <a:pt x="43994" y="31997"/>
                    <a:pt x="44429" y="31576"/>
                    <a:pt x="44429" y="31098"/>
                  </a:cubicBezTo>
                  <a:lnTo>
                    <a:pt x="44429" y="869"/>
                  </a:lnTo>
                  <a:cubicBezTo>
                    <a:pt x="43122" y="277"/>
                    <a:pt x="41683" y="1"/>
                    <a:pt x="40231" y="1"/>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5"/>
            <p:cNvSpPr/>
            <p:nvPr/>
          </p:nvSpPr>
          <p:spPr>
            <a:xfrm flipH="1" rot="10800000">
              <a:off x="1178568" y="1849738"/>
              <a:ext cx="107776" cy="106044"/>
            </a:xfrm>
            <a:custGeom>
              <a:rect b="b" l="l" r="r" t="t"/>
              <a:pathLst>
                <a:path extrusionOk="0" h="3569" w="3627">
                  <a:moveTo>
                    <a:pt x="1814" y="1"/>
                  </a:moveTo>
                  <a:cubicBezTo>
                    <a:pt x="842" y="1"/>
                    <a:pt x="1" y="784"/>
                    <a:pt x="1" y="1814"/>
                  </a:cubicBezTo>
                  <a:cubicBezTo>
                    <a:pt x="1" y="2786"/>
                    <a:pt x="842" y="3569"/>
                    <a:pt x="1814" y="3569"/>
                  </a:cubicBezTo>
                  <a:cubicBezTo>
                    <a:pt x="2786" y="3569"/>
                    <a:pt x="3627" y="2786"/>
                    <a:pt x="3627" y="1814"/>
                  </a:cubicBezTo>
                  <a:cubicBezTo>
                    <a:pt x="3627" y="784"/>
                    <a:pt x="2786" y="1"/>
                    <a:pt x="1814" y="1"/>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25"/>
            <p:cNvSpPr/>
            <p:nvPr/>
          </p:nvSpPr>
          <p:spPr>
            <a:xfrm flipH="1" rot="10800000">
              <a:off x="788275" y="1486674"/>
              <a:ext cx="64690" cy="66407"/>
            </a:xfrm>
            <a:custGeom>
              <a:rect b="b" l="l" r="r" t="t"/>
              <a:pathLst>
                <a:path extrusionOk="0" h="2235" w="2177">
                  <a:moveTo>
                    <a:pt x="1089" y="0"/>
                  </a:moveTo>
                  <a:cubicBezTo>
                    <a:pt x="494" y="0"/>
                    <a:pt x="1" y="537"/>
                    <a:pt x="1" y="1146"/>
                  </a:cubicBezTo>
                  <a:cubicBezTo>
                    <a:pt x="1" y="1755"/>
                    <a:pt x="494" y="2234"/>
                    <a:pt x="1089" y="2234"/>
                  </a:cubicBezTo>
                  <a:cubicBezTo>
                    <a:pt x="1698" y="2234"/>
                    <a:pt x="2177" y="1755"/>
                    <a:pt x="2177" y="1146"/>
                  </a:cubicBezTo>
                  <a:cubicBezTo>
                    <a:pt x="2177" y="537"/>
                    <a:pt x="1698" y="0"/>
                    <a:pt x="1089" y="0"/>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3" name="Google Shape;153;p25"/>
          <p:cNvSpPr/>
          <p:nvPr/>
        </p:nvSpPr>
        <p:spPr>
          <a:xfrm>
            <a:off x="3172401" y="4370628"/>
            <a:ext cx="92099" cy="263936"/>
          </a:xfrm>
          <a:custGeom>
            <a:rect b="b" l="l" r="r" t="t"/>
            <a:pathLst>
              <a:path extrusionOk="0" h="3569" w="3627">
                <a:moveTo>
                  <a:pt x="1814" y="1"/>
                </a:moveTo>
                <a:cubicBezTo>
                  <a:pt x="842" y="1"/>
                  <a:pt x="1" y="784"/>
                  <a:pt x="1" y="1814"/>
                </a:cubicBezTo>
                <a:cubicBezTo>
                  <a:pt x="1" y="2786"/>
                  <a:pt x="842" y="3569"/>
                  <a:pt x="1814" y="3569"/>
                </a:cubicBezTo>
                <a:cubicBezTo>
                  <a:pt x="2786" y="3569"/>
                  <a:pt x="3627" y="2786"/>
                  <a:pt x="3627" y="1814"/>
                </a:cubicBezTo>
                <a:cubicBezTo>
                  <a:pt x="3627" y="784"/>
                  <a:pt x="2786" y="1"/>
                  <a:pt x="1814" y="1"/>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5"/>
          <p:cNvSpPr txBox="1"/>
          <p:nvPr>
            <p:ph type="ctrTitle"/>
          </p:nvPr>
        </p:nvSpPr>
        <p:spPr>
          <a:xfrm>
            <a:off x="47105" y="1157040"/>
            <a:ext cx="7645800" cy="1007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AB3275"/>
              </a:buClr>
              <a:buSzPts val="2800"/>
              <a:buNone/>
              <a:defRPr>
                <a:solidFill>
                  <a:srgbClr val="AB3275"/>
                </a:solidFill>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cxnSp>
        <p:nvCxnSpPr>
          <p:cNvPr id="155" name="Google Shape;155;p25"/>
          <p:cNvCxnSpPr/>
          <p:nvPr/>
        </p:nvCxnSpPr>
        <p:spPr>
          <a:xfrm>
            <a:off x="2516897" y="2247902"/>
            <a:ext cx="2706300" cy="0"/>
          </a:xfrm>
          <a:prstGeom prst="straightConnector1">
            <a:avLst/>
          </a:prstGeom>
          <a:noFill/>
          <a:ln cap="flat" cmpd="sng" w="19050">
            <a:solidFill>
              <a:srgbClr val="434343"/>
            </a:solidFill>
            <a:prstDash val="solid"/>
            <a:round/>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p:cSld name="Quote Big">
    <p:spTree>
      <p:nvGrpSpPr>
        <p:cNvPr id="156" name="Shape 156"/>
        <p:cNvGrpSpPr/>
        <p:nvPr/>
      </p:nvGrpSpPr>
      <p:grpSpPr>
        <a:xfrm>
          <a:off x="0" y="0"/>
          <a:ext cx="0" cy="0"/>
          <a:chOff x="0" y="0"/>
          <a:chExt cx="0" cy="0"/>
        </a:xfrm>
      </p:grpSpPr>
      <p:sp>
        <p:nvSpPr>
          <p:cNvPr id="157" name="Google Shape;157;p26"/>
          <p:cNvSpPr/>
          <p:nvPr/>
        </p:nvSpPr>
        <p:spPr>
          <a:xfrm>
            <a:off x="517344" y="3263625"/>
            <a:ext cx="6705287" cy="8064220"/>
          </a:xfrm>
          <a:custGeom>
            <a:rect b="b" l="l" r="r" t="t"/>
            <a:pathLst>
              <a:path extrusionOk="0" h="4000" w="31690">
                <a:moveTo>
                  <a:pt x="0" y="1"/>
                </a:moveTo>
                <a:lnTo>
                  <a:pt x="0" y="4000"/>
                </a:lnTo>
                <a:lnTo>
                  <a:pt x="31690" y="4000"/>
                </a:lnTo>
                <a:lnTo>
                  <a:pt x="31690" y="1"/>
                </a:lnTo>
                <a:close/>
              </a:path>
            </a:pathLst>
          </a:custGeom>
          <a:gradFill>
            <a:gsLst>
              <a:gs pos="0">
                <a:srgbClr val="AB3275"/>
              </a:gs>
              <a:gs pos="100000">
                <a:srgbClr val="0275BD"/>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6"/>
          <p:cNvSpPr txBox="1"/>
          <p:nvPr>
            <p:ph idx="1" type="subTitle"/>
          </p:nvPr>
        </p:nvSpPr>
        <p:spPr>
          <a:xfrm>
            <a:off x="2955615" y="6597868"/>
            <a:ext cx="3748500" cy="1752300"/>
          </a:xfrm>
          <a:prstGeom prst="rect">
            <a:avLst/>
          </a:prstGeom>
          <a:noFill/>
          <a:ln>
            <a:noFill/>
          </a:ln>
        </p:spPr>
        <p:txBody>
          <a:bodyPr anchorCtr="0" anchor="b" bIns="91425" lIns="91425" spcFirstLastPara="1" rIns="91425" wrap="square" tIns="91425">
            <a:noAutofit/>
          </a:bodyPr>
          <a:lstStyle>
            <a:lvl1pPr lvl="0" rtl="0" algn="r">
              <a:lnSpc>
                <a:spcPct val="100000"/>
              </a:lnSpc>
              <a:spcBef>
                <a:spcPts val="0"/>
              </a:spcBef>
              <a:spcAft>
                <a:spcPts val="0"/>
              </a:spcAft>
              <a:buClr>
                <a:srgbClr val="F3F3F3"/>
              </a:buClr>
              <a:buSzPts val="1400"/>
              <a:buFont typeface="Lato"/>
              <a:buNone/>
              <a:defRPr sz="1400">
                <a:solidFill>
                  <a:srgbClr val="F3F3F3"/>
                </a:solidFill>
                <a:latin typeface="Lato"/>
                <a:ea typeface="Lato"/>
                <a:cs typeface="Lato"/>
                <a:sym typeface="Lato"/>
              </a:defRPr>
            </a:lvl1pPr>
            <a:lvl2pPr lvl="1" rtl="0" algn="r">
              <a:lnSpc>
                <a:spcPct val="100000"/>
              </a:lnSpc>
              <a:spcBef>
                <a:spcPts val="0"/>
              </a:spcBef>
              <a:spcAft>
                <a:spcPts val="0"/>
              </a:spcAft>
              <a:buClr>
                <a:srgbClr val="F3F3F3"/>
              </a:buClr>
              <a:buSzPts val="1200"/>
              <a:buNone/>
              <a:defRPr>
                <a:solidFill>
                  <a:srgbClr val="F3F3F3"/>
                </a:solidFill>
              </a:defRPr>
            </a:lvl2pPr>
            <a:lvl3pPr lvl="2" rtl="0" algn="r">
              <a:lnSpc>
                <a:spcPct val="100000"/>
              </a:lnSpc>
              <a:spcBef>
                <a:spcPts val="0"/>
              </a:spcBef>
              <a:spcAft>
                <a:spcPts val="0"/>
              </a:spcAft>
              <a:buClr>
                <a:srgbClr val="F3F3F3"/>
              </a:buClr>
              <a:buSzPts val="1200"/>
              <a:buNone/>
              <a:defRPr>
                <a:solidFill>
                  <a:srgbClr val="F3F3F3"/>
                </a:solidFill>
              </a:defRPr>
            </a:lvl3pPr>
            <a:lvl4pPr lvl="3" rtl="0" algn="r">
              <a:lnSpc>
                <a:spcPct val="100000"/>
              </a:lnSpc>
              <a:spcBef>
                <a:spcPts val="0"/>
              </a:spcBef>
              <a:spcAft>
                <a:spcPts val="0"/>
              </a:spcAft>
              <a:buClr>
                <a:srgbClr val="F3F3F3"/>
              </a:buClr>
              <a:buSzPts val="1200"/>
              <a:buNone/>
              <a:defRPr>
                <a:solidFill>
                  <a:srgbClr val="F3F3F3"/>
                </a:solidFill>
              </a:defRPr>
            </a:lvl4pPr>
            <a:lvl5pPr lvl="4" rtl="0" algn="r">
              <a:lnSpc>
                <a:spcPct val="100000"/>
              </a:lnSpc>
              <a:spcBef>
                <a:spcPts val="0"/>
              </a:spcBef>
              <a:spcAft>
                <a:spcPts val="0"/>
              </a:spcAft>
              <a:buClr>
                <a:srgbClr val="F3F3F3"/>
              </a:buClr>
              <a:buSzPts val="1200"/>
              <a:buNone/>
              <a:defRPr>
                <a:solidFill>
                  <a:srgbClr val="F3F3F3"/>
                </a:solidFill>
              </a:defRPr>
            </a:lvl5pPr>
            <a:lvl6pPr lvl="5" rtl="0" algn="r">
              <a:lnSpc>
                <a:spcPct val="100000"/>
              </a:lnSpc>
              <a:spcBef>
                <a:spcPts val="0"/>
              </a:spcBef>
              <a:spcAft>
                <a:spcPts val="0"/>
              </a:spcAft>
              <a:buClr>
                <a:srgbClr val="F3F3F3"/>
              </a:buClr>
              <a:buSzPts val="1200"/>
              <a:buNone/>
              <a:defRPr>
                <a:solidFill>
                  <a:srgbClr val="F3F3F3"/>
                </a:solidFill>
              </a:defRPr>
            </a:lvl6pPr>
            <a:lvl7pPr lvl="6" rtl="0" algn="r">
              <a:lnSpc>
                <a:spcPct val="100000"/>
              </a:lnSpc>
              <a:spcBef>
                <a:spcPts val="0"/>
              </a:spcBef>
              <a:spcAft>
                <a:spcPts val="0"/>
              </a:spcAft>
              <a:buClr>
                <a:srgbClr val="F3F3F3"/>
              </a:buClr>
              <a:buSzPts val="1200"/>
              <a:buNone/>
              <a:defRPr>
                <a:solidFill>
                  <a:srgbClr val="F3F3F3"/>
                </a:solidFill>
              </a:defRPr>
            </a:lvl7pPr>
            <a:lvl8pPr lvl="7" rtl="0" algn="r">
              <a:lnSpc>
                <a:spcPct val="100000"/>
              </a:lnSpc>
              <a:spcBef>
                <a:spcPts val="0"/>
              </a:spcBef>
              <a:spcAft>
                <a:spcPts val="0"/>
              </a:spcAft>
              <a:buClr>
                <a:srgbClr val="F3F3F3"/>
              </a:buClr>
              <a:buSzPts val="1200"/>
              <a:buNone/>
              <a:defRPr>
                <a:solidFill>
                  <a:srgbClr val="F3F3F3"/>
                </a:solidFill>
              </a:defRPr>
            </a:lvl8pPr>
            <a:lvl9pPr lvl="8" rtl="0" algn="r">
              <a:lnSpc>
                <a:spcPct val="100000"/>
              </a:lnSpc>
              <a:spcBef>
                <a:spcPts val="0"/>
              </a:spcBef>
              <a:spcAft>
                <a:spcPts val="0"/>
              </a:spcAft>
              <a:buClr>
                <a:srgbClr val="F3F3F3"/>
              </a:buClr>
              <a:buSzPts val="1200"/>
              <a:buNone/>
              <a:defRPr>
                <a:solidFill>
                  <a:srgbClr val="F3F3F3"/>
                </a:solidFill>
              </a:defRPr>
            </a:lvl9pPr>
          </a:lstStyle>
          <a:p/>
        </p:txBody>
      </p:sp>
      <p:sp>
        <p:nvSpPr>
          <p:cNvPr id="159" name="Google Shape;159;p26"/>
          <p:cNvSpPr txBox="1"/>
          <p:nvPr>
            <p:ph type="ctrTitle"/>
          </p:nvPr>
        </p:nvSpPr>
        <p:spPr>
          <a:xfrm>
            <a:off x="1066535" y="8358000"/>
            <a:ext cx="5637300" cy="979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rgbClr val="F3F3F3"/>
              </a:buClr>
              <a:buSzPts val="1200"/>
              <a:buFont typeface="Lato Black"/>
              <a:buNone/>
              <a:defRPr sz="1200">
                <a:solidFill>
                  <a:srgbClr val="F3F3F3"/>
                </a:solidFill>
                <a:latin typeface="Lato Black"/>
                <a:ea typeface="Lato Black"/>
                <a:cs typeface="Lato Black"/>
                <a:sym typeface="Lato Black"/>
              </a:defRPr>
            </a:lvl1pPr>
            <a:lvl2pPr lvl="1" rtl="0" algn="r">
              <a:lnSpc>
                <a:spcPct val="100000"/>
              </a:lnSpc>
              <a:spcBef>
                <a:spcPts val="0"/>
              </a:spcBef>
              <a:spcAft>
                <a:spcPts val="0"/>
              </a:spcAft>
              <a:buClr>
                <a:srgbClr val="F3F3F3"/>
              </a:buClr>
              <a:buSzPts val="900"/>
              <a:buNone/>
              <a:defRPr sz="900">
                <a:solidFill>
                  <a:srgbClr val="F3F3F3"/>
                </a:solidFill>
              </a:defRPr>
            </a:lvl2pPr>
            <a:lvl3pPr lvl="2" rtl="0" algn="r">
              <a:lnSpc>
                <a:spcPct val="100000"/>
              </a:lnSpc>
              <a:spcBef>
                <a:spcPts val="0"/>
              </a:spcBef>
              <a:spcAft>
                <a:spcPts val="0"/>
              </a:spcAft>
              <a:buClr>
                <a:srgbClr val="F3F3F3"/>
              </a:buClr>
              <a:buSzPts val="900"/>
              <a:buNone/>
              <a:defRPr sz="900">
                <a:solidFill>
                  <a:srgbClr val="F3F3F3"/>
                </a:solidFill>
              </a:defRPr>
            </a:lvl3pPr>
            <a:lvl4pPr lvl="3" rtl="0" algn="r">
              <a:lnSpc>
                <a:spcPct val="100000"/>
              </a:lnSpc>
              <a:spcBef>
                <a:spcPts val="0"/>
              </a:spcBef>
              <a:spcAft>
                <a:spcPts val="0"/>
              </a:spcAft>
              <a:buClr>
                <a:srgbClr val="F3F3F3"/>
              </a:buClr>
              <a:buSzPts val="900"/>
              <a:buNone/>
              <a:defRPr sz="900">
                <a:solidFill>
                  <a:srgbClr val="F3F3F3"/>
                </a:solidFill>
              </a:defRPr>
            </a:lvl4pPr>
            <a:lvl5pPr lvl="4" rtl="0" algn="r">
              <a:lnSpc>
                <a:spcPct val="100000"/>
              </a:lnSpc>
              <a:spcBef>
                <a:spcPts val="0"/>
              </a:spcBef>
              <a:spcAft>
                <a:spcPts val="0"/>
              </a:spcAft>
              <a:buClr>
                <a:srgbClr val="F3F3F3"/>
              </a:buClr>
              <a:buSzPts val="900"/>
              <a:buNone/>
              <a:defRPr sz="900">
                <a:solidFill>
                  <a:srgbClr val="F3F3F3"/>
                </a:solidFill>
              </a:defRPr>
            </a:lvl5pPr>
            <a:lvl6pPr lvl="5" rtl="0" algn="r">
              <a:lnSpc>
                <a:spcPct val="100000"/>
              </a:lnSpc>
              <a:spcBef>
                <a:spcPts val="0"/>
              </a:spcBef>
              <a:spcAft>
                <a:spcPts val="0"/>
              </a:spcAft>
              <a:buClr>
                <a:srgbClr val="F3F3F3"/>
              </a:buClr>
              <a:buSzPts val="900"/>
              <a:buNone/>
              <a:defRPr sz="900">
                <a:solidFill>
                  <a:srgbClr val="F3F3F3"/>
                </a:solidFill>
              </a:defRPr>
            </a:lvl6pPr>
            <a:lvl7pPr lvl="6" rtl="0" algn="r">
              <a:lnSpc>
                <a:spcPct val="100000"/>
              </a:lnSpc>
              <a:spcBef>
                <a:spcPts val="0"/>
              </a:spcBef>
              <a:spcAft>
                <a:spcPts val="0"/>
              </a:spcAft>
              <a:buClr>
                <a:srgbClr val="F3F3F3"/>
              </a:buClr>
              <a:buSzPts val="900"/>
              <a:buNone/>
              <a:defRPr sz="900">
                <a:solidFill>
                  <a:srgbClr val="F3F3F3"/>
                </a:solidFill>
              </a:defRPr>
            </a:lvl7pPr>
            <a:lvl8pPr lvl="7" rtl="0" algn="r">
              <a:lnSpc>
                <a:spcPct val="100000"/>
              </a:lnSpc>
              <a:spcBef>
                <a:spcPts val="0"/>
              </a:spcBef>
              <a:spcAft>
                <a:spcPts val="0"/>
              </a:spcAft>
              <a:buClr>
                <a:srgbClr val="F3F3F3"/>
              </a:buClr>
              <a:buSzPts val="900"/>
              <a:buNone/>
              <a:defRPr sz="900">
                <a:solidFill>
                  <a:srgbClr val="F3F3F3"/>
                </a:solidFill>
              </a:defRPr>
            </a:lvl8pPr>
            <a:lvl9pPr lvl="8" rtl="0" algn="r">
              <a:lnSpc>
                <a:spcPct val="100000"/>
              </a:lnSpc>
              <a:spcBef>
                <a:spcPts val="0"/>
              </a:spcBef>
              <a:spcAft>
                <a:spcPts val="0"/>
              </a:spcAft>
              <a:buClr>
                <a:srgbClr val="F3F3F3"/>
              </a:buClr>
              <a:buSzPts val="900"/>
              <a:buNone/>
              <a:defRPr sz="900">
                <a:solidFill>
                  <a:srgbClr val="F3F3F3"/>
                </a:solidFill>
              </a:defRPr>
            </a:lvl9pPr>
          </a:lstStyle>
          <a:p/>
        </p:txBody>
      </p:sp>
      <p:sp>
        <p:nvSpPr>
          <p:cNvPr id="160" name="Google Shape;160;p26"/>
          <p:cNvSpPr txBox="1"/>
          <p:nvPr>
            <p:ph idx="2" type="ctrTitle"/>
          </p:nvPr>
        </p:nvSpPr>
        <p:spPr>
          <a:xfrm>
            <a:off x="47105" y="1157040"/>
            <a:ext cx="7645800" cy="1007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AB3275"/>
              </a:buClr>
              <a:buSzPts val="2800"/>
              <a:buNone/>
              <a:defRPr>
                <a:solidFill>
                  <a:srgbClr val="AB3275"/>
                </a:solidFill>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cxnSp>
        <p:nvCxnSpPr>
          <p:cNvPr id="161" name="Google Shape;161;p26"/>
          <p:cNvCxnSpPr/>
          <p:nvPr/>
        </p:nvCxnSpPr>
        <p:spPr>
          <a:xfrm>
            <a:off x="2516897" y="2247902"/>
            <a:ext cx="2706300" cy="0"/>
          </a:xfrm>
          <a:prstGeom prst="straightConnector1">
            <a:avLst/>
          </a:prstGeom>
          <a:noFill/>
          <a:ln cap="flat" cmpd="sng" w="19050">
            <a:solidFill>
              <a:srgbClr val="02273E"/>
            </a:solidFill>
            <a:prstDash val="solid"/>
            <a:round/>
            <a:headEnd len="sm" w="sm" type="none"/>
            <a:tailEnd len="sm" w="sm" type="none"/>
          </a:ln>
        </p:spPr>
      </p:cxnSp>
    </p:spTree>
  </p:cSld>
  <p:clrMapOvr>
    <a:masterClrMapping/>
  </p:clrMapOvr>
  <p:extLst>
    <p:ext uri="{DCECCB84-F9BA-43D5-87BE-67443E8EF086}">
      <p15:sldGuideLst>
        <p15:guide id="1" pos="4223">
          <p15:clr>
            <a:srgbClr val="FA7B17"/>
          </p15:clr>
        </p15:guide>
        <p15:guide id="2" pos="672">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p:cSld name="Text Left">
    <p:spTree>
      <p:nvGrpSpPr>
        <p:cNvPr id="162" name="Shape 162"/>
        <p:cNvGrpSpPr/>
        <p:nvPr/>
      </p:nvGrpSpPr>
      <p:grpSpPr>
        <a:xfrm>
          <a:off x="0" y="0"/>
          <a:ext cx="0" cy="0"/>
          <a:chOff x="0" y="0"/>
          <a:chExt cx="0" cy="0"/>
        </a:xfrm>
      </p:grpSpPr>
      <p:sp>
        <p:nvSpPr>
          <p:cNvPr id="163" name="Google Shape;163;p27"/>
          <p:cNvSpPr/>
          <p:nvPr/>
        </p:nvSpPr>
        <p:spPr>
          <a:xfrm>
            <a:off x="1852209" y="5333047"/>
            <a:ext cx="5977256" cy="7853600"/>
          </a:xfrm>
          <a:custGeom>
            <a:rect b="b" l="l" r="r" t="t"/>
            <a:pathLst>
              <a:path extrusionOk="0" h="126218" w="284699">
                <a:moveTo>
                  <a:pt x="284259" y="0"/>
                </a:moveTo>
                <a:cubicBezTo>
                  <a:pt x="276827" y="3896"/>
                  <a:pt x="267295" y="7630"/>
                  <a:pt x="259735" y="15394"/>
                </a:cubicBezTo>
                <a:cubicBezTo>
                  <a:pt x="252175" y="23158"/>
                  <a:pt x="245357" y="35847"/>
                  <a:pt x="238898" y="46586"/>
                </a:cubicBezTo>
                <a:cubicBezTo>
                  <a:pt x="232439" y="57325"/>
                  <a:pt x="223520" y="67833"/>
                  <a:pt x="211269" y="70575"/>
                </a:cubicBezTo>
                <a:cubicBezTo>
                  <a:pt x="209143" y="71045"/>
                  <a:pt x="207000" y="71260"/>
                  <a:pt x="204857" y="71260"/>
                </a:cubicBezTo>
                <a:cubicBezTo>
                  <a:pt x="196357" y="71260"/>
                  <a:pt x="187856" y="67877"/>
                  <a:pt x="180385" y="63578"/>
                </a:cubicBezTo>
                <a:cubicBezTo>
                  <a:pt x="171004" y="58196"/>
                  <a:pt x="162444" y="51327"/>
                  <a:pt x="152550" y="46996"/>
                </a:cubicBezTo>
                <a:cubicBezTo>
                  <a:pt x="143905" y="43187"/>
                  <a:pt x="134548" y="41498"/>
                  <a:pt x="125107" y="41498"/>
                </a:cubicBezTo>
                <a:cubicBezTo>
                  <a:pt x="115489" y="41498"/>
                  <a:pt x="105783" y="43251"/>
                  <a:pt x="96651" y="46304"/>
                </a:cubicBezTo>
                <a:cubicBezTo>
                  <a:pt x="78582" y="52352"/>
                  <a:pt x="62486" y="63117"/>
                  <a:pt x="47390" y="74804"/>
                </a:cubicBezTo>
                <a:cubicBezTo>
                  <a:pt x="39368" y="81007"/>
                  <a:pt x="31602" y="87517"/>
                  <a:pt x="24041" y="94309"/>
                </a:cubicBezTo>
                <a:cubicBezTo>
                  <a:pt x="14097" y="103254"/>
                  <a:pt x="4050" y="113864"/>
                  <a:pt x="0" y="126218"/>
                </a:cubicBezTo>
                <a:lnTo>
                  <a:pt x="284699" y="126218"/>
                </a:lnTo>
                <a:lnTo>
                  <a:pt x="284699" y="5526"/>
                </a:lnTo>
                <a:cubicBezTo>
                  <a:pt x="284685" y="4416"/>
                  <a:pt x="284672" y="3307"/>
                  <a:pt x="284658" y="2197"/>
                </a:cubicBezTo>
                <a:cubicBezTo>
                  <a:pt x="284685" y="290"/>
                  <a:pt x="284712" y="478"/>
                  <a:pt x="284259" y="0"/>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7"/>
          <p:cNvSpPr/>
          <p:nvPr/>
        </p:nvSpPr>
        <p:spPr>
          <a:xfrm>
            <a:off x="416372" y="3238356"/>
            <a:ext cx="342600" cy="10071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7"/>
          <p:cNvSpPr/>
          <p:nvPr/>
        </p:nvSpPr>
        <p:spPr>
          <a:xfrm>
            <a:off x="1006996" y="3880753"/>
            <a:ext cx="92099" cy="263936"/>
          </a:xfrm>
          <a:custGeom>
            <a:rect b="b" l="l" r="r" t="t"/>
            <a:pathLst>
              <a:path extrusionOk="0" h="3569" w="3627">
                <a:moveTo>
                  <a:pt x="1814" y="1"/>
                </a:moveTo>
                <a:cubicBezTo>
                  <a:pt x="842" y="1"/>
                  <a:pt x="1" y="784"/>
                  <a:pt x="1" y="1814"/>
                </a:cubicBezTo>
                <a:cubicBezTo>
                  <a:pt x="1" y="2786"/>
                  <a:pt x="842" y="3569"/>
                  <a:pt x="1814" y="3569"/>
                </a:cubicBezTo>
                <a:cubicBezTo>
                  <a:pt x="2786" y="3569"/>
                  <a:pt x="3627" y="2786"/>
                  <a:pt x="3627" y="1814"/>
                </a:cubicBezTo>
                <a:cubicBezTo>
                  <a:pt x="3627" y="784"/>
                  <a:pt x="2786" y="1"/>
                  <a:pt x="181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7"/>
          <p:cNvSpPr/>
          <p:nvPr/>
        </p:nvSpPr>
        <p:spPr>
          <a:xfrm>
            <a:off x="5901991" y="4245624"/>
            <a:ext cx="92099" cy="263936"/>
          </a:xfrm>
          <a:custGeom>
            <a:rect b="b" l="l" r="r" t="t"/>
            <a:pathLst>
              <a:path extrusionOk="0" h="3569" w="3627">
                <a:moveTo>
                  <a:pt x="1814" y="1"/>
                </a:moveTo>
                <a:cubicBezTo>
                  <a:pt x="842" y="1"/>
                  <a:pt x="1" y="784"/>
                  <a:pt x="1" y="1814"/>
                </a:cubicBezTo>
                <a:cubicBezTo>
                  <a:pt x="1" y="2786"/>
                  <a:pt x="842" y="3569"/>
                  <a:pt x="1814" y="3569"/>
                </a:cubicBezTo>
                <a:cubicBezTo>
                  <a:pt x="2786" y="3569"/>
                  <a:pt x="3627" y="2786"/>
                  <a:pt x="3627" y="1814"/>
                </a:cubicBezTo>
                <a:cubicBezTo>
                  <a:pt x="3627" y="784"/>
                  <a:pt x="2786" y="1"/>
                  <a:pt x="1814" y="1"/>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7"/>
          <p:cNvSpPr txBox="1"/>
          <p:nvPr>
            <p:ph type="ctrTitle"/>
          </p:nvPr>
        </p:nvSpPr>
        <p:spPr>
          <a:xfrm>
            <a:off x="47105" y="1157040"/>
            <a:ext cx="7645800" cy="1007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AB3275"/>
              </a:buClr>
              <a:buSzPts val="2800"/>
              <a:buNone/>
              <a:defRPr>
                <a:solidFill>
                  <a:srgbClr val="AB3275"/>
                </a:solidFill>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cxnSp>
        <p:nvCxnSpPr>
          <p:cNvPr id="168" name="Google Shape;168;p27"/>
          <p:cNvCxnSpPr/>
          <p:nvPr/>
        </p:nvCxnSpPr>
        <p:spPr>
          <a:xfrm>
            <a:off x="2516897" y="2247902"/>
            <a:ext cx="2706300" cy="0"/>
          </a:xfrm>
          <a:prstGeom prst="straightConnector1">
            <a:avLst/>
          </a:prstGeom>
          <a:noFill/>
          <a:ln cap="flat" cmpd="sng" w="19050">
            <a:solidFill>
              <a:srgbClr val="434343"/>
            </a:solidFill>
            <a:prstDash val="solid"/>
            <a:round/>
            <a:headEnd len="sm" w="sm" type="none"/>
            <a:tailEnd len="sm" w="sm" type="none"/>
          </a:ln>
        </p:spPr>
      </p:cxnSp>
      <p:sp>
        <p:nvSpPr>
          <p:cNvPr id="169" name="Google Shape;169;p27"/>
          <p:cNvSpPr txBox="1"/>
          <p:nvPr/>
        </p:nvSpPr>
        <p:spPr>
          <a:xfrm>
            <a:off x="2579750" y="12046227"/>
            <a:ext cx="2580600" cy="366000"/>
          </a:xfrm>
          <a:prstGeom prst="rect">
            <a:avLst/>
          </a:prstGeom>
          <a:noFill/>
          <a:ln>
            <a:noFill/>
          </a:ln>
        </p:spPr>
        <p:txBody>
          <a:bodyPr anchorCtr="0" anchor="t" bIns="0" lIns="0" spcFirstLastPara="1" rIns="0" wrap="square" tIns="0">
            <a:noAutofit/>
          </a:bodyPr>
          <a:lstStyle/>
          <a:p>
            <a:pPr indent="0" lvl="0" marL="0" marR="0" rtl="0" algn="ctr">
              <a:lnSpc>
                <a:spcPct val="118750"/>
              </a:lnSpc>
              <a:spcBef>
                <a:spcPts val="0"/>
              </a:spcBef>
              <a:spcAft>
                <a:spcPts val="0"/>
              </a:spcAft>
              <a:buClr>
                <a:srgbClr val="000000"/>
              </a:buClr>
              <a:buSzPts val="1400"/>
              <a:buFont typeface="Arial"/>
              <a:buNone/>
            </a:pPr>
            <a:r>
              <a:rPr b="1" i="0" lang="en" sz="900" u="sng" cap="none" strike="noStrike">
                <a:solidFill>
                  <a:srgbClr val="0275BD"/>
                </a:solidFill>
                <a:latin typeface="Lato"/>
                <a:ea typeface="Lato"/>
                <a:cs typeface="Lato"/>
                <a:sym typeface="Lato"/>
                <a:hlinkClick r:id="rId2">
                  <a:extLst>
                    <a:ext uri="{A12FA001-AC4F-418D-AE19-62706E023703}">
                      <ahyp:hlinkClr val="tx"/>
                    </a:ext>
                  </a:extLst>
                </a:hlinkClick>
              </a:rPr>
              <a:t>www.userlytics.com</a:t>
            </a:r>
            <a:r>
              <a:rPr b="1" i="0" lang="en" sz="900" u="none" cap="none" strike="noStrike">
                <a:solidFill>
                  <a:srgbClr val="345264"/>
                </a:solidFill>
                <a:latin typeface="Lato"/>
                <a:ea typeface="Lato"/>
                <a:cs typeface="Lato"/>
                <a:sym typeface="Lato"/>
              </a:rPr>
              <a:t> - Contactez nous </a:t>
            </a:r>
            <a:r>
              <a:rPr b="1" i="0" lang="en" sz="900" u="sng" cap="none" strike="noStrike">
                <a:solidFill>
                  <a:srgbClr val="0275BD"/>
                </a:solidFill>
                <a:latin typeface="Lato"/>
                <a:ea typeface="Lato"/>
                <a:cs typeface="Lato"/>
                <a:sym typeface="Lato"/>
                <a:hlinkClick r:id="rId3">
                  <a:extLst>
                    <a:ext uri="{A12FA001-AC4F-418D-AE19-62706E023703}">
                      <ahyp:hlinkClr val="tx"/>
                    </a:ext>
                  </a:extLst>
                </a:hlinkClick>
              </a:rPr>
              <a:t>ux@userlytics.com</a:t>
            </a:r>
            <a:endParaRPr b="1" i="0" sz="900" u="none" cap="none" strike="noStrike">
              <a:solidFill>
                <a:srgbClr val="0275BD"/>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
  <p:cSld name="CUSTOM_12_1">
    <p:spTree>
      <p:nvGrpSpPr>
        <p:cNvPr id="170" name="Shape 170"/>
        <p:cNvGrpSpPr/>
        <p:nvPr/>
      </p:nvGrpSpPr>
      <p:grpSpPr>
        <a:xfrm>
          <a:off x="0" y="0"/>
          <a:ext cx="0" cy="0"/>
          <a:chOff x="0" y="0"/>
          <a:chExt cx="0" cy="0"/>
        </a:xfrm>
      </p:grpSpPr>
      <p:sp>
        <p:nvSpPr>
          <p:cNvPr id="171" name="Google Shape;171;p28"/>
          <p:cNvSpPr/>
          <p:nvPr/>
        </p:nvSpPr>
        <p:spPr>
          <a:xfrm flipH="1" rot="10800000">
            <a:off x="3108484" y="-469884"/>
            <a:ext cx="4772115" cy="10105448"/>
          </a:xfrm>
          <a:custGeom>
            <a:rect b="b" l="l" r="r" t="t"/>
            <a:pathLst>
              <a:path extrusionOk="0" h="31998" w="44430">
                <a:moveTo>
                  <a:pt x="40231" y="1"/>
                </a:moveTo>
                <a:cubicBezTo>
                  <a:pt x="38589" y="1"/>
                  <a:pt x="36930" y="353"/>
                  <a:pt x="35422" y="1000"/>
                </a:cubicBezTo>
                <a:cubicBezTo>
                  <a:pt x="32332" y="2320"/>
                  <a:pt x="29794" y="4800"/>
                  <a:pt x="27981" y="7643"/>
                </a:cubicBezTo>
                <a:cubicBezTo>
                  <a:pt x="26298" y="10181"/>
                  <a:pt x="25021" y="13140"/>
                  <a:pt x="22483" y="14780"/>
                </a:cubicBezTo>
                <a:cubicBezTo>
                  <a:pt x="20612" y="15925"/>
                  <a:pt x="18378" y="16172"/>
                  <a:pt x="16260" y="16535"/>
                </a:cubicBezTo>
                <a:cubicBezTo>
                  <a:pt x="13664" y="16955"/>
                  <a:pt x="11068" y="17434"/>
                  <a:pt x="8645" y="18464"/>
                </a:cubicBezTo>
                <a:cubicBezTo>
                  <a:pt x="6223" y="19436"/>
                  <a:pt x="3931" y="21002"/>
                  <a:pt x="2423" y="23178"/>
                </a:cubicBezTo>
                <a:cubicBezTo>
                  <a:pt x="667" y="25716"/>
                  <a:pt x="116" y="28922"/>
                  <a:pt x="0" y="31997"/>
                </a:cubicBezTo>
                <a:lnTo>
                  <a:pt x="43515" y="31997"/>
                </a:lnTo>
                <a:cubicBezTo>
                  <a:pt x="43994" y="31997"/>
                  <a:pt x="44429" y="31576"/>
                  <a:pt x="44429" y="31098"/>
                </a:cubicBezTo>
                <a:lnTo>
                  <a:pt x="44429" y="869"/>
                </a:lnTo>
                <a:cubicBezTo>
                  <a:pt x="43122" y="277"/>
                  <a:pt x="41683" y="1"/>
                  <a:pt x="40231" y="1"/>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28"/>
          <p:cNvSpPr txBox="1"/>
          <p:nvPr>
            <p:ph type="ctrTitle"/>
          </p:nvPr>
        </p:nvSpPr>
        <p:spPr>
          <a:xfrm>
            <a:off x="47105" y="1157040"/>
            <a:ext cx="7645800" cy="1007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AB3275"/>
              </a:buClr>
              <a:buSzPts val="2800"/>
              <a:buFont typeface="Lato Black"/>
              <a:buNone/>
              <a:defRPr>
                <a:solidFill>
                  <a:srgbClr val="AB3275"/>
                </a:solidFill>
                <a:latin typeface="Anton"/>
                <a:ea typeface="Anton"/>
                <a:cs typeface="Anton"/>
                <a:sym typeface="Anton"/>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cxnSp>
        <p:nvCxnSpPr>
          <p:cNvPr id="173" name="Google Shape;173;p28"/>
          <p:cNvCxnSpPr/>
          <p:nvPr/>
        </p:nvCxnSpPr>
        <p:spPr>
          <a:xfrm>
            <a:off x="2516897" y="2247902"/>
            <a:ext cx="2706300" cy="0"/>
          </a:xfrm>
          <a:prstGeom prst="straightConnector1">
            <a:avLst/>
          </a:prstGeom>
          <a:noFill/>
          <a:ln cap="flat" cmpd="sng" w="19050">
            <a:solidFill>
              <a:srgbClr val="02273E"/>
            </a:solidFill>
            <a:prstDash val="solid"/>
            <a:round/>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 design 1">
  <p:cSld name="Title + text + design 1">
    <p:bg>
      <p:bgPr>
        <a:solidFill>
          <a:schemeClr val="lt1"/>
        </a:solidFill>
      </p:bgPr>
    </p:bg>
    <p:spTree>
      <p:nvGrpSpPr>
        <p:cNvPr id="174" name="Shape 174"/>
        <p:cNvGrpSpPr/>
        <p:nvPr/>
      </p:nvGrpSpPr>
      <p:grpSpPr>
        <a:xfrm>
          <a:off x="0" y="0"/>
          <a:ext cx="0" cy="0"/>
          <a:chOff x="0" y="0"/>
          <a:chExt cx="0" cy="0"/>
        </a:xfrm>
      </p:grpSpPr>
      <p:sp>
        <p:nvSpPr>
          <p:cNvPr id="175" name="Google Shape;175;p29"/>
          <p:cNvSpPr txBox="1"/>
          <p:nvPr>
            <p:ph type="ctrTitle"/>
          </p:nvPr>
        </p:nvSpPr>
        <p:spPr>
          <a:xfrm>
            <a:off x="47105" y="1157040"/>
            <a:ext cx="7645800" cy="1007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AB3275"/>
              </a:buClr>
              <a:buSzPts val="2800"/>
              <a:buNone/>
              <a:defRPr>
                <a:solidFill>
                  <a:srgbClr val="AB3275"/>
                </a:solidFill>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cxnSp>
        <p:nvCxnSpPr>
          <p:cNvPr id="176" name="Google Shape;176;p29"/>
          <p:cNvCxnSpPr/>
          <p:nvPr/>
        </p:nvCxnSpPr>
        <p:spPr>
          <a:xfrm>
            <a:off x="2516897" y="2247902"/>
            <a:ext cx="2706300" cy="0"/>
          </a:xfrm>
          <a:prstGeom prst="straightConnector1">
            <a:avLst/>
          </a:prstGeom>
          <a:noFill/>
          <a:ln cap="flat" cmpd="sng" w="19050">
            <a:solidFill>
              <a:srgbClr val="434343"/>
            </a:solidFill>
            <a:prstDash val="solid"/>
            <a:round/>
            <a:headEnd len="sm" w="sm" type="none"/>
            <a:tailEnd len="sm" w="sm" type="none"/>
          </a:ln>
        </p:spPr>
      </p:cxnSp>
      <p:sp>
        <p:nvSpPr>
          <p:cNvPr id="177" name="Google Shape;177;p29"/>
          <p:cNvSpPr/>
          <p:nvPr/>
        </p:nvSpPr>
        <p:spPr>
          <a:xfrm>
            <a:off x="-12995" y="10284"/>
            <a:ext cx="1331100" cy="3913800"/>
          </a:xfrm>
          <a:prstGeom prst="rect">
            <a:avLst/>
          </a:prstGeom>
          <a:solidFill>
            <a:srgbClr val="AB3275">
              <a:alpha val="1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8" name="Google Shape;178;p29"/>
          <p:cNvGrpSpPr/>
          <p:nvPr/>
        </p:nvGrpSpPr>
        <p:grpSpPr>
          <a:xfrm>
            <a:off x="6183737" y="1337301"/>
            <a:ext cx="952659" cy="2829152"/>
            <a:chOff x="-1042825" y="1873925"/>
            <a:chExt cx="948675" cy="958125"/>
          </a:xfrm>
        </p:grpSpPr>
        <p:sp>
          <p:nvSpPr>
            <p:cNvPr id="179" name="Google Shape;179;p29"/>
            <p:cNvSpPr/>
            <p:nvPr/>
          </p:nvSpPr>
          <p:spPr>
            <a:xfrm>
              <a:off x="-1042825" y="1873925"/>
              <a:ext cx="125400" cy="125400"/>
            </a:xfrm>
            <a:prstGeom prst="ellipse">
              <a:avLst/>
            </a:prstGeom>
            <a:solidFill>
              <a:srgbClr val="015D97">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29"/>
            <p:cNvSpPr/>
            <p:nvPr/>
          </p:nvSpPr>
          <p:spPr>
            <a:xfrm>
              <a:off x="-768400" y="1873925"/>
              <a:ext cx="125400" cy="125400"/>
            </a:xfrm>
            <a:prstGeom prst="ellipse">
              <a:avLst/>
            </a:prstGeom>
            <a:solidFill>
              <a:srgbClr val="015D97">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9"/>
            <p:cNvSpPr/>
            <p:nvPr/>
          </p:nvSpPr>
          <p:spPr>
            <a:xfrm>
              <a:off x="-493975" y="1873925"/>
              <a:ext cx="125400" cy="125400"/>
            </a:xfrm>
            <a:prstGeom prst="ellipse">
              <a:avLst/>
            </a:prstGeom>
            <a:solidFill>
              <a:srgbClr val="015D97">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9"/>
            <p:cNvSpPr/>
            <p:nvPr/>
          </p:nvSpPr>
          <p:spPr>
            <a:xfrm>
              <a:off x="-219550" y="1873925"/>
              <a:ext cx="125400" cy="125400"/>
            </a:xfrm>
            <a:prstGeom prst="ellipse">
              <a:avLst/>
            </a:prstGeom>
            <a:solidFill>
              <a:srgbClr val="015D97">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29"/>
            <p:cNvSpPr/>
            <p:nvPr/>
          </p:nvSpPr>
          <p:spPr>
            <a:xfrm>
              <a:off x="-1042825" y="2151500"/>
              <a:ext cx="125400" cy="125400"/>
            </a:xfrm>
            <a:prstGeom prst="ellipse">
              <a:avLst/>
            </a:prstGeom>
            <a:solidFill>
              <a:srgbClr val="015D97">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29"/>
            <p:cNvSpPr/>
            <p:nvPr/>
          </p:nvSpPr>
          <p:spPr>
            <a:xfrm>
              <a:off x="-1042825" y="2429075"/>
              <a:ext cx="125400" cy="125400"/>
            </a:xfrm>
            <a:prstGeom prst="ellipse">
              <a:avLst/>
            </a:prstGeom>
            <a:solidFill>
              <a:srgbClr val="015D97">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29"/>
            <p:cNvSpPr/>
            <p:nvPr/>
          </p:nvSpPr>
          <p:spPr>
            <a:xfrm>
              <a:off x="-1042825" y="2706650"/>
              <a:ext cx="125400" cy="125400"/>
            </a:xfrm>
            <a:prstGeom prst="ellipse">
              <a:avLst/>
            </a:prstGeom>
            <a:solidFill>
              <a:srgbClr val="015D97">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9"/>
            <p:cNvSpPr/>
            <p:nvPr/>
          </p:nvSpPr>
          <p:spPr>
            <a:xfrm>
              <a:off x="-768400" y="2151500"/>
              <a:ext cx="125400" cy="125400"/>
            </a:xfrm>
            <a:prstGeom prst="ellipse">
              <a:avLst/>
            </a:prstGeom>
            <a:solidFill>
              <a:srgbClr val="015D97">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29"/>
            <p:cNvSpPr/>
            <p:nvPr/>
          </p:nvSpPr>
          <p:spPr>
            <a:xfrm>
              <a:off x="-493975" y="2151500"/>
              <a:ext cx="125400" cy="125400"/>
            </a:xfrm>
            <a:prstGeom prst="ellipse">
              <a:avLst/>
            </a:prstGeom>
            <a:solidFill>
              <a:srgbClr val="015D97">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29"/>
            <p:cNvSpPr/>
            <p:nvPr/>
          </p:nvSpPr>
          <p:spPr>
            <a:xfrm>
              <a:off x="-219550" y="2151500"/>
              <a:ext cx="125400" cy="125400"/>
            </a:xfrm>
            <a:prstGeom prst="ellipse">
              <a:avLst/>
            </a:prstGeom>
            <a:solidFill>
              <a:srgbClr val="015D97">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29"/>
            <p:cNvSpPr/>
            <p:nvPr/>
          </p:nvSpPr>
          <p:spPr>
            <a:xfrm>
              <a:off x="-768400" y="2429075"/>
              <a:ext cx="125400" cy="125400"/>
            </a:xfrm>
            <a:prstGeom prst="ellipse">
              <a:avLst/>
            </a:prstGeom>
            <a:solidFill>
              <a:srgbClr val="015D97">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29"/>
            <p:cNvSpPr/>
            <p:nvPr/>
          </p:nvSpPr>
          <p:spPr>
            <a:xfrm>
              <a:off x="-493975" y="2429075"/>
              <a:ext cx="125400" cy="125400"/>
            </a:xfrm>
            <a:prstGeom prst="ellipse">
              <a:avLst/>
            </a:prstGeom>
            <a:solidFill>
              <a:srgbClr val="015D97">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29"/>
            <p:cNvSpPr/>
            <p:nvPr/>
          </p:nvSpPr>
          <p:spPr>
            <a:xfrm>
              <a:off x="-219550" y="2429075"/>
              <a:ext cx="125400" cy="125400"/>
            </a:xfrm>
            <a:prstGeom prst="ellipse">
              <a:avLst/>
            </a:prstGeom>
            <a:solidFill>
              <a:srgbClr val="015D97">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9"/>
            <p:cNvSpPr/>
            <p:nvPr/>
          </p:nvSpPr>
          <p:spPr>
            <a:xfrm>
              <a:off x="-768400" y="2706650"/>
              <a:ext cx="125400" cy="125400"/>
            </a:xfrm>
            <a:prstGeom prst="ellipse">
              <a:avLst/>
            </a:prstGeom>
            <a:solidFill>
              <a:srgbClr val="015D97">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29"/>
            <p:cNvSpPr/>
            <p:nvPr/>
          </p:nvSpPr>
          <p:spPr>
            <a:xfrm>
              <a:off x="-493975" y="2706650"/>
              <a:ext cx="125400" cy="125400"/>
            </a:xfrm>
            <a:prstGeom prst="ellipse">
              <a:avLst/>
            </a:prstGeom>
            <a:solidFill>
              <a:srgbClr val="015D97">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29"/>
            <p:cNvSpPr/>
            <p:nvPr/>
          </p:nvSpPr>
          <p:spPr>
            <a:xfrm>
              <a:off x="-219550" y="2706650"/>
              <a:ext cx="125400" cy="125400"/>
            </a:xfrm>
            <a:prstGeom prst="ellipse">
              <a:avLst/>
            </a:prstGeom>
            <a:solidFill>
              <a:srgbClr val="015D97">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5" name="Google Shape;195;p29"/>
          <p:cNvSpPr/>
          <p:nvPr/>
        </p:nvSpPr>
        <p:spPr>
          <a:xfrm>
            <a:off x="7223931" y="11340530"/>
            <a:ext cx="517500" cy="1461300"/>
          </a:xfrm>
          <a:prstGeom prst="rect">
            <a:avLst/>
          </a:prstGeom>
          <a:solidFill>
            <a:srgbClr val="015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 design 1 1">
  <p:cSld name="1_Title + text + design 1">
    <p:spTree>
      <p:nvGrpSpPr>
        <p:cNvPr id="196" name="Shape 196"/>
        <p:cNvGrpSpPr/>
        <p:nvPr/>
      </p:nvGrpSpPr>
      <p:grpSpPr>
        <a:xfrm>
          <a:off x="0" y="0"/>
          <a:ext cx="0" cy="0"/>
          <a:chOff x="0" y="0"/>
          <a:chExt cx="0" cy="0"/>
        </a:xfrm>
      </p:grpSpPr>
      <p:sp>
        <p:nvSpPr>
          <p:cNvPr id="197" name="Google Shape;197;p30"/>
          <p:cNvSpPr/>
          <p:nvPr/>
        </p:nvSpPr>
        <p:spPr>
          <a:xfrm flipH="1">
            <a:off x="-66629" y="7933644"/>
            <a:ext cx="2838522" cy="5063604"/>
          </a:xfrm>
          <a:custGeom>
            <a:rect b="b" l="l" r="r" t="t"/>
            <a:pathLst>
              <a:path extrusionOk="0" h="31998" w="44430">
                <a:moveTo>
                  <a:pt x="40231" y="1"/>
                </a:moveTo>
                <a:cubicBezTo>
                  <a:pt x="38589" y="1"/>
                  <a:pt x="36930" y="353"/>
                  <a:pt x="35422" y="1000"/>
                </a:cubicBezTo>
                <a:cubicBezTo>
                  <a:pt x="32332" y="2320"/>
                  <a:pt x="29794" y="4800"/>
                  <a:pt x="27981" y="7643"/>
                </a:cubicBezTo>
                <a:cubicBezTo>
                  <a:pt x="26298" y="10181"/>
                  <a:pt x="25021" y="13140"/>
                  <a:pt x="22483" y="14780"/>
                </a:cubicBezTo>
                <a:cubicBezTo>
                  <a:pt x="20612" y="15925"/>
                  <a:pt x="18378" y="16172"/>
                  <a:pt x="16260" y="16535"/>
                </a:cubicBezTo>
                <a:cubicBezTo>
                  <a:pt x="13664" y="16955"/>
                  <a:pt x="11068" y="17434"/>
                  <a:pt x="8645" y="18464"/>
                </a:cubicBezTo>
                <a:cubicBezTo>
                  <a:pt x="6223" y="19436"/>
                  <a:pt x="3931" y="21002"/>
                  <a:pt x="2423" y="23178"/>
                </a:cubicBezTo>
                <a:cubicBezTo>
                  <a:pt x="667" y="25716"/>
                  <a:pt x="116" y="28922"/>
                  <a:pt x="0" y="31997"/>
                </a:cubicBezTo>
                <a:lnTo>
                  <a:pt x="43515" y="31997"/>
                </a:lnTo>
                <a:cubicBezTo>
                  <a:pt x="43994" y="31997"/>
                  <a:pt x="44429" y="31576"/>
                  <a:pt x="44429" y="31098"/>
                </a:cubicBezTo>
                <a:lnTo>
                  <a:pt x="44429" y="869"/>
                </a:lnTo>
                <a:cubicBezTo>
                  <a:pt x="43122" y="277"/>
                  <a:pt x="41683" y="1"/>
                  <a:pt x="40231" y="1"/>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30"/>
          <p:cNvSpPr/>
          <p:nvPr/>
        </p:nvSpPr>
        <p:spPr>
          <a:xfrm>
            <a:off x="713732" y="2816352"/>
            <a:ext cx="224700" cy="649500"/>
          </a:xfrm>
          <a:prstGeom prst="ellipse">
            <a:avLst/>
          </a:pr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30"/>
          <p:cNvSpPr/>
          <p:nvPr/>
        </p:nvSpPr>
        <p:spPr>
          <a:xfrm>
            <a:off x="1207386" y="2178711"/>
            <a:ext cx="77400" cy="228000"/>
          </a:xfrm>
          <a:prstGeom prst="ellipse">
            <a:avLst/>
          </a:pr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30"/>
          <p:cNvSpPr/>
          <p:nvPr/>
        </p:nvSpPr>
        <p:spPr>
          <a:xfrm>
            <a:off x="3705428" y="9698764"/>
            <a:ext cx="77400" cy="228000"/>
          </a:xfrm>
          <a:prstGeom prst="ellipse">
            <a:avLst/>
          </a:pr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30"/>
          <p:cNvSpPr/>
          <p:nvPr/>
        </p:nvSpPr>
        <p:spPr>
          <a:xfrm>
            <a:off x="3917571" y="10084542"/>
            <a:ext cx="77400" cy="228000"/>
          </a:xfrm>
          <a:prstGeom prst="ellipse">
            <a:avLst/>
          </a:pr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30"/>
          <p:cNvSpPr txBox="1"/>
          <p:nvPr>
            <p:ph type="ctrTitle"/>
          </p:nvPr>
        </p:nvSpPr>
        <p:spPr>
          <a:xfrm>
            <a:off x="47105" y="1157040"/>
            <a:ext cx="7645800" cy="1007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AB3275"/>
              </a:buClr>
              <a:buSzPts val="2800"/>
              <a:buNone/>
              <a:defRPr>
                <a:solidFill>
                  <a:srgbClr val="AB3275"/>
                </a:solidFill>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cxnSp>
        <p:nvCxnSpPr>
          <p:cNvPr id="203" name="Google Shape;203;p30"/>
          <p:cNvCxnSpPr/>
          <p:nvPr/>
        </p:nvCxnSpPr>
        <p:spPr>
          <a:xfrm>
            <a:off x="2516897" y="2247902"/>
            <a:ext cx="2706300" cy="0"/>
          </a:xfrm>
          <a:prstGeom prst="straightConnector1">
            <a:avLst/>
          </a:prstGeom>
          <a:noFill/>
          <a:ln cap="flat" cmpd="sng" w="19050">
            <a:solidFill>
              <a:srgbClr val="434343"/>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2">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4"/>
          <p:cNvSpPr txBox="1"/>
          <p:nvPr>
            <p:ph type="ctrTitle"/>
          </p:nvPr>
        </p:nvSpPr>
        <p:spPr>
          <a:xfrm>
            <a:off x="580500" y="4151843"/>
            <a:ext cx="6579000" cy="3264300"/>
          </a:xfrm>
          <a:prstGeom prst="rect">
            <a:avLst/>
          </a:prstGeom>
        </p:spPr>
        <p:txBody>
          <a:bodyPr anchorCtr="0" anchor="b" bIns="0" lIns="0" spcFirstLastPara="1" rIns="0" wrap="square" tIns="0">
            <a:noAutofit/>
          </a:bodyPr>
          <a:lstStyle>
            <a:lvl1pPr lvl="0" rtl="0">
              <a:spcBef>
                <a:spcPts val="0"/>
              </a:spcBef>
              <a:spcAft>
                <a:spcPts val="0"/>
              </a:spcAft>
              <a:buClr>
                <a:schemeClr val="lt2"/>
              </a:buClr>
              <a:buSzPts val="4800"/>
              <a:buFont typeface="Lato"/>
              <a:buNone/>
              <a:defRPr sz="4800">
                <a:solidFill>
                  <a:schemeClr val="lt2"/>
                </a:solidFill>
                <a:latin typeface="Lato"/>
                <a:ea typeface="Lato"/>
                <a:cs typeface="Lato"/>
                <a:sym typeface="Lato"/>
              </a:defRPr>
            </a:lvl1pPr>
            <a:lvl2pPr lvl="1"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2pPr>
            <a:lvl3pPr lvl="2"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3pPr>
            <a:lvl4pPr lvl="3"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4pPr>
            <a:lvl5pPr lvl="4"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5pPr>
            <a:lvl6pPr lvl="5"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6pPr>
            <a:lvl7pPr lvl="6"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7pPr>
            <a:lvl8pPr lvl="7"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8pPr>
            <a:lvl9pPr lvl="8"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9pPr>
          </a:lstStyle>
          <a:p/>
        </p:txBody>
      </p:sp>
      <p:sp>
        <p:nvSpPr>
          <p:cNvPr id="15" name="Google Shape;15;p4"/>
          <p:cNvSpPr txBox="1"/>
          <p:nvPr>
            <p:ph idx="1" type="subTitle"/>
          </p:nvPr>
        </p:nvSpPr>
        <p:spPr>
          <a:xfrm>
            <a:off x="580500" y="7657444"/>
            <a:ext cx="6579000" cy="992100"/>
          </a:xfrm>
          <a:prstGeom prst="rect">
            <a:avLst/>
          </a:prstGeom>
        </p:spPr>
        <p:txBody>
          <a:bodyPr anchorCtr="0" anchor="t" bIns="0" lIns="0" spcFirstLastPara="1" rIns="0" wrap="square" tIns="0">
            <a:noAutofit/>
          </a:bodyPr>
          <a:lstStyle>
            <a:lvl1pPr lvl="0" rtl="0">
              <a:spcBef>
                <a:spcPts val="0"/>
              </a:spcBef>
              <a:spcAft>
                <a:spcPts val="0"/>
              </a:spcAft>
              <a:buClr>
                <a:schemeClr val="accent2"/>
              </a:buClr>
              <a:buSzPts val="1500"/>
              <a:buFont typeface="Lato Light"/>
              <a:buNone/>
              <a:defRPr sz="1500">
                <a:solidFill>
                  <a:schemeClr val="accent2"/>
                </a:solidFill>
                <a:latin typeface="Lato Light"/>
                <a:ea typeface="Lato Light"/>
                <a:cs typeface="Lato Light"/>
                <a:sym typeface="Lato Light"/>
              </a:defRPr>
            </a:lvl1pPr>
            <a:lvl2pPr lvl="1" rtl="0">
              <a:spcBef>
                <a:spcPts val="600"/>
              </a:spcBef>
              <a:spcAft>
                <a:spcPts val="0"/>
              </a:spcAft>
              <a:buClr>
                <a:schemeClr val="accent2"/>
              </a:buClr>
              <a:buSzPts val="3000"/>
              <a:buFont typeface="Lato Light"/>
              <a:buNone/>
              <a:defRPr sz="3000">
                <a:solidFill>
                  <a:schemeClr val="accent2"/>
                </a:solidFill>
                <a:latin typeface="Lato Light"/>
                <a:ea typeface="Lato Light"/>
                <a:cs typeface="Lato Light"/>
                <a:sym typeface="Lato Light"/>
              </a:defRPr>
            </a:lvl2pPr>
            <a:lvl3pPr lvl="2" rtl="0">
              <a:spcBef>
                <a:spcPts val="600"/>
              </a:spcBef>
              <a:spcAft>
                <a:spcPts val="0"/>
              </a:spcAft>
              <a:buClr>
                <a:schemeClr val="accent2"/>
              </a:buClr>
              <a:buSzPts val="3000"/>
              <a:buFont typeface="Lato Light"/>
              <a:buNone/>
              <a:defRPr sz="3000">
                <a:solidFill>
                  <a:schemeClr val="accent2"/>
                </a:solidFill>
                <a:latin typeface="Lato Light"/>
                <a:ea typeface="Lato Light"/>
                <a:cs typeface="Lato Light"/>
                <a:sym typeface="Lato Light"/>
              </a:defRPr>
            </a:lvl3pPr>
            <a:lvl4pPr lvl="3" rtl="0">
              <a:spcBef>
                <a:spcPts val="600"/>
              </a:spcBef>
              <a:spcAft>
                <a:spcPts val="0"/>
              </a:spcAft>
              <a:buClr>
                <a:schemeClr val="accent2"/>
              </a:buClr>
              <a:buSzPts val="3000"/>
              <a:buFont typeface="Lato Light"/>
              <a:buNone/>
              <a:defRPr sz="3000">
                <a:solidFill>
                  <a:schemeClr val="accent2"/>
                </a:solidFill>
                <a:latin typeface="Lato Light"/>
                <a:ea typeface="Lato Light"/>
                <a:cs typeface="Lato Light"/>
                <a:sym typeface="Lato Light"/>
              </a:defRPr>
            </a:lvl4pPr>
            <a:lvl5pPr lvl="4" rtl="0">
              <a:spcBef>
                <a:spcPts val="600"/>
              </a:spcBef>
              <a:spcAft>
                <a:spcPts val="0"/>
              </a:spcAft>
              <a:buClr>
                <a:schemeClr val="accent2"/>
              </a:buClr>
              <a:buSzPts val="3000"/>
              <a:buFont typeface="Lato Light"/>
              <a:buNone/>
              <a:defRPr sz="3000">
                <a:solidFill>
                  <a:schemeClr val="accent2"/>
                </a:solidFill>
                <a:latin typeface="Lato Light"/>
                <a:ea typeface="Lato Light"/>
                <a:cs typeface="Lato Light"/>
                <a:sym typeface="Lato Light"/>
              </a:defRPr>
            </a:lvl5pPr>
            <a:lvl6pPr lvl="5" rtl="0">
              <a:spcBef>
                <a:spcPts val="600"/>
              </a:spcBef>
              <a:spcAft>
                <a:spcPts val="0"/>
              </a:spcAft>
              <a:buClr>
                <a:schemeClr val="accent2"/>
              </a:buClr>
              <a:buSzPts val="3000"/>
              <a:buFont typeface="Lato Light"/>
              <a:buNone/>
              <a:defRPr sz="3000">
                <a:solidFill>
                  <a:schemeClr val="accent2"/>
                </a:solidFill>
                <a:latin typeface="Lato Light"/>
                <a:ea typeface="Lato Light"/>
                <a:cs typeface="Lato Light"/>
                <a:sym typeface="Lato Light"/>
              </a:defRPr>
            </a:lvl6pPr>
            <a:lvl7pPr lvl="6" rtl="0">
              <a:spcBef>
                <a:spcPts val="600"/>
              </a:spcBef>
              <a:spcAft>
                <a:spcPts val="0"/>
              </a:spcAft>
              <a:buClr>
                <a:schemeClr val="accent2"/>
              </a:buClr>
              <a:buSzPts val="3000"/>
              <a:buFont typeface="Lato Light"/>
              <a:buNone/>
              <a:defRPr sz="3000">
                <a:solidFill>
                  <a:schemeClr val="accent2"/>
                </a:solidFill>
                <a:latin typeface="Lato Light"/>
                <a:ea typeface="Lato Light"/>
                <a:cs typeface="Lato Light"/>
                <a:sym typeface="Lato Light"/>
              </a:defRPr>
            </a:lvl7pPr>
            <a:lvl8pPr lvl="7" rtl="0">
              <a:spcBef>
                <a:spcPts val="600"/>
              </a:spcBef>
              <a:spcAft>
                <a:spcPts val="0"/>
              </a:spcAft>
              <a:buClr>
                <a:schemeClr val="accent2"/>
              </a:buClr>
              <a:buSzPts val="3000"/>
              <a:buFont typeface="Lato Light"/>
              <a:buNone/>
              <a:defRPr sz="3000">
                <a:solidFill>
                  <a:schemeClr val="accent2"/>
                </a:solidFill>
                <a:latin typeface="Lato Light"/>
                <a:ea typeface="Lato Light"/>
                <a:cs typeface="Lato Light"/>
                <a:sym typeface="Lato Light"/>
              </a:defRPr>
            </a:lvl8pPr>
            <a:lvl9pPr lvl="8" rtl="0">
              <a:spcBef>
                <a:spcPts val="600"/>
              </a:spcBef>
              <a:spcAft>
                <a:spcPts val="600"/>
              </a:spcAft>
              <a:buClr>
                <a:schemeClr val="accent2"/>
              </a:buClr>
              <a:buSzPts val="3000"/>
              <a:buFont typeface="Lato Light"/>
              <a:buNone/>
              <a:defRPr sz="3000">
                <a:solidFill>
                  <a:schemeClr val="accent2"/>
                </a:solidFill>
                <a:latin typeface="Lato Light"/>
                <a:ea typeface="Lato Light"/>
                <a:cs typeface="Lato Light"/>
                <a:sym typeface="Lato Light"/>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1">
  <p:cSld name="Cubes blue">
    <p:spTree>
      <p:nvGrpSpPr>
        <p:cNvPr id="204" name="Shape 204"/>
        <p:cNvGrpSpPr/>
        <p:nvPr/>
      </p:nvGrpSpPr>
      <p:grpSpPr>
        <a:xfrm>
          <a:off x="0" y="0"/>
          <a:ext cx="0" cy="0"/>
          <a:chOff x="0" y="0"/>
          <a:chExt cx="0" cy="0"/>
        </a:xfrm>
      </p:grpSpPr>
      <p:sp>
        <p:nvSpPr>
          <p:cNvPr id="205" name="Google Shape;205;p31"/>
          <p:cNvSpPr txBox="1"/>
          <p:nvPr>
            <p:ph type="ctrTitle"/>
          </p:nvPr>
        </p:nvSpPr>
        <p:spPr>
          <a:xfrm>
            <a:off x="47105" y="1157040"/>
            <a:ext cx="7645800" cy="1007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AB3275"/>
              </a:buClr>
              <a:buSzPts val="2800"/>
              <a:buNone/>
              <a:defRPr>
                <a:solidFill>
                  <a:srgbClr val="AB3275"/>
                </a:solidFill>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cxnSp>
        <p:nvCxnSpPr>
          <p:cNvPr id="206" name="Google Shape;206;p31"/>
          <p:cNvCxnSpPr/>
          <p:nvPr/>
        </p:nvCxnSpPr>
        <p:spPr>
          <a:xfrm>
            <a:off x="2516897" y="2247902"/>
            <a:ext cx="2706300" cy="0"/>
          </a:xfrm>
          <a:prstGeom prst="straightConnector1">
            <a:avLst/>
          </a:prstGeom>
          <a:noFill/>
          <a:ln cap="flat" cmpd="sng" w="19050">
            <a:solidFill>
              <a:srgbClr val="434343"/>
            </a:solidFill>
            <a:prstDash val="solid"/>
            <a:round/>
            <a:headEnd len="sm" w="sm" type="none"/>
            <a:tailEnd len="sm" w="sm" type="none"/>
          </a:ln>
        </p:spPr>
      </p:cxnSp>
      <p:grpSp>
        <p:nvGrpSpPr>
          <p:cNvPr id="207" name="Google Shape;207;p31"/>
          <p:cNvGrpSpPr/>
          <p:nvPr/>
        </p:nvGrpSpPr>
        <p:grpSpPr>
          <a:xfrm>
            <a:off x="304290" y="10343697"/>
            <a:ext cx="717768" cy="2131445"/>
            <a:chOff x="-1042825" y="1873925"/>
            <a:chExt cx="948675" cy="958125"/>
          </a:xfrm>
        </p:grpSpPr>
        <p:sp>
          <p:nvSpPr>
            <p:cNvPr id="208" name="Google Shape;208;p31"/>
            <p:cNvSpPr/>
            <p:nvPr/>
          </p:nvSpPr>
          <p:spPr>
            <a:xfrm>
              <a:off x="-1042825" y="187392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31"/>
            <p:cNvSpPr/>
            <p:nvPr/>
          </p:nvSpPr>
          <p:spPr>
            <a:xfrm>
              <a:off x="-768400" y="187392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31"/>
            <p:cNvSpPr/>
            <p:nvPr/>
          </p:nvSpPr>
          <p:spPr>
            <a:xfrm>
              <a:off x="-493975" y="187392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31"/>
            <p:cNvSpPr/>
            <p:nvPr/>
          </p:nvSpPr>
          <p:spPr>
            <a:xfrm>
              <a:off x="-219550" y="187392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31"/>
            <p:cNvSpPr/>
            <p:nvPr/>
          </p:nvSpPr>
          <p:spPr>
            <a:xfrm>
              <a:off x="-1042825" y="215150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31"/>
            <p:cNvSpPr/>
            <p:nvPr/>
          </p:nvSpPr>
          <p:spPr>
            <a:xfrm>
              <a:off x="-1042825" y="242907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31"/>
            <p:cNvSpPr/>
            <p:nvPr/>
          </p:nvSpPr>
          <p:spPr>
            <a:xfrm>
              <a:off x="-1042825" y="270665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31"/>
            <p:cNvSpPr/>
            <p:nvPr/>
          </p:nvSpPr>
          <p:spPr>
            <a:xfrm>
              <a:off x="-768400" y="215150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31"/>
            <p:cNvSpPr/>
            <p:nvPr/>
          </p:nvSpPr>
          <p:spPr>
            <a:xfrm>
              <a:off x="-493975" y="215150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31"/>
            <p:cNvSpPr/>
            <p:nvPr/>
          </p:nvSpPr>
          <p:spPr>
            <a:xfrm>
              <a:off x="-219550" y="215150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31"/>
            <p:cNvSpPr/>
            <p:nvPr/>
          </p:nvSpPr>
          <p:spPr>
            <a:xfrm>
              <a:off x="-768400" y="242907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31"/>
            <p:cNvSpPr/>
            <p:nvPr/>
          </p:nvSpPr>
          <p:spPr>
            <a:xfrm>
              <a:off x="-493975" y="242907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31"/>
            <p:cNvSpPr/>
            <p:nvPr/>
          </p:nvSpPr>
          <p:spPr>
            <a:xfrm>
              <a:off x="-219550" y="242907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31"/>
            <p:cNvSpPr/>
            <p:nvPr/>
          </p:nvSpPr>
          <p:spPr>
            <a:xfrm>
              <a:off x="-768400" y="270665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31"/>
            <p:cNvSpPr/>
            <p:nvPr/>
          </p:nvSpPr>
          <p:spPr>
            <a:xfrm>
              <a:off x="-493975" y="270665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31"/>
            <p:cNvSpPr/>
            <p:nvPr/>
          </p:nvSpPr>
          <p:spPr>
            <a:xfrm>
              <a:off x="-219550" y="270665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4" name="Google Shape;224;p31"/>
          <p:cNvSpPr/>
          <p:nvPr/>
        </p:nvSpPr>
        <p:spPr>
          <a:xfrm>
            <a:off x="0" y="11462951"/>
            <a:ext cx="455400" cy="1338600"/>
          </a:xfrm>
          <a:prstGeom prst="rect">
            <a:avLst/>
          </a:prstGeom>
          <a:solidFill>
            <a:srgbClr val="AB32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31"/>
          <p:cNvSpPr/>
          <p:nvPr/>
        </p:nvSpPr>
        <p:spPr>
          <a:xfrm>
            <a:off x="6733288" y="0"/>
            <a:ext cx="1006500" cy="2959800"/>
          </a:xfrm>
          <a:prstGeom prst="rect">
            <a:avLst/>
          </a:prstGeom>
          <a:solidFill>
            <a:srgbClr val="027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31"/>
          <p:cNvSpPr/>
          <p:nvPr/>
        </p:nvSpPr>
        <p:spPr>
          <a:xfrm>
            <a:off x="6733288" y="2959787"/>
            <a:ext cx="1006500" cy="2959800"/>
          </a:xfrm>
          <a:prstGeom prst="rect">
            <a:avLst/>
          </a:prstGeom>
          <a:solidFill>
            <a:srgbClr val="0275BD">
              <a:alpha val="282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31"/>
          <p:cNvSpPr/>
          <p:nvPr/>
        </p:nvSpPr>
        <p:spPr>
          <a:xfrm>
            <a:off x="5726682" y="0"/>
            <a:ext cx="1006500" cy="2959800"/>
          </a:xfrm>
          <a:prstGeom prst="rect">
            <a:avLst/>
          </a:prstGeom>
          <a:solidFill>
            <a:srgbClr val="0275BD">
              <a:alpha val="552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ackground 2">
    <p:spTree>
      <p:nvGrpSpPr>
        <p:cNvPr id="228" name="Shape 228"/>
        <p:cNvGrpSpPr/>
        <p:nvPr/>
      </p:nvGrpSpPr>
      <p:grpSpPr>
        <a:xfrm>
          <a:off x="0" y="0"/>
          <a:ext cx="0" cy="0"/>
          <a:chOff x="0" y="0"/>
          <a:chExt cx="0" cy="0"/>
        </a:xfrm>
      </p:grpSpPr>
      <p:sp>
        <p:nvSpPr>
          <p:cNvPr id="229" name="Google Shape;229;p32"/>
          <p:cNvSpPr/>
          <p:nvPr/>
        </p:nvSpPr>
        <p:spPr>
          <a:xfrm rot="10800000">
            <a:off x="4780229" y="-305998"/>
            <a:ext cx="3600193" cy="7831895"/>
          </a:xfrm>
          <a:custGeom>
            <a:rect b="b" l="l" r="r" t="t"/>
            <a:pathLst>
              <a:path extrusionOk="0" h="207015" w="279844">
                <a:moveTo>
                  <a:pt x="0" y="0"/>
                </a:moveTo>
                <a:lnTo>
                  <a:pt x="0" y="207015"/>
                </a:lnTo>
                <a:lnTo>
                  <a:pt x="279843" y="207015"/>
                </a:lnTo>
                <a:cubicBezTo>
                  <a:pt x="274582" y="202324"/>
                  <a:pt x="268941" y="198204"/>
                  <a:pt x="262856" y="194655"/>
                </a:cubicBezTo>
                <a:cubicBezTo>
                  <a:pt x="241179" y="182104"/>
                  <a:pt x="216332" y="176400"/>
                  <a:pt x="192246" y="169491"/>
                </a:cubicBezTo>
                <a:cubicBezTo>
                  <a:pt x="168160" y="162645"/>
                  <a:pt x="143630" y="153962"/>
                  <a:pt x="125248" y="136911"/>
                </a:cubicBezTo>
                <a:cubicBezTo>
                  <a:pt x="98436" y="112001"/>
                  <a:pt x="89055" y="73590"/>
                  <a:pt x="66744" y="44623"/>
                </a:cubicBezTo>
                <a:cubicBezTo>
                  <a:pt x="49884" y="22945"/>
                  <a:pt x="26495" y="7289"/>
                  <a:pt x="0" y="0"/>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32"/>
          <p:cNvSpPr/>
          <p:nvPr/>
        </p:nvSpPr>
        <p:spPr>
          <a:xfrm>
            <a:off x="-945181" y="5309671"/>
            <a:ext cx="3600193" cy="7831895"/>
          </a:xfrm>
          <a:custGeom>
            <a:rect b="b" l="l" r="r" t="t"/>
            <a:pathLst>
              <a:path extrusionOk="0" h="207015" w="279844">
                <a:moveTo>
                  <a:pt x="0" y="0"/>
                </a:moveTo>
                <a:lnTo>
                  <a:pt x="0" y="207015"/>
                </a:lnTo>
                <a:lnTo>
                  <a:pt x="279843" y="207015"/>
                </a:lnTo>
                <a:cubicBezTo>
                  <a:pt x="274582" y="202324"/>
                  <a:pt x="268941" y="198204"/>
                  <a:pt x="262856" y="194655"/>
                </a:cubicBezTo>
                <a:cubicBezTo>
                  <a:pt x="241179" y="182104"/>
                  <a:pt x="216332" y="176400"/>
                  <a:pt x="192246" y="169491"/>
                </a:cubicBezTo>
                <a:cubicBezTo>
                  <a:pt x="168160" y="162645"/>
                  <a:pt x="143630" y="153962"/>
                  <a:pt x="125248" y="136911"/>
                </a:cubicBezTo>
                <a:cubicBezTo>
                  <a:pt x="98436" y="112001"/>
                  <a:pt x="89055" y="73590"/>
                  <a:pt x="66744" y="44623"/>
                </a:cubicBezTo>
                <a:cubicBezTo>
                  <a:pt x="49884" y="22945"/>
                  <a:pt x="26495" y="7289"/>
                  <a:pt x="0" y="0"/>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31" name="Google Shape;231;p32"/>
          <p:cNvCxnSpPr/>
          <p:nvPr/>
        </p:nvCxnSpPr>
        <p:spPr>
          <a:xfrm>
            <a:off x="2516897" y="2247902"/>
            <a:ext cx="2706300" cy="0"/>
          </a:xfrm>
          <a:prstGeom prst="straightConnector1">
            <a:avLst/>
          </a:prstGeom>
          <a:noFill/>
          <a:ln cap="flat" cmpd="sng" w="19050">
            <a:solidFill>
              <a:srgbClr val="222222"/>
            </a:solidFill>
            <a:prstDash val="solid"/>
            <a:round/>
            <a:headEnd len="sm" w="sm" type="none"/>
            <a:tailEnd len="sm" w="sm" type="none"/>
          </a:ln>
        </p:spPr>
      </p:cxnSp>
      <p:sp>
        <p:nvSpPr>
          <p:cNvPr id="232" name="Google Shape;232;p32"/>
          <p:cNvSpPr txBox="1"/>
          <p:nvPr>
            <p:ph type="ctrTitle"/>
          </p:nvPr>
        </p:nvSpPr>
        <p:spPr>
          <a:xfrm>
            <a:off x="47105" y="1157040"/>
            <a:ext cx="7645800" cy="1007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AB3275"/>
              </a:buClr>
              <a:buSzPts val="2800"/>
              <a:buNone/>
              <a:defRPr>
                <a:solidFill>
                  <a:srgbClr val="AB3275"/>
                </a:solidFill>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 design 1 2">
  <p:cSld name="Quote Right">
    <p:spTree>
      <p:nvGrpSpPr>
        <p:cNvPr id="233" name="Shape 233"/>
        <p:cNvGrpSpPr/>
        <p:nvPr/>
      </p:nvGrpSpPr>
      <p:grpSpPr>
        <a:xfrm>
          <a:off x="0" y="0"/>
          <a:ext cx="0" cy="0"/>
          <a:chOff x="0" y="0"/>
          <a:chExt cx="0" cy="0"/>
        </a:xfrm>
      </p:grpSpPr>
      <p:sp>
        <p:nvSpPr>
          <p:cNvPr id="234" name="Google Shape;234;p33"/>
          <p:cNvSpPr/>
          <p:nvPr/>
        </p:nvSpPr>
        <p:spPr>
          <a:xfrm flipH="1" rot="5400000">
            <a:off x="2341239" y="5974488"/>
            <a:ext cx="6382500" cy="2775900"/>
          </a:xfrm>
          <a:prstGeom prst="wedgeRectCallout">
            <a:avLst>
              <a:gd fmla="val -20833" name="adj1"/>
              <a:gd fmla="val 62500" name="adj2"/>
            </a:avLst>
          </a:prstGeom>
          <a:gradFill>
            <a:gsLst>
              <a:gs pos="0">
                <a:srgbClr val="AB3275"/>
              </a:gs>
              <a:gs pos="100000">
                <a:srgbClr val="0275BD"/>
              </a:gs>
            </a:gsLst>
            <a:lin ang="8100019"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33"/>
          <p:cNvSpPr txBox="1"/>
          <p:nvPr>
            <p:ph idx="1" type="subTitle"/>
          </p:nvPr>
        </p:nvSpPr>
        <p:spPr>
          <a:xfrm flipH="1">
            <a:off x="4448924" y="5056651"/>
            <a:ext cx="2163900" cy="4641900"/>
          </a:xfrm>
          <a:prstGeom prst="rect">
            <a:avLst/>
          </a:prstGeom>
          <a:noFill/>
          <a:ln>
            <a:noFill/>
          </a:ln>
        </p:spPr>
        <p:txBody>
          <a:bodyPr anchorCtr="1" anchor="ctr" bIns="91425" lIns="91425" spcFirstLastPara="1" rIns="91425" wrap="square" tIns="91425">
            <a:noAutofit/>
          </a:bodyPr>
          <a:lstStyle>
            <a:lvl1pPr lvl="0" rtl="0" algn="r">
              <a:lnSpc>
                <a:spcPct val="100000"/>
              </a:lnSpc>
              <a:spcBef>
                <a:spcPts val="0"/>
              </a:spcBef>
              <a:spcAft>
                <a:spcPts val="0"/>
              </a:spcAft>
              <a:buClr>
                <a:srgbClr val="F3F3F3"/>
              </a:buClr>
              <a:buSzPts val="1200"/>
              <a:buNone/>
              <a:defRPr>
                <a:solidFill>
                  <a:srgbClr val="F3F3F3"/>
                </a:solidFill>
              </a:defRPr>
            </a:lvl1pPr>
            <a:lvl2pPr lvl="1" rtl="0" algn="l">
              <a:lnSpc>
                <a:spcPct val="100000"/>
              </a:lnSpc>
              <a:spcBef>
                <a:spcPts val="0"/>
              </a:spcBef>
              <a:spcAft>
                <a:spcPts val="0"/>
              </a:spcAft>
              <a:buClr>
                <a:srgbClr val="FFFFFF"/>
              </a:buClr>
              <a:buSzPts val="1200"/>
              <a:buNone/>
              <a:defRPr>
                <a:solidFill>
                  <a:srgbClr val="FFFFFF"/>
                </a:solidFill>
              </a:defRPr>
            </a:lvl2pPr>
            <a:lvl3pPr lvl="2" rtl="0" algn="l">
              <a:lnSpc>
                <a:spcPct val="100000"/>
              </a:lnSpc>
              <a:spcBef>
                <a:spcPts val="0"/>
              </a:spcBef>
              <a:spcAft>
                <a:spcPts val="0"/>
              </a:spcAft>
              <a:buClr>
                <a:srgbClr val="FFFFFF"/>
              </a:buClr>
              <a:buSzPts val="1200"/>
              <a:buNone/>
              <a:defRPr>
                <a:solidFill>
                  <a:srgbClr val="FFFFFF"/>
                </a:solidFill>
              </a:defRPr>
            </a:lvl3pPr>
            <a:lvl4pPr lvl="3" rtl="0" algn="l">
              <a:lnSpc>
                <a:spcPct val="100000"/>
              </a:lnSpc>
              <a:spcBef>
                <a:spcPts val="0"/>
              </a:spcBef>
              <a:spcAft>
                <a:spcPts val="0"/>
              </a:spcAft>
              <a:buClr>
                <a:srgbClr val="FFFFFF"/>
              </a:buClr>
              <a:buSzPts val="1200"/>
              <a:buNone/>
              <a:defRPr>
                <a:solidFill>
                  <a:srgbClr val="FFFFFF"/>
                </a:solidFill>
              </a:defRPr>
            </a:lvl4pPr>
            <a:lvl5pPr lvl="4" rtl="0" algn="l">
              <a:lnSpc>
                <a:spcPct val="100000"/>
              </a:lnSpc>
              <a:spcBef>
                <a:spcPts val="0"/>
              </a:spcBef>
              <a:spcAft>
                <a:spcPts val="0"/>
              </a:spcAft>
              <a:buClr>
                <a:srgbClr val="FFFFFF"/>
              </a:buClr>
              <a:buSzPts val="1200"/>
              <a:buNone/>
              <a:defRPr>
                <a:solidFill>
                  <a:srgbClr val="FFFFFF"/>
                </a:solidFill>
              </a:defRPr>
            </a:lvl5pPr>
            <a:lvl6pPr lvl="5" rtl="0" algn="l">
              <a:lnSpc>
                <a:spcPct val="100000"/>
              </a:lnSpc>
              <a:spcBef>
                <a:spcPts val="0"/>
              </a:spcBef>
              <a:spcAft>
                <a:spcPts val="0"/>
              </a:spcAft>
              <a:buClr>
                <a:srgbClr val="FFFFFF"/>
              </a:buClr>
              <a:buSzPts val="1200"/>
              <a:buNone/>
              <a:defRPr>
                <a:solidFill>
                  <a:srgbClr val="FFFFFF"/>
                </a:solidFill>
              </a:defRPr>
            </a:lvl6pPr>
            <a:lvl7pPr lvl="6" rtl="0" algn="l">
              <a:lnSpc>
                <a:spcPct val="100000"/>
              </a:lnSpc>
              <a:spcBef>
                <a:spcPts val="0"/>
              </a:spcBef>
              <a:spcAft>
                <a:spcPts val="0"/>
              </a:spcAft>
              <a:buClr>
                <a:srgbClr val="FFFFFF"/>
              </a:buClr>
              <a:buSzPts val="1200"/>
              <a:buNone/>
              <a:defRPr>
                <a:solidFill>
                  <a:srgbClr val="FFFFFF"/>
                </a:solidFill>
              </a:defRPr>
            </a:lvl7pPr>
            <a:lvl8pPr lvl="7" rtl="0" algn="l">
              <a:lnSpc>
                <a:spcPct val="100000"/>
              </a:lnSpc>
              <a:spcBef>
                <a:spcPts val="0"/>
              </a:spcBef>
              <a:spcAft>
                <a:spcPts val="0"/>
              </a:spcAft>
              <a:buClr>
                <a:srgbClr val="FFFFFF"/>
              </a:buClr>
              <a:buSzPts val="1200"/>
              <a:buNone/>
              <a:defRPr>
                <a:solidFill>
                  <a:srgbClr val="FFFFFF"/>
                </a:solidFill>
              </a:defRPr>
            </a:lvl8pPr>
            <a:lvl9pPr lvl="8" rtl="0" algn="l">
              <a:lnSpc>
                <a:spcPct val="100000"/>
              </a:lnSpc>
              <a:spcBef>
                <a:spcPts val="0"/>
              </a:spcBef>
              <a:spcAft>
                <a:spcPts val="0"/>
              </a:spcAft>
              <a:buClr>
                <a:srgbClr val="FFFFFF"/>
              </a:buClr>
              <a:buSzPts val="1200"/>
              <a:buNone/>
              <a:defRPr>
                <a:solidFill>
                  <a:srgbClr val="FFFFFF"/>
                </a:solidFill>
              </a:defRPr>
            </a:lvl9pPr>
          </a:lstStyle>
          <a:p/>
        </p:txBody>
      </p:sp>
      <p:sp>
        <p:nvSpPr>
          <p:cNvPr id="236" name="Google Shape;236;p33"/>
          <p:cNvSpPr txBox="1"/>
          <p:nvPr>
            <p:ph type="ctrTitle"/>
          </p:nvPr>
        </p:nvSpPr>
        <p:spPr>
          <a:xfrm>
            <a:off x="47105" y="1157040"/>
            <a:ext cx="7645800" cy="1007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AB3275"/>
              </a:buClr>
              <a:buSzPts val="2800"/>
              <a:buNone/>
              <a:defRPr>
                <a:solidFill>
                  <a:srgbClr val="AB3275"/>
                </a:solidFill>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cxnSp>
        <p:nvCxnSpPr>
          <p:cNvPr id="237" name="Google Shape;237;p33"/>
          <p:cNvCxnSpPr/>
          <p:nvPr/>
        </p:nvCxnSpPr>
        <p:spPr>
          <a:xfrm>
            <a:off x="2516897" y="2247902"/>
            <a:ext cx="2706300" cy="0"/>
          </a:xfrm>
          <a:prstGeom prst="straightConnector1">
            <a:avLst/>
          </a:prstGeom>
          <a:noFill/>
          <a:ln cap="flat" cmpd="sng" w="19050">
            <a:solidFill>
              <a:srgbClr val="434343"/>
            </a:solidFill>
            <a:prstDash val="solid"/>
            <a:round/>
            <a:headEnd len="sm" w="sm" type="none"/>
            <a:tailEnd len="sm" w="sm"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2">
  <p:cSld name="1_Three columns 4">
    <p:spTree>
      <p:nvGrpSpPr>
        <p:cNvPr id="238" name="Shape 238"/>
        <p:cNvGrpSpPr/>
        <p:nvPr/>
      </p:nvGrpSpPr>
      <p:grpSpPr>
        <a:xfrm>
          <a:off x="0" y="0"/>
          <a:ext cx="0" cy="0"/>
          <a:chOff x="0" y="0"/>
          <a:chExt cx="0" cy="0"/>
        </a:xfrm>
      </p:grpSpPr>
      <p:sp>
        <p:nvSpPr>
          <p:cNvPr id="239" name="Google Shape;239;p34"/>
          <p:cNvSpPr/>
          <p:nvPr/>
        </p:nvSpPr>
        <p:spPr>
          <a:xfrm>
            <a:off x="416372" y="3238356"/>
            <a:ext cx="342600" cy="10071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34"/>
          <p:cNvSpPr/>
          <p:nvPr/>
        </p:nvSpPr>
        <p:spPr>
          <a:xfrm>
            <a:off x="1006996" y="3880753"/>
            <a:ext cx="92099" cy="263936"/>
          </a:xfrm>
          <a:custGeom>
            <a:rect b="b" l="l" r="r" t="t"/>
            <a:pathLst>
              <a:path extrusionOk="0" h="3569" w="3627">
                <a:moveTo>
                  <a:pt x="1814" y="1"/>
                </a:moveTo>
                <a:cubicBezTo>
                  <a:pt x="842" y="1"/>
                  <a:pt x="1" y="784"/>
                  <a:pt x="1" y="1814"/>
                </a:cubicBezTo>
                <a:cubicBezTo>
                  <a:pt x="1" y="2786"/>
                  <a:pt x="842" y="3569"/>
                  <a:pt x="1814" y="3569"/>
                </a:cubicBezTo>
                <a:cubicBezTo>
                  <a:pt x="2786" y="3569"/>
                  <a:pt x="3627" y="2786"/>
                  <a:pt x="3627" y="1814"/>
                </a:cubicBezTo>
                <a:cubicBezTo>
                  <a:pt x="3627" y="784"/>
                  <a:pt x="2786" y="1"/>
                  <a:pt x="181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34"/>
          <p:cNvSpPr txBox="1"/>
          <p:nvPr>
            <p:ph type="ctrTitle"/>
          </p:nvPr>
        </p:nvSpPr>
        <p:spPr>
          <a:xfrm>
            <a:off x="47105" y="1157040"/>
            <a:ext cx="7645800" cy="1007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AB3275"/>
              </a:buClr>
              <a:buSzPts val="2800"/>
              <a:buNone/>
              <a:defRPr>
                <a:solidFill>
                  <a:srgbClr val="AB3275"/>
                </a:solidFill>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cxnSp>
        <p:nvCxnSpPr>
          <p:cNvPr id="242" name="Google Shape;242;p34"/>
          <p:cNvCxnSpPr/>
          <p:nvPr/>
        </p:nvCxnSpPr>
        <p:spPr>
          <a:xfrm>
            <a:off x="2516897" y="2247902"/>
            <a:ext cx="2706300" cy="0"/>
          </a:xfrm>
          <a:prstGeom prst="straightConnector1">
            <a:avLst/>
          </a:prstGeom>
          <a:noFill/>
          <a:ln cap="flat" cmpd="sng" w="19050">
            <a:solidFill>
              <a:srgbClr val="434343"/>
            </a:solidFill>
            <a:prstDash val="solid"/>
            <a:round/>
            <a:headEnd len="sm" w="sm" type="none"/>
            <a:tailEnd len="sm" w="sm" type="none"/>
          </a:ln>
        </p:spPr>
      </p:cxnSp>
      <p:grpSp>
        <p:nvGrpSpPr>
          <p:cNvPr id="243" name="Google Shape;243;p34"/>
          <p:cNvGrpSpPr/>
          <p:nvPr/>
        </p:nvGrpSpPr>
        <p:grpSpPr>
          <a:xfrm>
            <a:off x="230830" y="10376527"/>
            <a:ext cx="640640" cy="1902453"/>
            <a:chOff x="-1042825" y="1873925"/>
            <a:chExt cx="948675" cy="958125"/>
          </a:xfrm>
        </p:grpSpPr>
        <p:sp>
          <p:nvSpPr>
            <p:cNvPr id="244" name="Google Shape;244;p34"/>
            <p:cNvSpPr/>
            <p:nvPr/>
          </p:nvSpPr>
          <p:spPr>
            <a:xfrm>
              <a:off x="-1042825" y="187392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34"/>
            <p:cNvSpPr/>
            <p:nvPr/>
          </p:nvSpPr>
          <p:spPr>
            <a:xfrm>
              <a:off x="-768400" y="187392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34"/>
            <p:cNvSpPr/>
            <p:nvPr/>
          </p:nvSpPr>
          <p:spPr>
            <a:xfrm>
              <a:off x="-493975" y="187392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34"/>
            <p:cNvSpPr/>
            <p:nvPr/>
          </p:nvSpPr>
          <p:spPr>
            <a:xfrm>
              <a:off x="-219550" y="187392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34"/>
            <p:cNvSpPr/>
            <p:nvPr/>
          </p:nvSpPr>
          <p:spPr>
            <a:xfrm>
              <a:off x="-1042825" y="215150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34"/>
            <p:cNvSpPr/>
            <p:nvPr/>
          </p:nvSpPr>
          <p:spPr>
            <a:xfrm>
              <a:off x="-1042825" y="242907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34"/>
            <p:cNvSpPr/>
            <p:nvPr/>
          </p:nvSpPr>
          <p:spPr>
            <a:xfrm>
              <a:off x="-1042825" y="270665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34"/>
            <p:cNvSpPr/>
            <p:nvPr/>
          </p:nvSpPr>
          <p:spPr>
            <a:xfrm>
              <a:off x="-768400" y="215150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34"/>
            <p:cNvSpPr/>
            <p:nvPr/>
          </p:nvSpPr>
          <p:spPr>
            <a:xfrm>
              <a:off x="-493975" y="215150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34"/>
            <p:cNvSpPr/>
            <p:nvPr/>
          </p:nvSpPr>
          <p:spPr>
            <a:xfrm>
              <a:off x="-219550" y="215150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34"/>
            <p:cNvSpPr/>
            <p:nvPr/>
          </p:nvSpPr>
          <p:spPr>
            <a:xfrm>
              <a:off x="-768400" y="242907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34"/>
            <p:cNvSpPr/>
            <p:nvPr/>
          </p:nvSpPr>
          <p:spPr>
            <a:xfrm>
              <a:off x="-493975" y="242907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34"/>
            <p:cNvSpPr/>
            <p:nvPr/>
          </p:nvSpPr>
          <p:spPr>
            <a:xfrm>
              <a:off x="-219550" y="242907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34"/>
            <p:cNvSpPr/>
            <p:nvPr/>
          </p:nvSpPr>
          <p:spPr>
            <a:xfrm>
              <a:off x="-768400" y="270665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34"/>
            <p:cNvSpPr/>
            <p:nvPr/>
          </p:nvSpPr>
          <p:spPr>
            <a:xfrm>
              <a:off x="-493975" y="270665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34"/>
            <p:cNvSpPr/>
            <p:nvPr/>
          </p:nvSpPr>
          <p:spPr>
            <a:xfrm>
              <a:off x="-219550" y="270665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0" name="Google Shape;260;p34"/>
          <p:cNvSpPr/>
          <p:nvPr/>
        </p:nvSpPr>
        <p:spPr>
          <a:xfrm>
            <a:off x="0" y="0"/>
            <a:ext cx="581100" cy="1708500"/>
          </a:xfrm>
          <a:prstGeom prst="rect">
            <a:avLst/>
          </a:prstGeom>
          <a:solidFill>
            <a:srgbClr val="AB32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34"/>
          <p:cNvSpPr/>
          <p:nvPr/>
        </p:nvSpPr>
        <p:spPr>
          <a:xfrm>
            <a:off x="580966" y="0"/>
            <a:ext cx="581100" cy="1708500"/>
          </a:xfrm>
          <a:prstGeom prst="rect">
            <a:avLst/>
          </a:prstGeom>
          <a:solidFill>
            <a:srgbClr val="AB3275">
              <a:alpha val="529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34"/>
          <p:cNvSpPr/>
          <p:nvPr/>
        </p:nvSpPr>
        <p:spPr>
          <a:xfrm>
            <a:off x="0" y="1708249"/>
            <a:ext cx="581100" cy="1708500"/>
          </a:xfrm>
          <a:prstGeom prst="rect">
            <a:avLst/>
          </a:prstGeom>
          <a:solidFill>
            <a:srgbClr val="AB3275">
              <a:alpha val="305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34"/>
          <p:cNvSpPr/>
          <p:nvPr/>
        </p:nvSpPr>
        <p:spPr>
          <a:xfrm>
            <a:off x="1161973" y="1708249"/>
            <a:ext cx="285600" cy="840000"/>
          </a:xfrm>
          <a:prstGeom prst="rect">
            <a:avLst/>
          </a:prstGeom>
          <a:solidFill>
            <a:srgbClr val="AB3275">
              <a:alpha val="305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34"/>
          <p:cNvSpPr/>
          <p:nvPr/>
        </p:nvSpPr>
        <p:spPr>
          <a:xfrm>
            <a:off x="7158992" y="11093227"/>
            <a:ext cx="581100" cy="1708500"/>
          </a:xfrm>
          <a:prstGeom prst="rect">
            <a:avLst/>
          </a:prstGeom>
          <a:solidFill>
            <a:srgbClr val="027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34"/>
          <p:cNvSpPr/>
          <p:nvPr/>
        </p:nvSpPr>
        <p:spPr>
          <a:xfrm>
            <a:off x="7158992" y="9439908"/>
            <a:ext cx="581100" cy="1708500"/>
          </a:xfrm>
          <a:prstGeom prst="rect">
            <a:avLst/>
          </a:prstGeom>
          <a:solidFill>
            <a:srgbClr val="0275BD">
              <a:alpha val="282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8">
    <p:spTree>
      <p:nvGrpSpPr>
        <p:cNvPr id="266" name="Shape 266"/>
        <p:cNvGrpSpPr/>
        <p:nvPr/>
      </p:nvGrpSpPr>
      <p:grpSpPr>
        <a:xfrm>
          <a:off x="0" y="0"/>
          <a:ext cx="0" cy="0"/>
          <a:chOff x="0" y="0"/>
          <a:chExt cx="0" cy="0"/>
        </a:xfrm>
      </p:grpSpPr>
      <p:sp>
        <p:nvSpPr>
          <p:cNvPr id="267" name="Google Shape;267;p35"/>
          <p:cNvSpPr/>
          <p:nvPr/>
        </p:nvSpPr>
        <p:spPr>
          <a:xfrm rot="10800000">
            <a:off x="-103900" y="-339411"/>
            <a:ext cx="3747004" cy="7934624"/>
          </a:xfrm>
          <a:custGeom>
            <a:rect b="b" l="l" r="r" t="t"/>
            <a:pathLst>
              <a:path extrusionOk="0" h="31998" w="44430">
                <a:moveTo>
                  <a:pt x="40231" y="1"/>
                </a:moveTo>
                <a:cubicBezTo>
                  <a:pt x="38589" y="1"/>
                  <a:pt x="36930" y="353"/>
                  <a:pt x="35422" y="1000"/>
                </a:cubicBezTo>
                <a:cubicBezTo>
                  <a:pt x="32332" y="2320"/>
                  <a:pt x="29794" y="4800"/>
                  <a:pt x="27981" y="7643"/>
                </a:cubicBezTo>
                <a:cubicBezTo>
                  <a:pt x="26298" y="10181"/>
                  <a:pt x="25021" y="13140"/>
                  <a:pt x="22483" y="14780"/>
                </a:cubicBezTo>
                <a:cubicBezTo>
                  <a:pt x="20612" y="15925"/>
                  <a:pt x="18378" y="16172"/>
                  <a:pt x="16260" y="16535"/>
                </a:cubicBezTo>
                <a:cubicBezTo>
                  <a:pt x="13664" y="16955"/>
                  <a:pt x="11068" y="17434"/>
                  <a:pt x="8645" y="18464"/>
                </a:cubicBezTo>
                <a:cubicBezTo>
                  <a:pt x="6223" y="19436"/>
                  <a:pt x="3931" y="21002"/>
                  <a:pt x="2423" y="23178"/>
                </a:cubicBezTo>
                <a:cubicBezTo>
                  <a:pt x="667" y="25716"/>
                  <a:pt x="116" y="28922"/>
                  <a:pt x="0" y="31997"/>
                </a:cubicBezTo>
                <a:lnTo>
                  <a:pt x="43515" y="31997"/>
                </a:lnTo>
                <a:cubicBezTo>
                  <a:pt x="43994" y="31997"/>
                  <a:pt x="44429" y="31576"/>
                  <a:pt x="44429" y="31098"/>
                </a:cubicBezTo>
                <a:lnTo>
                  <a:pt x="44429" y="869"/>
                </a:lnTo>
                <a:cubicBezTo>
                  <a:pt x="43122" y="277"/>
                  <a:pt x="41683" y="1"/>
                  <a:pt x="40231" y="1"/>
                </a:cubicBezTo>
                <a:close/>
              </a:path>
            </a:pathLst>
          </a:custGeom>
          <a:solidFill>
            <a:srgbClr val="015D97">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35"/>
          <p:cNvSpPr/>
          <p:nvPr/>
        </p:nvSpPr>
        <p:spPr>
          <a:xfrm>
            <a:off x="997609" y="7934889"/>
            <a:ext cx="91228" cy="263945"/>
          </a:xfrm>
          <a:custGeom>
            <a:rect b="b" l="l" r="r" t="t"/>
            <a:pathLst>
              <a:path extrusionOk="0" h="3569" w="3627">
                <a:moveTo>
                  <a:pt x="1814" y="1"/>
                </a:moveTo>
                <a:cubicBezTo>
                  <a:pt x="842" y="1"/>
                  <a:pt x="1" y="784"/>
                  <a:pt x="1" y="1814"/>
                </a:cubicBezTo>
                <a:cubicBezTo>
                  <a:pt x="1" y="2786"/>
                  <a:pt x="842" y="3569"/>
                  <a:pt x="1814" y="3569"/>
                </a:cubicBezTo>
                <a:cubicBezTo>
                  <a:pt x="2786" y="3569"/>
                  <a:pt x="3627" y="2786"/>
                  <a:pt x="3627" y="1814"/>
                </a:cubicBezTo>
                <a:cubicBezTo>
                  <a:pt x="3627" y="784"/>
                  <a:pt x="2786" y="1"/>
                  <a:pt x="1814" y="1"/>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35"/>
          <p:cNvSpPr/>
          <p:nvPr/>
        </p:nvSpPr>
        <p:spPr>
          <a:xfrm>
            <a:off x="667244" y="8937269"/>
            <a:ext cx="54757" cy="165289"/>
          </a:xfrm>
          <a:custGeom>
            <a:rect b="b" l="l" r="r" t="t"/>
            <a:pathLst>
              <a:path extrusionOk="0" h="2235" w="2177">
                <a:moveTo>
                  <a:pt x="1089" y="0"/>
                </a:moveTo>
                <a:cubicBezTo>
                  <a:pt x="494" y="0"/>
                  <a:pt x="1" y="537"/>
                  <a:pt x="1" y="1146"/>
                </a:cubicBezTo>
                <a:cubicBezTo>
                  <a:pt x="1" y="1755"/>
                  <a:pt x="494" y="2234"/>
                  <a:pt x="1089" y="2234"/>
                </a:cubicBezTo>
                <a:cubicBezTo>
                  <a:pt x="1698" y="2234"/>
                  <a:pt x="2177" y="1755"/>
                  <a:pt x="2177" y="1146"/>
                </a:cubicBezTo>
                <a:cubicBezTo>
                  <a:pt x="2177" y="537"/>
                  <a:pt x="1698" y="0"/>
                  <a:pt x="1089" y="0"/>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35"/>
          <p:cNvSpPr/>
          <p:nvPr/>
        </p:nvSpPr>
        <p:spPr>
          <a:xfrm>
            <a:off x="6322502" y="8738489"/>
            <a:ext cx="76756" cy="222072"/>
          </a:xfrm>
          <a:custGeom>
            <a:rect b="b" l="l" r="r" t="t"/>
            <a:pathLst>
              <a:path extrusionOk="0" h="3569" w="3627">
                <a:moveTo>
                  <a:pt x="1814" y="1"/>
                </a:moveTo>
                <a:cubicBezTo>
                  <a:pt x="842" y="1"/>
                  <a:pt x="1" y="784"/>
                  <a:pt x="1" y="1814"/>
                </a:cubicBezTo>
                <a:cubicBezTo>
                  <a:pt x="1" y="2786"/>
                  <a:pt x="842" y="3569"/>
                  <a:pt x="1814" y="3569"/>
                </a:cubicBezTo>
                <a:cubicBezTo>
                  <a:pt x="2786" y="3569"/>
                  <a:pt x="3627" y="2786"/>
                  <a:pt x="3627" y="1814"/>
                </a:cubicBezTo>
                <a:cubicBezTo>
                  <a:pt x="3627" y="784"/>
                  <a:pt x="2786" y="1"/>
                  <a:pt x="1814" y="1"/>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35"/>
          <p:cNvSpPr/>
          <p:nvPr/>
        </p:nvSpPr>
        <p:spPr>
          <a:xfrm>
            <a:off x="6654589" y="7902596"/>
            <a:ext cx="46071" cy="139067"/>
          </a:xfrm>
          <a:custGeom>
            <a:rect b="b" l="l" r="r" t="t"/>
            <a:pathLst>
              <a:path extrusionOk="0" h="2235" w="2177">
                <a:moveTo>
                  <a:pt x="1089" y="0"/>
                </a:moveTo>
                <a:cubicBezTo>
                  <a:pt x="494" y="0"/>
                  <a:pt x="1" y="537"/>
                  <a:pt x="1" y="1146"/>
                </a:cubicBezTo>
                <a:cubicBezTo>
                  <a:pt x="1" y="1755"/>
                  <a:pt x="494" y="2234"/>
                  <a:pt x="1089" y="2234"/>
                </a:cubicBezTo>
                <a:cubicBezTo>
                  <a:pt x="1698" y="2234"/>
                  <a:pt x="2177" y="1755"/>
                  <a:pt x="2177" y="1146"/>
                </a:cubicBezTo>
                <a:cubicBezTo>
                  <a:pt x="2177" y="537"/>
                  <a:pt x="1698" y="0"/>
                  <a:pt x="1089" y="0"/>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35"/>
          <p:cNvSpPr txBox="1"/>
          <p:nvPr>
            <p:ph type="ctrTitle"/>
          </p:nvPr>
        </p:nvSpPr>
        <p:spPr>
          <a:xfrm>
            <a:off x="47105" y="1157040"/>
            <a:ext cx="7645800" cy="1007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cxnSp>
        <p:nvCxnSpPr>
          <p:cNvPr id="273" name="Google Shape;273;p35"/>
          <p:cNvCxnSpPr/>
          <p:nvPr/>
        </p:nvCxnSpPr>
        <p:spPr>
          <a:xfrm>
            <a:off x="2516897" y="2247902"/>
            <a:ext cx="2706300" cy="0"/>
          </a:xfrm>
          <a:prstGeom prst="straightConnector1">
            <a:avLst/>
          </a:prstGeom>
          <a:noFill/>
          <a:ln cap="flat" cmpd="sng" w="19050">
            <a:solidFill>
              <a:srgbClr val="434343"/>
            </a:solidFill>
            <a:prstDash val="solid"/>
            <a:round/>
            <a:headEnd len="sm" w="sm" type="none"/>
            <a:tailEnd len="sm" w="sm" type="none"/>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3">
  <p:cSld name="1_Three columns 4 2">
    <p:spTree>
      <p:nvGrpSpPr>
        <p:cNvPr id="274" name="Shape 274"/>
        <p:cNvGrpSpPr/>
        <p:nvPr/>
      </p:nvGrpSpPr>
      <p:grpSpPr>
        <a:xfrm>
          <a:off x="0" y="0"/>
          <a:ext cx="0" cy="0"/>
          <a:chOff x="0" y="0"/>
          <a:chExt cx="0" cy="0"/>
        </a:xfrm>
      </p:grpSpPr>
      <p:sp>
        <p:nvSpPr>
          <p:cNvPr id="275" name="Google Shape;275;p36"/>
          <p:cNvSpPr/>
          <p:nvPr/>
        </p:nvSpPr>
        <p:spPr>
          <a:xfrm>
            <a:off x="193847" y="2190496"/>
            <a:ext cx="135000" cy="405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36"/>
          <p:cNvSpPr/>
          <p:nvPr/>
        </p:nvSpPr>
        <p:spPr>
          <a:xfrm>
            <a:off x="1006996" y="3880753"/>
            <a:ext cx="92099" cy="263936"/>
          </a:xfrm>
          <a:custGeom>
            <a:rect b="b" l="l" r="r" t="t"/>
            <a:pathLst>
              <a:path extrusionOk="0" h="3569" w="3627">
                <a:moveTo>
                  <a:pt x="1814" y="1"/>
                </a:moveTo>
                <a:cubicBezTo>
                  <a:pt x="842" y="1"/>
                  <a:pt x="1" y="784"/>
                  <a:pt x="1" y="1814"/>
                </a:cubicBezTo>
                <a:cubicBezTo>
                  <a:pt x="1" y="2786"/>
                  <a:pt x="842" y="3569"/>
                  <a:pt x="1814" y="3569"/>
                </a:cubicBezTo>
                <a:cubicBezTo>
                  <a:pt x="2786" y="3569"/>
                  <a:pt x="3627" y="2786"/>
                  <a:pt x="3627" y="1814"/>
                </a:cubicBezTo>
                <a:cubicBezTo>
                  <a:pt x="3627" y="784"/>
                  <a:pt x="2786" y="1"/>
                  <a:pt x="181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36"/>
          <p:cNvSpPr txBox="1"/>
          <p:nvPr>
            <p:ph type="ctrTitle"/>
          </p:nvPr>
        </p:nvSpPr>
        <p:spPr>
          <a:xfrm>
            <a:off x="47105" y="1157040"/>
            <a:ext cx="7645800" cy="1007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AB3275"/>
              </a:buClr>
              <a:buSzPts val="2800"/>
              <a:buNone/>
              <a:defRPr>
                <a:solidFill>
                  <a:srgbClr val="AB3275"/>
                </a:solidFill>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cxnSp>
        <p:nvCxnSpPr>
          <p:cNvPr id="278" name="Google Shape;278;p36"/>
          <p:cNvCxnSpPr/>
          <p:nvPr/>
        </p:nvCxnSpPr>
        <p:spPr>
          <a:xfrm>
            <a:off x="2516897" y="2247902"/>
            <a:ext cx="2706300" cy="0"/>
          </a:xfrm>
          <a:prstGeom prst="straightConnector1">
            <a:avLst/>
          </a:prstGeom>
          <a:noFill/>
          <a:ln cap="flat" cmpd="sng" w="19050">
            <a:solidFill>
              <a:srgbClr val="434343"/>
            </a:solidFill>
            <a:prstDash val="solid"/>
            <a:round/>
            <a:headEnd len="sm" w="sm" type="none"/>
            <a:tailEnd len="sm" w="sm" type="none"/>
          </a:ln>
        </p:spPr>
      </p:cxnSp>
      <p:grpSp>
        <p:nvGrpSpPr>
          <p:cNvPr id="279" name="Google Shape;279;p36"/>
          <p:cNvGrpSpPr/>
          <p:nvPr/>
        </p:nvGrpSpPr>
        <p:grpSpPr>
          <a:xfrm>
            <a:off x="248962" y="9537180"/>
            <a:ext cx="929986" cy="2761700"/>
            <a:chOff x="-1042825" y="1873925"/>
            <a:chExt cx="948675" cy="958125"/>
          </a:xfrm>
        </p:grpSpPr>
        <p:sp>
          <p:nvSpPr>
            <p:cNvPr id="280" name="Google Shape;280;p36"/>
            <p:cNvSpPr/>
            <p:nvPr/>
          </p:nvSpPr>
          <p:spPr>
            <a:xfrm>
              <a:off x="-1042825" y="187392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36"/>
            <p:cNvSpPr/>
            <p:nvPr/>
          </p:nvSpPr>
          <p:spPr>
            <a:xfrm>
              <a:off x="-768400" y="187392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36"/>
            <p:cNvSpPr/>
            <p:nvPr/>
          </p:nvSpPr>
          <p:spPr>
            <a:xfrm>
              <a:off x="-493975" y="187392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36"/>
            <p:cNvSpPr/>
            <p:nvPr/>
          </p:nvSpPr>
          <p:spPr>
            <a:xfrm>
              <a:off x="-219550" y="187392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36"/>
            <p:cNvSpPr/>
            <p:nvPr/>
          </p:nvSpPr>
          <p:spPr>
            <a:xfrm>
              <a:off x="-1042825" y="215150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36"/>
            <p:cNvSpPr/>
            <p:nvPr/>
          </p:nvSpPr>
          <p:spPr>
            <a:xfrm>
              <a:off x="-1042825" y="242907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36"/>
            <p:cNvSpPr/>
            <p:nvPr/>
          </p:nvSpPr>
          <p:spPr>
            <a:xfrm>
              <a:off x="-1042825" y="270665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36"/>
            <p:cNvSpPr/>
            <p:nvPr/>
          </p:nvSpPr>
          <p:spPr>
            <a:xfrm>
              <a:off x="-768400" y="215150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36"/>
            <p:cNvSpPr/>
            <p:nvPr/>
          </p:nvSpPr>
          <p:spPr>
            <a:xfrm>
              <a:off x="-493975" y="215150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36"/>
            <p:cNvSpPr/>
            <p:nvPr/>
          </p:nvSpPr>
          <p:spPr>
            <a:xfrm>
              <a:off x="-219550" y="215150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36"/>
            <p:cNvSpPr/>
            <p:nvPr/>
          </p:nvSpPr>
          <p:spPr>
            <a:xfrm>
              <a:off x="-768400" y="242907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36"/>
            <p:cNvSpPr/>
            <p:nvPr/>
          </p:nvSpPr>
          <p:spPr>
            <a:xfrm>
              <a:off x="-493975" y="242907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36"/>
            <p:cNvSpPr/>
            <p:nvPr/>
          </p:nvSpPr>
          <p:spPr>
            <a:xfrm>
              <a:off x="-219550" y="242907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36"/>
            <p:cNvSpPr/>
            <p:nvPr/>
          </p:nvSpPr>
          <p:spPr>
            <a:xfrm>
              <a:off x="-768400" y="270665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36"/>
            <p:cNvSpPr/>
            <p:nvPr/>
          </p:nvSpPr>
          <p:spPr>
            <a:xfrm>
              <a:off x="-493975" y="270665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36"/>
            <p:cNvSpPr/>
            <p:nvPr/>
          </p:nvSpPr>
          <p:spPr>
            <a:xfrm>
              <a:off x="-219550" y="270665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6" name="Google Shape;296;p36"/>
          <p:cNvSpPr/>
          <p:nvPr/>
        </p:nvSpPr>
        <p:spPr>
          <a:xfrm>
            <a:off x="7178259" y="0"/>
            <a:ext cx="561600" cy="1651500"/>
          </a:xfrm>
          <a:prstGeom prst="rect">
            <a:avLst/>
          </a:prstGeom>
          <a:solidFill>
            <a:srgbClr val="0275BD">
              <a:alpha val="552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36"/>
          <p:cNvSpPr/>
          <p:nvPr/>
        </p:nvSpPr>
        <p:spPr>
          <a:xfrm>
            <a:off x="6616550" y="0"/>
            <a:ext cx="561600" cy="1651500"/>
          </a:xfrm>
          <a:prstGeom prst="rect">
            <a:avLst/>
          </a:prstGeom>
          <a:solidFill>
            <a:srgbClr val="0275BD">
              <a:alpha val="282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
  <p:cSld name="CUSTOM_13_2">
    <p:spTree>
      <p:nvGrpSpPr>
        <p:cNvPr id="298" name="Shape 298"/>
        <p:cNvGrpSpPr/>
        <p:nvPr/>
      </p:nvGrpSpPr>
      <p:grpSpPr>
        <a:xfrm>
          <a:off x="0" y="0"/>
          <a:ext cx="0" cy="0"/>
          <a:chOff x="0" y="0"/>
          <a:chExt cx="0" cy="0"/>
        </a:xfrm>
      </p:grpSpPr>
      <p:sp>
        <p:nvSpPr>
          <p:cNvPr id="299" name="Google Shape;299;p37"/>
          <p:cNvSpPr txBox="1"/>
          <p:nvPr>
            <p:ph type="ctrTitle"/>
          </p:nvPr>
        </p:nvSpPr>
        <p:spPr>
          <a:xfrm>
            <a:off x="47105" y="1157040"/>
            <a:ext cx="7645800" cy="1007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AB3275"/>
              </a:buClr>
              <a:buSzPts val="2800"/>
              <a:buNone/>
              <a:defRPr>
                <a:solidFill>
                  <a:srgbClr val="AB3275"/>
                </a:solidFill>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cxnSp>
        <p:nvCxnSpPr>
          <p:cNvPr id="300" name="Google Shape;300;p37"/>
          <p:cNvCxnSpPr/>
          <p:nvPr/>
        </p:nvCxnSpPr>
        <p:spPr>
          <a:xfrm>
            <a:off x="2516897" y="2247902"/>
            <a:ext cx="2706300" cy="0"/>
          </a:xfrm>
          <a:prstGeom prst="straightConnector1">
            <a:avLst/>
          </a:prstGeom>
          <a:noFill/>
          <a:ln cap="flat" cmpd="sng" w="19050">
            <a:solidFill>
              <a:srgbClr val="434343"/>
            </a:solidFill>
            <a:prstDash val="solid"/>
            <a:round/>
            <a:headEnd len="sm" w="sm" type="none"/>
            <a:tailEnd len="sm" w="sm" type="none"/>
          </a:ln>
        </p:spPr>
      </p:cxnSp>
      <p:grpSp>
        <p:nvGrpSpPr>
          <p:cNvPr id="301" name="Google Shape;301;p37"/>
          <p:cNvGrpSpPr/>
          <p:nvPr/>
        </p:nvGrpSpPr>
        <p:grpSpPr>
          <a:xfrm>
            <a:off x="6569795" y="544408"/>
            <a:ext cx="929986" cy="2761700"/>
            <a:chOff x="-1042825" y="1873925"/>
            <a:chExt cx="948675" cy="958125"/>
          </a:xfrm>
        </p:grpSpPr>
        <p:sp>
          <p:nvSpPr>
            <p:cNvPr id="302" name="Google Shape;302;p37"/>
            <p:cNvSpPr/>
            <p:nvPr/>
          </p:nvSpPr>
          <p:spPr>
            <a:xfrm>
              <a:off x="-1042825" y="187392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37"/>
            <p:cNvSpPr/>
            <p:nvPr/>
          </p:nvSpPr>
          <p:spPr>
            <a:xfrm>
              <a:off x="-768400" y="187392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37"/>
            <p:cNvSpPr/>
            <p:nvPr/>
          </p:nvSpPr>
          <p:spPr>
            <a:xfrm>
              <a:off x="-493975" y="187392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37"/>
            <p:cNvSpPr/>
            <p:nvPr/>
          </p:nvSpPr>
          <p:spPr>
            <a:xfrm>
              <a:off x="-219550" y="187392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37"/>
            <p:cNvSpPr/>
            <p:nvPr/>
          </p:nvSpPr>
          <p:spPr>
            <a:xfrm>
              <a:off x="-1042825" y="215150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37"/>
            <p:cNvSpPr/>
            <p:nvPr/>
          </p:nvSpPr>
          <p:spPr>
            <a:xfrm>
              <a:off x="-1042825" y="242907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37"/>
            <p:cNvSpPr/>
            <p:nvPr/>
          </p:nvSpPr>
          <p:spPr>
            <a:xfrm>
              <a:off x="-1042825" y="270665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37"/>
            <p:cNvSpPr/>
            <p:nvPr/>
          </p:nvSpPr>
          <p:spPr>
            <a:xfrm>
              <a:off x="-768400" y="215150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37"/>
            <p:cNvSpPr/>
            <p:nvPr/>
          </p:nvSpPr>
          <p:spPr>
            <a:xfrm>
              <a:off x="-493975" y="215150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37"/>
            <p:cNvSpPr/>
            <p:nvPr/>
          </p:nvSpPr>
          <p:spPr>
            <a:xfrm>
              <a:off x="-219550" y="215150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37"/>
            <p:cNvSpPr/>
            <p:nvPr/>
          </p:nvSpPr>
          <p:spPr>
            <a:xfrm>
              <a:off x="-768400" y="242907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37"/>
            <p:cNvSpPr/>
            <p:nvPr/>
          </p:nvSpPr>
          <p:spPr>
            <a:xfrm>
              <a:off x="-493975" y="242907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37"/>
            <p:cNvSpPr/>
            <p:nvPr/>
          </p:nvSpPr>
          <p:spPr>
            <a:xfrm>
              <a:off x="-219550" y="2429075"/>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37"/>
            <p:cNvSpPr/>
            <p:nvPr/>
          </p:nvSpPr>
          <p:spPr>
            <a:xfrm>
              <a:off x="-768400" y="270665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37"/>
            <p:cNvSpPr/>
            <p:nvPr/>
          </p:nvSpPr>
          <p:spPr>
            <a:xfrm>
              <a:off x="-493975" y="270665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37"/>
            <p:cNvSpPr/>
            <p:nvPr/>
          </p:nvSpPr>
          <p:spPr>
            <a:xfrm>
              <a:off x="-219550" y="2706650"/>
              <a:ext cx="125400" cy="125400"/>
            </a:xfrm>
            <a:prstGeom prst="ellipse">
              <a:avLst/>
            </a:prstGeom>
            <a:solidFill>
              <a:srgbClr val="AB3275">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8" name="Google Shape;318;p37"/>
          <p:cNvSpPr/>
          <p:nvPr/>
        </p:nvSpPr>
        <p:spPr>
          <a:xfrm>
            <a:off x="0" y="0"/>
            <a:ext cx="1599600" cy="4703100"/>
          </a:xfrm>
          <a:prstGeom prst="rect">
            <a:avLst/>
          </a:prstGeom>
          <a:solidFill>
            <a:srgbClr val="0275BD">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9" name="Google Shape;319;p37"/>
          <p:cNvGrpSpPr/>
          <p:nvPr/>
        </p:nvGrpSpPr>
        <p:grpSpPr>
          <a:xfrm flipH="1">
            <a:off x="6776176" y="11384196"/>
            <a:ext cx="963786" cy="1416911"/>
            <a:chOff x="0" y="4292400"/>
            <a:chExt cx="1702200" cy="851100"/>
          </a:xfrm>
        </p:grpSpPr>
        <p:sp>
          <p:nvSpPr>
            <p:cNvPr id="320" name="Google Shape;320;p37"/>
            <p:cNvSpPr/>
            <p:nvPr/>
          </p:nvSpPr>
          <p:spPr>
            <a:xfrm>
              <a:off x="0" y="4292400"/>
              <a:ext cx="851100" cy="851100"/>
            </a:xfrm>
            <a:prstGeom prst="rect">
              <a:avLst/>
            </a:prstGeom>
            <a:solidFill>
              <a:srgbClr val="027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37"/>
            <p:cNvSpPr/>
            <p:nvPr/>
          </p:nvSpPr>
          <p:spPr>
            <a:xfrm>
              <a:off x="851100" y="4292400"/>
              <a:ext cx="851100" cy="851100"/>
            </a:xfrm>
            <a:prstGeom prst="rect">
              <a:avLst/>
            </a:prstGeom>
            <a:solidFill>
              <a:srgbClr val="0275BD">
                <a:alpha val="305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2" name="Google Shape;322;p37"/>
          <p:cNvSpPr txBox="1"/>
          <p:nvPr>
            <p:ph idx="1" type="body"/>
          </p:nvPr>
        </p:nvSpPr>
        <p:spPr>
          <a:xfrm>
            <a:off x="603608" y="6469508"/>
            <a:ext cx="3066900" cy="4860000"/>
          </a:xfrm>
          <a:prstGeom prst="rect">
            <a:avLst/>
          </a:prstGeom>
          <a:noFill/>
          <a:ln>
            <a:noFill/>
          </a:ln>
        </p:spPr>
        <p:txBody>
          <a:bodyPr anchorCtr="0" anchor="t" bIns="91425" lIns="91425" spcFirstLastPara="1" rIns="91425" wrap="square" tIns="91425">
            <a:noAutofit/>
          </a:bodyPr>
          <a:lstStyle>
            <a:lvl1pPr indent="-228600" lvl="0" marL="457200" rtl="0" algn="l">
              <a:lnSpc>
                <a:spcPct val="100000"/>
              </a:lnSpc>
              <a:spcBef>
                <a:spcPts val="0"/>
              </a:spcBef>
              <a:spcAft>
                <a:spcPts val="0"/>
              </a:spcAft>
              <a:buSzPts val="1400"/>
              <a:buFont typeface="Lato"/>
              <a:buNone/>
              <a:defRPr sz="1400">
                <a:solidFill>
                  <a:srgbClr val="345264"/>
                </a:solidFill>
                <a:latin typeface="Lato"/>
                <a:ea typeface="Lato"/>
                <a:cs typeface="Lato"/>
                <a:sym typeface="Lato"/>
              </a:defRPr>
            </a:lvl1pPr>
            <a:lvl2pPr indent="-304800" lvl="1" marL="914400" rtl="0" algn="l">
              <a:lnSpc>
                <a:spcPct val="115000"/>
              </a:lnSpc>
              <a:spcBef>
                <a:spcPts val="800"/>
              </a:spcBef>
              <a:spcAft>
                <a:spcPts val="0"/>
              </a:spcAft>
              <a:buSzPts val="1200"/>
              <a:buChar char="○"/>
              <a:defRPr sz="1200"/>
            </a:lvl2pPr>
            <a:lvl3pPr indent="-304800" lvl="2" marL="1371600" rtl="0" algn="l">
              <a:lnSpc>
                <a:spcPct val="115000"/>
              </a:lnSpc>
              <a:spcBef>
                <a:spcPts val="800"/>
              </a:spcBef>
              <a:spcAft>
                <a:spcPts val="0"/>
              </a:spcAft>
              <a:buSzPts val="1200"/>
              <a:buChar char="■"/>
              <a:defRPr sz="1200"/>
            </a:lvl3pPr>
            <a:lvl4pPr indent="-304800" lvl="3" marL="1828800" rtl="0" algn="l">
              <a:lnSpc>
                <a:spcPct val="115000"/>
              </a:lnSpc>
              <a:spcBef>
                <a:spcPts val="800"/>
              </a:spcBef>
              <a:spcAft>
                <a:spcPts val="0"/>
              </a:spcAft>
              <a:buSzPts val="1200"/>
              <a:buChar char="●"/>
              <a:defRPr sz="1200"/>
            </a:lvl4pPr>
            <a:lvl5pPr indent="-304800" lvl="4" marL="2286000" rtl="0" algn="l">
              <a:lnSpc>
                <a:spcPct val="115000"/>
              </a:lnSpc>
              <a:spcBef>
                <a:spcPts val="800"/>
              </a:spcBef>
              <a:spcAft>
                <a:spcPts val="0"/>
              </a:spcAft>
              <a:buSzPts val="1200"/>
              <a:buChar char="○"/>
              <a:defRPr sz="1200"/>
            </a:lvl5pPr>
            <a:lvl6pPr indent="-304800" lvl="5" marL="2743200" rtl="0" algn="l">
              <a:lnSpc>
                <a:spcPct val="115000"/>
              </a:lnSpc>
              <a:spcBef>
                <a:spcPts val="800"/>
              </a:spcBef>
              <a:spcAft>
                <a:spcPts val="0"/>
              </a:spcAft>
              <a:buSzPts val="1200"/>
              <a:buChar char="■"/>
              <a:defRPr sz="1200"/>
            </a:lvl6pPr>
            <a:lvl7pPr indent="-304800" lvl="6" marL="3200400" rtl="0" algn="l">
              <a:lnSpc>
                <a:spcPct val="115000"/>
              </a:lnSpc>
              <a:spcBef>
                <a:spcPts val="800"/>
              </a:spcBef>
              <a:spcAft>
                <a:spcPts val="0"/>
              </a:spcAft>
              <a:buSzPts val="1200"/>
              <a:buChar char="●"/>
              <a:defRPr sz="1200"/>
            </a:lvl7pPr>
            <a:lvl8pPr indent="-304800" lvl="7" marL="3657600" rtl="0" algn="l">
              <a:lnSpc>
                <a:spcPct val="115000"/>
              </a:lnSpc>
              <a:spcBef>
                <a:spcPts val="800"/>
              </a:spcBef>
              <a:spcAft>
                <a:spcPts val="0"/>
              </a:spcAft>
              <a:buSzPts val="1200"/>
              <a:buChar char="○"/>
              <a:defRPr sz="1200"/>
            </a:lvl8pPr>
            <a:lvl9pPr indent="-304800" lvl="8" marL="4114800" rtl="0" algn="l">
              <a:lnSpc>
                <a:spcPct val="115000"/>
              </a:lnSpc>
              <a:spcBef>
                <a:spcPts val="800"/>
              </a:spcBef>
              <a:spcAft>
                <a:spcPts val="800"/>
              </a:spcAft>
              <a:buSzPts val="1200"/>
              <a:buChar char="■"/>
              <a:defRPr sz="1200"/>
            </a:lvl9pPr>
          </a:lstStyle>
          <a:p/>
        </p:txBody>
      </p:sp>
      <p:sp>
        <p:nvSpPr>
          <p:cNvPr id="323" name="Google Shape;323;p37"/>
          <p:cNvSpPr txBox="1"/>
          <p:nvPr>
            <p:ph idx="2" type="body"/>
          </p:nvPr>
        </p:nvSpPr>
        <p:spPr>
          <a:xfrm>
            <a:off x="4069658" y="6469010"/>
            <a:ext cx="3066900" cy="4860000"/>
          </a:xfrm>
          <a:prstGeom prst="rect">
            <a:avLst/>
          </a:prstGeom>
          <a:noFill/>
          <a:ln>
            <a:noFill/>
          </a:ln>
        </p:spPr>
        <p:txBody>
          <a:bodyPr anchorCtr="0" anchor="t" bIns="91425" lIns="91425" spcFirstLastPara="1" rIns="91425" wrap="square" tIns="91425">
            <a:noAutofit/>
          </a:bodyPr>
          <a:lstStyle>
            <a:lvl1pPr indent="-228600" lvl="0" marL="457200" rtl="0" algn="l">
              <a:lnSpc>
                <a:spcPct val="100000"/>
              </a:lnSpc>
              <a:spcBef>
                <a:spcPts val="0"/>
              </a:spcBef>
              <a:spcAft>
                <a:spcPts val="0"/>
              </a:spcAft>
              <a:buSzPts val="1400"/>
              <a:buFont typeface="Lato"/>
              <a:buNone/>
              <a:defRPr sz="1400">
                <a:solidFill>
                  <a:srgbClr val="345264"/>
                </a:solidFill>
                <a:latin typeface="Lato"/>
                <a:ea typeface="Lato"/>
                <a:cs typeface="Lato"/>
                <a:sym typeface="Lato"/>
              </a:defRPr>
            </a:lvl1pPr>
            <a:lvl2pPr indent="-304800" lvl="1" marL="914400" rtl="0" algn="l">
              <a:lnSpc>
                <a:spcPct val="115000"/>
              </a:lnSpc>
              <a:spcBef>
                <a:spcPts val="800"/>
              </a:spcBef>
              <a:spcAft>
                <a:spcPts val="0"/>
              </a:spcAft>
              <a:buSzPts val="1200"/>
              <a:buChar char="○"/>
              <a:defRPr sz="1200"/>
            </a:lvl2pPr>
            <a:lvl3pPr indent="-304800" lvl="2" marL="1371600" rtl="0" algn="l">
              <a:lnSpc>
                <a:spcPct val="115000"/>
              </a:lnSpc>
              <a:spcBef>
                <a:spcPts val="800"/>
              </a:spcBef>
              <a:spcAft>
                <a:spcPts val="0"/>
              </a:spcAft>
              <a:buSzPts val="1200"/>
              <a:buChar char="■"/>
              <a:defRPr sz="1200"/>
            </a:lvl3pPr>
            <a:lvl4pPr indent="-304800" lvl="3" marL="1828800" rtl="0" algn="l">
              <a:lnSpc>
                <a:spcPct val="115000"/>
              </a:lnSpc>
              <a:spcBef>
                <a:spcPts val="800"/>
              </a:spcBef>
              <a:spcAft>
                <a:spcPts val="0"/>
              </a:spcAft>
              <a:buSzPts val="1200"/>
              <a:buChar char="●"/>
              <a:defRPr sz="1200"/>
            </a:lvl4pPr>
            <a:lvl5pPr indent="-304800" lvl="4" marL="2286000" rtl="0" algn="l">
              <a:lnSpc>
                <a:spcPct val="115000"/>
              </a:lnSpc>
              <a:spcBef>
                <a:spcPts val="800"/>
              </a:spcBef>
              <a:spcAft>
                <a:spcPts val="0"/>
              </a:spcAft>
              <a:buSzPts val="1200"/>
              <a:buChar char="○"/>
              <a:defRPr sz="1200"/>
            </a:lvl5pPr>
            <a:lvl6pPr indent="-304800" lvl="5" marL="2743200" rtl="0" algn="l">
              <a:lnSpc>
                <a:spcPct val="115000"/>
              </a:lnSpc>
              <a:spcBef>
                <a:spcPts val="800"/>
              </a:spcBef>
              <a:spcAft>
                <a:spcPts val="0"/>
              </a:spcAft>
              <a:buSzPts val="1200"/>
              <a:buChar char="■"/>
              <a:defRPr sz="1200"/>
            </a:lvl6pPr>
            <a:lvl7pPr indent="-304800" lvl="6" marL="3200400" rtl="0" algn="l">
              <a:lnSpc>
                <a:spcPct val="115000"/>
              </a:lnSpc>
              <a:spcBef>
                <a:spcPts val="800"/>
              </a:spcBef>
              <a:spcAft>
                <a:spcPts val="0"/>
              </a:spcAft>
              <a:buSzPts val="1200"/>
              <a:buChar char="●"/>
              <a:defRPr sz="1200"/>
            </a:lvl7pPr>
            <a:lvl8pPr indent="-304800" lvl="7" marL="3657600" rtl="0" algn="l">
              <a:lnSpc>
                <a:spcPct val="115000"/>
              </a:lnSpc>
              <a:spcBef>
                <a:spcPts val="800"/>
              </a:spcBef>
              <a:spcAft>
                <a:spcPts val="0"/>
              </a:spcAft>
              <a:buSzPts val="1200"/>
              <a:buChar char="○"/>
              <a:defRPr sz="1200"/>
            </a:lvl8pPr>
            <a:lvl9pPr indent="-304800" lvl="8" marL="4114800" rtl="0" algn="l">
              <a:lnSpc>
                <a:spcPct val="115000"/>
              </a:lnSpc>
              <a:spcBef>
                <a:spcPts val="800"/>
              </a:spcBef>
              <a:spcAft>
                <a:spcPts val="800"/>
              </a:spcAft>
              <a:buSzPts val="1200"/>
              <a:buChar char="■"/>
              <a:defRPr sz="12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 design 2">
  <p:cSld name="1_Title + text + design">
    <p:spTree>
      <p:nvGrpSpPr>
        <p:cNvPr id="324" name="Shape 324"/>
        <p:cNvGrpSpPr/>
        <p:nvPr/>
      </p:nvGrpSpPr>
      <p:grpSpPr>
        <a:xfrm>
          <a:off x="0" y="0"/>
          <a:ext cx="0" cy="0"/>
          <a:chOff x="0" y="0"/>
          <a:chExt cx="0" cy="0"/>
        </a:xfrm>
      </p:grpSpPr>
      <p:sp>
        <p:nvSpPr>
          <p:cNvPr id="325" name="Google Shape;325;p38"/>
          <p:cNvSpPr txBox="1"/>
          <p:nvPr>
            <p:ph type="ctrTitle"/>
          </p:nvPr>
        </p:nvSpPr>
        <p:spPr>
          <a:xfrm>
            <a:off x="47105" y="1157040"/>
            <a:ext cx="7645800" cy="1007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AB3275"/>
              </a:buClr>
              <a:buSzPts val="2800"/>
              <a:buNone/>
              <a:defRPr>
                <a:solidFill>
                  <a:srgbClr val="AB3275"/>
                </a:solidFill>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cxnSp>
        <p:nvCxnSpPr>
          <p:cNvPr id="326" name="Google Shape;326;p38"/>
          <p:cNvCxnSpPr/>
          <p:nvPr/>
        </p:nvCxnSpPr>
        <p:spPr>
          <a:xfrm>
            <a:off x="2516897" y="2247902"/>
            <a:ext cx="2706300" cy="0"/>
          </a:xfrm>
          <a:prstGeom prst="straightConnector1">
            <a:avLst/>
          </a:prstGeom>
          <a:noFill/>
          <a:ln cap="flat" cmpd="sng" w="19050">
            <a:solidFill>
              <a:srgbClr val="222222"/>
            </a:solidFill>
            <a:prstDash val="solid"/>
            <a:round/>
            <a:headEnd len="sm" w="sm" type="none"/>
            <a:tailEnd len="sm" w="sm" type="none"/>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4">
  <p:cSld name="1_Three columns 4 3">
    <p:spTree>
      <p:nvGrpSpPr>
        <p:cNvPr id="327" name="Shape 327"/>
        <p:cNvGrpSpPr/>
        <p:nvPr/>
      </p:nvGrpSpPr>
      <p:grpSpPr>
        <a:xfrm>
          <a:off x="0" y="0"/>
          <a:ext cx="0" cy="0"/>
          <a:chOff x="0" y="0"/>
          <a:chExt cx="0" cy="0"/>
        </a:xfrm>
      </p:grpSpPr>
      <p:sp>
        <p:nvSpPr>
          <p:cNvPr id="328" name="Google Shape;328;p39"/>
          <p:cNvSpPr/>
          <p:nvPr/>
        </p:nvSpPr>
        <p:spPr>
          <a:xfrm>
            <a:off x="416372" y="3238356"/>
            <a:ext cx="342600" cy="10071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39"/>
          <p:cNvSpPr/>
          <p:nvPr/>
        </p:nvSpPr>
        <p:spPr>
          <a:xfrm>
            <a:off x="1006996" y="3880753"/>
            <a:ext cx="92099" cy="263936"/>
          </a:xfrm>
          <a:custGeom>
            <a:rect b="b" l="l" r="r" t="t"/>
            <a:pathLst>
              <a:path extrusionOk="0" h="3569" w="3627">
                <a:moveTo>
                  <a:pt x="1814" y="1"/>
                </a:moveTo>
                <a:cubicBezTo>
                  <a:pt x="842" y="1"/>
                  <a:pt x="1" y="784"/>
                  <a:pt x="1" y="1814"/>
                </a:cubicBezTo>
                <a:cubicBezTo>
                  <a:pt x="1" y="2786"/>
                  <a:pt x="842" y="3569"/>
                  <a:pt x="1814" y="3569"/>
                </a:cubicBezTo>
                <a:cubicBezTo>
                  <a:pt x="2786" y="3569"/>
                  <a:pt x="3627" y="2786"/>
                  <a:pt x="3627" y="1814"/>
                </a:cubicBezTo>
                <a:cubicBezTo>
                  <a:pt x="3627" y="784"/>
                  <a:pt x="2786" y="1"/>
                  <a:pt x="181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39"/>
          <p:cNvSpPr/>
          <p:nvPr/>
        </p:nvSpPr>
        <p:spPr>
          <a:xfrm>
            <a:off x="5901991" y="4245624"/>
            <a:ext cx="92099" cy="263936"/>
          </a:xfrm>
          <a:custGeom>
            <a:rect b="b" l="l" r="r" t="t"/>
            <a:pathLst>
              <a:path extrusionOk="0" h="3569" w="3627">
                <a:moveTo>
                  <a:pt x="1814" y="1"/>
                </a:moveTo>
                <a:cubicBezTo>
                  <a:pt x="842" y="1"/>
                  <a:pt x="1" y="784"/>
                  <a:pt x="1" y="1814"/>
                </a:cubicBezTo>
                <a:cubicBezTo>
                  <a:pt x="1" y="2786"/>
                  <a:pt x="842" y="3569"/>
                  <a:pt x="1814" y="3569"/>
                </a:cubicBezTo>
                <a:cubicBezTo>
                  <a:pt x="2786" y="3569"/>
                  <a:pt x="3627" y="2786"/>
                  <a:pt x="3627" y="1814"/>
                </a:cubicBezTo>
                <a:cubicBezTo>
                  <a:pt x="3627" y="784"/>
                  <a:pt x="2786" y="1"/>
                  <a:pt x="1814" y="1"/>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39"/>
          <p:cNvSpPr txBox="1"/>
          <p:nvPr>
            <p:ph type="ctrTitle"/>
          </p:nvPr>
        </p:nvSpPr>
        <p:spPr>
          <a:xfrm>
            <a:off x="47105" y="1157040"/>
            <a:ext cx="7645800" cy="1007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AB3275"/>
              </a:buClr>
              <a:buSzPts val="2800"/>
              <a:buNone/>
              <a:defRPr>
                <a:solidFill>
                  <a:srgbClr val="AB3275"/>
                </a:solidFill>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cxnSp>
        <p:nvCxnSpPr>
          <p:cNvPr id="332" name="Google Shape;332;p39"/>
          <p:cNvCxnSpPr/>
          <p:nvPr/>
        </p:nvCxnSpPr>
        <p:spPr>
          <a:xfrm>
            <a:off x="2516897" y="2247902"/>
            <a:ext cx="2706300" cy="0"/>
          </a:xfrm>
          <a:prstGeom prst="straightConnector1">
            <a:avLst/>
          </a:prstGeom>
          <a:noFill/>
          <a:ln cap="flat" cmpd="sng" w="19050">
            <a:solidFill>
              <a:srgbClr val="434343"/>
            </a:solidFill>
            <a:prstDash val="solid"/>
            <a:round/>
            <a:headEnd len="sm" w="sm" type="none"/>
            <a:tailEnd len="sm" w="sm" type="none"/>
          </a:ln>
        </p:spPr>
      </p:cxnSp>
      <p:sp>
        <p:nvSpPr>
          <p:cNvPr id="333" name="Google Shape;333;p39"/>
          <p:cNvSpPr/>
          <p:nvPr/>
        </p:nvSpPr>
        <p:spPr>
          <a:xfrm flipH="1">
            <a:off x="4232225" y="5275700"/>
            <a:ext cx="3600193" cy="7831895"/>
          </a:xfrm>
          <a:custGeom>
            <a:rect b="b" l="l" r="r" t="t"/>
            <a:pathLst>
              <a:path extrusionOk="0" h="207015" w="279844">
                <a:moveTo>
                  <a:pt x="0" y="0"/>
                </a:moveTo>
                <a:lnTo>
                  <a:pt x="0" y="207015"/>
                </a:lnTo>
                <a:lnTo>
                  <a:pt x="279843" y="207015"/>
                </a:lnTo>
                <a:cubicBezTo>
                  <a:pt x="274582" y="202324"/>
                  <a:pt x="268941" y="198204"/>
                  <a:pt x="262856" y="194655"/>
                </a:cubicBezTo>
                <a:cubicBezTo>
                  <a:pt x="241179" y="182104"/>
                  <a:pt x="216332" y="176400"/>
                  <a:pt x="192246" y="169491"/>
                </a:cubicBezTo>
                <a:cubicBezTo>
                  <a:pt x="168160" y="162645"/>
                  <a:pt x="143630" y="153962"/>
                  <a:pt x="125248" y="136911"/>
                </a:cubicBezTo>
                <a:cubicBezTo>
                  <a:pt x="98436" y="112001"/>
                  <a:pt x="89055" y="73590"/>
                  <a:pt x="66744" y="44623"/>
                </a:cubicBezTo>
                <a:cubicBezTo>
                  <a:pt x="49884" y="22945"/>
                  <a:pt x="26495" y="7289"/>
                  <a:pt x="0" y="0"/>
                </a:cubicBezTo>
                <a:close/>
              </a:path>
            </a:pathLst>
          </a:custGeom>
          <a:solidFill>
            <a:srgbClr val="E5F1F8">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5">
  <p:cSld name="1_Three columns 4 4">
    <p:spTree>
      <p:nvGrpSpPr>
        <p:cNvPr id="334" name="Shape 334"/>
        <p:cNvGrpSpPr/>
        <p:nvPr/>
      </p:nvGrpSpPr>
      <p:grpSpPr>
        <a:xfrm>
          <a:off x="0" y="0"/>
          <a:ext cx="0" cy="0"/>
          <a:chOff x="0" y="0"/>
          <a:chExt cx="0" cy="0"/>
        </a:xfrm>
      </p:grpSpPr>
      <p:sp>
        <p:nvSpPr>
          <p:cNvPr id="335" name="Google Shape;335;p40"/>
          <p:cNvSpPr/>
          <p:nvPr/>
        </p:nvSpPr>
        <p:spPr>
          <a:xfrm flipH="1">
            <a:off x="4967547" y="5207766"/>
            <a:ext cx="3272776" cy="7831895"/>
          </a:xfrm>
          <a:custGeom>
            <a:rect b="b" l="l" r="r" t="t"/>
            <a:pathLst>
              <a:path extrusionOk="0" h="207015" w="279844">
                <a:moveTo>
                  <a:pt x="0" y="0"/>
                </a:moveTo>
                <a:lnTo>
                  <a:pt x="0" y="207015"/>
                </a:lnTo>
                <a:lnTo>
                  <a:pt x="279843" y="207015"/>
                </a:lnTo>
                <a:cubicBezTo>
                  <a:pt x="274582" y="202324"/>
                  <a:pt x="268941" y="198204"/>
                  <a:pt x="262856" y="194655"/>
                </a:cubicBezTo>
                <a:cubicBezTo>
                  <a:pt x="241179" y="182104"/>
                  <a:pt x="216332" y="176400"/>
                  <a:pt x="192246" y="169491"/>
                </a:cubicBezTo>
                <a:cubicBezTo>
                  <a:pt x="168160" y="162645"/>
                  <a:pt x="143630" y="153962"/>
                  <a:pt x="125248" y="136911"/>
                </a:cubicBezTo>
                <a:cubicBezTo>
                  <a:pt x="98436" y="112001"/>
                  <a:pt x="89055" y="73590"/>
                  <a:pt x="66744" y="44623"/>
                </a:cubicBezTo>
                <a:cubicBezTo>
                  <a:pt x="49884" y="22945"/>
                  <a:pt x="26495" y="7289"/>
                  <a:pt x="0" y="0"/>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40"/>
          <p:cNvSpPr/>
          <p:nvPr/>
        </p:nvSpPr>
        <p:spPr>
          <a:xfrm rot="10800000">
            <a:off x="-103972" y="-271494"/>
            <a:ext cx="4554472" cy="5880497"/>
          </a:xfrm>
          <a:custGeom>
            <a:rect b="b" l="l" r="r" t="t"/>
            <a:pathLst>
              <a:path extrusionOk="0" h="126218" w="284699">
                <a:moveTo>
                  <a:pt x="284259" y="0"/>
                </a:moveTo>
                <a:cubicBezTo>
                  <a:pt x="276827" y="3896"/>
                  <a:pt x="267295" y="7630"/>
                  <a:pt x="259735" y="15394"/>
                </a:cubicBezTo>
                <a:cubicBezTo>
                  <a:pt x="252175" y="23158"/>
                  <a:pt x="245357" y="35847"/>
                  <a:pt x="238898" y="46586"/>
                </a:cubicBezTo>
                <a:cubicBezTo>
                  <a:pt x="232439" y="57325"/>
                  <a:pt x="223520" y="67833"/>
                  <a:pt x="211269" y="70575"/>
                </a:cubicBezTo>
                <a:cubicBezTo>
                  <a:pt x="209143" y="71045"/>
                  <a:pt x="207000" y="71260"/>
                  <a:pt x="204857" y="71260"/>
                </a:cubicBezTo>
                <a:cubicBezTo>
                  <a:pt x="196357" y="71260"/>
                  <a:pt x="187856" y="67877"/>
                  <a:pt x="180385" y="63578"/>
                </a:cubicBezTo>
                <a:cubicBezTo>
                  <a:pt x="171004" y="58196"/>
                  <a:pt x="162444" y="51327"/>
                  <a:pt x="152550" y="46996"/>
                </a:cubicBezTo>
                <a:cubicBezTo>
                  <a:pt x="143905" y="43187"/>
                  <a:pt x="134548" y="41498"/>
                  <a:pt x="125107" y="41498"/>
                </a:cubicBezTo>
                <a:cubicBezTo>
                  <a:pt x="115489" y="41498"/>
                  <a:pt x="105783" y="43251"/>
                  <a:pt x="96651" y="46304"/>
                </a:cubicBezTo>
                <a:cubicBezTo>
                  <a:pt x="78582" y="52352"/>
                  <a:pt x="62486" y="63117"/>
                  <a:pt x="47390" y="74804"/>
                </a:cubicBezTo>
                <a:cubicBezTo>
                  <a:pt x="39368" y="81007"/>
                  <a:pt x="31602" y="87517"/>
                  <a:pt x="24041" y="94309"/>
                </a:cubicBezTo>
                <a:cubicBezTo>
                  <a:pt x="14097" y="103254"/>
                  <a:pt x="4050" y="113864"/>
                  <a:pt x="0" y="126218"/>
                </a:cubicBezTo>
                <a:lnTo>
                  <a:pt x="284699" y="126218"/>
                </a:lnTo>
                <a:lnTo>
                  <a:pt x="284699" y="5526"/>
                </a:lnTo>
                <a:cubicBezTo>
                  <a:pt x="284685" y="4416"/>
                  <a:pt x="284672" y="3307"/>
                  <a:pt x="284658" y="2197"/>
                </a:cubicBezTo>
                <a:cubicBezTo>
                  <a:pt x="284685" y="290"/>
                  <a:pt x="284712" y="478"/>
                  <a:pt x="284259" y="0"/>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40"/>
          <p:cNvSpPr/>
          <p:nvPr/>
        </p:nvSpPr>
        <p:spPr>
          <a:xfrm>
            <a:off x="193500" y="2844800"/>
            <a:ext cx="160200" cy="4710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40"/>
          <p:cNvSpPr/>
          <p:nvPr/>
        </p:nvSpPr>
        <p:spPr>
          <a:xfrm>
            <a:off x="1006996" y="3880753"/>
            <a:ext cx="92099" cy="263936"/>
          </a:xfrm>
          <a:custGeom>
            <a:rect b="b" l="l" r="r" t="t"/>
            <a:pathLst>
              <a:path extrusionOk="0" h="3569" w="3627">
                <a:moveTo>
                  <a:pt x="1814" y="1"/>
                </a:moveTo>
                <a:cubicBezTo>
                  <a:pt x="842" y="1"/>
                  <a:pt x="1" y="784"/>
                  <a:pt x="1" y="1814"/>
                </a:cubicBezTo>
                <a:cubicBezTo>
                  <a:pt x="1" y="2786"/>
                  <a:pt x="842" y="3569"/>
                  <a:pt x="1814" y="3569"/>
                </a:cubicBezTo>
                <a:cubicBezTo>
                  <a:pt x="2786" y="3569"/>
                  <a:pt x="3627" y="2786"/>
                  <a:pt x="3627" y="1814"/>
                </a:cubicBezTo>
                <a:cubicBezTo>
                  <a:pt x="3627" y="784"/>
                  <a:pt x="2786" y="1"/>
                  <a:pt x="181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40"/>
          <p:cNvSpPr/>
          <p:nvPr/>
        </p:nvSpPr>
        <p:spPr>
          <a:xfrm>
            <a:off x="5940066" y="5075800"/>
            <a:ext cx="92099" cy="263936"/>
          </a:xfrm>
          <a:custGeom>
            <a:rect b="b" l="l" r="r" t="t"/>
            <a:pathLst>
              <a:path extrusionOk="0" h="3569" w="3627">
                <a:moveTo>
                  <a:pt x="1814" y="1"/>
                </a:moveTo>
                <a:cubicBezTo>
                  <a:pt x="842" y="1"/>
                  <a:pt x="1" y="784"/>
                  <a:pt x="1" y="1814"/>
                </a:cubicBezTo>
                <a:cubicBezTo>
                  <a:pt x="1" y="2786"/>
                  <a:pt x="842" y="3569"/>
                  <a:pt x="1814" y="3569"/>
                </a:cubicBezTo>
                <a:cubicBezTo>
                  <a:pt x="2786" y="3569"/>
                  <a:pt x="3627" y="2786"/>
                  <a:pt x="3627" y="1814"/>
                </a:cubicBezTo>
                <a:cubicBezTo>
                  <a:pt x="3627" y="784"/>
                  <a:pt x="2786" y="1"/>
                  <a:pt x="1814" y="1"/>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40"/>
          <p:cNvSpPr txBox="1"/>
          <p:nvPr>
            <p:ph type="ctrTitle"/>
          </p:nvPr>
        </p:nvSpPr>
        <p:spPr>
          <a:xfrm>
            <a:off x="47105" y="1157040"/>
            <a:ext cx="7645800" cy="1007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AB3275"/>
              </a:buClr>
              <a:buSzPts val="2800"/>
              <a:buNone/>
              <a:defRPr>
                <a:solidFill>
                  <a:srgbClr val="AB3275"/>
                </a:solidFill>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cxnSp>
        <p:nvCxnSpPr>
          <p:cNvPr id="341" name="Google Shape;341;p40"/>
          <p:cNvCxnSpPr/>
          <p:nvPr/>
        </p:nvCxnSpPr>
        <p:spPr>
          <a:xfrm>
            <a:off x="2516897" y="2247902"/>
            <a:ext cx="2706300" cy="0"/>
          </a:xfrm>
          <a:prstGeom prst="straightConnector1">
            <a:avLst/>
          </a:prstGeom>
          <a:noFill/>
          <a:ln cap="flat" cmpd="sng" w="19050">
            <a:solidFill>
              <a:srgbClr val="434343"/>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tegory">
  <p:cSld name="TITLE_1_2_1">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5"/>
          <p:cNvSpPr txBox="1"/>
          <p:nvPr>
            <p:ph type="ctrTitle"/>
          </p:nvPr>
        </p:nvSpPr>
        <p:spPr>
          <a:xfrm>
            <a:off x="580500" y="4151843"/>
            <a:ext cx="6579000" cy="3264300"/>
          </a:xfrm>
          <a:prstGeom prst="rect">
            <a:avLst/>
          </a:prstGeom>
        </p:spPr>
        <p:txBody>
          <a:bodyPr anchorCtr="0" anchor="b" bIns="0" lIns="0" spcFirstLastPara="1" rIns="0" wrap="square" tIns="0">
            <a:noAutofit/>
          </a:bodyPr>
          <a:lstStyle>
            <a:lvl1pPr lvl="0" rtl="0">
              <a:spcBef>
                <a:spcPts val="0"/>
              </a:spcBef>
              <a:spcAft>
                <a:spcPts val="0"/>
              </a:spcAft>
              <a:buClr>
                <a:schemeClr val="accent4"/>
              </a:buClr>
              <a:buSzPts val="4800"/>
              <a:buFont typeface="Lato"/>
              <a:buNone/>
              <a:defRPr sz="4800">
                <a:solidFill>
                  <a:schemeClr val="accent4"/>
                </a:solidFill>
                <a:latin typeface="Lato"/>
                <a:ea typeface="Lato"/>
                <a:cs typeface="Lato"/>
                <a:sym typeface="Lato"/>
              </a:defRPr>
            </a:lvl1pPr>
            <a:lvl2pPr lvl="1"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2pPr>
            <a:lvl3pPr lvl="2"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3pPr>
            <a:lvl4pPr lvl="3"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4pPr>
            <a:lvl5pPr lvl="4"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5pPr>
            <a:lvl6pPr lvl="5"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6pPr>
            <a:lvl7pPr lvl="6"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7pPr>
            <a:lvl8pPr lvl="7"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8pPr>
            <a:lvl9pPr lvl="8"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9pPr>
          </a:lstStyle>
          <a:p/>
        </p:txBody>
      </p:sp>
      <p:sp>
        <p:nvSpPr>
          <p:cNvPr id="18" name="Google Shape;18;p5"/>
          <p:cNvSpPr txBox="1"/>
          <p:nvPr>
            <p:ph idx="1" type="subTitle"/>
          </p:nvPr>
        </p:nvSpPr>
        <p:spPr>
          <a:xfrm>
            <a:off x="580500" y="7657444"/>
            <a:ext cx="6579000" cy="9921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500"/>
              <a:buFont typeface="Lato Light"/>
              <a:buNone/>
              <a:defRPr sz="1500">
                <a:latin typeface="Lato Light"/>
                <a:ea typeface="Lato Light"/>
                <a:cs typeface="Lato Light"/>
                <a:sym typeface="Lato Light"/>
              </a:defRPr>
            </a:lvl1pPr>
            <a:lvl2pPr lvl="1" rtl="0">
              <a:spcBef>
                <a:spcPts val="600"/>
              </a:spcBef>
              <a:spcAft>
                <a:spcPts val="0"/>
              </a:spcAft>
              <a:buClr>
                <a:schemeClr val="dk1"/>
              </a:buClr>
              <a:buSzPts val="1500"/>
              <a:buFont typeface="Lato Light"/>
              <a:buNone/>
              <a:defRPr sz="1500">
                <a:latin typeface="Lato Light"/>
                <a:ea typeface="Lato Light"/>
                <a:cs typeface="Lato Light"/>
                <a:sym typeface="Lato Light"/>
              </a:defRPr>
            </a:lvl2pPr>
            <a:lvl3pPr lvl="2" rtl="0">
              <a:spcBef>
                <a:spcPts val="600"/>
              </a:spcBef>
              <a:spcAft>
                <a:spcPts val="0"/>
              </a:spcAft>
              <a:buSzPts val="1500"/>
              <a:buFont typeface="Lato Light"/>
              <a:buNone/>
              <a:defRPr sz="1500">
                <a:latin typeface="Lato Light"/>
                <a:ea typeface="Lato Light"/>
                <a:cs typeface="Lato Light"/>
                <a:sym typeface="Lato Light"/>
              </a:defRPr>
            </a:lvl3pPr>
            <a:lvl4pPr lvl="3" rtl="0">
              <a:spcBef>
                <a:spcPts val="600"/>
              </a:spcBef>
              <a:spcAft>
                <a:spcPts val="0"/>
              </a:spcAft>
              <a:buSzPts val="1500"/>
              <a:buFont typeface="Lato Light"/>
              <a:buNone/>
              <a:defRPr sz="1500">
                <a:latin typeface="Lato Light"/>
                <a:ea typeface="Lato Light"/>
                <a:cs typeface="Lato Light"/>
                <a:sym typeface="Lato Light"/>
              </a:defRPr>
            </a:lvl4pPr>
            <a:lvl5pPr lvl="4" rtl="0">
              <a:spcBef>
                <a:spcPts val="600"/>
              </a:spcBef>
              <a:spcAft>
                <a:spcPts val="0"/>
              </a:spcAft>
              <a:buSzPts val="1500"/>
              <a:buFont typeface="Lato Light"/>
              <a:buNone/>
              <a:defRPr sz="1500">
                <a:latin typeface="Lato Light"/>
                <a:ea typeface="Lato Light"/>
                <a:cs typeface="Lato Light"/>
                <a:sym typeface="Lato Light"/>
              </a:defRPr>
            </a:lvl5pPr>
            <a:lvl6pPr lvl="5" rtl="0">
              <a:spcBef>
                <a:spcPts val="600"/>
              </a:spcBef>
              <a:spcAft>
                <a:spcPts val="0"/>
              </a:spcAft>
              <a:buSzPts val="1500"/>
              <a:buFont typeface="Lato Light"/>
              <a:buNone/>
              <a:defRPr sz="1500">
                <a:latin typeface="Lato Light"/>
                <a:ea typeface="Lato Light"/>
                <a:cs typeface="Lato Light"/>
                <a:sym typeface="Lato Light"/>
              </a:defRPr>
            </a:lvl6pPr>
            <a:lvl7pPr lvl="6" rtl="0">
              <a:spcBef>
                <a:spcPts val="600"/>
              </a:spcBef>
              <a:spcAft>
                <a:spcPts val="0"/>
              </a:spcAft>
              <a:buSzPts val="1500"/>
              <a:buFont typeface="Lato Light"/>
              <a:buNone/>
              <a:defRPr sz="1500">
                <a:latin typeface="Lato Light"/>
                <a:ea typeface="Lato Light"/>
                <a:cs typeface="Lato Light"/>
                <a:sym typeface="Lato Light"/>
              </a:defRPr>
            </a:lvl7pPr>
            <a:lvl8pPr lvl="7" rtl="0">
              <a:spcBef>
                <a:spcPts val="600"/>
              </a:spcBef>
              <a:spcAft>
                <a:spcPts val="0"/>
              </a:spcAft>
              <a:buSzPts val="1500"/>
              <a:buFont typeface="Lato Light"/>
              <a:buNone/>
              <a:defRPr sz="1500">
                <a:latin typeface="Lato Light"/>
                <a:ea typeface="Lato Light"/>
                <a:cs typeface="Lato Light"/>
                <a:sym typeface="Lato Light"/>
              </a:defRPr>
            </a:lvl8pPr>
            <a:lvl9pPr lvl="8" rtl="0">
              <a:spcBef>
                <a:spcPts val="600"/>
              </a:spcBef>
              <a:spcAft>
                <a:spcPts val="600"/>
              </a:spcAft>
              <a:buSzPts val="1500"/>
              <a:buFont typeface="Lato Light"/>
              <a:buNone/>
              <a:defRPr sz="1500">
                <a:latin typeface="Lato Light"/>
                <a:ea typeface="Lato Light"/>
                <a:cs typeface="Lato Light"/>
                <a:sym typeface="Lato Light"/>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2">
  <p:cSld name="CUSTOM_13_1_3">
    <p:spTree>
      <p:nvGrpSpPr>
        <p:cNvPr id="342" name="Shape 342"/>
        <p:cNvGrpSpPr/>
        <p:nvPr/>
      </p:nvGrpSpPr>
      <p:grpSpPr>
        <a:xfrm>
          <a:off x="0" y="0"/>
          <a:ext cx="0" cy="0"/>
          <a:chOff x="0" y="0"/>
          <a:chExt cx="0" cy="0"/>
        </a:xfrm>
      </p:grpSpPr>
      <p:sp>
        <p:nvSpPr>
          <p:cNvPr id="343" name="Google Shape;343;p41"/>
          <p:cNvSpPr/>
          <p:nvPr/>
        </p:nvSpPr>
        <p:spPr>
          <a:xfrm>
            <a:off x="517344" y="3828596"/>
            <a:ext cx="6705287" cy="6886820"/>
          </a:xfrm>
          <a:custGeom>
            <a:rect b="b" l="l" r="r" t="t"/>
            <a:pathLst>
              <a:path extrusionOk="0" h="4000" w="31690">
                <a:moveTo>
                  <a:pt x="0" y="1"/>
                </a:moveTo>
                <a:lnTo>
                  <a:pt x="0" y="4000"/>
                </a:lnTo>
                <a:lnTo>
                  <a:pt x="31690" y="4000"/>
                </a:lnTo>
                <a:lnTo>
                  <a:pt x="31690" y="1"/>
                </a:lnTo>
                <a:close/>
              </a:path>
            </a:pathLst>
          </a:custGeom>
          <a:gradFill>
            <a:gsLst>
              <a:gs pos="0">
                <a:srgbClr val="AB3275"/>
              </a:gs>
              <a:gs pos="100000">
                <a:srgbClr val="0275BD"/>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41"/>
          <p:cNvSpPr txBox="1"/>
          <p:nvPr>
            <p:ph idx="1" type="subTitle"/>
          </p:nvPr>
        </p:nvSpPr>
        <p:spPr>
          <a:xfrm>
            <a:off x="807179" y="4931584"/>
            <a:ext cx="6125700" cy="46809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F3F3F3"/>
              </a:buClr>
              <a:buSzPts val="1000"/>
              <a:buNone/>
              <a:defRPr b="1" sz="1600">
                <a:solidFill>
                  <a:schemeClr val="lt1"/>
                </a:solidFill>
                <a:latin typeface="Lato"/>
                <a:ea typeface="Lato"/>
                <a:cs typeface="Lato"/>
                <a:sym typeface="Lato"/>
              </a:defRPr>
            </a:lvl1pPr>
            <a:lvl2pPr lvl="1" rtl="0" algn="ctr">
              <a:lnSpc>
                <a:spcPct val="100000"/>
              </a:lnSpc>
              <a:spcBef>
                <a:spcPts val="0"/>
              </a:spcBef>
              <a:spcAft>
                <a:spcPts val="0"/>
              </a:spcAft>
              <a:buClr>
                <a:srgbClr val="F3F3F3"/>
              </a:buClr>
              <a:buSzPts val="1000"/>
              <a:buNone/>
              <a:defRPr sz="1000">
                <a:solidFill>
                  <a:srgbClr val="F3F3F3"/>
                </a:solidFill>
              </a:defRPr>
            </a:lvl2pPr>
            <a:lvl3pPr lvl="2" rtl="0" algn="ctr">
              <a:lnSpc>
                <a:spcPct val="100000"/>
              </a:lnSpc>
              <a:spcBef>
                <a:spcPts val="0"/>
              </a:spcBef>
              <a:spcAft>
                <a:spcPts val="0"/>
              </a:spcAft>
              <a:buClr>
                <a:srgbClr val="F3F3F3"/>
              </a:buClr>
              <a:buSzPts val="1000"/>
              <a:buNone/>
              <a:defRPr sz="1000">
                <a:solidFill>
                  <a:srgbClr val="F3F3F3"/>
                </a:solidFill>
              </a:defRPr>
            </a:lvl3pPr>
            <a:lvl4pPr lvl="3" rtl="0" algn="ctr">
              <a:lnSpc>
                <a:spcPct val="100000"/>
              </a:lnSpc>
              <a:spcBef>
                <a:spcPts val="0"/>
              </a:spcBef>
              <a:spcAft>
                <a:spcPts val="0"/>
              </a:spcAft>
              <a:buClr>
                <a:srgbClr val="F3F3F3"/>
              </a:buClr>
              <a:buSzPts val="1000"/>
              <a:buNone/>
              <a:defRPr sz="1000">
                <a:solidFill>
                  <a:srgbClr val="F3F3F3"/>
                </a:solidFill>
              </a:defRPr>
            </a:lvl4pPr>
            <a:lvl5pPr lvl="4" rtl="0" algn="ctr">
              <a:lnSpc>
                <a:spcPct val="100000"/>
              </a:lnSpc>
              <a:spcBef>
                <a:spcPts val="0"/>
              </a:spcBef>
              <a:spcAft>
                <a:spcPts val="0"/>
              </a:spcAft>
              <a:buClr>
                <a:srgbClr val="F3F3F3"/>
              </a:buClr>
              <a:buSzPts val="1000"/>
              <a:buNone/>
              <a:defRPr sz="1000">
                <a:solidFill>
                  <a:srgbClr val="F3F3F3"/>
                </a:solidFill>
              </a:defRPr>
            </a:lvl5pPr>
            <a:lvl6pPr lvl="5" rtl="0" algn="ctr">
              <a:lnSpc>
                <a:spcPct val="100000"/>
              </a:lnSpc>
              <a:spcBef>
                <a:spcPts val="0"/>
              </a:spcBef>
              <a:spcAft>
                <a:spcPts val="0"/>
              </a:spcAft>
              <a:buClr>
                <a:srgbClr val="F3F3F3"/>
              </a:buClr>
              <a:buSzPts val="1000"/>
              <a:buNone/>
              <a:defRPr sz="1000">
                <a:solidFill>
                  <a:srgbClr val="F3F3F3"/>
                </a:solidFill>
              </a:defRPr>
            </a:lvl6pPr>
            <a:lvl7pPr lvl="6" rtl="0" algn="ctr">
              <a:lnSpc>
                <a:spcPct val="100000"/>
              </a:lnSpc>
              <a:spcBef>
                <a:spcPts val="0"/>
              </a:spcBef>
              <a:spcAft>
                <a:spcPts val="0"/>
              </a:spcAft>
              <a:buClr>
                <a:srgbClr val="F3F3F3"/>
              </a:buClr>
              <a:buSzPts val="1000"/>
              <a:buNone/>
              <a:defRPr sz="1000">
                <a:solidFill>
                  <a:srgbClr val="F3F3F3"/>
                </a:solidFill>
              </a:defRPr>
            </a:lvl7pPr>
            <a:lvl8pPr lvl="7" rtl="0" algn="ctr">
              <a:lnSpc>
                <a:spcPct val="100000"/>
              </a:lnSpc>
              <a:spcBef>
                <a:spcPts val="0"/>
              </a:spcBef>
              <a:spcAft>
                <a:spcPts val="0"/>
              </a:spcAft>
              <a:buClr>
                <a:srgbClr val="F3F3F3"/>
              </a:buClr>
              <a:buSzPts val="1000"/>
              <a:buNone/>
              <a:defRPr sz="1000">
                <a:solidFill>
                  <a:srgbClr val="F3F3F3"/>
                </a:solidFill>
              </a:defRPr>
            </a:lvl8pPr>
            <a:lvl9pPr lvl="8" rtl="0" algn="ctr">
              <a:lnSpc>
                <a:spcPct val="100000"/>
              </a:lnSpc>
              <a:spcBef>
                <a:spcPts val="0"/>
              </a:spcBef>
              <a:spcAft>
                <a:spcPts val="0"/>
              </a:spcAft>
              <a:buClr>
                <a:srgbClr val="F3F3F3"/>
              </a:buClr>
              <a:buSzPts val="1000"/>
              <a:buNone/>
              <a:defRPr sz="1000">
                <a:solidFill>
                  <a:srgbClr val="F3F3F3"/>
                </a:solidFill>
              </a:defRPr>
            </a:lvl9pPr>
          </a:lstStyle>
          <a:p/>
        </p:txBody>
      </p:sp>
      <p:sp>
        <p:nvSpPr>
          <p:cNvPr id="345" name="Google Shape;345;p41"/>
          <p:cNvSpPr txBox="1"/>
          <p:nvPr>
            <p:ph type="ctrTitle"/>
          </p:nvPr>
        </p:nvSpPr>
        <p:spPr>
          <a:xfrm>
            <a:off x="47105" y="1157040"/>
            <a:ext cx="7645800" cy="1007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AB3275"/>
              </a:buClr>
              <a:buSzPts val="2800"/>
              <a:buNone/>
              <a:defRPr>
                <a:solidFill>
                  <a:srgbClr val="AB3275"/>
                </a:solidFill>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cxnSp>
        <p:nvCxnSpPr>
          <p:cNvPr id="346" name="Google Shape;346;p41"/>
          <p:cNvCxnSpPr/>
          <p:nvPr/>
        </p:nvCxnSpPr>
        <p:spPr>
          <a:xfrm>
            <a:off x="2516897" y="2247902"/>
            <a:ext cx="2706300" cy="0"/>
          </a:xfrm>
          <a:prstGeom prst="straightConnector1">
            <a:avLst/>
          </a:prstGeom>
          <a:noFill/>
          <a:ln cap="flat" cmpd="sng" w="19050">
            <a:solidFill>
              <a:srgbClr val="434343"/>
            </a:solidFill>
            <a:prstDash val="solid"/>
            <a:round/>
            <a:headEnd len="sm" w="sm" type="none"/>
            <a:tailEnd len="sm" w="sm" type="none"/>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 design 3">
  <p:cSld name="1_Title + text + design 2">
    <p:spTree>
      <p:nvGrpSpPr>
        <p:cNvPr id="347" name="Shape 347"/>
        <p:cNvGrpSpPr/>
        <p:nvPr/>
      </p:nvGrpSpPr>
      <p:grpSpPr>
        <a:xfrm>
          <a:off x="0" y="0"/>
          <a:ext cx="0" cy="0"/>
          <a:chOff x="0" y="0"/>
          <a:chExt cx="0" cy="0"/>
        </a:xfrm>
      </p:grpSpPr>
      <p:sp>
        <p:nvSpPr>
          <p:cNvPr id="348" name="Google Shape;348;p42"/>
          <p:cNvSpPr/>
          <p:nvPr/>
        </p:nvSpPr>
        <p:spPr>
          <a:xfrm>
            <a:off x="2620491" y="2696213"/>
            <a:ext cx="5119447" cy="10105448"/>
          </a:xfrm>
          <a:custGeom>
            <a:rect b="b" l="l" r="r" t="t"/>
            <a:pathLst>
              <a:path extrusionOk="0" h="31998" w="44430">
                <a:moveTo>
                  <a:pt x="40231" y="1"/>
                </a:moveTo>
                <a:cubicBezTo>
                  <a:pt x="38589" y="1"/>
                  <a:pt x="36930" y="353"/>
                  <a:pt x="35422" y="1000"/>
                </a:cubicBezTo>
                <a:cubicBezTo>
                  <a:pt x="32332" y="2320"/>
                  <a:pt x="29794" y="4800"/>
                  <a:pt x="27981" y="7643"/>
                </a:cubicBezTo>
                <a:cubicBezTo>
                  <a:pt x="26298" y="10181"/>
                  <a:pt x="25021" y="13140"/>
                  <a:pt x="22483" y="14780"/>
                </a:cubicBezTo>
                <a:cubicBezTo>
                  <a:pt x="20612" y="15925"/>
                  <a:pt x="18378" y="16172"/>
                  <a:pt x="16260" y="16535"/>
                </a:cubicBezTo>
                <a:cubicBezTo>
                  <a:pt x="13664" y="16955"/>
                  <a:pt x="11068" y="17434"/>
                  <a:pt x="8645" y="18464"/>
                </a:cubicBezTo>
                <a:cubicBezTo>
                  <a:pt x="6223" y="19436"/>
                  <a:pt x="3931" y="21002"/>
                  <a:pt x="2423" y="23178"/>
                </a:cubicBezTo>
                <a:cubicBezTo>
                  <a:pt x="667" y="25716"/>
                  <a:pt x="116" y="28922"/>
                  <a:pt x="0" y="31997"/>
                </a:cubicBezTo>
                <a:lnTo>
                  <a:pt x="43515" y="31997"/>
                </a:lnTo>
                <a:cubicBezTo>
                  <a:pt x="43994" y="31997"/>
                  <a:pt x="44429" y="31576"/>
                  <a:pt x="44429" y="31098"/>
                </a:cubicBezTo>
                <a:lnTo>
                  <a:pt x="44429" y="869"/>
                </a:lnTo>
                <a:cubicBezTo>
                  <a:pt x="43122" y="277"/>
                  <a:pt x="41683" y="1"/>
                  <a:pt x="40231" y="1"/>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42"/>
          <p:cNvSpPr txBox="1"/>
          <p:nvPr>
            <p:ph idx="1" type="subTitle"/>
          </p:nvPr>
        </p:nvSpPr>
        <p:spPr>
          <a:xfrm>
            <a:off x="1604438" y="4595049"/>
            <a:ext cx="1804800" cy="44412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Clr>
                <a:srgbClr val="F3F3F3"/>
              </a:buClr>
              <a:buSzPts val="1200"/>
              <a:buNone/>
              <a:defRPr>
                <a:solidFill>
                  <a:srgbClr val="F3F3F3"/>
                </a:solidFill>
              </a:defRPr>
            </a:lvl1pPr>
            <a:lvl2pPr lvl="1" rtl="0" algn="r">
              <a:lnSpc>
                <a:spcPct val="100000"/>
              </a:lnSpc>
              <a:spcBef>
                <a:spcPts val="0"/>
              </a:spcBef>
              <a:spcAft>
                <a:spcPts val="0"/>
              </a:spcAft>
              <a:buClr>
                <a:srgbClr val="FFFFFF"/>
              </a:buClr>
              <a:buSzPts val="1200"/>
              <a:buNone/>
              <a:defRPr>
                <a:solidFill>
                  <a:srgbClr val="FFFFFF"/>
                </a:solidFill>
              </a:defRPr>
            </a:lvl2pPr>
            <a:lvl3pPr lvl="2" rtl="0" algn="r">
              <a:lnSpc>
                <a:spcPct val="100000"/>
              </a:lnSpc>
              <a:spcBef>
                <a:spcPts val="0"/>
              </a:spcBef>
              <a:spcAft>
                <a:spcPts val="0"/>
              </a:spcAft>
              <a:buClr>
                <a:srgbClr val="FFFFFF"/>
              </a:buClr>
              <a:buSzPts val="1200"/>
              <a:buNone/>
              <a:defRPr>
                <a:solidFill>
                  <a:srgbClr val="FFFFFF"/>
                </a:solidFill>
              </a:defRPr>
            </a:lvl3pPr>
            <a:lvl4pPr lvl="3" rtl="0" algn="r">
              <a:lnSpc>
                <a:spcPct val="100000"/>
              </a:lnSpc>
              <a:spcBef>
                <a:spcPts val="0"/>
              </a:spcBef>
              <a:spcAft>
                <a:spcPts val="0"/>
              </a:spcAft>
              <a:buClr>
                <a:srgbClr val="FFFFFF"/>
              </a:buClr>
              <a:buSzPts val="1200"/>
              <a:buNone/>
              <a:defRPr>
                <a:solidFill>
                  <a:srgbClr val="FFFFFF"/>
                </a:solidFill>
              </a:defRPr>
            </a:lvl4pPr>
            <a:lvl5pPr lvl="4" rtl="0" algn="r">
              <a:lnSpc>
                <a:spcPct val="100000"/>
              </a:lnSpc>
              <a:spcBef>
                <a:spcPts val="0"/>
              </a:spcBef>
              <a:spcAft>
                <a:spcPts val="0"/>
              </a:spcAft>
              <a:buClr>
                <a:srgbClr val="FFFFFF"/>
              </a:buClr>
              <a:buSzPts val="1200"/>
              <a:buNone/>
              <a:defRPr>
                <a:solidFill>
                  <a:srgbClr val="FFFFFF"/>
                </a:solidFill>
              </a:defRPr>
            </a:lvl5pPr>
            <a:lvl6pPr lvl="5" rtl="0" algn="r">
              <a:lnSpc>
                <a:spcPct val="100000"/>
              </a:lnSpc>
              <a:spcBef>
                <a:spcPts val="0"/>
              </a:spcBef>
              <a:spcAft>
                <a:spcPts val="0"/>
              </a:spcAft>
              <a:buClr>
                <a:srgbClr val="FFFFFF"/>
              </a:buClr>
              <a:buSzPts val="1200"/>
              <a:buNone/>
              <a:defRPr>
                <a:solidFill>
                  <a:srgbClr val="FFFFFF"/>
                </a:solidFill>
              </a:defRPr>
            </a:lvl6pPr>
            <a:lvl7pPr lvl="6" rtl="0" algn="r">
              <a:lnSpc>
                <a:spcPct val="100000"/>
              </a:lnSpc>
              <a:spcBef>
                <a:spcPts val="0"/>
              </a:spcBef>
              <a:spcAft>
                <a:spcPts val="0"/>
              </a:spcAft>
              <a:buClr>
                <a:srgbClr val="FFFFFF"/>
              </a:buClr>
              <a:buSzPts val="1200"/>
              <a:buNone/>
              <a:defRPr>
                <a:solidFill>
                  <a:srgbClr val="FFFFFF"/>
                </a:solidFill>
              </a:defRPr>
            </a:lvl7pPr>
            <a:lvl8pPr lvl="7" rtl="0" algn="r">
              <a:lnSpc>
                <a:spcPct val="100000"/>
              </a:lnSpc>
              <a:spcBef>
                <a:spcPts val="0"/>
              </a:spcBef>
              <a:spcAft>
                <a:spcPts val="0"/>
              </a:spcAft>
              <a:buClr>
                <a:srgbClr val="FFFFFF"/>
              </a:buClr>
              <a:buSzPts val="1200"/>
              <a:buNone/>
              <a:defRPr>
                <a:solidFill>
                  <a:srgbClr val="FFFFFF"/>
                </a:solidFill>
              </a:defRPr>
            </a:lvl8pPr>
            <a:lvl9pPr lvl="8" rtl="0" algn="r">
              <a:lnSpc>
                <a:spcPct val="100000"/>
              </a:lnSpc>
              <a:spcBef>
                <a:spcPts val="0"/>
              </a:spcBef>
              <a:spcAft>
                <a:spcPts val="0"/>
              </a:spcAft>
              <a:buClr>
                <a:srgbClr val="FFFFFF"/>
              </a:buClr>
              <a:buSzPts val="1200"/>
              <a:buNone/>
              <a:defRPr>
                <a:solidFill>
                  <a:srgbClr val="FFFFFF"/>
                </a:solidFill>
              </a:defRPr>
            </a:lvl9pPr>
          </a:lstStyle>
          <a:p/>
        </p:txBody>
      </p:sp>
      <p:sp>
        <p:nvSpPr>
          <p:cNvPr id="350" name="Google Shape;350;p42"/>
          <p:cNvSpPr/>
          <p:nvPr/>
        </p:nvSpPr>
        <p:spPr>
          <a:xfrm rot="-5400000">
            <a:off x="-1005602" y="6026608"/>
            <a:ext cx="6537600" cy="2454900"/>
          </a:xfrm>
          <a:prstGeom prst="wedgeRectCallout">
            <a:avLst>
              <a:gd fmla="val -20833" name="adj1"/>
              <a:gd fmla="val 62500" name="adj2"/>
            </a:avLst>
          </a:prstGeom>
          <a:gradFill>
            <a:gsLst>
              <a:gs pos="0">
                <a:srgbClr val="AB3275"/>
              </a:gs>
              <a:gs pos="100000">
                <a:srgbClr val="0275BD"/>
              </a:gs>
            </a:gsLst>
            <a:lin ang="8100019"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42"/>
          <p:cNvSpPr txBox="1"/>
          <p:nvPr>
            <p:ph idx="2" type="subTitle"/>
          </p:nvPr>
        </p:nvSpPr>
        <p:spPr>
          <a:xfrm>
            <a:off x="1406167" y="4816117"/>
            <a:ext cx="1714200" cy="48756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1200"/>
              <a:buNone/>
              <a:defRPr b="1" sz="1400">
                <a:solidFill>
                  <a:schemeClr val="lt1"/>
                </a:solidFill>
                <a:latin typeface="Lato"/>
                <a:ea typeface="Lato"/>
                <a:cs typeface="Lato"/>
                <a:sym typeface="Lato"/>
              </a:defRPr>
            </a:lvl1pPr>
            <a:lvl2pPr lvl="1" rtl="0" algn="l">
              <a:lnSpc>
                <a:spcPct val="100000"/>
              </a:lnSpc>
              <a:spcBef>
                <a:spcPts val="1600"/>
              </a:spcBef>
              <a:spcAft>
                <a:spcPts val="0"/>
              </a:spcAft>
              <a:buSzPts val="1200"/>
              <a:buNone/>
              <a:defRPr>
                <a:solidFill>
                  <a:srgbClr val="F3F3F3"/>
                </a:solidFill>
              </a:defRPr>
            </a:lvl2pPr>
            <a:lvl3pPr lvl="2" rtl="0" algn="l">
              <a:lnSpc>
                <a:spcPct val="100000"/>
              </a:lnSpc>
              <a:spcBef>
                <a:spcPts val="1600"/>
              </a:spcBef>
              <a:spcAft>
                <a:spcPts val="0"/>
              </a:spcAft>
              <a:buSzPts val="1200"/>
              <a:buNone/>
              <a:defRPr>
                <a:solidFill>
                  <a:srgbClr val="F3F3F3"/>
                </a:solidFill>
              </a:defRPr>
            </a:lvl3pPr>
            <a:lvl4pPr lvl="3" rtl="0" algn="l">
              <a:lnSpc>
                <a:spcPct val="100000"/>
              </a:lnSpc>
              <a:spcBef>
                <a:spcPts val="1600"/>
              </a:spcBef>
              <a:spcAft>
                <a:spcPts val="0"/>
              </a:spcAft>
              <a:buSzPts val="1200"/>
              <a:buNone/>
              <a:defRPr>
                <a:solidFill>
                  <a:srgbClr val="F3F3F3"/>
                </a:solidFill>
              </a:defRPr>
            </a:lvl4pPr>
            <a:lvl5pPr lvl="4" rtl="0" algn="l">
              <a:lnSpc>
                <a:spcPct val="100000"/>
              </a:lnSpc>
              <a:spcBef>
                <a:spcPts val="1600"/>
              </a:spcBef>
              <a:spcAft>
                <a:spcPts val="0"/>
              </a:spcAft>
              <a:buSzPts val="1200"/>
              <a:buNone/>
              <a:defRPr>
                <a:solidFill>
                  <a:srgbClr val="F3F3F3"/>
                </a:solidFill>
              </a:defRPr>
            </a:lvl5pPr>
            <a:lvl6pPr lvl="5" rtl="0" algn="l">
              <a:lnSpc>
                <a:spcPct val="100000"/>
              </a:lnSpc>
              <a:spcBef>
                <a:spcPts val="1600"/>
              </a:spcBef>
              <a:spcAft>
                <a:spcPts val="0"/>
              </a:spcAft>
              <a:buSzPts val="1200"/>
              <a:buNone/>
              <a:defRPr>
                <a:solidFill>
                  <a:srgbClr val="F3F3F3"/>
                </a:solidFill>
              </a:defRPr>
            </a:lvl6pPr>
            <a:lvl7pPr lvl="6" rtl="0" algn="l">
              <a:lnSpc>
                <a:spcPct val="100000"/>
              </a:lnSpc>
              <a:spcBef>
                <a:spcPts val="1600"/>
              </a:spcBef>
              <a:spcAft>
                <a:spcPts val="0"/>
              </a:spcAft>
              <a:buSzPts val="1200"/>
              <a:buNone/>
              <a:defRPr>
                <a:solidFill>
                  <a:srgbClr val="F3F3F3"/>
                </a:solidFill>
              </a:defRPr>
            </a:lvl7pPr>
            <a:lvl8pPr lvl="7" rtl="0" algn="l">
              <a:lnSpc>
                <a:spcPct val="100000"/>
              </a:lnSpc>
              <a:spcBef>
                <a:spcPts val="1600"/>
              </a:spcBef>
              <a:spcAft>
                <a:spcPts val="0"/>
              </a:spcAft>
              <a:buSzPts val="1200"/>
              <a:buNone/>
              <a:defRPr>
                <a:solidFill>
                  <a:srgbClr val="F3F3F3"/>
                </a:solidFill>
              </a:defRPr>
            </a:lvl8pPr>
            <a:lvl9pPr lvl="8" rtl="0" algn="l">
              <a:lnSpc>
                <a:spcPct val="100000"/>
              </a:lnSpc>
              <a:spcBef>
                <a:spcPts val="1600"/>
              </a:spcBef>
              <a:spcAft>
                <a:spcPts val="1600"/>
              </a:spcAft>
              <a:buSzPts val="1200"/>
              <a:buNone/>
              <a:defRPr>
                <a:solidFill>
                  <a:srgbClr val="F3F3F3"/>
                </a:solidFill>
              </a:defRPr>
            </a:lvl9pPr>
          </a:lstStyle>
          <a:p/>
        </p:txBody>
      </p:sp>
      <p:sp>
        <p:nvSpPr>
          <p:cNvPr id="352" name="Google Shape;352;p42"/>
          <p:cNvSpPr txBox="1"/>
          <p:nvPr>
            <p:ph type="ctrTitle"/>
          </p:nvPr>
        </p:nvSpPr>
        <p:spPr>
          <a:xfrm>
            <a:off x="47105" y="1157040"/>
            <a:ext cx="7645800" cy="1007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AB3275"/>
              </a:buClr>
              <a:buSzPts val="2800"/>
              <a:buNone/>
              <a:defRPr>
                <a:solidFill>
                  <a:srgbClr val="AB3275"/>
                </a:solidFill>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cxnSp>
        <p:nvCxnSpPr>
          <p:cNvPr id="353" name="Google Shape;353;p42"/>
          <p:cNvCxnSpPr/>
          <p:nvPr/>
        </p:nvCxnSpPr>
        <p:spPr>
          <a:xfrm>
            <a:off x="2516897" y="2247902"/>
            <a:ext cx="2706300" cy="0"/>
          </a:xfrm>
          <a:prstGeom prst="straightConnector1">
            <a:avLst/>
          </a:prstGeom>
          <a:noFill/>
          <a:ln cap="flat" cmpd="sng" w="19050">
            <a:solidFill>
              <a:srgbClr val="434343"/>
            </a:solidFill>
            <a:prstDash val="solid"/>
            <a:round/>
            <a:headEnd len="sm" w="sm" type="none"/>
            <a:tailEnd len="sm" w="sm" type="none"/>
          </a:ln>
        </p:spPr>
      </p:cxnSp>
      <p:sp>
        <p:nvSpPr>
          <p:cNvPr id="354" name="Google Shape;354;p42"/>
          <p:cNvSpPr txBox="1"/>
          <p:nvPr/>
        </p:nvSpPr>
        <p:spPr>
          <a:xfrm>
            <a:off x="2579750" y="12046227"/>
            <a:ext cx="2580600" cy="366000"/>
          </a:xfrm>
          <a:prstGeom prst="rect">
            <a:avLst/>
          </a:prstGeom>
          <a:noFill/>
          <a:ln>
            <a:noFill/>
          </a:ln>
        </p:spPr>
        <p:txBody>
          <a:bodyPr anchorCtr="0" anchor="t" bIns="0" lIns="0" spcFirstLastPara="1" rIns="0" wrap="square" tIns="0">
            <a:noAutofit/>
          </a:bodyPr>
          <a:lstStyle/>
          <a:p>
            <a:pPr indent="0" lvl="0" marL="0" marR="0" rtl="0" algn="ctr">
              <a:lnSpc>
                <a:spcPct val="118750"/>
              </a:lnSpc>
              <a:spcBef>
                <a:spcPts val="0"/>
              </a:spcBef>
              <a:spcAft>
                <a:spcPts val="0"/>
              </a:spcAft>
              <a:buClr>
                <a:srgbClr val="000000"/>
              </a:buClr>
              <a:buSzPts val="1400"/>
              <a:buFont typeface="Arial"/>
              <a:buNone/>
            </a:pPr>
            <a:r>
              <a:rPr b="1" i="0" lang="en" sz="900" u="sng" cap="none" strike="noStrike">
                <a:solidFill>
                  <a:srgbClr val="0275BD"/>
                </a:solidFill>
                <a:latin typeface="Lato"/>
                <a:ea typeface="Lato"/>
                <a:cs typeface="Lato"/>
                <a:sym typeface="Lato"/>
                <a:hlinkClick r:id="rId2">
                  <a:extLst>
                    <a:ext uri="{A12FA001-AC4F-418D-AE19-62706E023703}">
                      <ahyp:hlinkClr val="tx"/>
                    </a:ext>
                  </a:extLst>
                </a:hlinkClick>
              </a:rPr>
              <a:t>www.userlytics.com</a:t>
            </a:r>
            <a:r>
              <a:rPr b="1" i="0" lang="en" sz="900" u="none" cap="none" strike="noStrike">
                <a:solidFill>
                  <a:srgbClr val="345264"/>
                </a:solidFill>
                <a:latin typeface="Lato"/>
                <a:ea typeface="Lato"/>
                <a:cs typeface="Lato"/>
                <a:sym typeface="Lato"/>
              </a:rPr>
              <a:t> - Contactez nous </a:t>
            </a:r>
            <a:r>
              <a:rPr b="1" i="0" lang="en" sz="900" u="sng" cap="none" strike="noStrike">
                <a:solidFill>
                  <a:srgbClr val="0275BD"/>
                </a:solidFill>
                <a:latin typeface="Lato"/>
                <a:ea typeface="Lato"/>
                <a:cs typeface="Lato"/>
                <a:sym typeface="Lato"/>
                <a:hlinkClick r:id="rId3">
                  <a:extLst>
                    <a:ext uri="{A12FA001-AC4F-418D-AE19-62706E023703}">
                      <ahyp:hlinkClr val="tx"/>
                    </a:ext>
                  </a:extLst>
                </a:hlinkClick>
              </a:rPr>
              <a:t>ux@userlytics.com</a:t>
            </a:r>
            <a:endParaRPr b="1" i="0" sz="900" u="none" cap="none" strike="noStrike">
              <a:solidFill>
                <a:srgbClr val="0275BD"/>
              </a:solidFill>
              <a:latin typeface="Lato"/>
              <a:ea typeface="Lato"/>
              <a:cs typeface="Lato"/>
              <a:sym typeface="Lato"/>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1">
  <p:cSld name="1_Title + design ">
    <p:spTree>
      <p:nvGrpSpPr>
        <p:cNvPr id="355" name="Shape 355"/>
        <p:cNvGrpSpPr/>
        <p:nvPr/>
      </p:nvGrpSpPr>
      <p:grpSpPr>
        <a:xfrm>
          <a:off x="0" y="0"/>
          <a:ext cx="0" cy="0"/>
          <a:chOff x="0" y="0"/>
          <a:chExt cx="0" cy="0"/>
        </a:xfrm>
      </p:grpSpPr>
      <p:sp>
        <p:nvSpPr>
          <p:cNvPr id="356" name="Google Shape;356;p43"/>
          <p:cNvSpPr/>
          <p:nvPr/>
        </p:nvSpPr>
        <p:spPr>
          <a:xfrm flipH="1" rot="10800000">
            <a:off x="4608766" y="-373717"/>
            <a:ext cx="3212067" cy="5624528"/>
          </a:xfrm>
          <a:custGeom>
            <a:rect b="b" l="l" r="r" t="t"/>
            <a:pathLst>
              <a:path extrusionOk="0" h="31998" w="44430">
                <a:moveTo>
                  <a:pt x="40231" y="1"/>
                </a:moveTo>
                <a:cubicBezTo>
                  <a:pt x="38589" y="1"/>
                  <a:pt x="36930" y="353"/>
                  <a:pt x="35422" y="1000"/>
                </a:cubicBezTo>
                <a:cubicBezTo>
                  <a:pt x="32332" y="2320"/>
                  <a:pt x="29794" y="4800"/>
                  <a:pt x="27981" y="7643"/>
                </a:cubicBezTo>
                <a:cubicBezTo>
                  <a:pt x="26298" y="10181"/>
                  <a:pt x="25021" y="13140"/>
                  <a:pt x="22483" y="14780"/>
                </a:cubicBezTo>
                <a:cubicBezTo>
                  <a:pt x="20612" y="15925"/>
                  <a:pt x="18378" y="16172"/>
                  <a:pt x="16260" y="16535"/>
                </a:cubicBezTo>
                <a:cubicBezTo>
                  <a:pt x="13664" y="16955"/>
                  <a:pt x="11068" y="17434"/>
                  <a:pt x="8645" y="18464"/>
                </a:cubicBezTo>
                <a:cubicBezTo>
                  <a:pt x="6223" y="19436"/>
                  <a:pt x="3931" y="21002"/>
                  <a:pt x="2423" y="23178"/>
                </a:cubicBezTo>
                <a:cubicBezTo>
                  <a:pt x="667" y="25716"/>
                  <a:pt x="116" y="28922"/>
                  <a:pt x="0" y="31997"/>
                </a:cubicBezTo>
                <a:lnTo>
                  <a:pt x="43515" y="31997"/>
                </a:lnTo>
                <a:cubicBezTo>
                  <a:pt x="43994" y="31997"/>
                  <a:pt x="44429" y="31576"/>
                  <a:pt x="44429" y="31098"/>
                </a:cubicBezTo>
                <a:lnTo>
                  <a:pt x="44429" y="869"/>
                </a:lnTo>
                <a:cubicBezTo>
                  <a:pt x="43122" y="277"/>
                  <a:pt x="41683" y="1"/>
                  <a:pt x="40231" y="1"/>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43"/>
          <p:cNvSpPr txBox="1"/>
          <p:nvPr>
            <p:ph type="ctrTitle"/>
          </p:nvPr>
        </p:nvSpPr>
        <p:spPr>
          <a:xfrm>
            <a:off x="47105" y="1157040"/>
            <a:ext cx="7645800" cy="1007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AB3275"/>
              </a:buClr>
              <a:buSzPts val="2800"/>
              <a:buFont typeface="Lato Black"/>
              <a:buNone/>
              <a:defRPr>
                <a:solidFill>
                  <a:srgbClr val="AB3275"/>
                </a:solidFill>
                <a:latin typeface="Anton"/>
                <a:ea typeface="Anton"/>
                <a:cs typeface="Anton"/>
                <a:sym typeface="Anton"/>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cxnSp>
        <p:nvCxnSpPr>
          <p:cNvPr id="358" name="Google Shape;358;p43"/>
          <p:cNvCxnSpPr/>
          <p:nvPr/>
        </p:nvCxnSpPr>
        <p:spPr>
          <a:xfrm>
            <a:off x="2516897" y="2247902"/>
            <a:ext cx="2706300" cy="0"/>
          </a:xfrm>
          <a:prstGeom prst="straightConnector1">
            <a:avLst/>
          </a:prstGeom>
          <a:noFill/>
          <a:ln cap="flat" cmpd="sng" w="19050">
            <a:solidFill>
              <a:srgbClr val="02273E"/>
            </a:solidFill>
            <a:prstDash val="solid"/>
            <a:round/>
            <a:headEnd len="sm" w="sm" type="none"/>
            <a:tailEnd len="sm" w="sm" type="none"/>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6">
  <p:cSld name="1_Three columns 4 5">
    <p:spTree>
      <p:nvGrpSpPr>
        <p:cNvPr id="359" name="Shape 359"/>
        <p:cNvGrpSpPr/>
        <p:nvPr/>
      </p:nvGrpSpPr>
      <p:grpSpPr>
        <a:xfrm>
          <a:off x="0" y="0"/>
          <a:ext cx="0" cy="0"/>
          <a:chOff x="0" y="0"/>
          <a:chExt cx="0" cy="0"/>
        </a:xfrm>
      </p:grpSpPr>
      <p:sp>
        <p:nvSpPr>
          <p:cNvPr id="360" name="Google Shape;360;p44"/>
          <p:cNvSpPr/>
          <p:nvPr/>
        </p:nvSpPr>
        <p:spPr>
          <a:xfrm>
            <a:off x="-103970" y="7460788"/>
            <a:ext cx="2611644" cy="5680492"/>
          </a:xfrm>
          <a:custGeom>
            <a:rect b="b" l="l" r="r" t="t"/>
            <a:pathLst>
              <a:path extrusionOk="0" h="207015" w="279844">
                <a:moveTo>
                  <a:pt x="0" y="0"/>
                </a:moveTo>
                <a:lnTo>
                  <a:pt x="0" y="207015"/>
                </a:lnTo>
                <a:lnTo>
                  <a:pt x="279843" y="207015"/>
                </a:lnTo>
                <a:cubicBezTo>
                  <a:pt x="274582" y="202324"/>
                  <a:pt x="268941" y="198204"/>
                  <a:pt x="262856" y="194655"/>
                </a:cubicBezTo>
                <a:cubicBezTo>
                  <a:pt x="241179" y="182104"/>
                  <a:pt x="216332" y="176400"/>
                  <a:pt x="192246" y="169491"/>
                </a:cubicBezTo>
                <a:cubicBezTo>
                  <a:pt x="168160" y="162645"/>
                  <a:pt x="143630" y="153962"/>
                  <a:pt x="125248" y="136911"/>
                </a:cubicBezTo>
                <a:cubicBezTo>
                  <a:pt x="98436" y="112001"/>
                  <a:pt x="89055" y="73590"/>
                  <a:pt x="66744" y="44623"/>
                </a:cubicBezTo>
                <a:cubicBezTo>
                  <a:pt x="49884" y="22945"/>
                  <a:pt x="26495" y="7289"/>
                  <a:pt x="0" y="0"/>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44"/>
          <p:cNvSpPr/>
          <p:nvPr/>
        </p:nvSpPr>
        <p:spPr>
          <a:xfrm>
            <a:off x="416372" y="3238356"/>
            <a:ext cx="342600" cy="10071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44"/>
          <p:cNvSpPr/>
          <p:nvPr/>
        </p:nvSpPr>
        <p:spPr>
          <a:xfrm>
            <a:off x="1006996" y="3880753"/>
            <a:ext cx="92099" cy="263936"/>
          </a:xfrm>
          <a:custGeom>
            <a:rect b="b" l="l" r="r" t="t"/>
            <a:pathLst>
              <a:path extrusionOk="0" h="3569" w="3627">
                <a:moveTo>
                  <a:pt x="1814" y="1"/>
                </a:moveTo>
                <a:cubicBezTo>
                  <a:pt x="842" y="1"/>
                  <a:pt x="1" y="784"/>
                  <a:pt x="1" y="1814"/>
                </a:cubicBezTo>
                <a:cubicBezTo>
                  <a:pt x="1" y="2786"/>
                  <a:pt x="842" y="3569"/>
                  <a:pt x="1814" y="3569"/>
                </a:cubicBezTo>
                <a:cubicBezTo>
                  <a:pt x="2786" y="3569"/>
                  <a:pt x="3627" y="2786"/>
                  <a:pt x="3627" y="1814"/>
                </a:cubicBezTo>
                <a:cubicBezTo>
                  <a:pt x="3627" y="784"/>
                  <a:pt x="2786" y="1"/>
                  <a:pt x="181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44"/>
          <p:cNvSpPr/>
          <p:nvPr/>
        </p:nvSpPr>
        <p:spPr>
          <a:xfrm>
            <a:off x="5901991" y="4245624"/>
            <a:ext cx="92099" cy="263936"/>
          </a:xfrm>
          <a:custGeom>
            <a:rect b="b" l="l" r="r" t="t"/>
            <a:pathLst>
              <a:path extrusionOk="0" h="3569" w="3627">
                <a:moveTo>
                  <a:pt x="1814" y="1"/>
                </a:moveTo>
                <a:cubicBezTo>
                  <a:pt x="842" y="1"/>
                  <a:pt x="1" y="784"/>
                  <a:pt x="1" y="1814"/>
                </a:cubicBezTo>
                <a:cubicBezTo>
                  <a:pt x="1" y="2786"/>
                  <a:pt x="842" y="3569"/>
                  <a:pt x="1814" y="3569"/>
                </a:cubicBezTo>
                <a:cubicBezTo>
                  <a:pt x="2786" y="3569"/>
                  <a:pt x="3627" y="2786"/>
                  <a:pt x="3627" y="1814"/>
                </a:cubicBezTo>
                <a:cubicBezTo>
                  <a:pt x="3627" y="784"/>
                  <a:pt x="2786" y="1"/>
                  <a:pt x="1814" y="1"/>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44"/>
          <p:cNvSpPr txBox="1"/>
          <p:nvPr>
            <p:ph type="ctrTitle"/>
          </p:nvPr>
        </p:nvSpPr>
        <p:spPr>
          <a:xfrm>
            <a:off x="47105" y="1157040"/>
            <a:ext cx="7645800" cy="1007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AB3275"/>
              </a:buClr>
              <a:buSzPts val="2800"/>
              <a:buNone/>
              <a:defRPr>
                <a:solidFill>
                  <a:srgbClr val="AB3275"/>
                </a:solidFill>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cxnSp>
        <p:nvCxnSpPr>
          <p:cNvPr id="365" name="Google Shape;365;p44"/>
          <p:cNvCxnSpPr/>
          <p:nvPr/>
        </p:nvCxnSpPr>
        <p:spPr>
          <a:xfrm>
            <a:off x="2516897" y="2247902"/>
            <a:ext cx="2706300" cy="0"/>
          </a:xfrm>
          <a:prstGeom prst="straightConnector1">
            <a:avLst/>
          </a:prstGeom>
          <a:noFill/>
          <a:ln cap="flat" cmpd="sng" w="19050">
            <a:solidFill>
              <a:srgbClr val="434343"/>
            </a:solidFill>
            <a:prstDash val="solid"/>
            <a:round/>
            <a:headEnd len="sm" w="sm" type="none"/>
            <a:tailEnd len="sm" w="sm" type="none"/>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 design 3 1">
  <p:cSld name="Title + text + design 3">
    <p:bg>
      <p:bgPr>
        <a:gradFill>
          <a:gsLst>
            <a:gs pos="0">
              <a:srgbClr val="AB3275"/>
            </a:gs>
            <a:gs pos="100000">
              <a:srgbClr val="0275BD"/>
            </a:gs>
          </a:gsLst>
          <a:lin ang="13500032" scaled="0"/>
        </a:gradFill>
      </p:bgPr>
    </p:bg>
    <p:spTree>
      <p:nvGrpSpPr>
        <p:cNvPr id="366" name="Shape 366"/>
        <p:cNvGrpSpPr/>
        <p:nvPr/>
      </p:nvGrpSpPr>
      <p:grpSpPr>
        <a:xfrm>
          <a:off x="0" y="0"/>
          <a:ext cx="0" cy="0"/>
          <a:chOff x="0" y="0"/>
          <a:chExt cx="0" cy="0"/>
        </a:xfrm>
      </p:grpSpPr>
      <p:sp>
        <p:nvSpPr>
          <p:cNvPr id="367" name="Google Shape;367;p45"/>
          <p:cNvSpPr txBox="1"/>
          <p:nvPr>
            <p:ph idx="1" type="subTitle"/>
          </p:nvPr>
        </p:nvSpPr>
        <p:spPr>
          <a:xfrm>
            <a:off x="1522416" y="3999458"/>
            <a:ext cx="4702500" cy="6545400"/>
          </a:xfrm>
          <a:prstGeom prst="rect">
            <a:avLst/>
          </a:prstGeom>
          <a:no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F3F3F3"/>
              </a:buClr>
              <a:buSzPts val="1000"/>
              <a:buNone/>
              <a:defRPr b="1" sz="1400">
                <a:solidFill>
                  <a:schemeClr val="lt1"/>
                </a:solidFill>
                <a:latin typeface="Lato"/>
                <a:ea typeface="Lato"/>
                <a:cs typeface="Lato"/>
                <a:sym typeface="Lato"/>
              </a:defRPr>
            </a:lvl1pPr>
            <a:lvl2pPr lvl="1" rtl="0" algn="ctr">
              <a:lnSpc>
                <a:spcPct val="100000"/>
              </a:lnSpc>
              <a:spcBef>
                <a:spcPts val="0"/>
              </a:spcBef>
              <a:spcAft>
                <a:spcPts val="0"/>
              </a:spcAft>
              <a:buClr>
                <a:srgbClr val="F3F3F3"/>
              </a:buClr>
              <a:buSzPts val="1000"/>
              <a:buNone/>
              <a:defRPr sz="1000">
                <a:solidFill>
                  <a:srgbClr val="F3F3F3"/>
                </a:solidFill>
              </a:defRPr>
            </a:lvl2pPr>
            <a:lvl3pPr lvl="2" rtl="0" algn="ctr">
              <a:lnSpc>
                <a:spcPct val="100000"/>
              </a:lnSpc>
              <a:spcBef>
                <a:spcPts val="0"/>
              </a:spcBef>
              <a:spcAft>
                <a:spcPts val="0"/>
              </a:spcAft>
              <a:buClr>
                <a:srgbClr val="F3F3F3"/>
              </a:buClr>
              <a:buSzPts val="1000"/>
              <a:buNone/>
              <a:defRPr sz="1000">
                <a:solidFill>
                  <a:srgbClr val="F3F3F3"/>
                </a:solidFill>
              </a:defRPr>
            </a:lvl3pPr>
            <a:lvl4pPr lvl="3" rtl="0" algn="ctr">
              <a:lnSpc>
                <a:spcPct val="100000"/>
              </a:lnSpc>
              <a:spcBef>
                <a:spcPts val="0"/>
              </a:spcBef>
              <a:spcAft>
                <a:spcPts val="0"/>
              </a:spcAft>
              <a:buClr>
                <a:srgbClr val="F3F3F3"/>
              </a:buClr>
              <a:buSzPts val="1000"/>
              <a:buNone/>
              <a:defRPr sz="1000">
                <a:solidFill>
                  <a:srgbClr val="F3F3F3"/>
                </a:solidFill>
              </a:defRPr>
            </a:lvl4pPr>
            <a:lvl5pPr lvl="4" rtl="0" algn="ctr">
              <a:lnSpc>
                <a:spcPct val="100000"/>
              </a:lnSpc>
              <a:spcBef>
                <a:spcPts val="0"/>
              </a:spcBef>
              <a:spcAft>
                <a:spcPts val="0"/>
              </a:spcAft>
              <a:buClr>
                <a:srgbClr val="F3F3F3"/>
              </a:buClr>
              <a:buSzPts val="1000"/>
              <a:buNone/>
              <a:defRPr sz="1000">
                <a:solidFill>
                  <a:srgbClr val="F3F3F3"/>
                </a:solidFill>
              </a:defRPr>
            </a:lvl5pPr>
            <a:lvl6pPr lvl="5" rtl="0" algn="ctr">
              <a:lnSpc>
                <a:spcPct val="100000"/>
              </a:lnSpc>
              <a:spcBef>
                <a:spcPts val="0"/>
              </a:spcBef>
              <a:spcAft>
                <a:spcPts val="0"/>
              </a:spcAft>
              <a:buClr>
                <a:srgbClr val="F3F3F3"/>
              </a:buClr>
              <a:buSzPts val="1000"/>
              <a:buNone/>
              <a:defRPr sz="1000">
                <a:solidFill>
                  <a:srgbClr val="F3F3F3"/>
                </a:solidFill>
              </a:defRPr>
            </a:lvl6pPr>
            <a:lvl7pPr lvl="6" rtl="0" algn="ctr">
              <a:lnSpc>
                <a:spcPct val="100000"/>
              </a:lnSpc>
              <a:spcBef>
                <a:spcPts val="0"/>
              </a:spcBef>
              <a:spcAft>
                <a:spcPts val="0"/>
              </a:spcAft>
              <a:buClr>
                <a:srgbClr val="F3F3F3"/>
              </a:buClr>
              <a:buSzPts val="1000"/>
              <a:buNone/>
              <a:defRPr sz="1000">
                <a:solidFill>
                  <a:srgbClr val="F3F3F3"/>
                </a:solidFill>
              </a:defRPr>
            </a:lvl7pPr>
            <a:lvl8pPr lvl="7" rtl="0" algn="ctr">
              <a:lnSpc>
                <a:spcPct val="100000"/>
              </a:lnSpc>
              <a:spcBef>
                <a:spcPts val="0"/>
              </a:spcBef>
              <a:spcAft>
                <a:spcPts val="0"/>
              </a:spcAft>
              <a:buClr>
                <a:srgbClr val="F3F3F3"/>
              </a:buClr>
              <a:buSzPts val="1000"/>
              <a:buNone/>
              <a:defRPr sz="1000">
                <a:solidFill>
                  <a:srgbClr val="F3F3F3"/>
                </a:solidFill>
              </a:defRPr>
            </a:lvl8pPr>
            <a:lvl9pPr lvl="8" rtl="0" algn="ctr">
              <a:lnSpc>
                <a:spcPct val="100000"/>
              </a:lnSpc>
              <a:spcBef>
                <a:spcPts val="0"/>
              </a:spcBef>
              <a:spcAft>
                <a:spcPts val="0"/>
              </a:spcAft>
              <a:buClr>
                <a:srgbClr val="F3F3F3"/>
              </a:buClr>
              <a:buSzPts val="1000"/>
              <a:buNone/>
              <a:defRPr sz="1000">
                <a:solidFill>
                  <a:srgbClr val="F3F3F3"/>
                </a:solidFill>
              </a:defRPr>
            </a:lvl9pPr>
          </a:lstStyle>
          <a:p/>
        </p:txBody>
      </p:sp>
      <p:sp>
        <p:nvSpPr>
          <p:cNvPr id="368" name="Google Shape;368;p45"/>
          <p:cNvSpPr txBox="1"/>
          <p:nvPr>
            <p:ph type="ctrTitle"/>
          </p:nvPr>
        </p:nvSpPr>
        <p:spPr>
          <a:xfrm>
            <a:off x="47105" y="1157040"/>
            <a:ext cx="7645800" cy="1007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F3F3F3"/>
              </a:buClr>
              <a:buSzPts val="2800"/>
              <a:buNone/>
              <a:defRPr>
                <a:solidFill>
                  <a:srgbClr val="F3F3F3"/>
                </a:solidFill>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cxnSp>
        <p:nvCxnSpPr>
          <p:cNvPr id="369" name="Google Shape;369;p45"/>
          <p:cNvCxnSpPr/>
          <p:nvPr/>
        </p:nvCxnSpPr>
        <p:spPr>
          <a:xfrm>
            <a:off x="2516897" y="2247902"/>
            <a:ext cx="2706300" cy="0"/>
          </a:xfrm>
          <a:prstGeom prst="straightConnector1">
            <a:avLst/>
          </a:prstGeom>
          <a:noFill/>
          <a:ln cap="flat" cmpd="sng" w="19050">
            <a:solidFill>
              <a:schemeClr val="lt1"/>
            </a:solidFill>
            <a:prstDash val="solid"/>
            <a:round/>
            <a:headEnd len="sm" w="sm" type="none"/>
            <a:tailEnd len="sm" w="sm" type="none"/>
          </a:ln>
        </p:spPr>
      </p:cxnSp>
      <p:sp>
        <p:nvSpPr>
          <p:cNvPr id="370" name="Google Shape;370;p45"/>
          <p:cNvSpPr txBox="1"/>
          <p:nvPr/>
        </p:nvSpPr>
        <p:spPr>
          <a:xfrm>
            <a:off x="2579750" y="12046227"/>
            <a:ext cx="2580600" cy="366000"/>
          </a:xfrm>
          <a:prstGeom prst="rect">
            <a:avLst/>
          </a:prstGeom>
          <a:noFill/>
          <a:ln>
            <a:noFill/>
          </a:ln>
        </p:spPr>
        <p:txBody>
          <a:bodyPr anchorCtr="0" anchor="t" bIns="0" lIns="0" spcFirstLastPara="1" rIns="0" wrap="square" tIns="0">
            <a:noAutofit/>
          </a:bodyPr>
          <a:lstStyle/>
          <a:p>
            <a:pPr indent="0" lvl="0" marL="0" marR="0" rtl="0" algn="ctr">
              <a:lnSpc>
                <a:spcPct val="118750"/>
              </a:lnSpc>
              <a:spcBef>
                <a:spcPts val="0"/>
              </a:spcBef>
              <a:spcAft>
                <a:spcPts val="0"/>
              </a:spcAft>
              <a:buClr>
                <a:srgbClr val="000000"/>
              </a:buClr>
              <a:buSzPts val="1400"/>
              <a:buFont typeface="Arial"/>
              <a:buNone/>
            </a:pPr>
            <a:r>
              <a:rPr b="1" i="0" lang="en" sz="900" u="sng" cap="none" strike="noStrike">
                <a:solidFill>
                  <a:schemeClr val="lt1"/>
                </a:solidFill>
                <a:latin typeface="Lato"/>
                <a:ea typeface="Lato"/>
                <a:cs typeface="Lato"/>
                <a:sym typeface="Lato"/>
                <a:hlinkClick r:id="rId2">
                  <a:extLst>
                    <a:ext uri="{A12FA001-AC4F-418D-AE19-62706E023703}">
                      <ahyp:hlinkClr val="tx"/>
                    </a:ext>
                  </a:extLst>
                </a:hlinkClick>
              </a:rPr>
              <a:t>www.userlytics.com</a:t>
            </a:r>
            <a:r>
              <a:rPr b="1" i="0" lang="en" sz="900" u="none" cap="none" strike="noStrike">
                <a:solidFill>
                  <a:schemeClr val="lt1"/>
                </a:solidFill>
                <a:latin typeface="Lato"/>
                <a:ea typeface="Lato"/>
                <a:cs typeface="Lato"/>
                <a:sym typeface="Lato"/>
              </a:rPr>
              <a:t> - Contactez nous </a:t>
            </a:r>
            <a:r>
              <a:rPr b="1" i="0" lang="en" sz="900" u="sng" cap="none" strike="noStrike">
                <a:solidFill>
                  <a:schemeClr val="lt1"/>
                </a:solidFill>
                <a:latin typeface="Lato"/>
                <a:ea typeface="Lato"/>
                <a:cs typeface="Lato"/>
                <a:sym typeface="Lato"/>
                <a:hlinkClick r:id="rId3">
                  <a:extLst>
                    <a:ext uri="{A12FA001-AC4F-418D-AE19-62706E023703}">
                      <ahyp:hlinkClr val="tx"/>
                    </a:ext>
                  </a:extLst>
                </a:hlinkClick>
              </a:rPr>
              <a:t>ux@userlytics.com</a:t>
            </a:r>
            <a:endParaRPr b="1" i="0" sz="900" u="none" cap="none" strike="noStrike">
              <a:solidFill>
                <a:schemeClr val="lt1"/>
              </a:solidFill>
              <a:latin typeface="Lato"/>
              <a:ea typeface="Lato"/>
              <a:cs typeface="Lato"/>
              <a:sym typeface="Lato"/>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7">
  <p:cSld name="1_Three columns 4 6">
    <p:spTree>
      <p:nvGrpSpPr>
        <p:cNvPr id="371" name="Shape 371"/>
        <p:cNvGrpSpPr/>
        <p:nvPr/>
      </p:nvGrpSpPr>
      <p:grpSpPr>
        <a:xfrm>
          <a:off x="0" y="0"/>
          <a:ext cx="0" cy="0"/>
          <a:chOff x="0" y="0"/>
          <a:chExt cx="0" cy="0"/>
        </a:xfrm>
      </p:grpSpPr>
      <p:sp>
        <p:nvSpPr>
          <p:cNvPr id="372" name="Google Shape;372;p46"/>
          <p:cNvSpPr/>
          <p:nvPr/>
        </p:nvSpPr>
        <p:spPr>
          <a:xfrm>
            <a:off x="416372" y="3238356"/>
            <a:ext cx="342600" cy="10071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46"/>
          <p:cNvSpPr/>
          <p:nvPr/>
        </p:nvSpPr>
        <p:spPr>
          <a:xfrm>
            <a:off x="1006996" y="3880753"/>
            <a:ext cx="92099" cy="263936"/>
          </a:xfrm>
          <a:custGeom>
            <a:rect b="b" l="l" r="r" t="t"/>
            <a:pathLst>
              <a:path extrusionOk="0" h="3569" w="3627">
                <a:moveTo>
                  <a:pt x="1814" y="1"/>
                </a:moveTo>
                <a:cubicBezTo>
                  <a:pt x="842" y="1"/>
                  <a:pt x="1" y="784"/>
                  <a:pt x="1" y="1814"/>
                </a:cubicBezTo>
                <a:cubicBezTo>
                  <a:pt x="1" y="2786"/>
                  <a:pt x="842" y="3569"/>
                  <a:pt x="1814" y="3569"/>
                </a:cubicBezTo>
                <a:cubicBezTo>
                  <a:pt x="2786" y="3569"/>
                  <a:pt x="3627" y="2786"/>
                  <a:pt x="3627" y="1814"/>
                </a:cubicBezTo>
                <a:cubicBezTo>
                  <a:pt x="3627" y="784"/>
                  <a:pt x="2786" y="1"/>
                  <a:pt x="181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46"/>
          <p:cNvSpPr txBox="1"/>
          <p:nvPr>
            <p:ph type="ctrTitle"/>
          </p:nvPr>
        </p:nvSpPr>
        <p:spPr>
          <a:xfrm>
            <a:off x="47105" y="1157040"/>
            <a:ext cx="7645800" cy="1007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AB3275"/>
              </a:buClr>
              <a:buSzPts val="2800"/>
              <a:buNone/>
              <a:defRPr>
                <a:solidFill>
                  <a:srgbClr val="AB3275"/>
                </a:solidFill>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cxnSp>
        <p:nvCxnSpPr>
          <p:cNvPr id="375" name="Google Shape;375;p46"/>
          <p:cNvCxnSpPr/>
          <p:nvPr/>
        </p:nvCxnSpPr>
        <p:spPr>
          <a:xfrm>
            <a:off x="2516897" y="2247902"/>
            <a:ext cx="2706300" cy="0"/>
          </a:xfrm>
          <a:prstGeom prst="straightConnector1">
            <a:avLst/>
          </a:prstGeom>
          <a:noFill/>
          <a:ln cap="flat" cmpd="sng" w="19050">
            <a:solidFill>
              <a:srgbClr val="434343"/>
            </a:solidFill>
            <a:prstDash val="solid"/>
            <a:round/>
            <a:headEnd len="sm" w="sm" type="none"/>
            <a:tailEnd len="sm" w="sm" type="none"/>
          </a:ln>
        </p:spPr>
      </p:cxnSp>
      <p:sp>
        <p:nvSpPr>
          <p:cNvPr id="376" name="Google Shape;376;p46"/>
          <p:cNvSpPr/>
          <p:nvPr/>
        </p:nvSpPr>
        <p:spPr>
          <a:xfrm>
            <a:off x="5393791" y="10251484"/>
            <a:ext cx="2346000" cy="2550000"/>
          </a:xfrm>
          <a:prstGeom prst="rect">
            <a:avLst/>
          </a:prstGeom>
          <a:solidFill>
            <a:srgbClr val="AB3275">
              <a:alpha val="1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46"/>
          <p:cNvSpPr/>
          <p:nvPr/>
        </p:nvSpPr>
        <p:spPr>
          <a:xfrm>
            <a:off x="0" y="2"/>
            <a:ext cx="1238100" cy="3640800"/>
          </a:xfrm>
          <a:prstGeom prst="rect">
            <a:avLst/>
          </a:prstGeom>
          <a:solidFill>
            <a:srgbClr val="027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46"/>
          <p:cNvSpPr txBox="1"/>
          <p:nvPr>
            <p:ph idx="1" type="subTitle"/>
          </p:nvPr>
        </p:nvSpPr>
        <p:spPr>
          <a:xfrm>
            <a:off x="4174759" y="3263620"/>
            <a:ext cx="3048000" cy="61890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200"/>
              <a:buNone/>
              <a:defRPr sz="1400">
                <a:solidFill>
                  <a:srgbClr val="345264"/>
                </a:solidFill>
                <a:latin typeface="Lato"/>
                <a:ea typeface="Lato"/>
                <a:cs typeface="Lato"/>
                <a:sym typeface="Lato"/>
              </a:defRPr>
            </a:lvl1pPr>
            <a:lvl2pPr lvl="1" rtl="0" algn="l">
              <a:lnSpc>
                <a:spcPct val="115000"/>
              </a:lnSpc>
              <a:spcBef>
                <a:spcPts val="800"/>
              </a:spcBef>
              <a:spcAft>
                <a:spcPts val="0"/>
              </a:spcAft>
              <a:buSzPts val="1200"/>
              <a:buNone/>
              <a:defRPr sz="1400"/>
            </a:lvl2pPr>
            <a:lvl3pPr lvl="2" rtl="0" algn="l">
              <a:lnSpc>
                <a:spcPct val="115000"/>
              </a:lnSpc>
              <a:spcBef>
                <a:spcPts val="800"/>
              </a:spcBef>
              <a:spcAft>
                <a:spcPts val="0"/>
              </a:spcAft>
              <a:buSzPts val="1200"/>
              <a:buNone/>
              <a:defRPr sz="1400"/>
            </a:lvl3pPr>
            <a:lvl4pPr lvl="3" rtl="0" algn="l">
              <a:lnSpc>
                <a:spcPct val="115000"/>
              </a:lnSpc>
              <a:spcBef>
                <a:spcPts val="800"/>
              </a:spcBef>
              <a:spcAft>
                <a:spcPts val="0"/>
              </a:spcAft>
              <a:buSzPts val="1200"/>
              <a:buNone/>
              <a:defRPr sz="1400"/>
            </a:lvl4pPr>
            <a:lvl5pPr lvl="4" rtl="0" algn="l">
              <a:lnSpc>
                <a:spcPct val="115000"/>
              </a:lnSpc>
              <a:spcBef>
                <a:spcPts val="800"/>
              </a:spcBef>
              <a:spcAft>
                <a:spcPts val="0"/>
              </a:spcAft>
              <a:buSzPts val="1200"/>
              <a:buNone/>
              <a:defRPr sz="1400"/>
            </a:lvl5pPr>
            <a:lvl6pPr lvl="5" rtl="0" algn="l">
              <a:lnSpc>
                <a:spcPct val="115000"/>
              </a:lnSpc>
              <a:spcBef>
                <a:spcPts val="800"/>
              </a:spcBef>
              <a:spcAft>
                <a:spcPts val="0"/>
              </a:spcAft>
              <a:buSzPts val="1200"/>
              <a:buNone/>
              <a:defRPr sz="1400"/>
            </a:lvl6pPr>
            <a:lvl7pPr lvl="6" rtl="0" algn="l">
              <a:lnSpc>
                <a:spcPct val="115000"/>
              </a:lnSpc>
              <a:spcBef>
                <a:spcPts val="800"/>
              </a:spcBef>
              <a:spcAft>
                <a:spcPts val="0"/>
              </a:spcAft>
              <a:buSzPts val="1200"/>
              <a:buNone/>
              <a:defRPr sz="1400"/>
            </a:lvl7pPr>
            <a:lvl8pPr lvl="7" rtl="0" algn="l">
              <a:lnSpc>
                <a:spcPct val="115000"/>
              </a:lnSpc>
              <a:spcBef>
                <a:spcPts val="800"/>
              </a:spcBef>
              <a:spcAft>
                <a:spcPts val="0"/>
              </a:spcAft>
              <a:buSzPts val="1200"/>
              <a:buNone/>
              <a:defRPr sz="1400"/>
            </a:lvl8pPr>
            <a:lvl9pPr lvl="8" rtl="0" algn="l">
              <a:lnSpc>
                <a:spcPct val="115000"/>
              </a:lnSpc>
              <a:spcBef>
                <a:spcPts val="800"/>
              </a:spcBef>
              <a:spcAft>
                <a:spcPts val="800"/>
              </a:spcAft>
              <a:buSzPts val="1200"/>
              <a:buNone/>
              <a:defRPr sz="1400"/>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8">
  <p:cSld name="1_Three columns 4 7">
    <p:spTree>
      <p:nvGrpSpPr>
        <p:cNvPr id="379" name="Shape 379"/>
        <p:cNvGrpSpPr/>
        <p:nvPr/>
      </p:nvGrpSpPr>
      <p:grpSpPr>
        <a:xfrm>
          <a:off x="0" y="0"/>
          <a:ext cx="0" cy="0"/>
          <a:chOff x="0" y="0"/>
          <a:chExt cx="0" cy="0"/>
        </a:xfrm>
      </p:grpSpPr>
      <p:sp>
        <p:nvSpPr>
          <p:cNvPr id="380" name="Google Shape;380;p47"/>
          <p:cNvSpPr/>
          <p:nvPr/>
        </p:nvSpPr>
        <p:spPr>
          <a:xfrm rot="10800000">
            <a:off x="-103475" y="-374057"/>
            <a:ext cx="4989350" cy="6348134"/>
          </a:xfrm>
          <a:custGeom>
            <a:rect b="b" l="l" r="r" t="t"/>
            <a:pathLst>
              <a:path extrusionOk="0" h="126218" w="284699">
                <a:moveTo>
                  <a:pt x="284259" y="0"/>
                </a:moveTo>
                <a:cubicBezTo>
                  <a:pt x="276827" y="3896"/>
                  <a:pt x="267295" y="7630"/>
                  <a:pt x="259735" y="15394"/>
                </a:cubicBezTo>
                <a:cubicBezTo>
                  <a:pt x="252175" y="23158"/>
                  <a:pt x="245357" y="35847"/>
                  <a:pt x="238898" y="46586"/>
                </a:cubicBezTo>
                <a:cubicBezTo>
                  <a:pt x="232439" y="57325"/>
                  <a:pt x="223520" y="67833"/>
                  <a:pt x="211269" y="70575"/>
                </a:cubicBezTo>
                <a:cubicBezTo>
                  <a:pt x="209143" y="71045"/>
                  <a:pt x="207000" y="71260"/>
                  <a:pt x="204857" y="71260"/>
                </a:cubicBezTo>
                <a:cubicBezTo>
                  <a:pt x="196357" y="71260"/>
                  <a:pt x="187856" y="67877"/>
                  <a:pt x="180385" y="63578"/>
                </a:cubicBezTo>
                <a:cubicBezTo>
                  <a:pt x="171004" y="58196"/>
                  <a:pt x="162444" y="51327"/>
                  <a:pt x="152550" y="46996"/>
                </a:cubicBezTo>
                <a:cubicBezTo>
                  <a:pt x="143905" y="43187"/>
                  <a:pt x="134548" y="41498"/>
                  <a:pt x="125107" y="41498"/>
                </a:cubicBezTo>
                <a:cubicBezTo>
                  <a:pt x="115489" y="41498"/>
                  <a:pt x="105783" y="43251"/>
                  <a:pt x="96651" y="46304"/>
                </a:cubicBezTo>
                <a:cubicBezTo>
                  <a:pt x="78582" y="52352"/>
                  <a:pt x="62486" y="63117"/>
                  <a:pt x="47390" y="74804"/>
                </a:cubicBezTo>
                <a:cubicBezTo>
                  <a:pt x="39368" y="81007"/>
                  <a:pt x="31602" y="87517"/>
                  <a:pt x="24041" y="94309"/>
                </a:cubicBezTo>
                <a:cubicBezTo>
                  <a:pt x="14097" y="103254"/>
                  <a:pt x="4050" y="113864"/>
                  <a:pt x="0" y="126218"/>
                </a:cubicBezTo>
                <a:lnTo>
                  <a:pt x="284699" y="126218"/>
                </a:lnTo>
                <a:lnTo>
                  <a:pt x="284699" y="5526"/>
                </a:lnTo>
                <a:cubicBezTo>
                  <a:pt x="284685" y="4416"/>
                  <a:pt x="284672" y="3307"/>
                  <a:pt x="284658" y="2197"/>
                </a:cubicBezTo>
                <a:cubicBezTo>
                  <a:pt x="284685" y="290"/>
                  <a:pt x="284712" y="478"/>
                  <a:pt x="284259" y="0"/>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47"/>
          <p:cNvSpPr/>
          <p:nvPr/>
        </p:nvSpPr>
        <p:spPr>
          <a:xfrm>
            <a:off x="193500" y="3126020"/>
            <a:ext cx="193500" cy="5691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47"/>
          <p:cNvSpPr/>
          <p:nvPr/>
        </p:nvSpPr>
        <p:spPr>
          <a:xfrm>
            <a:off x="1006996" y="3880753"/>
            <a:ext cx="92099" cy="263936"/>
          </a:xfrm>
          <a:custGeom>
            <a:rect b="b" l="l" r="r" t="t"/>
            <a:pathLst>
              <a:path extrusionOk="0" h="3569" w="3627">
                <a:moveTo>
                  <a:pt x="1814" y="1"/>
                </a:moveTo>
                <a:cubicBezTo>
                  <a:pt x="842" y="1"/>
                  <a:pt x="1" y="784"/>
                  <a:pt x="1" y="1814"/>
                </a:cubicBezTo>
                <a:cubicBezTo>
                  <a:pt x="1" y="2786"/>
                  <a:pt x="842" y="3569"/>
                  <a:pt x="1814" y="3569"/>
                </a:cubicBezTo>
                <a:cubicBezTo>
                  <a:pt x="2786" y="3569"/>
                  <a:pt x="3627" y="2786"/>
                  <a:pt x="3627" y="1814"/>
                </a:cubicBezTo>
                <a:cubicBezTo>
                  <a:pt x="3627" y="784"/>
                  <a:pt x="2786" y="1"/>
                  <a:pt x="181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47"/>
          <p:cNvSpPr/>
          <p:nvPr/>
        </p:nvSpPr>
        <p:spPr>
          <a:xfrm>
            <a:off x="5901991" y="4245624"/>
            <a:ext cx="92099" cy="263936"/>
          </a:xfrm>
          <a:custGeom>
            <a:rect b="b" l="l" r="r" t="t"/>
            <a:pathLst>
              <a:path extrusionOk="0" h="3569" w="3627">
                <a:moveTo>
                  <a:pt x="1814" y="1"/>
                </a:moveTo>
                <a:cubicBezTo>
                  <a:pt x="842" y="1"/>
                  <a:pt x="1" y="784"/>
                  <a:pt x="1" y="1814"/>
                </a:cubicBezTo>
                <a:cubicBezTo>
                  <a:pt x="1" y="2786"/>
                  <a:pt x="842" y="3569"/>
                  <a:pt x="1814" y="3569"/>
                </a:cubicBezTo>
                <a:cubicBezTo>
                  <a:pt x="2786" y="3569"/>
                  <a:pt x="3627" y="2786"/>
                  <a:pt x="3627" y="1814"/>
                </a:cubicBezTo>
                <a:cubicBezTo>
                  <a:pt x="3627" y="784"/>
                  <a:pt x="2786" y="1"/>
                  <a:pt x="1814" y="1"/>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47"/>
          <p:cNvSpPr txBox="1"/>
          <p:nvPr>
            <p:ph type="ctrTitle"/>
          </p:nvPr>
        </p:nvSpPr>
        <p:spPr>
          <a:xfrm>
            <a:off x="47105" y="1157040"/>
            <a:ext cx="7645800" cy="1007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AB3275"/>
              </a:buClr>
              <a:buSzPts val="2800"/>
              <a:buNone/>
              <a:defRPr>
                <a:solidFill>
                  <a:srgbClr val="AB3275"/>
                </a:solidFill>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cxnSp>
        <p:nvCxnSpPr>
          <p:cNvPr id="385" name="Google Shape;385;p47"/>
          <p:cNvCxnSpPr/>
          <p:nvPr/>
        </p:nvCxnSpPr>
        <p:spPr>
          <a:xfrm>
            <a:off x="2516897" y="2247902"/>
            <a:ext cx="2706300" cy="0"/>
          </a:xfrm>
          <a:prstGeom prst="straightConnector1">
            <a:avLst/>
          </a:prstGeom>
          <a:noFill/>
          <a:ln cap="flat" cmpd="sng" w="19050">
            <a:solidFill>
              <a:srgbClr val="434343"/>
            </a:solidFill>
            <a:prstDash val="solid"/>
            <a:round/>
            <a:headEnd len="sm" w="sm" type="none"/>
            <a:tailEnd len="sm" w="sm" type="none"/>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9">
  <p:cSld name="dtfyguhijk">
    <p:spTree>
      <p:nvGrpSpPr>
        <p:cNvPr id="386" name="Shape 386"/>
        <p:cNvGrpSpPr/>
        <p:nvPr/>
      </p:nvGrpSpPr>
      <p:grpSpPr>
        <a:xfrm>
          <a:off x="0" y="0"/>
          <a:ext cx="0" cy="0"/>
          <a:chOff x="0" y="0"/>
          <a:chExt cx="0" cy="0"/>
        </a:xfrm>
      </p:grpSpPr>
      <p:sp>
        <p:nvSpPr>
          <p:cNvPr id="387" name="Google Shape;387;p48"/>
          <p:cNvSpPr/>
          <p:nvPr/>
        </p:nvSpPr>
        <p:spPr>
          <a:xfrm rot="10800000">
            <a:off x="-30893" y="8082285"/>
            <a:ext cx="1306952" cy="4770432"/>
          </a:xfrm>
          <a:custGeom>
            <a:rect b="b" l="l" r="r" t="t"/>
            <a:pathLst>
              <a:path extrusionOk="0" h="43281" w="34866">
                <a:moveTo>
                  <a:pt x="3559" y="1"/>
                </a:moveTo>
                <a:cubicBezTo>
                  <a:pt x="1" y="3714"/>
                  <a:pt x="97" y="12549"/>
                  <a:pt x="4994" y="15014"/>
                </a:cubicBezTo>
                <a:cubicBezTo>
                  <a:pt x="6556" y="15800"/>
                  <a:pt x="8270" y="16212"/>
                  <a:pt x="9858" y="16946"/>
                </a:cubicBezTo>
                <a:cubicBezTo>
                  <a:pt x="11401" y="17658"/>
                  <a:pt x="12607" y="18630"/>
                  <a:pt x="13692" y="19932"/>
                </a:cubicBezTo>
                <a:cubicBezTo>
                  <a:pt x="15719" y="22368"/>
                  <a:pt x="16692" y="25240"/>
                  <a:pt x="17191" y="28336"/>
                </a:cubicBezTo>
                <a:cubicBezTo>
                  <a:pt x="17660" y="31264"/>
                  <a:pt x="17800" y="34518"/>
                  <a:pt x="19169" y="37204"/>
                </a:cubicBezTo>
                <a:cubicBezTo>
                  <a:pt x="20742" y="40292"/>
                  <a:pt x="24084" y="42966"/>
                  <a:pt x="27639" y="43248"/>
                </a:cubicBezTo>
                <a:cubicBezTo>
                  <a:pt x="27911" y="43270"/>
                  <a:pt x="28179" y="43280"/>
                  <a:pt x="28445" y="43280"/>
                </a:cubicBezTo>
                <a:cubicBezTo>
                  <a:pt x="30852" y="43280"/>
                  <a:pt x="33006" y="42418"/>
                  <a:pt x="34866" y="41041"/>
                </a:cubicBezTo>
                <a:lnTo>
                  <a:pt x="34866" y="1"/>
                </a:ln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48"/>
          <p:cNvSpPr/>
          <p:nvPr/>
        </p:nvSpPr>
        <p:spPr>
          <a:xfrm>
            <a:off x="416372" y="3238356"/>
            <a:ext cx="342600" cy="10071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48"/>
          <p:cNvSpPr/>
          <p:nvPr/>
        </p:nvSpPr>
        <p:spPr>
          <a:xfrm>
            <a:off x="1006996" y="3880753"/>
            <a:ext cx="92099" cy="263936"/>
          </a:xfrm>
          <a:custGeom>
            <a:rect b="b" l="l" r="r" t="t"/>
            <a:pathLst>
              <a:path extrusionOk="0" h="3569" w="3627">
                <a:moveTo>
                  <a:pt x="1814" y="1"/>
                </a:moveTo>
                <a:cubicBezTo>
                  <a:pt x="842" y="1"/>
                  <a:pt x="1" y="784"/>
                  <a:pt x="1" y="1814"/>
                </a:cubicBezTo>
                <a:cubicBezTo>
                  <a:pt x="1" y="2786"/>
                  <a:pt x="842" y="3569"/>
                  <a:pt x="1814" y="3569"/>
                </a:cubicBezTo>
                <a:cubicBezTo>
                  <a:pt x="2786" y="3569"/>
                  <a:pt x="3627" y="2786"/>
                  <a:pt x="3627" y="1814"/>
                </a:cubicBezTo>
                <a:cubicBezTo>
                  <a:pt x="3627" y="784"/>
                  <a:pt x="2786" y="1"/>
                  <a:pt x="181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48"/>
          <p:cNvSpPr/>
          <p:nvPr/>
        </p:nvSpPr>
        <p:spPr>
          <a:xfrm>
            <a:off x="5901991" y="4245624"/>
            <a:ext cx="92099" cy="263936"/>
          </a:xfrm>
          <a:custGeom>
            <a:rect b="b" l="l" r="r" t="t"/>
            <a:pathLst>
              <a:path extrusionOk="0" h="3569" w="3627">
                <a:moveTo>
                  <a:pt x="1814" y="1"/>
                </a:moveTo>
                <a:cubicBezTo>
                  <a:pt x="842" y="1"/>
                  <a:pt x="1" y="784"/>
                  <a:pt x="1" y="1814"/>
                </a:cubicBezTo>
                <a:cubicBezTo>
                  <a:pt x="1" y="2786"/>
                  <a:pt x="842" y="3569"/>
                  <a:pt x="1814" y="3569"/>
                </a:cubicBezTo>
                <a:cubicBezTo>
                  <a:pt x="2786" y="3569"/>
                  <a:pt x="3627" y="2786"/>
                  <a:pt x="3627" y="1814"/>
                </a:cubicBezTo>
                <a:cubicBezTo>
                  <a:pt x="3627" y="784"/>
                  <a:pt x="2786" y="1"/>
                  <a:pt x="1814" y="1"/>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48"/>
          <p:cNvSpPr txBox="1"/>
          <p:nvPr>
            <p:ph type="ctrTitle"/>
          </p:nvPr>
        </p:nvSpPr>
        <p:spPr>
          <a:xfrm>
            <a:off x="47105" y="1157040"/>
            <a:ext cx="7645800" cy="1007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AB3275"/>
              </a:buClr>
              <a:buSzPts val="2800"/>
              <a:buNone/>
              <a:defRPr>
                <a:solidFill>
                  <a:srgbClr val="AB3275"/>
                </a:solidFill>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cxnSp>
        <p:nvCxnSpPr>
          <p:cNvPr id="392" name="Google Shape;392;p48"/>
          <p:cNvCxnSpPr/>
          <p:nvPr/>
        </p:nvCxnSpPr>
        <p:spPr>
          <a:xfrm>
            <a:off x="2516897" y="2247902"/>
            <a:ext cx="2706300" cy="0"/>
          </a:xfrm>
          <a:prstGeom prst="straightConnector1">
            <a:avLst/>
          </a:prstGeom>
          <a:noFill/>
          <a:ln cap="flat" cmpd="sng" w="19050">
            <a:solidFill>
              <a:srgbClr val="434343"/>
            </a:solidFill>
            <a:prstDash val="solid"/>
            <a:round/>
            <a:headEnd len="sm" w="sm" type="none"/>
            <a:tailEnd len="sm" w="sm" type="none"/>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10">
  <p:cSld name="Resources">
    <p:spTree>
      <p:nvGrpSpPr>
        <p:cNvPr id="393" name="Shape 393"/>
        <p:cNvGrpSpPr/>
        <p:nvPr/>
      </p:nvGrpSpPr>
      <p:grpSpPr>
        <a:xfrm>
          <a:off x="0" y="0"/>
          <a:ext cx="0" cy="0"/>
          <a:chOff x="0" y="0"/>
          <a:chExt cx="0" cy="0"/>
        </a:xfrm>
      </p:grpSpPr>
      <p:sp>
        <p:nvSpPr>
          <p:cNvPr id="394" name="Google Shape;394;p49"/>
          <p:cNvSpPr/>
          <p:nvPr/>
        </p:nvSpPr>
        <p:spPr>
          <a:xfrm>
            <a:off x="193500" y="2844800"/>
            <a:ext cx="160200" cy="4710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49"/>
          <p:cNvSpPr/>
          <p:nvPr/>
        </p:nvSpPr>
        <p:spPr>
          <a:xfrm>
            <a:off x="1006996" y="3880753"/>
            <a:ext cx="92099" cy="263936"/>
          </a:xfrm>
          <a:custGeom>
            <a:rect b="b" l="l" r="r" t="t"/>
            <a:pathLst>
              <a:path extrusionOk="0" h="3569" w="3627">
                <a:moveTo>
                  <a:pt x="1814" y="1"/>
                </a:moveTo>
                <a:cubicBezTo>
                  <a:pt x="842" y="1"/>
                  <a:pt x="1" y="784"/>
                  <a:pt x="1" y="1814"/>
                </a:cubicBezTo>
                <a:cubicBezTo>
                  <a:pt x="1" y="2786"/>
                  <a:pt x="842" y="3569"/>
                  <a:pt x="1814" y="3569"/>
                </a:cubicBezTo>
                <a:cubicBezTo>
                  <a:pt x="2786" y="3569"/>
                  <a:pt x="3627" y="2786"/>
                  <a:pt x="3627" y="1814"/>
                </a:cubicBezTo>
                <a:cubicBezTo>
                  <a:pt x="3627" y="784"/>
                  <a:pt x="2786" y="1"/>
                  <a:pt x="181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49"/>
          <p:cNvSpPr/>
          <p:nvPr/>
        </p:nvSpPr>
        <p:spPr>
          <a:xfrm>
            <a:off x="5940066" y="5075800"/>
            <a:ext cx="92099" cy="263936"/>
          </a:xfrm>
          <a:custGeom>
            <a:rect b="b" l="l" r="r" t="t"/>
            <a:pathLst>
              <a:path extrusionOk="0" h="3569" w="3627">
                <a:moveTo>
                  <a:pt x="1814" y="1"/>
                </a:moveTo>
                <a:cubicBezTo>
                  <a:pt x="842" y="1"/>
                  <a:pt x="1" y="784"/>
                  <a:pt x="1" y="1814"/>
                </a:cubicBezTo>
                <a:cubicBezTo>
                  <a:pt x="1" y="2786"/>
                  <a:pt x="842" y="3569"/>
                  <a:pt x="1814" y="3569"/>
                </a:cubicBezTo>
                <a:cubicBezTo>
                  <a:pt x="2786" y="3569"/>
                  <a:pt x="3627" y="2786"/>
                  <a:pt x="3627" y="1814"/>
                </a:cubicBezTo>
                <a:cubicBezTo>
                  <a:pt x="3627" y="784"/>
                  <a:pt x="2786" y="1"/>
                  <a:pt x="1814" y="1"/>
                </a:cubicBezTo>
                <a:close/>
              </a:path>
            </a:pathLst>
          </a:custGeom>
          <a:solidFill>
            <a:srgbClr val="E5F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49"/>
          <p:cNvSpPr txBox="1"/>
          <p:nvPr>
            <p:ph type="ctrTitle"/>
          </p:nvPr>
        </p:nvSpPr>
        <p:spPr>
          <a:xfrm>
            <a:off x="47105" y="1157040"/>
            <a:ext cx="7645800" cy="1007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AB3275"/>
              </a:buClr>
              <a:buSzPts val="2800"/>
              <a:buNone/>
              <a:defRPr>
                <a:solidFill>
                  <a:srgbClr val="AB3275"/>
                </a:solidFill>
              </a:defRPr>
            </a:lvl1pPr>
            <a:lvl2pPr lvl="1" rtl="0" algn="r">
              <a:lnSpc>
                <a:spcPct val="100000"/>
              </a:lnSpc>
              <a:spcBef>
                <a:spcPts val="0"/>
              </a:spcBef>
              <a:spcAft>
                <a:spcPts val="0"/>
              </a:spcAft>
              <a:buSzPts val="1800"/>
              <a:buFont typeface="Anton"/>
              <a:buNone/>
              <a:defRPr sz="1800">
                <a:latin typeface="Anton"/>
                <a:ea typeface="Anton"/>
                <a:cs typeface="Anton"/>
                <a:sym typeface="Anton"/>
              </a:defRPr>
            </a:lvl2pPr>
            <a:lvl3pPr lvl="2" rtl="0" algn="r">
              <a:lnSpc>
                <a:spcPct val="100000"/>
              </a:lnSpc>
              <a:spcBef>
                <a:spcPts val="0"/>
              </a:spcBef>
              <a:spcAft>
                <a:spcPts val="0"/>
              </a:spcAft>
              <a:buSzPts val="1800"/>
              <a:buFont typeface="Anton"/>
              <a:buNone/>
              <a:defRPr sz="1800">
                <a:latin typeface="Anton"/>
                <a:ea typeface="Anton"/>
                <a:cs typeface="Anton"/>
                <a:sym typeface="Anton"/>
              </a:defRPr>
            </a:lvl3pPr>
            <a:lvl4pPr lvl="3" rtl="0" algn="r">
              <a:lnSpc>
                <a:spcPct val="100000"/>
              </a:lnSpc>
              <a:spcBef>
                <a:spcPts val="0"/>
              </a:spcBef>
              <a:spcAft>
                <a:spcPts val="0"/>
              </a:spcAft>
              <a:buSzPts val="1800"/>
              <a:buFont typeface="Anton"/>
              <a:buNone/>
              <a:defRPr sz="1800">
                <a:latin typeface="Anton"/>
                <a:ea typeface="Anton"/>
                <a:cs typeface="Anton"/>
                <a:sym typeface="Anton"/>
              </a:defRPr>
            </a:lvl4pPr>
            <a:lvl5pPr lvl="4" rtl="0" algn="r">
              <a:lnSpc>
                <a:spcPct val="100000"/>
              </a:lnSpc>
              <a:spcBef>
                <a:spcPts val="0"/>
              </a:spcBef>
              <a:spcAft>
                <a:spcPts val="0"/>
              </a:spcAft>
              <a:buSzPts val="1800"/>
              <a:buFont typeface="Anton"/>
              <a:buNone/>
              <a:defRPr sz="1800">
                <a:latin typeface="Anton"/>
                <a:ea typeface="Anton"/>
                <a:cs typeface="Anton"/>
                <a:sym typeface="Anton"/>
              </a:defRPr>
            </a:lvl5pPr>
            <a:lvl6pPr lvl="5" rtl="0" algn="r">
              <a:lnSpc>
                <a:spcPct val="100000"/>
              </a:lnSpc>
              <a:spcBef>
                <a:spcPts val="0"/>
              </a:spcBef>
              <a:spcAft>
                <a:spcPts val="0"/>
              </a:spcAft>
              <a:buSzPts val="1800"/>
              <a:buFont typeface="Anton"/>
              <a:buNone/>
              <a:defRPr sz="1800">
                <a:latin typeface="Anton"/>
                <a:ea typeface="Anton"/>
                <a:cs typeface="Anton"/>
                <a:sym typeface="Anton"/>
              </a:defRPr>
            </a:lvl6pPr>
            <a:lvl7pPr lvl="6" rtl="0" algn="r">
              <a:lnSpc>
                <a:spcPct val="100000"/>
              </a:lnSpc>
              <a:spcBef>
                <a:spcPts val="0"/>
              </a:spcBef>
              <a:spcAft>
                <a:spcPts val="0"/>
              </a:spcAft>
              <a:buSzPts val="1800"/>
              <a:buFont typeface="Anton"/>
              <a:buNone/>
              <a:defRPr sz="1800">
                <a:latin typeface="Anton"/>
                <a:ea typeface="Anton"/>
                <a:cs typeface="Anton"/>
                <a:sym typeface="Anton"/>
              </a:defRPr>
            </a:lvl7pPr>
            <a:lvl8pPr lvl="7" rtl="0" algn="r">
              <a:lnSpc>
                <a:spcPct val="100000"/>
              </a:lnSpc>
              <a:spcBef>
                <a:spcPts val="0"/>
              </a:spcBef>
              <a:spcAft>
                <a:spcPts val="0"/>
              </a:spcAft>
              <a:buSzPts val="1800"/>
              <a:buFont typeface="Anton"/>
              <a:buNone/>
              <a:defRPr sz="1800">
                <a:latin typeface="Anton"/>
                <a:ea typeface="Anton"/>
                <a:cs typeface="Anton"/>
                <a:sym typeface="Anton"/>
              </a:defRPr>
            </a:lvl8pPr>
            <a:lvl9pPr lvl="8" rtl="0" algn="r">
              <a:lnSpc>
                <a:spcPct val="100000"/>
              </a:lnSpc>
              <a:spcBef>
                <a:spcPts val="0"/>
              </a:spcBef>
              <a:spcAft>
                <a:spcPts val="0"/>
              </a:spcAft>
              <a:buSzPts val="1800"/>
              <a:buFont typeface="Anton"/>
              <a:buNone/>
              <a:defRPr sz="1800">
                <a:latin typeface="Anton"/>
                <a:ea typeface="Anton"/>
                <a:cs typeface="Anton"/>
                <a:sym typeface="Anton"/>
              </a:defRPr>
            </a:lvl9pPr>
          </a:lstStyle>
          <a:p/>
        </p:txBody>
      </p:sp>
      <p:cxnSp>
        <p:nvCxnSpPr>
          <p:cNvPr id="398" name="Google Shape;398;p49"/>
          <p:cNvCxnSpPr/>
          <p:nvPr/>
        </p:nvCxnSpPr>
        <p:spPr>
          <a:xfrm>
            <a:off x="2516897" y="2247902"/>
            <a:ext cx="2706300" cy="0"/>
          </a:xfrm>
          <a:prstGeom prst="straightConnector1">
            <a:avLst/>
          </a:prstGeom>
          <a:noFill/>
          <a:ln cap="flat" cmpd="sng" w="19050">
            <a:solidFill>
              <a:srgbClr val="434343"/>
            </a:solidFill>
            <a:prstDash val="solid"/>
            <a:round/>
            <a:headEnd len="sm" w="sm" type="none"/>
            <a:tailEnd len="sm" w="sm" type="none"/>
          </a:ln>
        </p:spPr>
      </p:cxnSp>
      <p:sp>
        <p:nvSpPr>
          <p:cNvPr id="399" name="Google Shape;399;p49"/>
          <p:cNvSpPr/>
          <p:nvPr/>
        </p:nvSpPr>
        <p:spPr>
          <a:xfrm>
            <a:off x="0" y="0"/>
            <a:ext cx="517200" cy="1521000"/>
          </a:xfrm>
          <a:prstGeom prst="rect">
            <a:avLst/>
          </a:prstGeom>
          <a:solidFill>
            <a:srgbClr val="015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00" name="Google Shape;400;p49"/>
          <p:cNvGrpSpPr/>
          <p:nvPr/>
        </p:nvGrpSpPr>
        <p:grpSpPr>
          <a:xfrm>
            <a:off x="6570332" y="210479"/>
            <a:ext cx="1122567" cy="3333796"/>
            <a:chOff x="-1042825" y="1873925"/>
            <a:chExt cx="948675" cy="958125"/>
          </a:xfrm>
        </p:grpSpPr>
        <p:sp>
          <p:nvSpPr>
            <p:cNvPr id="401" name="Google Shape;401;p49"/>
            <p:cNvSpPr/>
            <p:nvPr/>
          </p:nvSpPr>
          <p:spPr>
            <a:xfrm>
              <a:off x="-1042825" y="1873925"/>
              <a:ext cx="125400" cy="125400"/>
            </a:xfrm>
            <a:prstGeom prst="ellipse">
              <a:avLst/>
            </a:prstGeom>
            <a:solidFill>
              <a:srgbClr val="AB3275">
                <a:alpha val="1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49"/>
            <p:cNvSpPr/>
            <p:nvPr/>
          </p:nvSpPr>
          <p:spPr>
            <a:xfrm>
              <a:off x="-768400" y="1873925"/>
              <a:ext cx="125400" cy="125400"/>
            </a:xfrm>
            <a:prstGeom prst="ellipse">
              <a:avLst/>
            </a:prstGeom>
            <a:solidFill>
              <a:srgbClr val="AB3275">
                <a:alpha val="1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49"/>
            <p:cNvSpPr/>
            <p:nvPr/>
          </p:nvSpPr>
          <p:spPr>
            <a:xfrm>
              <a:off x="-493975" y="1873925"/>
              <a:ext cx="125400" cy="125400"/>
            </a:xfrm>
            <a:prstGeom prst="ellipse">
              <a:avLst/>
            </a:prstGeom>
            <a:solidFill>
              <a:srgbClr val="AB3275">
                <a:alpha val="1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49"/>
            <p:cNvSpPr/>
            <p:nvPr/>
          </p:nvSpPr>
          <p:spPr>
            <a:xfrm>
              <a:off x="-219550" y="1873925"/>
              <a:ext cx="125400" cy="125400"/>
            </a:xfrm>
            <a:prstGeom prst="ellipse">
              <a:avLst/>
            </a:prstGeom>
            <a:solidFill>
              <a:srgbClr val="AB3275">
                <a:alpha val="1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49"/>
            <p:cNvSpPr/>
            <p:nvPr/>
          </p:nvSpPr>
          <p:spPr>
            <a:xfrm>
              <a:off x="-1042825" y="2151500"/>
              <a:ext cx="125400" cy="125400"/>
            </a:xfrm>
            <a:prstGeom prst="ellipse">
              <a:avLst/>
            </a:prstGeom>
            <a:solidFill>
              <a:srgbClr val="AB3275">
                <a:alpha val="1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49"/>
            <p:cNvSpPr/>
            <p:nvPr/>
          </p:nvSpPr>
          <p:spPr>
            <a:xfrm>
              <a:off x="-1042825" y="2429075"/>
              <a:ext cx="125400" cy="125400"/>
            </a:xfrm>
            <a:prstGeom prst="ellipse">
              <a:avLst/>
            </a:prstGeom>
            <a:solidFill>
              <a:srgbClr val="AB3275">
                <a:alpha val="1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49"/>
            <p:cNvSpPr/>
            <p:nvPr/>
          </p:nvSpPr>
          <p:spPr>
            <a:xfrm>
              <a:off x="-1042825" y="2706650"/>
              <a:ext cx="125400" cy="125400"/>
            </a:xfrm>
            <a:prstGeom prst="ellipse">
              <a:avLst/>
            </a:prstGeom>
            <a:solidFill>
              <a:srgbClr val="AB3275">
                <a:alpha val="1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49"/>
            <p:cNvSpPr/>
            <p:nvPr/>
          </p:nvSpPr>
          <p:spPr>
            <a:xfrm>
              <a:off x="-768400" y="2151500"/>
              <a:ext cx="125400" cy="125400"/>
            </a:xfrm>
            <a:prstGeom prst="ellipse">
              <a:avLst/>
            </a:prstGeom>
            <a:solidFill>
              <a:srgbClr val="AB3275">
                <a:alpha val="1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49"/>
            <p:cNvSpPr/>
            <p:nvPr/>
          </p:nvSpPr>
          <p:spPr>
            <a:xfrm>
              <a:off x="-493975" y="2151500"/>
              <a:ext cx="125400" cy="125400"/>
            </a:xfrm>
            <a:prstGeom prst="ellipse">
              <a:avLst/>
            </a:prstGeom>
            <a:solidFill>
              <a:srgbClr val="AB3275">
                <a:alpha val="1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49"/>
            <p:cNvSpPr/>
            <p:nvPr/>
          </p:nvSpPr>
          <p:spPr>
            <a:xfrm>
              <a:off x="-219550" y="2151500"/>
              <a:ext cx="125400" cy="125400"/>
            </a:xfrm>
            <a:prstGeom prst="ellipse">
              <a:avLst/>
            </a:prstGeom>
            <a:solidFill>
              <a:srgbClr val="AB3275">
                <a:alpha val="1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49"/>
            <p:cNvSpPr/>
            <p:nvPr/>
          </p:nvSpPr>
          <p:spPr>
            <a:xfrm>
              <a:off x="-768400" y="2429075"/>
              <a:ext cx="125400" cy="125400"/>
            </a:xfrm>
            <a:prstGeom prst="ellipse">
              <a:avLst/>
            </a:prstGeom>
            <a:solidFill>
              <a:srgbClr val="AB3275">
                <a:alpha val="1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49"/>
            <p:cNvSpPr/>
            <p:nvPr/>
          </p:nvSpPr>
          <p:spPr>
            <a:xfrm>
              <a:off x="-493975" y="2429075"/>
              <a:ext cx="125400" cy="125400"/>
            </a:xfrm>
            <a:prstGeom prst="ellipse">
              <a:avLst/>
            </a:prstGeom>
            <a:solidFill>
              <a:srgbClr val="AB3275">
                <a:alpha val="1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49"/>
            <p:cNvSpPr/>
            <p:nvPr/>
          </p:nvSpPr>
          <p:spPr>
            <a:xfrm>
              <a:off x="-219550" y="2429075"/>
              <a:ext cx="125400" cy="125400"/>
            </a:xfrm>
            <a:prstGeom prst="ellipse">
              <a:avLst/>
            </a:prstGeom>
            <a:solidFill>
              <a:srgbClr val="AB3275">
                <a:alpha val="1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49"/>
            <p:cNvSpPr/>
            <p:nvPr/>
          </p:nvSpPr>
          <p:spPr>
            <a:xfrm>
              <a:off x="-768400" y="2706650"/>
              <a:ext cx="125400" cy="125400"/>
            </a:xfrm>
            <a:prstGeom prst="ellipse">
              <a:avLst/>
            </a:prstGeom>
            <a:solidFill>
              <a:srgbClr val="AB3275">
                <a:alpha val="1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49"/>
            <p:cNvSpPr/>
            <p:nvPr/>
          </p:nvSpPr>
          <p:spPr>
            <a:xfrm>
              <a:off x="-493975" y="2706650"/>
              <a:ext cx="125400" cy="125400"/>
            </a:xfrm>
            <a:prstGeom prst="ellipse">
              <a:avLst/>
            </a:prstGeom>
            <a:solidFill>
              <a:srgbClr val="AB3275">
                <a:alpha val="1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49"/>
            <p:cNvSpPr/>
            <p:nvPr/>
          </p:nvSpPr>
          <p:spPr>
            <a:xfrm>
              <a:off x="-219550" y="2706650"/>
              <a:ext cx="125400" cy="125400"/>
            </a:xfrm>
            <a:prstGeom prst="ellipse">
              <a:avLst/>
            </a:prstGeom>
            <a:solidFill>
              <a:srgbClr val="AB3275">
                <a:alpha val="1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7" name="Google Shape;417;p49"/>
          <p:cNvSpPr/>
          <p:nvPr/>
        </p:nvSpPr>
        <p:spPr>
          <a:xfrm>
            <a:off x="7285051" y="11459093"/>
            <a:ext cx="455100" cy="1338000"/>
          </a:xfrm>
          <a:prstGeom prst="rect">
            <a:avLst/>
          </a:prstGeom>
          <a:solidFill>
            <a:srgbClr val="015D97">
              <a:alpha val="4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49"/>
          <p:cNvSpPr/>
          <p:nvPr/>
        </p:nvSpPr>
        <p:spPr>
          <a:xfrm>
            <a:off x="7285051" y="10121067"/>
            <a:ext cx="455100" cy="1338000"/>
          </a:xfrm>
          <a:prstGeom prst="rect">
            <a:avLst/>
          </a:prstGeom>
          <a:solidFill>
            <a:srgbClr val="015D97">
              <a:alpha val="1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49"/>
          <p:cNvSpPr/>
          <p:nvPr/>
        </p:nvSpPr>
        <p:spPr>
          <a:xfrm>
            <a:off x="6829996" y="11459093"/>
            <a:ext cx="455100" cy="1338000"/>
          </a:xfrm>
          <a:prstGeom prst="rect">
            <a:avLst/>
          </a:prstGeom>
          <a:solidFill>
            <a:srgbClr val="015D97">
              <a:alpha val="1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49"/>
          <p:cNvSpPr/>
          <p:nvPr/>
        </p:nvSpPr>
        <p:spPr>
          <a:xfrm>
            <a:off x="7028384" y="9366373"/>
            <a:ext cx="256800" cy="754800"/>
          </a:xfrm>
          <a:prstGeom prst="rect">
            <a:avLst/>
          </a:prstGeom>
          <a:solidFill>
            <a:srgbClr val="015D97">
              <a:alpha val="1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49"/>
          <p:cNvSpPr txBox="1"/>
          <p:nvPr>
            <p:ph idx="1" type="body"/>
          </p:nvPr>
        </p:nvSpPr>
        <p:spPr>
          <a:xfrm>
            <a:off x="517343" y="3263618"/>
            <a:ext cx="6705300" cy="8064000"/>
          </a:xfrm>
          <a:prstGeom prst="rect">
            <a:avLst/>
          </a:prstGeom>
          <a:noFill/>
          <a:ln>
            <a:noFill/>
          </a:ln>
        </p:spPr>
        <p:txBody>
          <a:bodyPr anchorCtr="0" anchor="t" bIns="91425" lIns="91425" spcFirstLastPara="1" rIns="91425" wrap="square" tIns="91425">
            <a:noAutofit/>
          </a:bodyPr>
          <a:lstStyle>
            <a:lvl1pPr indent="-279400" lvl="0" marL="457200" rtl="0" algn="l">
              <a:lnSpc>
                <a:spcPct val="115000"/>
              </a:lnSpc>
              <a:spcBef>
                <a:spcPts val="0"/>
              </a:spcBef>
              <a:spcAft>
                <a:spcPts val="0"/>
              </a:spcAft>
              <a:buClr>
                <a:schemeClr val="dk1"/>
              </a:buClr>
              <a:buSzPts val="800"/>
              <a:buFont typeface="Arial"/>
              <a:buAutoNum type="arabicPeriod"/>
              <a:defRPr sz="800">
                <a:solidFill>
                  <a:srgbClr val="02273E"/>
                </a:solidFill>
                <a:latin typeface="Lato"/>
                <a:ea typeface="Lato"/>
                <a:cs typeface="Lato"/>
                <a:sym typeface="Lato"/>
              </a:defRPr>
            </a:lvl1pPr>
            <a:lvl2pPr indent="-304800" lvl="1" marL="914400" rtl="0" algn="l">
              <a:lnSpc>
                <a:spcPct val="115000"/>
              </a:lnSpc>
              <a:spcBef>
                <a:spcPts val="800"/>
              </a:spcBef>
              <a:spcAft>
                <a:spcPts val="0"/>
              </a:spcAft>
              <a:buClr>
                <a:schemeClr val="dk1"/>
              </a:buClr>
              <a:buSzPts val="1200"/>
              <a:buChar char="○"/>
              <a:defRPr>
                <a:solidFill>
                  <a:schemeClr val="dk1"/>
                </a:solidFill>
              </a:defRPr>
            </a:lvl2pPr>
            <a:lvl3pPr indent="-304800" lvl="2" marL="1371600" rtl="0" algn="l">
              <a:lnSpc>
                <a:spcPct val="115000"/>
              </a:lnSpc>
              <a:spcBef>
                <a:spcPts val="800"/>
              </a:spcBef>
              <a:spcAft>
                <a:spcPts val="0"/>
              </a:spcAft>
              <a:buClr>
                <a:schemeClr val="dk1"/>
              </a:buClr>
              <a:buSzPts val="1200"/>
              <a:buChar char="■"/>
              <a:defRPr>
                <a:solidFill>
                  <a:schemeClr val="dk1"/>
                </a:solidFill>
              </a:defRPr>
            </a:lvl3pPr>
            <a:lvl4pPr indent="-304800" lvl="3" marL="1828800" rtl="0" algn="l">
              <a:lnSpc>
                <a:spcPct val="115000"/>
              </a:lnSpc>
              <a:spcBef>
                <a:spcPts val="800"/>
              </a:spcBef>
              <a:spcAft>
                <a:spcPts val="0"/>
              </a:spcAft>
              <a:buClr>
                <a:schemeClr val="dk1"/>
              </a:buClr>
              <a:buSzPts val="1200"/>
              <a:buChar char="●"/>
              <a:defRPr>
                <a:solidFill>
                  <a:schemeClr val="dk1"/>
                </a:solidFill>
              </a:defRPr>
            </a:lvl4pPr>
            <a:lvl5pPr indent="-304800" lvl="4" marL="2286000" rtl="0" algn="l">
              <a:lnSpc>
                <a:spcPct val="115000"/>
              </a:lnSpc>
              <a:spcBef>
                <a:spcPts val="800"/>
              </a:spcBef>
              <a:spcAft>
                <a:spcPts val="0"/>
              </a:spcAft>
              <a:buClr>
                <a:schemeClr val="dk1"/>
              </a:buClr>
              <a:buSzPts val="1200"/>
              <a:buChar char="○"/>
              <a:defRPr>
                <a:solidFill>
                  <a:schemeClr val="dk1"/>
                </a:solidFill>
              </a:defRPr>
            </a:lvl5pPr>
            <a:lvl6pPr indent="-304800" lvl="5" marL="2743200" rtl="0" algn="l">
              <a:lnSpc>
                <a:spcPct val="115000"/>
              </a:lnSpc>
              <a:spcBef>
                <a:spcPts val="800"/>
              </a:spcBef>
              <a:spcAft>
                <a:spcPts val="0"/>
              </a:spcAft>
              <a:buClr>
                <a:schemeClr val="dk1"/>
              </a:buClr>
              <a:buSzPts val="1200"/>
              <a:buChar char="■"/>
              <a:defRPr>
                <a:solidFill>
                  <a:schemeClr val="dk1"/>
                </a:solidFill>
              </a:defRPr>
            </a:lvl6pPr>
            <a:lvl7pPr indent="-304800" lvl="6" marL="3200400" rtl="0" algn="l">
              <a:lnSpc>
                <a:spcPct val="115000"/>
              </a:lnSpc>
              <a:spcBef>
                <a:spcPts val="800"/>
              </a:spcBef>
              <a:spcAft>
                <a:spcPts val="0"/>
              </a:spcAft>
              <a:buClr>
                <a:schemeClr val="dk1"/>
              </a:buClr>
              <a:buSzPts val="1200"/>
              <a:buChar char="●"/>
              <a:defRPr>
                <a:solidFill>
                  <a:schemeClr val="dk1"/>
                </a:solidFill>
              </a:defRPr>
            </a:lvl7pPr>
            <a:lvl8pPr indent="-304800" lvl="7" marL="3657600" rtl="0" algn="l">
              <a:lnSpc>
                <a:spcPct val="115000"/>
              </a:lnSpc>
              <a:spcBef>
                <a:spcPts val="800"/>
              </a:spcBef>
              <a:spcAft>
                <a:spcPts val="0"/>
              </a:spcAft>
              <a:buClr>
                <a:schemeClr val="dk1"/>
              </a:buClr>
              <a:buSzPts val="1200"/>
              <a:buChar char="○"/>
              <a:defRPr>
                <a:solidFill>
                  <a:schemeClr val="dk1"/>
                </a:solidFill>
              </a:defRPr>
            </a:lvl8pPr>
            <a:lvl9pPr indent="-304800" lvl="8" marL="4114800" rtl="0" algn="l">
              <a:lnSpc>
                <a:spcPct val="115000"/>
              </a:lnSpc>
              <a:spcBef>
                <a:spcPts val="800"/>
              </a:spcBef>
              <a:spcAft>
                <a:spcPts val="800"/>
              </a:spcAft>
              <a:buClr>
                <a:schemeClr val="dk1"/>
              </a:buClr>
              <a:buSzPts val="1200"/>
              <a:buChar char="■"/>
              <a:defRPr>
                <a:solidFill>
                  <a:schemeClr val="dk1"/>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1">
  <p:cSld name="1_Opening slide">
    <p:spTree>
      <p:nvGrpSpPr>
        <p:cNvPr id="422" name="Shape 422"/>
        <p:cNvGrpSpPr/>
        <p:nvPr/>
      </p:nvGrpSpPr>
      <p:grpSpPr>
        <a:xfrm>
          <a:off x="0" y="0"/>
          <a:ext cx="0" cy="0"/>
          <a:chOff x="0" y="0"/>
          <a:chExt cx="0" cy="0"/>
        </a:xfrm>
      </p:grpSpPr>
      <p:grpSp>
        <p:nvGrpSpPr>
          <p:cNvPr id="423" name="Google Shape;423;p50"/>
          <p:cNvGrpSpPr/>
          <p:nvPr/>
        </p:nvGrpSpPr>
        <p:grpSpPr>
          <a:xfrm>
            <a:off x="-163495" y="-499146"/>
            <a:ext cx="803053" cy="2384677"/>
            <a:chOff x="-1042825" y="1873925"/>
            <a:chExt cx="948675" cy="958125"/>
          </a:xfrm>
        </p:grpSpPr>
        <p:sp>
          <p:nvSpPr>
            <p:cNvPr id="424" name="Google Shape;424;p50"/>
            <p:cNvSpPr/>
            <p:nvPr/>
          </p:nvSpPr>
          <p:spPr>
            <a:xfrm>
              <a:off x="-1042825" y="1873925"/>
              <a:ext cx="125400" cy="125400"/>
            </a:xfrm>
            <a:prstGeom prst="ellipse">
              <a:avLst/>
            </a:prstGeom>
            <a:solidFill>
              <a:srgbClr val="0275BD">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50"/>
            <p:cNvSpPr/>
            <p:nvPr/>
          </p:nvSpPr>
          <p:spPr>
            <a:xfrm>
              <a:off x="-768400" y="1873925"/>
              <a:ext cx="125400" cy="125400"/>
            </a:xfrm>
            <a:prstGeom prst="ellipse">
              <a:avLst/>
            </a:prstGeom>
            <a:solidFill>
              <a:srgbClr val="0275BD">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50"/>
            <p:cNvSpPr/>
            <p:nvPr/>
          </p:nvSpPr>
          <p:spPr>
            <a:xfrm>
              <a:off x="-493975" y="1873925"/>
              <a:ext cx="125400" cy="125400"/>
            </a:xfrm>
            <a:prstGeom prst="ellipse">
              <a:avLst/>
            </a:prstGeom>
            <a:solidFill>
              <a:srgbClr val="0275BD">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50"/>
            <p:cNvSpPr/>
            <p:nvPr/>
          </p:nvSpPr>
          <p:spPr>
            <a:xfrm>
              <a:off x="-219550" y="1873925"/>
              <a:ext cx="125400" cy="125400"/>
            </a:xfrm>
            <a:prstGeom prst="ellipse">
              <a:avLst/>
            </a:prstGeom>
            <a:solidFill>
              <a:srgbClr val="0275BD">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50"/>
            <p:cNvSpPr/>
            <p:nvPr/>
          </p:nvSpPr>
          <p:spPr>
            <a:xfrm>
              <a:off x="-1042825" y="2151500"/>
              <a:ext cx="125400" cy="125400"/>
            </a:xfrm>
            <a:prstGeom prst="ellipse">
              <a:avLst/>
            </a:prstGeom>
            <a:solidFill>
              <a:srgbClr val="0275BD">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50"/>
            <p:cNvSpPr/>
            <p:nvPr/>
          </p:nvSpPr>
          <p:spPr>
            <a:xfrm>
              <a:off x="-1042825" y="2429075"/>
              <a:ext cx="125400" cy="125400"/>
            </a:xfrm>
            <a:prstGeom prst="ellipse">
              <a:avLst/>
            </a:prstGeom>
            <a:solidFill>
              <a:srgbClr val="0275BD">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50"/>
            <p:cNvSpPr/>
            <p:nvPr/>
          </p:nvSpPr>
          <p:spPr>
            <a:xfrm>
              <a:off x="-1042825" y="2706650"/>
              <a:ext cx="125400" cy="125400"/>
            </a:xfrm>
            <a:prstGeom prst="ellipse">
              <a:avLst/>
            </a:prstGeom>
            <a:solidFill>
              <a:srgbClr val="0275BD">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50"/>
            <p:cNvSpPr/>
            <p:nvPr/>
          </p:nvSpPr>
          <p:spPr>
            <a:xfrm>
              <a:off x="-768400" y="2151500"/>
              <a:ext cx="125400" cy="125400"/>
            </a:xfrm>
            <a:prstGeom prst="ellipse">
              <a:avLst/>
            </a:prstGeom>
            <a:solidFill>
              <a:srgbClr val="0275BD">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50"/>
            <p:cNvSpPr/>
            <p:nvPr/>
          </p:nvSpPr>
          <p:spPr>
            <a:xfrm>
              <a:off x="-493975" y="2151500"/>
              <a:ext cx="125400" cy="125400"/>
            </a:xfrm>
            <a:prstGeom prst="ellipse">
              <a:avLst/>
            </a:prstGeom>
            <a:solidFill>
              <a:srgbClr val="0275BD">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50"/>
            <p:cNvSpPr/>
            <p:nvPr/>
          </p:nvSpPr>
          <p:spPr>
            <a:xfrm>
              <a:off x="-219550" y="2151500"/>
              <a:ext cx="125400" cy="125400"/>
            </a:xfrm>
            <a:prstGeom prst="ellipse">
              <a:avLst/>
            </a:prstGeom>
            <a:solidFill>
              <a:srgbClr val="0275BD">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50"/>
            <p:cNvSpPr/>
            <p:nvPr/>
          </p:nvSpPr>
          <p:spPr>
            <a:xfrm>
              <a:off x="-768400" y="2429075"/>
              <a:ext cx="125400" cy="125400"/>
            </a:xfrm>
            <a:prstGeom prst="ellipse">
              <a:avLst/>
            </a:prstGeom>
            <a:solidFill>
              <a:srgbClr val="0275BD">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50"/>
            <p:cNvSpPr/>
            <p:nvPr/>
          </p:nvSpPr>
          <p:spPr>
            <a:xfrm>
              <a:off x="-493975" y="2429075"/>
              <a:ext cx="125400" cy="125400"/>
            </a:xfrm>
            <a:prstGeom prst="ellipse">
              <a:avLst/>
            </a:prstGeom>
            <a:solidFill>
              <a:srgbClr val="0275BD">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50"/>
            <p:cNvSpPr/>
            <p:nvPr/>
          </p:nvSpPr>
          <p:spPr>
            <a:xfrm>
              <a:off x="-219550" y="2429075"/>
              <a:ext cx="125400" cy="125400"/>
            </a:xfrm>
            <a:prstGeom prst="ellipse">
              <a:avLst/>
            </a:prstGeom>
            <a:solidFill>
              <a:srgbClr val="0275BD">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50"/>
            <p:cNvSpPr/>
            <p:nvPr/>
          </p:nvSpPr>
          <p:spPr>
            <a:xfrm>
              <a:off x="-768400" y="2706650"/>
              <a:ext cx="125400" cy="125400"/>
            </a:xfrm>
            <a:prstGeom prst="ellipse">
              <a:avLst/>
            </a:prstGeom>
            <a:solidFill>
              <a:srgbClr val="0275BD">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50"/>
            <p:cNvSpPr/>
            <p:nvPr/>
          </p:nvSpPr>
          <p:spPr>
            <a:xfrm>
              <a:off x="-493975" y="2706650"/>
              <a:ext cx="125400" cy="125400"/>
            </a:xfrm>
            <a:prstGeom prst="ellipse">
              <a:avLst/>
            </a:prstGeom>
            <a:solidFill>
              <a:srgbClr val="0275BD">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50"/>
            <p:cNvSpPr/>
            <p:nvPr/>
          </p:nvSpPr>
          <p:spPr>
            <a:xfrm>
              <a:off x="-219550" y="2706650"/>
              <a:ext cx="125400" cy="125400"/>
            </a:xfrm>
            <a:prstGeom prst="ellipse">
              <a:avLst/>
            </a:prstGeom>
            <a:solidFill>
              <a:srgbClr val="0275BD">
                <a:alpha val="2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0" name="Google Shape;440;p50"/>
          <p:cNvSpPr/>
          <p:nvPr/>
        </p:nvSpPr>
        <p:spPr>
          <a:xfrm>
            <a:off x="0" y="10967289"/>
            <a:ext cx="7740000" cy="1834500"/>
          </a:xfrm>
          <a:prstGeom prst="rect">
            <a:avLst/>
          </a:prstGeom>
          <a:solidFill>
            <a:srgbClr val="AB32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50"/>
          <p:cNvSpPr/>
          <p:nvPr/>
        </p:nvSpPr>
        <p:spPr>
          <a:xfrm>
            <a:off x="700514" y="5648100"/>
            <a:ext cx="503700" cy="214800"/>
          </a:xfrm>
          <a:prstGeom prst="rect">
            <a:avLst/>
          </a:prstGeom>
          <a:solidFill>
            <a:srgbClr val="027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5"/>
        </a:solidFill>
      </p:bgPr>
    </p:bg>
    <p:spTree>
      <p:nvGrpSpPr>
        <p:cNvPr id="19" name="Shape 19"/>
        <p:cNvGrpSpPr/>
        <p:nvPr/>
      </p:nvGrpSpPr>
      <p:grpSpPr>
        <a:xfrm>
          <a:off x="0" y="0"/>
          <a:ext cx="0" cy="0"/>
          <a:chOff x="0" y="0"/>
          <a:chExt cx="0" cy="0"/>
        </a:xfrm>
      </p:grpSpPr>
      <p:sp>
        <p:nvSpPr>
          <p:cNvPr id="20" name="Google Shape;20;p6"/>
          <p:cNvSpPr txBox="1"/>
          <p:nvPr>
            <p:ph idx="1" type="body"/>
          </p:nvPr>
        </p:nvSpPr>
        <p:spPr>
          <a:xfrm>
            <a:off x="686011" y="3966044"/>
            <a:ext cx="4895700" cy="6811800"/>
          </a:xfrm>
          <a:prstGeom prst="rect">
            <a:avLst/>
          </a:prstGeom>
        </p:spPr>
        <p:txBody>
          <a:bodyPr anchorCtr="0" anchor="t" bIns="0" lIns="0" spcFirstLastPara="1" rIns="0" wrap="square" tIns="0">
            <a:noAutofit/>
          </a:bodyPr>
          <a:lstStyle>
            <a:lvl1pPr indent="-330200" lvl="0" marL="457200" rtl="0">
              <a:spcBef>
                <a:spcPts val="0"/>
              </a:spcBef>
              <a:spcAft>
                <a:spcPts val="0"/>
              </a:spcAft>
              <a:buClr>
                <a:schemeClr val="dk1"/>
              </a:buClr>
              <a:buSzPts val="1600"/>
              <a:buFont typeface="Lato Light"/>
              <a:buChar char="●"/>
              <a:defRPr sz="1600">
                <a:latin typeface="Lato Light"/>
                <a:ea typeface="Lato Light"/>
                <a:cs typeface="Lato Light"/>
                <a:sym typeface="Lato Light"/>
              </a:defRPr>
            </a:lvl1pPr>
            <a:lvl2pPr indent="-330200" lvl="1" marL="914400" rtl="0">
              <a:spcBef>
                <a:spcPts val="600"/>
              </a:spcBef>
              <a:spcAft>
                <a:spcPts val="0"/>
              </a:spcAft>
              <a:buClr>
                <a:schemeClr val="dk1"/>
              </a:buClr>
              <a:buSzPts val="1600"/>
              <a:buFont typeface="Lato Light"/>
              <a:buChar char="○"/>
              <a:defRPr sz="1600">
                <a:latin typeface="Lato Light"/>
                <a:ea typeface="Lato Light"/>
                <a:cs typeface="Lato Light"/>
                <a:sym typeface="Lato Light"/>
              </a:defRPr>
            </a:lvl2pPr>
            <a:lvl3pPr indent="-330200" lvl="2" marL="1371600" rtl="0">
              <a:spcBef>
                <a:spcPts val="600"/>
              </a:spcBef>
              <a:spcAft>
                <a:spcPts val="0"/>
              </a:spcAft>
              <a:buSzPts val="1600"/>
              <a:buFont typeface="Lato Light"/>
              <a:buChar char="■"/>
              <a:defRPr sz="1600">
                <a:latin typeface="Lato Light"/>
                <a:ea typeface="Lato Light"/>
                <a:cs typeface="Lato Light"/>
                <a:sym typeface="Lato Light"/>
              </a:defRPr>
            </a:lvl3pPr>
            <a:lvl4pPr indent="-330200" lvl="3" marL="1828800" rtl="0">
              <a:spcBef>
                <a:spcPts val="600"/>
              </a:spcBef>
              <a:spcAft>
                <a:spcPts val="0"/>
              </a:spcAft>
              <a:buSzPts val="1600"/>
              <a:buFont typeface="Lato Light"/>
              <a:buChar char="●"/>
              <a:defRPr sz="1600">
                <a:latin typeface="Lato Light"/>
                <a:ea typeface="Lato Light"/>
                <a:cs typeface="Lato Light"/>
                <a:sym typeface="Lato Light"/>
              </a:defRPr>
            </a:lvl4pPr>
            <a:lvl5pPr indent="-330200" lvl="4" marL="2286000" rtl="0">
              <a:spcBef>
                <a:spcPts val="600"/>
              </a:spcBef>
              <a:spcAft>
                <a:spcPts val="0"/>
              </a:spcAft>
              <a:buSzPts val="1600"/>
              <a:buFont typeface="Lato Light"/>
              <a:buChar char="○"/>
              <a:defRPr sz="1600">
                <a:latin typeface="Lato Light"/>
                <a:ea typeface="Lato Light"/>
                <a:cs typeface="Lato Light"/>
                <a:sym typeface="Lato Light"/>
              </a:defRPr>
            </a:lvl5pPr>
            <a:lvl6pPr indent="-330200" lvl="5" marL="2743200" rtl="0">
              <a:spcBef>
                <a:spcPts val="600"/>
              </a:spcBef>
              <a:spcAft>
                <a:spcPts val="0"/>
              </a:spcAft>
              <a:buSzPts val="1600"/>
              <a:buFont typeface="Lato Light"/>
              <a:buChar char="■"/>
              <a:defRPr sz="1600">
                <a:latin typeface="Lato Light"/>
                <a:ea typeface="Lato Light"/>
                <a:cs typeface="Lato Light"/>
                <a:sym typeface="Lato Light"/>
              </a:defRPr>
            </a:lvl6pPr>
            <a:lvl7pPr indent="-330200" lvl="6" marL="3200400" rtl="0">
              <a:spcBef>
                <a:spcPts val="600"/>
              </a:spcBef>
              <a:spcAft>
                <a:spcPts val="0"/>
              </a:spcAft>
              <a:buSzPts val="1600"/>
              <a:buFont typeface="Lato Light"/>
              <a:buChar char="●"/>
              <a:defRPr sz="1600">
                <a:latin typeface="Lato Light"/>
                <a:ea typeface="Lato Light"/>
                <a:cs typeface="Lato Light"/>
                <a:sym typeface="Lato Light"/>
              </a:defRPr>
            </a:lvl7pPr>
            <a:lvl8pPr indent="-330200" lvl="7" marL="3657600" rtl="0">
              <a:spcBef>
                <a:spcPts val="600"/>
              </a:spcBef>
              <a:spcAft>
                <a:spcPts val="0"/>
              </a:spcAft>
              <a:buSzPts val="1600"/>
              <a:buFont typeface="Lato Light"/>
              <a:buChar char="○"/>
              <a:defRPr sz="1600">
                <a:latin typeface="Lato Light"/>
                <a:ea typeface="Lato Light"/>
                <a:cs typeface="Lato Light"/>
                <a:sym typeface="Lato Light"/>
              </a:defRPr>
            </a:lvl8pPr>
            <a:lvl9pPr indent="-330200" lvl="8" marL="4114800" rtl="0">
              <a:spcBef>
                <a:spcPts val="600"/>
              </a:spcBef>
              <a:spcAft>
                <a:spcPts val="600"/>
              </a:spcAft>
              <a:buSzPts val="1600"/>
              <a:buFont typeface="Lato Light"/>
              <a:buChar char="■"/>
              <a:defRPr sz="1600">
                <a:latin typeface="Lato Light"/>
                <a:ea typeface="Lato Light"/>
                <a:cs typeface="Lato Light"/>
                <a:sym typeface="Lato Light"/>
              </a:defRPr>
            </a:lvl9pPr>
          </a:lstStyle>
          <a:p/>
        </p:txBody>
      </p:sp>
      <p:sp>
        <p:nvSpPr>
          <p:cNvPr id="21" name="Google Shape;21;p6"/>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22" name="Google Shape;22;p6"/>
          <p:cNvPicPr preferRelativeResize="0"/>
          <p:nvPr/>
        </p:nvPicPr>
        <p:blipFill rotWithShape="1">
          <a:blip r:embed="rId2">
            <a:alphaModFix amt="8000"/>
          </a:blip>
          <a:srcRect b="26508" l="11519" r="17240" t="10495"/>
          <a:stretch/>
        </p:blipFill>
        <p:spPr>
          <a:xfrm>
            <a:off x="1342612" y="0"/>
            <a:ext cx="5054769" cy="12801600"/>
          </a:xfrm>
          <a:prstGeom prst="rect">
            <a:avLst/>
          </a:prstGeom>
          <a:noFill/>
          <a:ln>
            <a:noFill/>
          </a:ln>
        </p:spPr>
      </p:pic>
      <p:sp>
        <p:nvSpPr>
          <p:cNvPr id="23" name="Google Shape;23;p6"/>
          <p:cNvSpPr txBox="1"/>
          <p:nvPr/>
        </p:nvSpPr>
        <p:spPr>
          <a:xfrm>
            <a:off x="686011" y="1668240"/>
            <a:ext cx="1545600" cy="2297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9600">
                <a:solidFill>
                  <a:schemeClr val="accent2"/>
                </a:solidFill>
                <a:latin typeface="Lato"/>
                <a:ea typeface="Lato"/>
                <a:cs typeface="Lato"/>
                <a:sym typeface="Lato"/>
              </a:rPr>
              <a:t>“</a:t>
            </a:r>
            <a:endParaRPr b="1" sz="9600">
              <a:solidFill>
                <a:schemeClr val="accent2"/>
              </a:solidFill>
              <a:latin typeface="Lato"/>
              <a:ea typeface="Lato"/>
              <a:cs typeface="Lato"/>
              <a:sym typeface="Lato"/>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one 2">
  <p:cSld name="TITLE_1_4">
    <p:bg>
      <p:bgPr>
        <a:blipFill>
          <a:blip r:embed="rId2">
            <a:alphaModFix/>
          </a:blip>
          <a:stretch>
            <a:fillRect/>
          </a:stretch>
        </a:blipFill>
      </p:bgPr>
    </p:bg>
    <p:spTree>
      <p:nvGrpSpPr>
        <p:cNvPr id="442" name="Shape 442"/>
        <p:cNvGrpSpPr/>
        <p:nvPr/>
      </p:nvGrpSpPr>
      <p:grpSpPr>
        <a:xfrm>
          <a:off x="0" y="0"/>
          <a:ext cx="0" cy="0"/>
          <a:chOff x="0" y="0"/>
          <a:chExt cx="0" cy="0"/>
        </a:xfrm>
      </p:grpSpPr>
      <p:pic>
        <p:nvPicPr>
          <p:cNvPr id="443" name="Google Shape;443;p51"/>
          <p:cNvPicPr preferRelativeResize="0"/>
          <p:nvPr/>
        </p:nvPicPr>
        <p:blipFill rotWithShape="1">
          <a:blip r:embed="rId3">
            <a:alphaModFix/>
          </a:blip>
          <a:srcRect b="75209" l="5619" r="86334" t="21964"/>
          <a:stretch/>
        </p:blipFill>
        <p:spPr>
          <a:xfrm>
            <a:off x="3451438" y="11863340"/>
            <a:ext cx="837125" cy="486204"/>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_1_1_1">
    <p:bg>
      <p:bgPr>
        <a:blipFill>
          <a:blip r:embed="rId2">
            <a:alphaModFix/>
          </a:blip>
          <a:stretch>
            <a:fillRect/>
          </a:stretch>
        </a:blipFill>
      </p:bgPr>
    </p:bg>
    <p:spTree>
      <p:nvGrpSpPr>
        <p:cNvPr id="444" name="Shape 444"/>
        <p:cNvGrpSpPr/>
        <p:nvPr/>
      </p:nvGrpSpPr>
      <p:grpSpPr>
        <a:xfrm>
          <a:off x="0" y="0"/>
          <a:ext cx="0" cy="0"/>
          <a:chOff x="0" y="0"/>
          <a:chExt cx="0" cy="0"/>
        </a:xfrm>
      </p:grpSpPr>
      <p:sp>
        <p:nvSpPr>
          <p:cNvPr id="445" name="Google Shape;445;p52"/>
          <p:cNvSpPr txBox="1"/>
          <p:nvPr>
            <p:ph type="ctrTitle"/>
          </p:nvPr>
        </p:nvSpPr>
        <p:spPr>
          <a:xfrm>
            <a:off x="580500" y="4151843"/>
            <a:ext cx="6579000" cy="3264300"/>
          </a:xfrm>
          <a:prstGeom prst="rect">
            <a:avLst/>
          </a:prstGeom>
        </p:spPr>
        <p:txBody>
          <a:bodyPr anchorCtr="0" anchor="b" bIns="0" lIns="0" spcFirstLastPara="1" rIns="0" wrap="square" tIns="0">
            <a:noAutofit/>
          </a:bodyPr>
          <a:lstStyle>
            <a:lvl1pPr lvl="0"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1pPr>
            <a:lvl2pPr lvl="1"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2pPr>
            <a:lvl3pPr lvl="2"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3pPr>
            <a:lvl4pPr lvl="3"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4pPr>
            <a:lvl5pPr lvl="4"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5pPr>
            <a:lvl6pPr lvl="5"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6pPr>
            <a:lvl7pPr lvl="6"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7pPr>
            <a:lvl8pPr lvl="7"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8pPr>
            <a:lvl9pPr lvl="8" rtl="0">
              <a:spcBef>
                <a:spcPts val="0"/>
              </a:spcBef>
              <a:spcAft>
                <a:spcPts val="0"/>
              </a:spcAft>
              <a:buClr>
                <a:schemeClr val="lt1"/>
              </a:buClr>
              <a:buSzPts val="4800"/>
              <a:buFont typeface="Lato"/>
              <a:buNone/>
              <a:defRPr sz="4800">
                <a:solidFill>
                  <a:schemeClr val="lt1"/>
                </a:solidFill>
                <a:latin typeface="Lato"/>
                <a:ea typeface="Lato"/>
                <a:cs typeface="Lato"/>
                <a:sym typeface="Lato"/>
              </a:defRPr>
            </a:lvl9pPr>
          </a:lstStyle>
          <a:p/>
        </p:txBody>
      </p:sp>
      <p:sp>
        <p:nvSpPr>
          <p:cNvPr id="446" name="Google Shape;446;p52"/>
          <p:cNvSpPr txBox="1"/>
          <p:nvPr>
            <p:ph idx="1" type="subTitle"/>
          </p:nvPr>
        </p:nvSpPr>
        <p:spPr>
          <a:xfrm>
            <a:off x="580500" y="7657444"/>
            <a:ext cx="6579000" cy="992100"/>
          </a:xfrm>
          <a:prstGeom prst="rect">
            <a:avLst/>
          </a:prstGeom>
        </p:spPr>
        <p:txBody>
          <a:bodyPr anchorCtr="0" anchor="t" bIns="0" lIns="0" spcFirstLastPara="1" rIns="0" wrap="square" tIns="0">
            <a:noAutofit/>
          </a:bodyPr>
          <a:lstStyle>
            <a:lvl1pPr lvl="0" rtl="0">
              <a:spcBef>
                <a:spcPts val="0"/>
              </a:spcBef>
              <a:spcAft>
                <a:spcPts val="0"/>
              </a:spcAft>
              <a:buClr>
                <a:schemeClr val="accent6"/>
              </a:buClr>
              <a:buSzPts val="1500"/>
              <a:buFont typeface="Lato Light"/>
              <a:buNone/>
              <a:defRPr sz="1500">
                <a:solidFill>
                  <a:schemeClr val="accent6"/>
                </a:solidFill>
                <a:latin typeface="Lato Light"/>
                <a:ea typeface="Lato Light"/>
                <a:cs typeface="Lato Light"/>
                <a:sym typeface="Lato Light"/>
              </a:defRPr>
            </a:lvl1pPr>
            <a:lvl2pPr lvl="1" rtl="0">
              <a:spcBef>
                <a:spcPts val="600"/>
              </a:spcBef>
              <a:spcAft>
                <a:spcPts val="0"/>
              </a:spcAft>
              <a:buClr>
                <a:schemeClr val="dk1"/>
              </a:buClr>
              <a:buSzPts val="1500"/>
              <a:buFont typeface="Lato Light"/>
              <a:buNone/>
              <a:defRPr sz="1500">
                <a:latin typeface="Lato Light"/>
                <a:ea typeface="Lato Light"/>
                <a:cs typeface="Lato Light"/>
                <a:sym typeface="Lato Light"/>
              </a:defRPr>
            </a:lvl2pPr>
            <a:lvl3pPr lvl="2" rtl="0">
              <a:spcBef>
                <a:spcPts val="600"/>
              </a:spcBef>
              <a:spcAft>
                <a:spcPts val="0"/>
              </a:spcAft>
              <a:buSzPts val="1500"/>
              <a:buFont typeface="Lato Light"/>
              <a:buNone/>
              <a:defRPr sz="1500">
                <a:latin typeface="Lato Light"/>
                <a:ea typeface="Lato Light"/>
                <a:cs typeface="Lato Light"/>
                <a:sym typeface="Lato Light"/>
              </a:defRPr>
            </a:lvl3pPr>
            <a:lvl4pPr lvl="3" rtl="0">
              <a:spcBef>
                <a:spcPts val="600"/>
              </a:spcBef>
              <a:spcAft>
                <a:spcPts val="0"/>
              </a:spcAft>
              <a:buSzPts val="1500"/>
              <a:buFont typeface="Lato Light"/>
              <a:buNone/>
              <a:defRPr sz="1500">
                <a:latin typeface="Lato Light"/>
                <a:ea typeface="Lato Light"/>
                <a:cs typeface="Lato Light"/>
                <a:sym typeface="Lato Light"/>
              </a:defRPr>
            </a:lvl4pPr>
            <a:lvl5pPr lvl="4" rtl="0">
              <a:spcBef>
                <a:spcPts val="600"/>
              </a:spcBef>
              <a:spcAft>
                <a:spcPts val="0"/>
              </a:spcAft>
              <a:buSzPts val="1500"/>
              <a:buFont typeface="Lato Light"/>
              <a:buNone/>
              <a:defRPr sz="1500">
                <a:latin typeface="Lato Light"/>
                <a:ea typeface="Lato Light"/>
                <a:cs typeface="Lato Light"/>
                <a:sym typeface="Lato Light"/>
              </a:defRPr>
            </a:lvl5pPr>
            <a:lvl6pPr lvl="5" rtl="0">
              <a:spcBef>
                <a:spcPts val="600"/>
              </a:spcBef>
              <a:spcAft>
                <a:spcPts val="0"/>
              </a:spcAft>
              <a:buSzPts val="1500"/>
              <a:buFont typeface="Lato Light"/>
              <a:buNone/>
              <a:defRPr sz="1500">
                <a:latin typeface="Lato Light"/>
                <a:ea typeface="Lato Light"/>
                <a:cs typeface="Lato Light"/>
                <a:sym typeface="Lato Light"/>
              </a:defRPr>
            </a:lvl6pPr>
            <a:lvl7pPr lvl="6" rtl="0">
              <a:spcBef>
                <a:spcPts val="600"/>
              </a:spcBef>
              <a:spcAft>
                <a:spcPts val="0"/>
              </a:spcAft>
              <a:buSzPts val="1500"/>
              <a:buFont typeface="Lato Light"/>
              <a:buNone/>
              <a:defRPr sz="1500">
                <a:latin typeface="Lato Light"/>
                <a:ea typeface="Lato Light"/>
                <a:cs typeface="Lato Light"/>
                <a:sym typeface="Lato Light"/>
              </a:defRPr>
            </a:lvl7pPr>
            <a:lvl8pPr lvl="7" rtl="0">
              <a:spcBef>
                <a:spcPts val="600"/>
              </a:spcBef>
              <a:spcAft>
                <a:spcPts val="0"/>
              </a:spcAft>
              <a:buSzPts val="1500"/>
              <a:buFont typeface="Lato Light"/>
              <a:buNone/>
              <a:defRPr sz="1500">
                <a:latin typeface="Lato Light"/>
                <a:ea typeface="Lato Light"/>
                <a:cs typeface="Lato Light"/>
                <a:sym typeface="Lato Light"/>
              </a:defRPr>
            </a:lvl8pPr>
            <a:lvl9pPr lvl="8" rtl="0">
              <a:spcBef>
                <a:spcPts val="600"/>
              </a:spcBef>
              <a:spcAft>
                <a:spcPts val="600"/>
              </a:spcAft>
              <a:buSzPts val="1500"/>
              <a:buFont typeface="Lato Light"/>
              <a:buNone/>
              <a:defRPr sz="1500">
                <a:latin typeface="Lato Light"/>
                <a:ea typeface="Lato Light"/>
                <a:cs typeface="Lato Light"/>
                <a:sym typeface="Lato Light"/>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port: Comments + Title ">
  <p:cSld name="CUSTOM_3_1">
    <p:bg>
      <p:bgPr>
        <a:blipFill>
          <a:blip r:embed="rId2">
            <a:alphaModFix/>
          </a:blip>
          <a:stretch>
            <a:fillRect/>
          </a:stretch>
        </a:blipFill>
      </p:bgPr>
    </p:bg>
    <p:spTree>
      <p:nvGrpSpPr>
        <p:cNvPr id="447" name="Shape 447"/>
        <p:cNvGrpSpPr/>
        <p:nvPr/>
      </p:nvGrpSpPr>
      <p:grpSpPr>
        <a:xfrm>
          <a:off x="0" y="0"/>
          <a:ext cx="0" cy="0"/>
          <a:chOff x="0" y="0"/>
          <a:chExt cx="0" cy="0"/>
        </a:xfrm>
      </p:grpSpPr>
      <p:pic>
        <p:nvPicPr>
          <p:cNvPr id="448" name="Google Shape;448;p53"/>
          <p:cNvPicPr preferRelativeResize="0"/>
          <p:nvPr/>
        </p:nvPicPr>
        <p:blipFill rotWithShape="1">
          <a:blip r:embed="rId3">
            <a:alphaModFix amt="50000"/>
          </a:blip>
          <a:srcRect b="75209" l="5619" r="86334" t="21964"/>
          <a:stretch/>
        </p:blipFill>
        <p:spPr>
          <a:xfrm>
            <a:off x="3558631" y="12088814"/>
            <a:ext cx="622720" cy="361696"/>
          </a:xfrm>
          <a:prstGeom prst="rect">
            <a:avLst/>
          </a:prstGeom>
          <a:noFill/>
          <a:ln>
            <a:noFill/>
          </a:ln>
        </p:spPr>
      </p:pic>
      <p:sp>
        <p:nvSpPr>
          <p:cNvPr id="449" name="Google Shape;449;p53"/>
          <p:cNvSpPr txBox="1"/>
          <p:nvPr>
            <p:ph type="title"/>
          </p:nvPr>
        </p:nvSpPr>
        <p:spPr>
          <a:xfrm>
            <a:off x="278590" y="2260720"/>
            <a:ext cx="3735300" cy="1353600"/>
          </a:xfrm>
          <a:prstGeom prst="rect">
            <a:avLst/>
          </a:prstGeom>
        </p:spPr>
        <p:txBody>
          <a:bodyPr anchorCtr="0" anchor="t" bIns="0" lIns="0" spcFirstLastPara="1" rIns="0" wrap="square" tIns="0">
            <a:noAutofit/>
          </a:bodyPr>
          <a:lstStyle>
            <a:lvl1pPr lvl="0" rtl="0">
              <a:spcBef>
                <a:spcPts val="0"/>
              </a:spcBef>
              <a:spcAft>
                <a:spcPts val="0"/>
              </a:spcAft>
              <a:buSzPts val="2500"/>
              <a:buFont typeface="Lato"/>
              <a:buNone/>
              <a:defRPr b="1" sz="2500">
                <a:latin typeface="Lato"/>
                <a:ea typeface="Lato"/>
                <a:cs typeface="Lato"/>
                <a:sym typeface="Lato"/>
              </a:defRPr>
            </a:lvl1pPr>
            <a:lvl2pPr lvl="1" rtl="0" algn="ctr">
              <a:spcBef>
                <a:spcPts val="0"/>
              </a:spcBef>
              <a:spcAft>
                <a:spcPts val="0"/>
              </a:spcAft>
              <a:buSzPts val="2600"/>
              <a:buFont typeface="Lato"/>
              <a:buNone/>
              <a:defRPr b="1" sz="2600">
                <a:latin typeface="Lato"/>
                <a:ea typeface="Lato"/>
                <a:cs typeface="Lato"/>
                <a:sym typeface="Lato"/>
              </a:defRPr>
            </a:lvl2pPr>
            <a:lvl3pPr lvl="2" rtl="0" algn="ctr">
              <a:spcBef>
                <a:spcPts val="0"/>
              </a:spcBef>
              <a:spcAft>
                <a:spcPts val="0"/>
              </a:spcAft>
              <a:buSzPts val="2600"/>
              <a:buFont typeface="Lato"/>
              <a:buNone/>
              <a:defRPr b="1" sz="2600">
                <a:latin typeface="Lato"/>
                <a:ea typeface="Lato"/>
                <a:cs typeface="Lato"/>
                <a:sym typeface="Lato"/>
              </a:defRPr>
            </a:lvl3pPr>
            <a:lvl4pPr lvl="3" rtl="0" algn="ctr">
              <a:spcBef>
                <a:spcPts val="0"/>
              </a:spcBef>
              <a:spcAft>
                <a:spcPts val="0"/>
              </a:spcAft>
              <a:buSzPts val="2600"/>
              <a:buFont typeface="Lato"/>
              <a:buNone/>
              <a:defRPr b="1" sz="2600">
                <a:latin typeface="Lato"/>
                <a:ea typeface="Lato"/>
                <a:cs typeface="Lato"/>
                <a:sym typeface="Lato"/>
              </a:defRPr>
            </a:lvl4pPr>
            <a:lvl5pPr lvl="4" rtl="0" algn="ctr">
              <a:spcBef>
                <a:spcPts val="0"/>
              </a:spcBef>
              <a:spcAft>
                <a:spcPts val="0"/>
              </a:spcAft>
              <a:buSzPts val="2600"/>
              <a:buFont typeface="Lato"/>
              <a:buNone/>
              <a:defRPr b="1" sz="2600">
                <a:latin typeface="Lato"/>
                <a:ea typeface="Lato"/>
                <a:cs typeface="Lato"/>
                <a:sym typeface="Lato"/>
              </a:defRPr>
            </a:lvl5pPr>
            <a:lvl6pPr lvl="5" rtl="0" algn="ctr">
              <a:spcBef>
                <a:spcPts val="0"/>
              </a:spcBef>
              <a:spcAft>
                <a:spcPts val="0"/>
              </a:spcAft>
              <a:buSzPts val="2600"/>
              <a:buFont typeface="Lato"/>
              <a:buNone/>
              <a:defRPr b="1" sz="2600">
                <a:latin typeface="Lato"/>
                <a:ea typeface="Lato"/>
                <a:cs typeface="Lato"/>
                <a:sym typeface="Lato"/>
              </a:defRPr>
            </a:lvl6pPr>
            <a:lvl7pPr lvl="6" rtl="0" algn="ctr">
              <a:spcBef>
                <a:spcPts val="0"/>
              </a:spcBef>
              <a:spcAft>
                <a:spcPts val="0"/>
              </a:spcAft>
              <a:buSzPts val="2600"/>
              <a:buFont typeface="Lato"/>
              <a:buNone/>
              <a:defRPr b="1" sz="2600">
                <a:latin typeface="Lato"/>
                <a:ea typeface="Lato"/>
                <a:cs typeface="Lato"/>
                <a:sym typeface="Lato"/>
              </a:defRPr>
            </a:lvl7pPr>
            <a:lvl8pPr lvl="7" rtl="0" algn="ctr">
              <a:spcBef>
                <a:spcPts val="0"/>
              </a:spcBef>
              <a:spcAft>
                <a:spcPts val="0"/>
              </a:spcAft>
              <a:buSzPts val="2600"/>
              <a:buFont typeface="Lato"/>
              <a:buNone/>
              <a:defRPr b="1" sz="2600">
                <a:latin typeface="Lato"/>
                <a:ea typeface="Lato"/>
                <a:cs typeface="Lato"/>
                <a:sym typeface="Lato"/>
              </a:defRPr>
            </a:lvl8pPr>
            <a:lvl9pPr lvl="8" rtl="0" algn="ctr">
              <a:spcBef>
                <a:spcPts val="0"/>
              </a:spcBef>
              <a:spcAft>
                <a:spcPts val="0"/>
              </a:spcAft>
              <a:buSzPts val="2600"/>
              <a:buFont typeface="Lato"/>
              <a:buNone/>
              <a:defRPr b="1" sz="2600">
                <a:latin typeface="Lato"/>
                <a:ea typeface="Lato"/>
                <a:cs typeface="Lato"/>
                <a:sym typeface="Lato"/>
              </a:defRPr>
            </a:lvl9pPr>
          </a:lstStyle>
          <a:p/>
        </p:txBody>
      </p:sp>
      <p:sp>
        <p:nvSpPr>
          <p:cNvPr id="450" name="Google Shape;450;p53"/>
          <p:cNvSpPr txBox="1"/>
          <p:nvPr>
            <p:ph idx="2" type="title"/>
          </p:nvPr>
        </p:nvSpPr>
        <p:spPr>
          <a:xfrm>
            <a:off x="221475" y="566658"/>
            <a:ext cx="2127300" cy="497400"/>
          </a:xfrm>
          <a:prstGeom prst="rect">
            <a:avLst/>
          </a:prstGeom>
        </p:spPr>
        <p:txBody>
          <a:bodyPr anchorCtr="0" anchor="ctr" bIns="0" lIns="0" spcFirstLastPara="1" rIns="0" wrap="square" tIns="0">
            <a:noAutofit/>
          </a:bodyPr>
          <a:lstStyle>
            <a:lvl1pPr lvl="0" rtl="0">
              <a:spcBef>
                <a:spcPts val="0"/>
              </a:spcBef>
              <a:spcAft>
                <a:spcPts val="0"/>
              </a:spcAft>
              <a:buClr>
                <a:schemeClr val="lt1"/>
              </a:buClr>
              <a:buSzPts val="800"/>
              <a:buNone/>
              <a:defRPr sz="800">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51" name="Google Shape;451;p53"/>
          <p:cNvSpPr txBox="1"/>
          <p:nvPr>
            <p:ph idx="1" type="body"/>
          </p:nvPr>
        </p:nvSpPr>
        <p:spPr>
          <a:xfrm>
            <a:off x="278590" y="4160240"/>
            <a:ext cx="3735300" cy="7344000"/>
          </a:xfrm>
          <a:prstGeom prst="rect">
            <a:avLst/>
          </a:prstGeom>
        </p:spPr>
        <p:txBody>
          <a:bodyPr anchorCtr="0" anchor="t" bIns="0" lIns="0" spcFirstLastPara="1" rIns="0" wrap="square" tIns="0">
            <a:noAutofit/>
          </a:bodyPr>
          <a:lstStyle>
            <a:lvl1pPr indent="-304800" lvl="0" marL="457200" rtl="0">
              <a:spcBef>
                <a:spcPts val="0"/>
              </a:spcBef>
              <a:spcAft>
                <a:spcPts val="0"/>
              </a:spcAft>
              <a:buSzPts val="1200"/>
              <a:buFont typeface="Lato"/>
              <a:buChar char="●"/>
              <a:defRPr sz="1200">
                <a:latin typeface="Lato"/>
                <a:ea typeface="Lato"/>
                <a:cs typeface="Lato"/>
                <a:sym typeface="Lato"/>
              </a:defRPr>
            </a:lvl1pPr>
            <a:lvl2pPr indent="-304800" lvl="1" marL="914400" rtl="0">
              <a:spcBef>
                <a:spcPts val="600"/>
              </a:spcBef>
              <a:spcAft>
                <a:spcPts val="0"/>
              </a:spcAft>
              <a:buSzPts val="1200"/>
              <a:buFont typeface="Lato"/>
              <a:buChar char="○"/>
              <a:defRPr sz="1200">
                <a:latin typeface="Lato"/>
                <a:ea typeface="Lato"/>
                <a:cs typeface="Lato"/>
                <a:sym typeface="Lato"/>
              </a:defRPr>
            </a:lvl2pPr>
            <a:lvl3pPr indent="-304800" lvl="2" marL="1371600" rtl="0">
              <a:spcBef>
                <a:spcPts val="600"/>
              </a:spcBef>
              <a:spcAft>
                <a:spcPts val="0"/>
              </a:spcAft>
              <a:buSzPts val="1200"/>
              <a:buFont typeface="Lato"/>
              <a:buChar char="■"/>
              <a:defRPr sz="1200">
                <a:latin typeface="Lato"/>
                <a:ea typeface="Lato"/>
                <a:cs typeface="Lato"/>
                <a:sym typeface="Lato"/>
              </a:defRPr>
            </a:lvl3pPr>
            <a:lvl4pPr indent="-304800" lvl="3" marL="1828800" rtl="0">
              <a:spcBef>
                <a:spcPts val="600"/>
              </a:spcBef>
              <a:spcAft>
                <a:spcPts val="0"/>
              </a:spcAft>
              <a:buSzPts val="1200"/>
              <a:buFont typeface="Lato"/>
              <a:buChar char="●"/>
              <a:defRPr sz="1200">
                <a:latin typeface="Lato"/>
                <a:ea typeface="Lato"/>
                <a:cs typeface="Lato"/>
                <a:sym typeface="Lato"/>
              </a:defRPr>
            </a:lvl4pPr>
            <a:lvl5pPr indent="-304800" lvl="4" marL="2286000" rtl="0">
              <a:spcBef>
                <a:spcPts val="600"/>
              </a:spcBef>
              <a:spcAft>
                <a:spcPts val="0"/>
              </a:spcAft>
              <a:buSzPts val="1200"/>
              <a:buFont typeface="Lato"/>
              <a:buChar char="○"/>
              <a:defRPr sz="1200">
                <a:latin typeface="Lato"/>
                <a:ea typeface="Lato"/>
                <a:cs typeface="Lato"/>
                <a:sym typeface="Lato"/>
              </a:defRPr>
            </a:lvl5pPr>
            <a:lvl6pPr indent="-304800" lvl="5" marL="2743200" rtl="0">
              <a:spcBef>
                <a:spcPts val="600"/>
              </a:spcBef>
              <a:spcAft>
                <a:spcPts val="0"/>
              </a:spcAft>
              <a:buSzPts val="1200"/>
              <a:buFont typeface="Lato"/>
              <a:buChar char="■"/>
              <a:defRPr sz="1200">
                <a:latin typeface="Lato"/>
                <a:ea typeface="Lato"/>
                <a:cs typeface="Lato"/>
                <a:sym typeface="Lato"/>
              </a:defRPr>
            </a:lvl6pPr>
            <a:lvl7pPr indent="-304800" lvl="6" marL="3200400" rtl="0">
              <a:spcBef>
                <a:spcPts val="600"/>
              </a:spcBef>
              <a:spcAft>
                <a:spcPts val="0"/>
              </a:spcAft>
              <a:buSzPts val="1200"/>
              <a:buFont typeface="Lato"/>
              <a:buChar char="●"/>
              <a:defRPr sz="1200">
                <a:latin typeface="Lato"/>
                <a:ea typeface="Lato"/>
                <a:cs typeface="Lato"/>
                <a:sym typeface="Lato"/>
              </a:defRPr>
            </a:lvl7pPr>
            <a:lvl8pPr indent="-304800" lvl="7" marL="3657600" rtl="0">
              <a:spcBef>
                <a:spcPts val="600"/>
              </a:spcBef>
              <a:spcAft>
                <a:spcPts val="0"/>
              </a:spcAft>
              <a:buSzPts val="1200"/>
              <a:buFont typeface="Lato"/>
              <a:buChar char="○"/>
              <a:defRPr sz="1200">
                <a:latin typeface="Lato"/>
                <a:ea typeface="Lato"/>
                <a:cs typeface="Lato"/>
                <a:sym typeface="Lato"/>
              </a:defRPr>
            </a:lvl8pPr>
            <a:lvl9pPr indent="-304800" lvl="8" marL="4114800" rtl="0">
              <a:spcBef>
                <a:spcPts val="600"/>
              </a:spcBef>
              <a:spcAft>
                <a:spcPts val="600"/>
              </a:spcAft>
              <a:buSzPts val="1200"/>
              <a:buFont typeface="Lato"/>
              <a:buChar char="■"/>
              <a:defRPr sz="1200">
                <a:latin typeface="Lato"/>
                <a:ea typeface="Lato"/>
                <a:cs typeface="Lato"/>
                <a:sym typeface="Lato"/>
              </a:defRPr>
            </a:lvl9pPr>
          </a:lstStyle>
          <a:p/>
        </p:txBody>
      </p:sp>
      <p:sp>
        <p:nvSpPr>
          <p:cNvPr id="452" name="Google Shape;452;p53"/>
          <p:cNvSpPr txBox="1"/>
          <p:nvPr/>
        </p:nvSpPr>
        <p:spPr>
          <a:xfrm>
            <a:off x="7242947" y="11821851"/>
            <a:ext cx="464400" cy="979500"/>
          </a:xfrm>
          <a:prstGeom prst="rect">
            <a:avLst/>
          </a:prstGeom>
          <a:noFill/>
          <a:ln>
            <a:noFill/>
          </a:ln>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rgbClr val="595959"/>
                </a:solidFill>
                <a:latin typeface="Lato"/>
                <a:ea typeface="Lato"/>
                <a:cs typeface="Lato"/>
                <a:sym typeface="Lato"/>
              </a:rPr>
              <a:t>‹#›</a:t>
            </a:fld>
            <a:endParaRPr sz="1000">
              <a:solidFill>
                <a:srgbClr val="595959"/>
              </a:solidFill>
              <a:latin typeface="Lato"/>
              <a:ea typeface="Lato"/>
              <a:cs typeface="Lato"/>
              <a:sym typeface="Lato"/>
            </a:endParaRPr>
          </a:p>
        </p:txBody>
      </p:sp>
      <p:sp>
        <p:nvSpPr>
          <p:cNvPr id="453" name="Google Shape;453;p53"/>
          <p:cNvSpPr/>
          <p:nvPr/>
        </p:nvSpPr>
        <p:spPr>
          <a:xfrm>
            <a:off x="6159306" y="195876"/>
            <a:ext cx="1471500" cy="1083300"/>
          </a:xfrm>
          <a:prstGeom prst="rect">
            <a:avLst/>
          </a:prstGeom>
          <a:solidFill>
            <a:srgbClr val="0E28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4" name="Google Shape;454;p53"/>
          <p:cNvPicPr preferRelativeResize="0"/>
          <p:nvPr/>
        </p:nvPicPr>
        <p:blipFill rotWithShape="1">
          <a:blip r:embed="rId4">
            <a:alphaModFix/>
          </a:blip>
          <a:srcRect b="40978" l="0" r="0" t="0"/>
          <a:stretch/>
        </p:blipFill>
        <p:spPr>
          <a:xfrm>
            <a:off x="6491180" y="158542"/>
            <a:ext cx="1139689" cy="730553"/>
          </a:xfrm>
          <a:prstGeom prst="rect">
            <a:avLst/>
          </a:prstGeom>
          <a:noFill/>
          <a:ln>
            <a:noFill/>
          </a:ln>
        </p:spPr>
      </p:pic>
      <p:pic>
        <p:nvPicPr>
          <p:cNvPr id="455" name="Google Shape;455;p53"/>
          <p:cNvPicPr preferRelativeResize="0"/>
          <p:nvPr/>
        </p:nvPicPr>
        <p:blipFill rotWithShape="1">
          <a:blip r:embed="rId4">
            <a:alphaModFix/>
          </a:blip>
          <a:srcRect b="8428" l="25113" r="24345" t="64950"/>
          <a:stretch/>
        </p:blipFill>
        <p:spPr>
          <a:xfrm>
            <a:off x="6637786" y="944284"/>
            <a:ext cx="733643" cy="419689"/>
          </a:xfrm>
          <a:prstGeom prst="rect">
            <a:avLst/>
          </a:prstGeom>
          <a:noFill/>
          <a:ln>
            <a:noFill/>
          </a:ln>
        </p:spPr>
      </p:pic>
      <p:pic>
        <p:nvPicPr>
          <p:cNvPr id="456" name="Google Shape;456;p53"/>
          <p:cNvPicPr preferRelativeResize="0"/>
          <p:nvPr/>
        </p:nvPicPr>
        <p:blipFill rotWithShape="1">
          <a:blip r:embed="rId4">
            <a:alphaModFix/>
          </a:blip>
          <a:srcRect b="8428" l="25113" r="24345" t="64950"/>
          <a:stretch/>
        </p:blipFill>
        <p:spPr>
          <a:xfrm>
            <a:off x="6637786" y="944284"/>
            <a:ext cx="733643" cy="419689"/>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1">
  <p:cSld name="SECTION_HEADER_1">
    <p:bg>
      <p:bgPr>
        <a:blipFill>
          <a:blip r:embed="rId2">
            <a:alphaModFix/>
          </a:blip>
          <a:stretch>
            <a:fillRect/>
          </a:stretch>
        </a:blipFill>
      </p:bgPr>
    </p:bg>
    <p:spTree>
      <p:nvGrpSpPr>
        <p:cNvPr id="457" name="Shape 457"/>
        <p:cNvGrpSpPr/>
        <p:nvPr/>
      </p:nvGrpSpPr>
      <p:grpSpPr>
        <a:xfrm>
          <a:off x="0" y="0"/>
          <a:ext cx="0" cy="0"/>
          <a:chOff x="0" y="0"/>
          <a:chExt cx="0" cy="0"/>
        </a:xfrm>
      </p:grpSpPr>
      <p:pic>
        <p:nvPicPr>
          <p:cNvPr id="458" name="Google Shape;458;p54"/>
          <p:cNvPicPr preferRelativeResize="0"/>
          <p:nvPr/>
        </p:nvPicPr>
        <p:blipFill rotWithShape="1">
          <a:blip r:embed="rId3">
            <a:alphaModFix/>
          </a:blip>
          <a:srcRect b="40978" l="0" r="0" t="0"/>
          <a:stretch/>
        </p:blipFill>
        <p:spPr>
          <a:xfrm>
            <a:off x="6242047" y="277262"/>
            <a:ext cx="1393968" cy="893527"/>
          </a:xfrm>
          <a:prstGeom prst="rect">
            <a:avLst/>
          </a:prstGeom>
          <a:noFill/>
          <a:ln>
            <a:noFill/>
          </a:ln>
        </p:spPr>
      </p:pic>
      <p:pic>
        <p:nvPicPr>
          <p:cNvPr id="459" name="Google Shape;459;p54"/>
          <p:cNvPicPr preferRelativeResize="0"/>
          <p:nvPr/>
        </p:nvPicPr>
        <p:blipFill rotWithShape="1">
          <a:blip r:embed="rId4">
            <a:alphaModFix/>
          </a:blip>
          <a:srcRect b="75209" l="5619" r="86334" t="21964"/>
          <a:stretch/>
        </p:blipFill>
        <p:spPr>
          <a:xfrm>
            <a:off x="3558631" y="12088814"/>
            <a:ext cx="622720" cy="361696"/>
          </a:xfrm>
          <a:prstGeom prst="rect">
            <a:avLst/>
          </a:prstGeom>
          <a:noFill/>
          <a:ln>
            <a:noFill/>
          </a:ln>
        </p:spPr>
      </p:pic>
      <p:sp>
        <p:nvSpPr>
          <p:cNvPr id="460" name="Google Shape;460;p54"/>
          <p:cNvSpPr txBox="1"/>
          <p:nvPr>
            <p:ph type="title"/>
          </p:nvPr>
        </p:nvSpPr>
        <p:spPr>
          <a:xfrm>
            <a:off x="263841" y="4661129"/>
            <a:ext cx="5071800" cy="2401200"/>
          </a:xfrm>
          <a:prstGeom prst="rect">
            <a:avLst/>
          </a:prstGeom>
        </p:spPr>
        <p:txBody>
          <a:bodyPr anchorCtr="0" anchor="b" bIns="0" lIns="0" spcFirstLastPara="1" rIns="0" wrap="square" tIns="0">
            <a:noAutofit/>
          </a:bodyPr>
          <a:lstStyle>
            <a:lvl1pPr lvl="0" rtl="0">
              <a:spcBef>
                <a:spcPts val="0"/>
              </a:spcBef>
              <a:spcAft>
                <a:spcPts val="0"/>
              </a:spcAft>
              <a:buClr>
                <a:schemeClr val="lt1"/>
              </a:buClr>
              <a:buSzPts val="4000"/>
              <a:buFont typeface="Lato Black"/>
              <a:buNone/>
              <a:defRPr sz="4000">
                <a:solidFill>
                  <a:schemeClr val="lt1"/>
                </a:solidFill>
                <a:latin typeface="Lato Black"/>
                <a:ea typeface="Lato Black"/>
                <a:cs typeface="Lato Black"/>
                <a:sym typeface="Lato Black"/>
              </a:defRPr>
            </a:lvl1pPr>
            <a:lvl2pPr lvl="1" rtl="0">
              <a:spcBef>
                <a:spcPts val="0"/>
              </a:spcBef>
              <a:spcAft>
                <a:spcPts val="0"/>
              </a:spcAft>
              <a:buSzPts val="4000"/>
              <a:buFont typeface="Lato Black"/>
              <a:buNone/>
              <a:defRPr sz="4000">
                <a:latin typeface="Lato Black"/>
                <a:ea typeface="Lato Black"/>
                <a:cs typeface="Lato Black"/>
                <a:sym typeface="Lato Black"/>
              </a:defRPr>
            </a:lvl2pPr>
            <a:lvl3pPr lvl="2" rtl="0">
              <a:spcBef>
                <a:spcPts val="0"/>
              </a:spcBef>
              <a:spcAft>
                <a:spcPts val="0"/>
              </a:spcAft>
              <a:buSzPts val="4000"/>
              <a:buFont typeface="Lato Black"/>
              <a:buNone/>
              <a:defRPr sz="4000">
                <a:latin typeface="Lato Black"/>
                <a:ea typeface="Lato Black"/>
                <a:cs typeface="Lato Black"/>
                <a:sym typeface="Lato Black"/>
              </a:defRPr>
            </a:lvl3pPr>
            <a:lvl4pPr lvl="3" rtl="0">
              <a:spcBef>
                <a:spcPts val="0"/>
              </a:spcBef>
              <a:spcAft>
                <a:spcPts val="0"/>
              </a:spcAft>
              <a:buSzPts val="4000"/>
              <a:buFont typeface="Lato Black"/>
              <a:buNone/>
              <a:defRPr sz="4000">
                <a:latin typeface="Lato Black"/>
                <a:ea typeface="Lato Black"/>
                <a:cs typeface="Lato Black"/>
                <a:sym typeface="Lato Black"/>
              </a:defRPr>
            </a:lvl4pPr>
            <a:lvl5pPr lvl="4" rtl="0">
              <a:spcBef>
                <a:spcPts val="0"/>
              </a:spcBef>
              <a:spcAft>
                <a:spcPts val="0"/>
              </a:spcAft>
              <a:buSzPts val="4000"/>
              <a:buFont typeface="Lato Black"/>
              <a:buNone/>
              <a:defRPr sz="4000">
                <a:latin typeface="Lato Black"/>
                <a:ea typeface="Lato Black"/>
                <a:cs typeface="Lato Black"/>
                <a:sym typeface="Lato Black"/>
              </a:defRPr>
            </a:lvl5pPr>
            <a:lvl6pPr lvl="5" rtl="0">
              <a:spcBef>
                <a:spcPts val="0"/>
              </a:spcBef>
              <a:spcAft>
                <a:spcPts val="0"/>
              </a:spcAft>
              <a:buSzPts val="4000"/>
              <a:buFont typeface="Lato Black"/>
              <a:buNone/>
              <a:defRPr sz="4000">
                <a:latin typeface="Lato Black"/>
                <a:ea typeface="Lato Black"/>
                <a:cs typeface="Lato Black"/>
                <a:sym typeface="Lato Black"/>
              </a:defRPr>
            </a:lvl6pPr>
            <a:lvl7pPr lvl="6" rtl="0">
              <a:spcBef>
                <a:spcPts val="0"/>
              </a:spcBef>
              <a:spcAft>
                <a:spcPts val="0"/>
              </a:spcAft>
              <a:buSzPts val="4000"/>
              <a:buFont typeface="Lato Black"/>
              <a:buNone/>
              <a:defRPr sz="4000">
                <a:latin typeface="Lato Black"/>
                <a:ea typeface="Lato Black"/>
                <a:cs typeface="Lato Black"/>
                <a:sym typeface="Lato Black"/>
              </a:defRPr>
            </a:lvl7pPr>
            <a:lvl8pPr lvl="7" rtl="0">
              <a:spcBef>
                <a:spcPts val="0"/>
              </a:spcBef>
              <a:spcAft>
                <a:spcPts val="0"/>
              </a:spcAft>
              <a:buSzPts val="4000"/>
              <a:buFont typeface="Lato Black"/>
              <a:buNone/>
              <a:defRPr sz="4000">
                <a:latin typeface="Lato Black"/>
                <a:ea typeface="Lato Black"/>
                <a:cs typeface="Lato Black"/>
                <a:sym typeface="Lato Black"/>
              </a:defRPr>
            </a:lvl8pPr>
            <a:lvl9pPr lvl="8" rtl="0">
              <a:spcBef>
                <a:spcPts val="0"/>
              </a:spcBef>
              <a:spcAft>
                <a:spcPts val="0"/>
              </a:spcAft>
              <a:buSzPts val="4000"/>
              <a:buFont typeface="Lato Black"/>
              <a:buNone/>
              <a:defRPr sz="4000">
                <a:latin typeface="Lato Black"/>
                <a:ea typeface="Lato Black"/>
                <a:cs typeface="Lato Black"/>
                <a:sym typeface="Lato Black"/>
              </a:defRPr>
            </a:lvl9pPr>
          </a:lstStyle>
          <a:p/>
        </p:txBody>
      </p:sp>
      <p:sp>
        <p:nvSpPr>
          <p:cNvPr id="461" name="Google Shape;461;p54"/>
          <p:cNvSpPr txBox="1"/>
          <p:nvPr>
            <p:ph idx="1" type="subTitle"/>
          </p:nvPr>
        </p:nvSpPr>
        <p:spPr>
          <a:xfrm>
            <a:off x="351258" y="7122267"/>
            <a:ext cx="4209300" cy="2401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1500"/>
              <a:buFont typeface="Lato"/>
              <a:buNone/>
              <a:defRPr sz="1500">
                <a:solidFill>
                  <a:schemeClr val="lt1"/>
                </a:solidFill>
                <a:latin typeface="Lato"/>
                <a:ea typeface="Lato"/>
                <a:cs typeface="Lato"/>
                <a:sym typeface="Lato"/>
              </a:defRPr>
            </a:lvl1pPr>
            <a:lvl2pPr lvl="1" rtl="0">
              <a:spcBef>
                <a:spcPts val="600"/>
              </a:spcBef>
              <a:spcAft>
                <a:spcPts val="0"/>
              </a:spcAft>
              <a:buSzPts val="2400"/>
              <a:buNone/>
              <a:defRPr/>
            </a:lvl2pPr>
            <a:lvl3pPr lvl="2" rtl="0">
              <a:spcBef>
                <a:spcPts val="600"/>
              </a:spcBef>
              <a:spcAft>
                <a:spcPts val="0"/>
              </a:spcAft>
              <a:buSzPts val="2400"/>
              <a:buNone/>
              <a:defRPr/>
            </a:lvl3pPr>
            <a:lvl4pPr lvl="3" rtl="0">
              <a:spcBef>
                <a:spcPts val="600"/>
              </a:spcBef>
              <a:spcAft>
                <a:spcPts val="0"/>
              </a:spcAft>
              <a:buSzPts val="2400"/>
              <a:buNone/>
              <a:defRPr/>
            </a:lvl4pPr>
            <a:lvl5pPr lvl="4" rtl="0">
              <a:spcBef>
                <a:spcPts val="600"/>
              </a:spcBef>
              <a:spcAft>
                <a:spcPts val="0"/>
              </a:spcAft>
              <a:buSzPts val="2400"/>
              <a:buNone/>
              <a:defRPr/>
            </a:lvl5pPr>
            <a:lvl6pPr lvl="5" rtl="0">
              <a:spcBef>
                <a:spcPts val="600"/>
              </a:spcBef>
              <a:spcAft>
                <a:spcPts val="0"/>
              </a:spcAft>
              <a:buSzPts val="2400"/>
              <a:buNone/>
              <a:defRPr/>
            </a:lvl6pPr>
            <a:lvl7pPr lvl="6" rtl="0">
              <a:spcBef>
                <a:spcPts val="600"/>
              </a:spcBef>
              <a:spcAft>
                <a:spcPts val="0"/>
              </a:spcAft>
              <a:buSzPts val="2400"/>
              <a:buNone/>
              <a:defRPr/>
            </a:lvl7pPr>
            <a:lvl8pPr lvl="7" rtl="0">
              <a:spcBef>
                <a:spcPts val="600"/>
              </a:spcBef>
              <a:spcAft>
                <a:spcPts val="0"/>
              </a:spcAft>
              <a:buSzPts val="2400"/>
              <a:buNone/>
              <a:defRPr/>
            </a:lvl8pPr>
            <a:lvl9pPr lvl="8" rtl="0">
              <a:spcBef>
                <a:spcPts val="600"/>
              </a:spcBef>
              <a:spcAft>
                <a:spcPts val="600"/>
              </a:spcAft>
              <a:buSzPts val="2400"/>
              <a:buNone/>
              <a:defRPr/>
            </a:lvl9pPr>
          </a:lstStyle>
          <a:p/>
        </p:txBody>
      </p:sp>
      <p:sp>
        <p:nvSpPr>
          <p:cNvPr id="462" name="Google Shape;462;p54"/>
          <p:cNvSpPr txBox="1"/>
          <p:nvPr/>
        </p:nvSpPr>
        <p:spPr>
          <a:xfrm>
            <a:off x="7242947" y="11821851"/>
            <a:ext cx="464400" cy="979500"/>
          </a:xfrm>
          <a:prstGeom prst="rect">
            <a:avLst/>
          </a:prstGeom>
          <a:noFill/>
          <a:ln>
            <a:noFill/>
          </a:ln>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rgbClr val="595959"/>
                </a:solidFill>
                <a:latin typeface="Lato"/>
                <a:ea typeface="Lato"/>
                <a:cs typeface="Lato"/>
                <a:sym typeface="Lato"/>
              </a:rPr>
              <a:t>‹#›</a:t>
            </a:fld>
            <a:endParaRPr sz="1000">
              <a:solidFill>
                <a:srgbClr val="595959"/>
              </a:solidFill>
              <a:latin typeface="Lato"/>
              <a:ea typeface="Lato"/>
              <a:cs typeface="Lato"/>
              <a:sym typeface="Lato"/>
            </a:endParaRPr>
          </a:p>
        </p:txBody>
      </p:sp>
      <p:pic>
        <p:nvPicPr>
          <p:cNvPr id="463" name="Google Shape;463;p54"/>
          <p:cNvPicPr preferRelativeResize="0"/>
          <p:nvPr/>
        </p:nvPicPr>
        <p:blipFill rotWithShape="1">
          <a:blip r:embed="rId3">
            <a:alphaModFix/>
          </a:blip>
          <a:srcRect b="1637" l="22519" r="20151" t="64949"/>
          <a:stretch/>
        </p:blipFill>
        <p:spPr>
          <a:xfrm>
            <a:off x="6466310" y="1170790"/>
            <a:ext cx="945441" cy="598436"/>
          </a:xfrm>
          <a:prstGeom prst="rect">
            <a:avLst/>
          </a:prstGeom>
          <a:noFill/>
          <a:ln>
            <a:noFill/>
          </a:ln>
          <a:effectLst>
            <a:reflection blurRad="0" dir="5400000" dist="38100" endA="0" endPos="30000" fadeDir="5400012" kx="0" rotWithShape="0" algn="bl" stPos="0" sy="-100000" ky="0"/>
          </a:effectLst>
        </p:spPr>
      </p:pic>
      <p:pic>
        <p:nvPicPr>
          <p:cNvPr id="464" name="Google Shape;464;p54"/>
          <p:cNvPicPr preferRelativeResize="0"/>
          <p:nvPr/>
        </p:nvPicPr>
        <p:blipFill rotWithShape="1">
          <a:blip r:embed="rId3">
            <a:alphaModFix/>
          </a:blip>
          <a:srcRect b="1637" l="22519" r="20151" t="64949"/>
          <a:stretch/>
        </p:blipFill>
        <p:spPr>
          <a:xfrm>
            <a:off x="6466310" y="1170790"/>
            <a:ext cx="945441" cy="598436"/>
          </a:xfrm>
          <a:prstGeom prst="rect">
            <a:avLst/>
          </a:prstGeom>
          <a:noFill/>
          <a:ln>
            <a:noFill/>
          </a:ln>
          <a:effectLst>
            <a:reflection blurRad="0" dir="5400000" dist="38100" endA="0" endPos="30000" fadeDir="5400012" kx="0" rotWithShape="0" algn="bl" stPos="0" sy="-100000" ky="0"/>
          </a:effectLst>
        </p:spPr>
      </p:pic>
      <p:sp>
        <p:nvSpPr>
          <p:cNvPr id="465" name="Google Shape;465;p54"/>
          <p:cNvSpPr txBox="1"/>
          <p:nvPr>
            <p:ph idx="2" type="title"/>
          </p:nvPr>
        </p:nvSpPr>
        <p:spPr>
          <a:xfrm>
            <a:off x="221475" y="566658"/>
            <a:ext cx="2127300" cy="497400"/>
          </a:xfrm>
          <a:prstGeom prst="rect">
            <a:avLst/>
          </a:prstGeom>
        </p:spPr>
        <p:txBody>
          <a:bodyPr anchorCtr="0" anchor="ctr" bIns="0" lIns="0" spcFirstLastPara="1" rIns="0" wrap="square" tIns="0">
            <a:noAutofit/>
          </a:bodyPr>
          <a:lstStyle>
            <a:lvl1pPr lvl="0" rtl="0">
              <a:spcBef>
                <a:spcPts val="0"/>
              </a:spcBef>
              <a:spcAft>
                <a:spcPts val="0"/>
              </a:spcAft>
              <a:buClr>
                <a:schemeClr val="lt1"/>
              </a:buClr>
              <a:buSzPts val="800"/>
              <a:buNone/>
              <a:defRPr sz="800">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port: Blanc + Title ">
  <p:cSld name="CUSTOM_3_2">
    <p:bg>
      <p:bgPr>
        <a:blipFill>
          <a:blip r:embed="rId2">
            <a:alphaModFix/>
          </a:blip>
          <a:stretch>
            <a:fillRect/>
          </a:stretch>
        </a:blipFill>
      </p:bgPr>
    </p:bg>
    <p:spTree>
      <p:nvGrpSpPr>
        <p:cNvPr id="466" name="Shape 466"/>
        <p:cNvGrpSpPr/>
        <p:nvPr/>
      </p:nvGrpSpPr>
      <p:grpSpPr>
        <a:xfrm>
          <a:off x="0" y="0"/>
          <a:ext cx="0" cy="0"/>
          <a:chOff x="0" y="0"/>
          <a:chExt cx="0" cy="0"/>
        </a:xfrm>
      </p:grpSpPr>
      <p:pic>
        <p:nvPicPr>
          <p:cNvPr id="467" name="Google Shape;467;p55"/>
          <p:cNvPicPr preferRelativeResize="0"/>
          <p:nvPr/>
        </p:nvPicPr>
        <p:blipFill rotWithShape="1">
          <a:blip r:embed="rId3">
            <a:alphaModFix amt="50000"/>
          </a:blip>
          <a:srcRect b="75209" l="5619" r="86334" t="21964"/>
          <a:stretch/>
        </p:blipFill>
        <p:spPr>
          <a:xfrm>
            <a:off x="3558631" y="12088814"/>
            <a:ext cx="622720" cy="361696"/>
          </a:xfrm>
          <a:prstGeom prst="rect">
            <a:avLst/>
          </a:prstGeom>
          <a:noFill/>
          <a:ln>
            <a:noFill/>
          </a:ln>
        </p:spPr>
      </p:pic>
      <p:sp>
        <p:nvSpPr>
          <p:cNvPr id="468" name="Google Shape;468;p55"/>
          <p:cNvSpPr txBox="1"/>
          <p:nvPr>
            <p:ph type="title"/>
          </p:nvPr>
        </p:nvSpPr>
        <p:spPr>
          <a:xfrm>
            <a:off x="278590" y="2260720"/>
            <a:ext cx="7182900" cy="1353600"/>
          </a:xfrm>
          <a:prstGeom prst="rect">
            <a:avLst/>
          </a:prstGeom>
        </p:spPr>
        <p:txBody>
          <a:bodyPr anchorCtr="0" anchor="t" bIns="0" lIns="0" spcFirstLastPara="1" rIns="0" wrap="square" tIns="0">
            <a:noAutofit/>
          </a:bodyPr>
          <a:lstStyle>
            <a:lvl1pPr lvl="0" rtl="0" algn="ctr">
              <a:spcBef>
                <a:spcPts val="0"/>
              </a:spcBef>
              <a:spcAft>
                <a:spcPts val="0"/>
              </a:spcAft>
              <a:buSzPts val="2500"/>
              <a:buFont typeface="Lato"/>
              <a:buNone/>
              <a:defRPr b="1" sz="2500">
                <a:latin typeface="Lato"/>
                <a:ea typeface="Lato"/>
                <a:cs typeface="Lato"/>
                <a:sym typeface="Lato"/>
              </a:defRPr>
            </a:lvl1pPr>
            <a:lvl2pPr lvl="1" rtl="0" algn="ctr">
              <a:spcBef>
                <a:spcPts val="0"/>
              </a:spcBef>
              <a:spcAft>
                <a:spcPts val="0"/>
              </a:spcAft>
              <a:buSzPts val="2600"/>
              <a:buFont typeface="Lato"/>
              <a:buNone/>
              <a:defRPr b="1" sz="2600">
                <a:latin typeface="Lato"/>
                <a:ea typeface="Lato"/>
                <a:cs typeface="Lato"/>
                <a:sym typeface="Lato"/>
              </a:defRPr>
            </a:lvl2pPr>
            <a:lvl3pPr lvl="2" rtl="0" algn="ctr">
              <a:spcBef>
                <a:spcPts val="0"/>
              </a:spcBef>
              <a:spcAft>
                <a:spcPts val="0"/>
              </a:spcAft>
              <a:buSzPts val="2600"/>
              <a:buFont typeface="Lato"/>
              <a:buNone/>
              <a:defRPr b="1" sz="2600">
                <a:latin typeface="Lato"/>
                <a:ea typeface="Lato"/>
                <a:cs typeface="Lato"/>
                <a:sym typeface="Lato"/>
              </a:defRPr>
            </a:lvl3pPr>
            <a:lvl4pPr lvl="3" rtl="0" algn="ctr">
              <a:spcBef>
                <a:spcPts val="0"/>
              </a:spcBef>
              <a:spcAft>
                <a:spcPts val="0"/>
              </a:spcAft>
              <a:buSzPts val="2600"/>
              <a:buFont typeface="Lato"/>
              <a:buNone/>
              <a:defRPr b="1" sz="2600">
                <a:latin typeface="Lato"/>
                <a:ea typeface="Lato"/>
                <a:cs typeface="Lato"/>
                <a:sym typeface="Lato"/>
              </a:defRPr>
            </a:lvl4pPr>
            <a:lvl5pPr lvl="4" rtl="0" algn="ctr">
              <a:spcBef>
                <a:spcPts val="0"/>
              </a:spcBef>
              <a:spcAft>
                <a:spcPts val="0"/>
              </a:spcAft>
              <a:buSzPts val="2600"/>
              <a:buFont typeface="Lato"/>
              <a:buNone/>
              <a:defRPr b="1" sz="2600">
                <a:latin typeface="Lato"/>
                <a:ea typeface="Lato"/>
                <a:cs typeface="Lato"/>
                <a:sym typeface="Lato"/>
              </a:defRPr>
            </a:lvl5pPr>
            <a:lvl6pPr lvl="5" rtl="0" algn="ctr">
              <a:spcBef>
                <a:spcPts val="0"/>
              </a:spcBef>
              <a:spcAft>
                <a:spcPts val="0"/>
              </a:spcAft>
              <a:buSzPts val="2600"/>
              <a:buFont typeface="Lato"/>
              <a:buNone/>
              <a:defRPr b="1" sz="2600">
                <a:latin typeface="Lato"/>
                <a:ea typeface="Lato"/>
                <a:cs typeface="Lato"/>
                <a:sym typeface="Lato"/>
              </a:defRPr>
            </a:lvl6pPr>
            <a:lvl7pPr lvl="6" rtl="0" algn="ctr">
              <a:spcBef>
                <a:spcPts val="0"/>
              </a:spcBef>
              <a:spcAft>
                <a:spcPts val="0"/>
              </a:spcAft>
              <a:buSzPts val="2600"/>
              <a:buFont typeface="Lato"/>
              <a:buNone/>
              <a:defRPr b="1" sz="2600">
                <a:latin typeface="Lato"/>
                <a:ea typeface="Lato"/>
                <a:cs typeface="Lato"/>
                <a:sym typeface="Lato"/>
              </a:defRPr>
            </a:lvl7pPr>
            <a:lvl8pPr lvl="7" rtl="0" algn="ctr">
              <a:spcBef>
                <a:spcPts val="0"/>
              </a:spcBef>
              <a:spcAft>
                <a:spcPts val="0"/>
              </a:spcAft>
              <a:buSzPts val="2600"/>
              <a:buFont typeface="Lato"/>
              <a:buNone/>
              <a:defRPr b="1" sz="2600">
                <a:latin typeface="Lato"/>
                <a:ea typeface="Lato"/>
                <a:cs typeface="Lato"/>
                <a:sym typeface="Lato"/>
              </a:defRPr>
            </a:lvl8pPr>
            <a:lvl9pPr lvl="8" rtl="0" algn="ctr">
              <a:spcBef>
                <a:spcPts val="0"/>
              </a:spcBef>
              <a:spcAft>
                <a:spcPts val="0"/>
              </a:spcAft>
              <a:buSzPts val="2600"/>
              <a:buFont typeface="Lato"/>
              <a:buNone/>
              <a:defRPr b="1" sz="2600">
                <a:latin typeface="Lato"/>
                <a:ea typeface="Lato"/>
                <a:cs typeface="Lato"/>
                <a:sym typeface="Lato"/>
              </a:defRPr>
            </a:lvl9pPr>
          </a:lstStyle>
          <a:p/>
        </p:txBody>
      </p:sp>
      <p:sp>
        <p:nvSpPr>
          <p:cNvPr id="469" name="Google Shape;469;p55"/>
          <p:cNvSpPr txBox="1"/>
          <p:nvPr/>
        </p:nvSpPr>
        <p:spPr>
          <a:xfrm>
            <a:off x="7242947" y="11821851"/>
            <a:ext cx="464400" cy="979500"/>
          </a:xfrm>
          <a:prstGeom prst="rect">
            <a:avLst/>
          </a:prstGeom>
          <a:noFill/>
          <a:ln>
            <a:noFill/>
          </a:ln>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rgbClr val="595959"/>
                </a:solidFill>
                <a:latin typeface="Lato"/>
                <a:ea typeface="Lato"/>
                <a:cs typeface="Lato"/>
                <a:sym typeface="Lato"/>
              </a:rPr>
              <a:t>‹#›</a:t>
            </a:fld>
            <a:endParaRPr sz="1000">
              <a:solidFill>
                <a:srgbClr val="595959"/>
              </a:solidFill>
              <a:latin typeface="Lato"/>
              <a:ea typeface="Lato"/>
              <a:cs typeface="Lato"/>
              <a:sym typeface="Lato"/>
            </a:endParaRPr>
          </a:p>
        </p:txBody>
      </p:sp>
      <p:sp>
        <p:nvSpPr>
          <p:cNvPr id="470" name="Google Shape;470;p55"/>
          <p:cNvSpPr/>
          <p:nvPr/>
        </p:nvSpPr>
        <p:spPr>
          <a:xfrm>
            <a:off x="6159306" y="195876"/>
            <a:ext cx="1471500" cy="1083300"/>
          </a:xfrm>
          <a:prstGeom prst="rect">
            <a:avLst/>
          </a:prstGeom>
          <a:solidFill>
            <a:srgbClr val="0E28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1" name="Google Shape;471;p55"/>
          <p:cNvPicPr preferRelativeResize="0"/>
          <p:nvPr/>
        </p:nvPicPr>
        <p:blipFill rotWithShape="1">
          <a:blip r:embed="rId4">
            <a:alphaModFix/>
          </a:blip>
          <a:srcRect b="40978" l="0" r="0" t="0"/>
          <a:stretch/>
        </p:blipFill>
        <p:spPr>
          <a:xfrm>
            <a:off x="6491180" y="158542"/>
            <a:ext cx="1139689" cy="730553"/>
          </a:xfrm>
          <a:prstGeom prst="rect">
            <a:avLst/>
          </a:prstGeom>
          <a:noFill/>
          <a:ln>
            <a:noFill/>
          </a:ln>
        </p:spPr>
      </p:pic>
      <p:pic>
        <p:nvPicPr>
          <p:cNvPr id="472" name="Google Shape;472;p55"/>
          <p:cNvPicPr preferRelativeResize="0"/>
          <p:nvPr/>
        </p:nvPicPr>
        <p:blipFill rotWithShape="1">
          <a:blip r:embed="rId4">
            <a:alphaModFix/>
          </a:blip>
          <a:srcRect b="8428" l="25113" r="24345" t="64950"/>
          <a:stretch/>
        </p:blipFill>
        <p:spPr>
          <a:xfrm>
            <a:off x="6637786" y="944284"/>
            <a:ext cx="733643" cy="419689"/>
          </a:xfrm>
          <a:prstGeom prst="rect">
            <a:avLst/>
          </a:prstGeom>
          <a:noFill/>
          <a:ln>
            <a:noFill/>
          </a:ln>
          <a:effectLst>
            <a:outerShdw blurRad="57150" rotWithShape="0" algn="bl" dir="5400000" dist="19050">
              <a:srgbClr val="000000">
                <a:alpha val="50000"/>
              </a:srgbClr>
            </a:outerShdw>
          </a:effectLst>
        </p:spPr>
      </p:pic>
      <p:pic>
        <p:nvPicPr>
          <p:cNvPr id="473" name="Google Shape;473;p55"/>
          <p:cNvPicPr preferRelativeResize="0"/>
          <p:nvPr/>
        </p:nvPicPr>
        <p:blipFill rotWithShape="1">
          <a:blip r:embed="rId4">
            <a:alphaModFix/>
          </a:blip>
          <a:srcRect b="8428" l="25113" r="24345" t="64950"/>
          <a:stretch/>
        </p:blipFill>
        <p:spPr>
          <a:xfrm>
            <a:off x="6637786" y="944284"/>
            <a:ext cx="733643" cy="419689"/>
          </a:xfrm>
          <a:prstGeom prst="rect">
            <a:avLst/>
          </a:prstGeom>
          <a:noFill/>
          <a:ln>
            <a:noFill/>
          </a:ln>
        </p:spPr>
      </p:pic>
      <p:sp>
        <p:nvSpPr>
          <p:cNvPr id="474" name="Google Shape;474;p55"/>
          <p:cNvSpPr txBox="1"/>
          <p:nvPr>
            <p:ph idx="2" type="title"/>
          </p:nvPr>
        </p:nvSpPr>
        <p:spPr>
          <a:xfrm>
            <a:off x="221475" y="566658"/>
            <a:ext cx="2127300" cy="497400"/>
          </a:xfrm>
          <a:prstGeom prst="rect">
            <a:avLst/>
          </a:prstGeom>
        </p:spPr>
        <p:txBody>
          <a:bodyPr anchorCtr="0" anchor="ctr" bIns="0" lIns="0" spcFirstLastPara="1" rIns="0" wrap="square" tIns="0">
            <a:noAutofit/>
          </a:bodyPr>
          <a:lstStyle>
            <a:lvl1pPr lvl="0" rtl="0">
              <a:spcBef>
                <a:spcPts val="0"/>
              </a:spcBef>
              <a:spcAft>
                <a:spcPts val="0"/>
              </a:spcAft>
              <a:buClr>
                <a:schemeClr val="lt1"/>
              </a:buClr>
              <a:buSzPts val="800"/>
              <a:buNone/>
              <a:defRPr sz="800">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port: Blanc ">
  <p:cSld name="CUSTOM_5">
    <p:bg>
      <p:bgPr>
        <a:blipFill>
          <a:blip r:embed="rId2">
            <a:alphaModFix/>
          </a:blip>
          <a:stretch>
            <a:fillRect/>
          </a:stretch>
        </a:blipFill>
      </p:bgPr>
    </p:bg>
    <p:spTree>
      <p:nvGrpSpPr>
        <p:cNvPr id="475" name="Shape 475"/>
        <p:cNvGrpSpPr/>
        <p:nvPr/>
      </p:nvGrpSpPr>
      <p:grpSpPr>
        <a:xfrm>
          <a:off x="0" y="0"/>
          <a:ext cx="0" cy="0"/>
          <a:chOff x="0" y="0"/>
          <a:chExt cx="0" cy="0"/>
        </a:xfrm>
      </p:grpSpPr>
      <p:pic>
        <p:nvPicPr>
          <p:cNvPr id="476" name="Google Shape;476;p56"/>
          <p:cNvPicPr preferRelativeResize="0"/>
          <p:nvPr/>
        </p:nvPicPr>
        <p:blipFill rotWithShape="1">
          <a:blip r:embed="rId3">
            <a:alphaModFix/>
          </a:blip>
          <a:srcRect b="40978" l="0" r="0" t="0"/>
          <a:stretch/>
        </p:blipFill>
        <p:spPr>
          <a:xfrm>
            <a:off x="6491180" y="158542"/>
            <a:ext cx="1139689" cy="730553"/>
          </a:xfrm>
          <a:prstGeom prst="rect">
            <a:avLst/>
          </a:prstGeom>
          <a:noFill/>
          <a:ln>
            <a:noFill/>
          </a:ln>
        </p:spPr>
      </p:pic>
      <p:pic>
        <p:nvPicPr>
          <p:cNvPr id="477" name="Google Shape;477;p56"/>
          <p:cNvPicPr preferRelativeResize="0"/>
          <p:nvPr/>
        </p:nvPicPr>
        <p:blipFill rotWithShape="1">
          <a:blip r:embed="rId4">
            <a:alphaModFix amt="50000"/>
          </a:blip>
          <a:srcRect b="75209" l="5619" r="86334" t="21964"/>
          <a:stretch/>
        </p:blipFill>
        <p:spPr>
          <a:xfrm>
            <a:off x="3558631" y="12088814"/>
            <a:ext cx="622720" cy="361696"/>
          </a:xfrm>
          <a:prstGeom prst="rect">
            <a:avLst/>
          </a:prstGeom>
          <a:noFill/>
          <a:ln>
            <a:noFill/>
          </a:ln>
        </p:spPr>
      </p:pic>
      <p:sp>
        <p:nvSpPr>
          <p:cNvPr id="478" name="Google Shape;478;p56"/>
          <p:cNvSpPr txBox="1"/>
          <p:nvPr/>
        </p:nvSpPr>
        <p:spPr>
          <a:xfrm>
            <a:off x="7242947" y="11821851"/>
            <a:ext cx="464400" cy="979500"/>
          </a:xfrm>
          <a:prstGeom prst="rect">
            <a:avLst/>
          </a:prstGeom>
          <a:noFill/>
          <a:ln>
            <a:noFill/>
          </a:ln>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rgbClr val="595959"/>
                </a:solidFill>
                <a:latin typeface="Lato"/>
                <a:ea typeface="Lato"/>
                <a:cs typeface="Lato"/>
                <a:sym typeface="Lato"/>
              </a:rPr>
              <a:t>‹#›</a:t>
            </a:fld>
            <a:endParaRPr sz="1000">
              <a:solidFill>
                <a:srgbClr val="595959"/>
              </a:solidFill>
              <a:latin typeface="Lato"/>
              <a:ea typeface="Lato"/>
              <a:cs typeface="Lato"/>
              <a:sym typeface="Lato"/>
            </a:endParaRPr>
          </a:p>
        </p:txBody>
      </p:sp>
      <p:pic>
        <p:nvPicPr>
          <p:cNvPr id="479" name="Google Shape;479;p56"/>
          <p:cNvPicPr preferRelativeResize="0"/>
          <p:nvPr/>
        </p:nvPicPr>
        <p:blipFill rotWithShape="1">
          <a:blip r:embed="rId3">
            <a:alphaModFix/>
          </a:blip>
          <a:srcRect b="8428" l="25113" r="24345" t="64950"/>
          <a:stretch/>
        </p:blipFill>
        <p:spPr>
          <a:xfrm>
            <a:off x="6637786" y="944284"/>
            <a:ext cx="733643" cy="419689"/>
          </a:xfrm>
          <a:prstGeom prst="rect">
            <a:avLst/>
          </a:prstGeom>
          <a:noFill/>
          <a:ln>
            <a:noFill/>
          </a:ln>
          <a:effectLst>
            <a:outerShdw blurRad="57150" rotWithShape="0" algn="bl" dir="5400000" dist="19050">
              <a:srgbClr val="000000">
                <a:alpha val="50000"/>
              </a:srgbClr>
            </a:outerShdw>
          </a:effectLst>
        </p:spPr>
      </p:pic>
      <p:pic>
        <p:nvPicPr>
          <p:cNvPr id="480" name="Google Shape;480;p56"/>
          <p:cNvPicPr preferRelativeResize="0"/>
          <p:nvPr/>
        </p:nvPicPr>
        <p:blipFill rotWithShape="1">
          <a:blip r:embed="rId3">
            <a:alphaModFix/>
          </a:blip>
          <a:srcRect b="8428" l="25113" r="24345" t="64950"/>
          <a:stretch/>
        </p:blipFill>
        <p:spPr>
          <a:xfrm>
            <a:off x="6637786" y="944284"/>
            <a:ext cx="733643" cy="419689"/>
          </a:xfrm>
          <a:prstGeom prst="rect">
            <a:avLst/>
          </a:prstGeom>
          <a:noFill/>
          <a:ln>
            <a:noFill/>
          </a:ln>
        </p:spPr>
      </p:pic>
      <p:sp>
        <p:nvSpPr>
          <p:cNvPr id="481" name="Google Shape;481;p56"/>
          <p:cNvSpPr txBox="1"/>
          <p:nvPr>
            <p:ph type="title"/>
          </p:nvPr>
        </p:nvSpPr>
        <p:spPr>
          <a:xfrm>
            <a:off x="221475" y="566658"/>
            <a:ext cx="2127300" cy="497400"/>
          </a:xfrm>
          <a:prstGeom prst="rect">
            <a:avLst/>
          </a:prstGeom>
        </p:spPr>
        <p:txBody>
          <a:bodyPr anchorCtr="0" anchor="ctr" bIns="0" lIns="0" spcFirstLastPara="1" rIns="0" wrap="square" tIns="0">
            <a:noAutofit/>
          </a:bodyPr>
          <a:lstStyle>
            <a:lvl1pPr lvl="0" rtl="0">
              <a:spcBef>
                <a:spcPts val="0"/>
              </a:spcBef>
              <a:spcAft>
                <a:spcPts val="0"/>
              </a:spcAft>
              <a:buClr>
                <a:schemeClr val="lt1"/>
              </a:buClr>
              <a:buSzPts val="800"/>
              <a:buNone/>
              <a:defRPr sz="800">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bg>
      <p:bgPr>
        <a:solidFill>
          <a:schemeClr val="accent5"/>
        </a:solidFill>
      </p:bgPr>
    </p:bg>
    <p:spTree>
      <p:nvGrpSpPr>
        <p:cNvPr id="24" name="Shape 24"/>
        <p:cNvGrpSpPr/>
        <p:nvPr/>
      </p:nvGrpSpPr>
      <p:grpSpPr>
        <a:xfrm>
          <a:off x="0" y="0"/>
          <a:ext cx="0" cy="0"/>
          <a:chOff x="0" y="0"/>
          <a:chExt cx="0" cy="0"/>
        </a:xfrm>
      </p:grpSpPr>
      <p:sp>
        <p:nvSpPr>
          <p:cNvPr id="25" name="Google Shape;25;p7"/>
          <p:cNvSpPr txBox="1"/>
          <p:nvPr>
            <p:ph type="title"/>
          </p:nvPr>
        </p:nvSpPr>
        <p:spPr>
          <a:xfrm>
            <a:off x="723974" y="2080711"/>
            <a:ext cx="6292200" cy="986400"/>
          </a:xfrm>
          <a:prstGeom prst="rect">
            <a:avLst/>
          </a:prstGeom>
        </p:spPr>
        <p:txBody>
          <a:bodyPr anchorCtr="0" anchor="b" bIns="0" lIns="0" spcFirstLastPara="1" rIns="0" wrap="square" tIns="0">
            <a:noAutofit/>
          </a:bodyPr>
          <a:lstStyle>
            <a:lvl1pPr lvl="0" rtl="0">
              <a:spcBef>
                <a:spcPts val="0"/>
              </a:spcBef>
              <a:spcAft>
                <a:spcPts val="0"/>
              </a:spcAft>
              <a:buSzPts val="3000"/>
              <a:buFont typeface="Lato"/>
              <a:buNone/>
              <a:defRPr>
                <a:latin typeface="Lato"/>
                <a:ea typeface="Lato"/>
                <a:cs typeface="Lato"/>
                <a:sym typeface="Lato"/>
              </a:defRPr>
            </a:lvl1pPr>
            <a:lvl2pPr lvl="1" rtl="0">
              <a:spcBef>
                <a:spcPts val="0"/>
              </a:spcBef>
              <a:spcAft>
                <a:spcPts val="0"/>
              </a:spcAft>
              <a:buSzPts val="3000"/>
              <a:buFont typeface="Lato"/>
              <a:buNone/>
              <a:defRPr>
                <a:latin typeface="Lato"/>
                <a:ea typeface="Lato"/>
                <a:cs typeface="Lato"/>
                <a:sym typeface="Lato"/>
              </a:defRPr>
            </a:lvl2pPr>
            <a:lvl3pPr lvl="2" rtl="0">
              <a:spcBef>
                <a:spcPts val="0"/>
              </a:spcBef>
              <a:spcAft>
                <a:spcPts val="0"/>
              </a:spcAft>
              <a:buSzPts val="3000"/>
              <a:buFont typeface="Lato"/>
              <a:buNone/>
              <a:defRPr>
                <a:latin typeface="Lato"/>
                <a:ea typeface="Lato"/>
                <a:cs typeface="Lato"/>
                <a:sym typeface="Lato"/>
              </a:defRPr>
            </a:lvl3pPr>
            <a:lvl4pPr lvl="3" rtl="0">
              <a:spcBef>
                <a:spcPts val="0"/>
              </a:spcBef>
              <a:spcAft>
                <a:spcPts val="0"/>
              </a:spcAft>
              <a:buSzPts val="3000"/>
              <a:buFont typeface="Lato"/>
              <a:buNone/>
              <a:defRPr>
                <a:latin typeface="Lato"/>
                <a:ea typeface="Lato"/>
                <a:cs typeface="Lato"/>
                <a:sym typeface="Lato"/>
              </a:defRPr>
            </a:lvl4pPr>
            <a:lvl5pPr lvl="4" rtl="0">
              <a:spcBef>
                <a:spcPts val="0"/>
              </a:spcBef>
              <a:spcAft>
                <a:spcPts val="0"/>
              </a:spcAft>
              <a:buSzPts val="3000"/>
              <a:buFont typeface="Lato"/>
              <a:buNone/>
              <a:defRPr>
                <a:latin typeface="Lato"/>
                <a:ea typeface="Lato"/>
                <a:cs typeface="Lato"/>
                <a:sym typeface="Lato"/>
              </a:defRPr>
            </a:lvl5pPr>
            <a:lvl6pPr lvl="5" rtl="0">
              <a:spcBef>
                <a:spcPts val="0"/>
              </a:spcBef>
              <a:spcAft>
                <a:spcPts val="0"/>
              </a:spcAft>
              <a:buSzPts val="3000"/>
              <a:buFont typeface="Lato"/>
              <a:buNone/>
              <a:defRPr>
                <a:latin typeface="Lato"/>
                <a:ea typeface="Lato"/>
                <a:cs typeface="Lato"/>
                <a:sym typeface="Lato"/>
              </a:defRPr>
            </a:lvl6pPr>
            <a:lvl7pPr lvl="6" rtl="0">
              <a:spcBef>
                <a:spcPts val="0"/>
              </a:spcBef>
              <a:spcAft>
                <a:spcPts val="0"/>
              </a:spcAft>
              <a:buSzPts val="3000"/>
              <a:buFont typeface="Lato"/>
              <a:buNone/>
              <a:defRPr>
                <a:latin typeface="Lato"/>
                <a:ea typeface="Lato"/>
                <a:cs typeface="Lato"/>
                <a:sym typeface="Lato"/>
              </a:defRPr>
            </a:lvl7pPr>
            <a:lvl8pPr lvl="7" rtl="0">
              <a:spcBef>
                <a:spcPts val="0"/>
              </a:spcBef>
              <a:spcAft>
                <a:spcPts val="0"/>
              </a:spcAft>
              <a:buSzPts val="3000"/>
              <a:buFont typeface="Lato"/>
              <a:buNone/>
              <a:defRPr>
                <a:latin typeface="Lato"/>
                <a:ea typeface="Lato"/>
                <a:cs typeface="Lato"/>
                <a:sym typeface="Lato"/>
              </a:defRPr>
            </a:lvl8pPr>
            <a:lvl9pPr lvl="8" rtl="0">
              <a:spcBef>
                <a:spcPts val="0"/>
              </a:spcBef>
              <a:spcAft>
                <a:spcPts val="0"/>
              </a:spcAft>
              <a:buSzPts val="3000"/>
              <a:buFont typeface="Lato"/>
              <a:buNone/>
              <a:defRPr>
                <a:latin typeface="Lato"/>
                <a:ea typeface="Lato"/>
                <a:cs typeface="Lato"/>
                <a:sym typeface="Lato"/>
              </a:defRPr>
            </a:lvl9pPr>
          </a:lstStyle>
          <a:p/>
        </p:txBody>
      </p:sp>
      <p:sp>
        <p:nvSpPr>
          <p:cNvPr id="26" name="Google Shape;26;p7"/>
          <p:cNvSpPr txBox="1"/>
          <p:nvPr>
            <p:ph idx="1" type="body"/>
          </p:nvPr>
        </p:nvSpPr>
        <p:spPr>
          <a:xfrm>
            <a:off x="723974" y="3559477"/>
            <a:ext cx="6292200" cy="7551000"/>
          </a:xfrm>
          <a:prstGeom prst="rect">
            <a:avLst/>
          </a:prstGeom>
        </p:spPr>
        <p:txBody>
          <a:bodyPr anchorCtr="0" anchor="t" bIns="0" lIns="0" spcFirstLastPara="1" rIns="0" wrap="square" tIns="0">
            <a:noAutofit/>
          </a:bodyPr>
          <a:lstStyle>
            <a:lvl1pPr indent="-381000" lvl="0" marL="457200" rtl="0">
              <a:spcBef>
                <a:spcPts val="0"/>
              </a:spcBef>
              <a:spcAft>
                <a:spcPts val="0"/>
              </a:spcAft>
              <a:buSzPts val="2400"/>
              <a:buFont typeface="Lato"/>
              <a:buChar char="●"/>
              <a:defRPr>
                <a:latin typeface="Lato"/>
                <a:ea typeface="Lato"/>
                <a:cs typeface="Lato"/>
                <a:sym typeface="Lato"/>
              </a:defRPr>
            </a:lvl1pPr>
            <a:lvl2pPr indent="-381000" lvl="1" marL="914400" rtl="0">
              <a:spcBef>
                <a:spcPts val="600"/>
              </a:spcBef>
              <a:spcAft>
                <a:spcPts val="0"/>
              </a:spcAft>
              <a:buSzPts val="2400"/>
              <a:buFont typeface="Lato"/>
              <a:buChar char="○"/>
              <a:defRPr>
                <a:latin typeface="Lato"/>
                <a:ea typeface="Lato"/>
                <a:cs typeface="Lato"/>
                <a:sym typeface="Lato"/>
              </a:defRPr>
            </a:lvl2pPr>
            <a:lvl3pPr indent="-381000" lvl="2" marL="1371600" rtl="0">
              <a:spcBef>
                <a:spcPts val="600"/>
              </a:spcBef>
              <a:spcAft>
                <a:spcPts val="0"/>
              </a:spcAft>
              <a:buSzPts val="2400"/>
              <a:buFont typeface="Lato"/>
              <a:buChar char="■"/>
              <a:defRPr>
                <a:latin typeface="Lato"/>
                <a:ea typeface="Lato"/>
                <a:cs typeface="Lato"/>
                <a:sym typeface="Lato"/>
              </a:defRPr>
            </a:lvl3pPr>
            <a:lvl4pPr indent="-381000" lvl="3" marL="1828800" rtl="0">
              <a:spcBef>
                <a:spcPts val="600"/>
              </a:spcBef>
              <a:spcAft>
                <a:spcPts val="0"/>
              </a:spcAft>
              <a:buSzPts val="2400"/>
              <a:buFont typeface="Lato"/>
              <a:buChar char="●"/>
              <a:defRPr>
                <a:latin typeface="Lato"/>
                <a:ea typeface="Lato"/>
                <a:cs typeface="Lato"/>
                <a:sym typeface="Lato"/>
              </a:defRPr>
            </a:lvl4pPr>
            <a:lvl5pPr indent="-381000" lvl="4" marL="2286000" rtl="0">
              <a:spcBef>
                <a:spcPts val="600"/>
              </a:spcBef>
              <a:spcAft>
                <a:spcPts val="0"/>
              </a:spcAft>
              <a:buSzPts val="2400"/>
              <a:buFont typeface="Lato"/>
              <a:buChar char="○"/>
              <a:defRPr>
                <a:latin typeface="Lato"/>
                <a:ea typeface="Lato"/>
                <a:cs typeface="Lato"/>
                <a:sym typeface="Lato"/>
              </a:defRPr>
            </a:lvl5pPr>
            <a:lvl6pPr indent="-381000" lvl="5" marL="2743200" rtl="0">
              <a:spcBef>
                <a:spcPts val="600"/>
              </a:spcBef>
              <a:spcAft>
                <a:spcPts val="0"/>
              </a:spcAft>
              <a:buSzPts val="2400"/>
              <a:buFont typeface="Lato"/>
              <a:buChar char="■"/>
              <a:defRPr>
                <a:latin typeface="Lato"/>
                <a:ea typeface="Lato"/>
                <a:cs typeface="Lato"/>
                <a:sym typeface="Lato"/>
              </a:defRPr>
            </a:lvl6pPr>
            <a:lvl7pPr indent="-381000" lvl="6" marL="3200400" rtl="0">
              <a:spcBef>
                <a:spcPts val="600"/>
              </a:spcBef>
              <a:spcAft>
                <a:spcPts val="0"/>
              </a:spcAft>
              <a:buSzPts val="2400"/>
              <a:buFont typeface="Lato"/>
              <a:buChar char="●"/>
              <a:defRPr>
                <a:latin typeface="Lato"/>
                <a:ea typeface="Lato"/>
                <a:cs typeface="Lato"/>
                <a:sym typeface="Lato"/>
              </a:defRPr>
            </a:lvl7pPr>
            <a:lvl8pPr indent="-381000" lvl="7" marL="3657600" rtl="0">
              <a:spcBef>
                <a:spcPts val="600"/>
              </a:spcBef>
              <a:spcAft>
                <a:spcPts val="0"/>
              </a:spcAft>
              <a:buSzPts val="2400"/>
              <a:buFont typeface="Lato"/>
              <a:buChar char="○"/>
              <a:defRPr>
                <a:latin typeface="Lato"/>
                <a:ea typeface="Lato"/>
                <a:cs typeface="Lato"/>
                <a:sym typeface="Lato"/>
              </a:defRPr>
            </a:lvl8pPr>
            <a:lvl9pPr indent="-381000" lvl="8" marL="4114800" rtl="0">
              <a:spcBef>
                <a:spcPts val="600"/>
              </a:spcBef>
              <a:spcAft>
                <a:spcPts val="600"/>
              </a:spcAft>
              <a:buSzPts val="2400"/>
              <a:buFont typeface="Lato"/>
              <a:buChar char="■"/>
              <a:defRPr>
                <a:latin typeface="Lato"/>
                <a:ea typeface="Lato"/>
                <a:cs typeface="Lato"/>
                <a:sym typeface="Lato"/>
              </a:defRPr>
            </a:lvl9pPr>
          </a:lstStyle>
          <a:p/>
        </p:txBody>
      </p:sp>
      <p:sp>
        <p:nvSpPr>
          <p:cNvPr id="27" name="Google Shape;27;p7"/>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bg>
      <p:bgPr>
        <a:solidFill>
          <a:schemeClr val="accent5"/>
        </a:solidFill>
      </p:bgPr>
    </p:bg>
    <p:spTree>
      <p:nvGrpSpPr>
        <p:cNvPr id="28" name="Shape 28"/>
        <p:cNvGrpSpPr/>
        <p:nvPr/>
      </p:nvGrpSpPr>
      <p:grpSpPr>
        <a:xfrm>
          <a:off x="0" y="0"/>
          <a:ext cx="0" cy="0"/>
          <a:chOff x="0" y="0"/>
          <a:chExt cx="0" cy="0"/>
        </a:xfrm>
      </p:grpSpPr>
      <p:sp>
        <p:nvSpPr>
          <p:cNvPr id="29" name="Google Shape;29;p8"/>
          <p:cNvSpPr txBox="1"/>
          <p:nvPr>
            <p:ph type="title"/>
          </p:nvPr>
        </p:nvSpPr>
        <p:spPr>
          <a:xfrm>
            <a:off x="723974" y="2080711"/>
            <a:ext cx="6292200" cy="9864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 name="Google Shape;30;p8"/>
          <p:cNvSpPr txBox="1"/>
          <p:nvPr>
            <p:ph idx="1" type="body"/>
          </p:nvPr>
        </p:nvSpPr>
        <p:spPr>
          <a:xfrm>
            <a:off x="723974" y="3559484"/>
            <a:ext cx="2939700" cy="82626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600"/>
              </a:spcBef>
              <a:spcAft>
                <a:spcPts val="0"/>
              </a:spcAft>
              <a:buSzPts val="2000"/>
              <a:buChar char="○"/>
              <a:defRPr sz="2000"/>
            </a:lvl2pPr>
            <a:lvl3pPr indent="-355600" lvl="2" marL="1371600" rtl="0">
              <a:spcBef>
                <a:spcPts val="600"/>
              </a:spcBef>
              <a:spcAft>
                <a:spcPts val="0"/>
              </a:spcAft>
              <a:buSzPts val="2000"/>
              <a:buChar char="■"/>
              <a:defRPr sz="2000"/>
            </a:lvl3pPr>
            <a:lvl4pPr indent="-355600" lvl="3" marL="1828800" rtl="0">
              <a:spcBef>
                <a:spcPts val="600"/>
              </a:spcBef>
              <a:spcAft>
                <a:spcPts val="0"/>
              </a:spcAft>
              <a:buSzPts val="2000"/>
              <a:buChar char="●"/>
              <a:defRPr sz="2000"/>
            </a:lvl4pPr>
            <a:lvl5pPr indent="-355600" lvl="4" marL="2286000" rtl="0">
              <a:spcBef>
                <a:spcPts val="600"/>
              </a:spcBef>
              <a:spcAft>
                <a:spcPts val="0"/>
              </a:spcAft>
              <a:buSzPts val="2000"/>
              <a:buChar char="○"/>
              <a:defRPr sz="2000"/>
            </a:lvl5pPr>
            <a:lvl6pPr indent="-355600" lvl="5" marL="2743200" rtl="0">
              <a:spcBef>
                <a:spcPts val="600"/>
              </a:spcBef>
              <a:spcAft>
                <a:spcPts val="0"/>
              </a:spcAft>
              <a:buSzPts val="2000"/>
              <a:buChar char="■"/>
              <a:defRPr sz="2000"/>
            </a:lvl6pPr>
            <a:lvl7pPr indent="-355600" lvl="6" marL="3200400" rtl="0">
              <a:spcBef>
                <a:spcPts val="600"/>
              </a:spcBef>
              <a:spcAft>
                <a:spcPts val="0"/>
              </a:spcAft>
              <a:buSzPts val="2000"/>
              <a:buChar char="●"/>
              <a:defRPr sz="2000"/>
            </a:lvl7pPr>
            <a:lvl8pPr indent="-355600" lvl="7" marL="3657600" rtl="0">
              <a:spcBef>
                <a:spcPts val="600"/>
              </a:spcBef>
              <a:spcAft>
                <a:spcPts val="0"/>
              </a:spcAft>
              <a:buSzPts val="2000"/>
              <a:buChar char="○"/>
              <a:defRPr sz="2000"/>
            </a:lvl8pPr>
            <a:lvl9pPr indent="-355600" lvl="8" marL="4114800" rtl="0">
              <a:spcBef>
                <a:spcPts val="600"/>
              </a:spcBef>
              <a:spcAft>
                <a:spcPts val="600"/>
              </a:spcAft>
              <a:buSzPts val="2000"/>
              <a:buChar char="■"/>
              <a:defRPr sz="2000"/>
            </a:lvl9pPr>
          </a:lstStyle>
          <a:p/>
        </p:txBody>
      </p:sp>
      <p:sp>
        <p:nvSpPr>
          <p:cNvPr id="31" name="Google Shape;31;p8"/>
          <p:cNvSpPr txBox="1"/>
          <p:nvPr>
            <p:ph idx="2" type="body"/>
          </p:nvPr>
        </p:nvSpPr>
        <p:spPr>
          <a:xfrm>
            <a:off x="4076201" y="3559484"/>
            <a:ext cx="2939700" cy="82626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600"/>
              </a:spcBef>
              <a:spcAft>
                <a:spcPts val="0"/>
              </a:spcAft>
              <a:buSzPts val="2000"/>
              <a:buChar char="○"/>
              <a:defRPr sz="2000"/>
            </a:lvl2pPr>
            <a:lvl3pPr indent="-355600" lvl="2" marL="1371600" rtl="0">
              <a:spcBef>
                <a:spcPts val="600"/>
              </a:spcBef>
              <a:spcAft>
                <a:spcPts val="0"/>
              </a:spcAft>
              <a:buSzPts val="2000"/>
              <a:buChar char="■"/>
              <a:defRPr sz="2000"/>
            </a:lvl3pPr>
            <a:lvl4pPr indent="-355600" lvl="3" marL="1828800" rtl="0">
              <a:spcBef>
                <a:spcPts val="600"/>
              </a:spcBef>
              <a:spcAft>
                <a:spcPts val="0"/>
              </a:spcAft>
              <a:buSzPts val="2000"/>
              <a:buChar char="●"/>
              <a:defRPr sz="2000"/>
            </a:lvl4pPr>
            <a:lvl5pPr indent="-355600" lvl="4" marL="2286000" rtl="0">
              <a:spcBef>
                <a:spcPts val="600"/>
              </a:spcBef>
              <a:spcAft>
                <a:spcPts val="0"/>
              </a:spcAft>
              <a:buSzPts val="2000"/>
              <a:buChar char="○"/>
              <a:defRPr sz="2000"/>
            </a:lvl5pPr>
            <a:lvl6pPr indent="-355600" lvl="5" marL="2743200" rtl="0">
              <a:spcBef>
                <a:spcPts val="600"/>
              </a:spcBef>
              <a:spcAft>
                <a:spcPts val="0"/>
              </a:spcAft>
              <a:buSzPts val="2000"/>
              <a:buChar char="■"/>
              <a:defRPr sz="2000"/>
            </a:lvl6pPr>
            <a:lvl7pPr indent="-355600" lvl="6" marL="3200400" rtl="0">
              <a:spcBef>
                <a:spcPts val="600"/>
              </a:spcBef>
              <a:spcAft>
                <a:spcPts val="0"/>
              </a:spcAft>
              <a:buSzPts val="2000"/>
              <a:buChar char="●"/>
              <a:defRPr sz="2000"/>
            </a:lvl7pPr>
            <a:lvl8pPr indent="-355600" lvl="7" marL="3657600" rtl="0">
              <a:spcBef>
                <a:spcPts val="600"/>
              </a:spcBef>
              <a:spcAft>
                <a:spcPts val="0"/>
              </a:spcAft>
              <a:buSzPts val="2000"/>
              <a:buChar char="○"/>
              <a:defRPr sz="2000"/>
            </a:lvl8pPr>
            <a:lvl9pPr indent="-355600" lvl="8" marL="4114800" rtl="0">
              <a:spcBef>
                <a:spcPts val="600"/>
              </a:spcBef>
              <a:spcAft>
                <a:spcPts val="600"/>
              </a:spcAft>
              <a:buSzPts val="2000"/>
              <a:buChar char="■"/>
              <a:defRPr sz="2000"/>
            </a:lvl9pPr>
          </a:lstStyle>
          <a:p/>
        </p:txBody>
      </p:sp>
      <p:sp>
        <p:nvSpPr>
          <p:cNvPr id="32" name="Google Shape;32;p8"/>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bg>
      <p:bgPr>
        <a:solidFill>
          <a:schemeClr val="accent5"/>
        </a:solidFill>
      </p:bgPr>
    </p:bg>
    <p:spTree>
      <p:nvGrpSpPr>
        <p:cNvPr id="33" name="Shape 33"/>
        <p:cNvGrpSpPr/>
        <p:nvPr/>
      </p:nvGrpSpPr>
      <p:grpSpPr>
        <a:xfrm>
          <a:off x="0" y="0"/>
          <a:ext cx="0" cy="0"/>
          <a:chOff x="0" y="0"/>
          <a:chExt cx="0" cy="0"/>
        </a:xfrm>
      </p:grpSpPr>
      <p:sp>
        <p:nvSpPr>
          <p:cNvPr id="34" name="Google Shape;34;p9"/>
          <p:cNvSpPr txBox="1"/>
          <p:nvPr>
            <p:ph type="title"/>
          </p:nvPr>
        </p:nvSpPr>
        <p:spPr>
          <a:xfrm>
            <a:off x="723974" y="2080711"/>
            <a:ext cx="6292200" cy="9864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5" name="Google Shape;35;p9"/>
          <p:cNvSpPr txBox="1"/>
          <p:nvPr>
            <p:ph idx="1" type="body"/>
          </p:nvPr>
        </p:nvSpPr>
        <p:spPr>
          <a:xfrm>
            <a:off x="723974" y="3559484"/>
            <a:ext cx="1960200" cy="82626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36" name="Google Shape;36;p9"/>
          <p:cNvSpPr txBox="1"/>
          <p:nvPr>
            <p:ph idx="2" type="body"/>
          </p:nvPr>
        </p:nvSpPr>
        <p:spPr>
          <a:xfrm>
            <a:off x="2889982" y="3559484"/>
            <a:ext cx="1960200" cy="82626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37" name="Google Shape;37;p9"/>
          <p:cNvSpPr txBox="1"/>
          <p:nvPr>
            <p:ph idx="3" type="body"/>
          </p:nvPr>
        </p:nvSpPr>
        <p:spPr>
          <a:xfrm>
            <a:off x="5055989" y="3559484"/>
            <a:ext cx="1960200" cy="82626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38" name="Google Shape;38;p9"/>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accent5"/>
        </a:solidFill>
      </p:bgPr>
    </p:bg>
    <p:spTree>
      <p:nvGrpSpPr>
        <p:cNvPr id="39" name="Shape 39"/>
        <p:cNvGrpSpPr/>
        <p:nvPr/>
      </p:nvGrpSpPr>
      <p:grpSpPr>
        <a:xfrm>
          <a:off x="0" y="0"/>
          <a:ext cx="0" cy="0"/>
          <a:chOff x="0" y="0"/>
          <a:chExt cx="0" cy="0"/>
        </a:xfrm>
      </p:grpSpPr>
      <p:sp>
        <p:nvSpPr>
          <p:cNvPr id="40" name="Google Shape;40;p10"/>
          <p:cNvSpPr txBox="1"/>
          <p:nvPr>
            <p:ph type="title"/>
          </p:nvPr>
        </p:nvSpPr>
        <p:spPr>
          <a:xfrm>
            <a:off x="723974" y="2080711"/>
            <a:ext cx="6292200" cy="9864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1" name="Google Shape;41;p10"/>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5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3974" y="2080711"/>
            <a:ext cx="6292200" cy="986400"/>
          </a:xfrm>
          <a:prstGeom prst="rect">
            <a:avLst/>
          </a:prstGeom>
          <a:noFill/>
          <a:ln>
            <a:noFill/>
          </a:ln>
        </p:spPr>
        <p:txBody>
          <a:bodyPr anchorCtr="0" anchor="b" bIns="0" lIns="0" spcFirstLastPara="1" rIns="0" wrap="square" tIns="0">
            <a:noAutofit/>
          </a:bodyPr>
          <a:lstStyle>
            <a:lvl1pPr lvl="0" rtl="0">
              <a:lnSpc>
                <a:spcPct val="90000"/>
              </a:lnSpc>
              <a:spcBef>
                <a:spcPts val="0"/>
              </a:spcBef>
              <a:spcAft>
                <a:spcPts val="0"/>
              </a:spcAft>
              <a:buClr>
                <a:schemeClr val="accent1"/>
              </a:buClr>
              <a:buSzPts val="3000"/>
              <a:buFont typeface="Lato"/>
              <a:buNone/>
              <a:defRPr b="1" sz="3000">
                <a:solidFill>
                  <a:schemeClr val="accent1"/>
                </a:solidFill>
                <a:latin typeface="Lato"/>
                <a:ea typeface="Lato"/>
                <a:cs typeface="Lato"/>
                <a:sym typeface="Lato"/>
              </a:defRPr>
            </a:lvl1pPr>
            <a:lvl2pPr lvl="1" rtl="0">
              <a:lnSpc>
                <a:spcPct val="90000"/>
              </a:lnSpc>
              <a:spcBef>
                <a:spcPts val="0"/>
              </a:spcBef>
              <a:spcAft>
                <a:spcPts val="0"/>
              </a:spcAft>
              <a:buClr>
                <a:schemeClr val="accent1"/>
              </a:buClr>
              <a:buSzPts val="3000"/>
              <a:buFont typeface="Lato"/>
              <a:buNone/>
              <a:defRPr b="1" sz="3000">
                <a:solidFill>
                  <a:schemeClr val="accent1"/>
                </a:solidFill>
                <a:latin typeface="Lato"/>
                <a:ea typeface="Lato"/>
                <a:cs typeface="Lato"/>
                <a:sym typeface="Lato"/>
              </a:defRPr>
            </a:lvl2pPr>
            <a:lvl3pPr lvl="2" rtl="0">
              <a:lnSpc>
                <a:spcPct val="90000"/>
              </a:lnSpc>
              <a:spcBef>
                <a:spcPts val="0"/>
              </a:spcBef>
              <a:spcAft>
                <a:spcPts val="0"/>
              </a:spcAft>
              <a:buClr>
                <a:schemeClr val="accent1"/>
              </a:buClr>
              <a:buSzPts val="3000"/>
              <a:buFont typeface="Lato"/>
              <a:buNone/>
              <a:defRPr b="1" sz="3000">
                <a:solidFill>
                  <a:schemeClr val="accent1"/>
                </a:solidFill>
                <a:latin typeface="Lato"/>
                <a:ea typeface="Lato"/>
                <a:cs typeface="Lato"/>
                <a:sym typeface="Lato"/>
              </a:defRPr>
            </a:lvl3pPr>
            <a:lvl4pPr lvl="3" rtl="0">
              <a:lnSpc>
                <a:spcPct val="90000"/>
              </a:lnSpc>
              <a:spcBef>
                <a:spcPts val="0"/>
              </a:spcBef>
              <a:spcAft>
                <a:spcPts val="0"/>
              </a:spcAft>
              <a:buClr>
                <a:schemeClr val="accent1"/>
              </a:buClr>
              <a:buSzPts val="3000"/>
              <a:buFont typeface="Lato"/>
              <a:buNone/>
              <a:defRPr b="1" sz="3000">
                <a:solidFill>
                  <a:schemeClr val="accent1"/>
                </a:solidFill>
                <a:latin typeface="Lato"/>
                <a:ea typeface="Lato"/>
                <a:cs typeface="Lato"/>
                <a:sym typeface="Lato"/>
              </a:defRPr>
            </a:lvl4pPr>
            <a:lvl5pPr lvl="4" rtl="0">
              <a:lnSpc>
                <a:spcPct val="90000"/>
              </a:lnSpc>
              <a:spcBef>
                <a:spcPts val="0"/>
              </a:spcBef>
              <a:spcAft>
                <a:spcPts val="0"/>
              </a:spcAft>
              <a:buClr>
                <a:schemeClr val="accent1"/>
              </a:buClr>
              <a:buSzPts val="3000"/>
              <a:buFont typeface="Lato"/>
              <a:buNone/>
              <a:defRPr b="1" sz="3000">
                <a:solidFill>
                  <a:schemeClr val="accent1"/>
                </a:solidFill>
                <a:latin typeface="Lato"/>
                <a:ea typeface="Lato"/>
                <a:cs typeface="Lato"/>
                <a:sym typeface="Lato"/>
              </a:defRPr>
            </a:lvl5pPr>
            <a:lvl6pPr lvl="5" rtl="0">
              <a:lnSpc>
                <a:spcPct val="90000"/>
              </a:lnSpc>
              <a:spcBef>
                <a:spcPts val="0"/>
              </a:spcBef>
              <a:spcAft>
                <a:spcPts val="0"/>
              </a:spcAft>
              <a:buClr>
                <a:schemeClr val="accent1"/>
              </a:buClr>
              <a:buSzPts val="3000"/>
              <a:buFont typeface="Lato"/>
              <a:buNone/>
              <a:defRPr b="1" sz="3000">
                <a:solidFill>
                  <a:schemeClr val="accent1"/>
                </a:solidFill>
                <a:latin typeface="Lato"/>
                <a:ea typeface="Lato"/>
                <a:cs typeface="Lato"/>
                <a:sym typeface="Lato"/>
              </a:defRPr>
            </a:lvl6pPr>
            <a:lvl7pPr lvl="6" rtl="0">
              <a:lnSpc>
                <a:spcPct val="90000"/>
              </a:lnSpc>
              <a:spcBef>
                <a:spcPts val="0"/>
              </a:spcBef>
              <a:spcAft>
                <a:spcPts val="0"/>
              </a:spcAft>
              <a:buClr>
                <a:schemeClr val="accent1"/>
              </a:buClr>
              <a:buSzPts val="3000"/>
              <a:buFont typeface="Lato"/>
              <a:buNone/>
              <a:defRPr b="1" sz="3000">
                <a:solidFill>
                  <a:schemeClr val="accent1"/>
                </a:solidFill>
                <a:latin typeface="Lato"/>
                <a:ea typeface="Lato"/>
                <a:cs typeface="Lato"/>
                <a:sym typeface="Lato"/>
              </a:defRPr>
            </a:lvl7pPr>
            <a:lvl8pPr lvl="7" rtl="0">
              <a:lnSpc>
                <a:spcPct val="90000"/>
              </a:lnSpc>
              <a:spcBef>
                <a:spcPts val="0"/>
              </a:spcBef>
              <a:spcAft>
                <a:spcPts val="0"/>
              </a:spcAft>
              <a:buClr>
                <a:schemeClr val="accent1"/>
              </a:buClr>
              <a:buSzPts val="3000"/>
              <a:buFont typeface="Lato"/>
              <a:buNone/>
              <a:defRPr b="1" sz="3000">
                <a:solidFill>
                  <a:schemeClr val="accent1"/>
                </a:solidFill>
                <a:latin typeface="Lato"/>
                <a:ea typeface="Lato"/>
                <a:cs typeface="Lato"/>
                <a:sym typeface="Lato"/>
              </a:defRPr>
            </a:lvl8pPr>
            <a:lvl9pPr lvl="8" rtl="0">
              <a:lnSpc>
                <a:spcPct val="90000"/>
              </a:lnSpc>
              <a:spcBef>
                <a:spcPts val="0"/>
              </a:spcBef>
              <a:spcAft>
                <a:spcPts val="0"/>
              </a:spcAft>
              <a:buClr>
                <a:schemeClr val="accent1"/>
              </a:buClr>
              <a:buSzPts val="3000"/>
              <a:buFont typeface="Lato"/>
              <a:buNone/>
              <a:defRPr b="1" sz="3000">
                <a:solidFill>
                  <a:schemeClr val="accent1"/>
                </a:solidFill>
                <a:latin typeface="Lato"/>
                <a:ea typeface="Lato"/>
                <a:cs typeface="Lato"/>
                <a:sym typeface="Lato"/>
              </a:defRPr>
            </a:lvl9pPr>
          </a:lstStyle>
          <a:p/>
        </p:txBody>
      </p:sp>
      <p:sp>
        <p:nvSpPr>
          <p:cNvPr id="7" name="Google Shape;7;p1"/>
          <p:cNvSpPr txBox="1"/>
          <p:nvPr>
            <p:ph idx="1" type="body"/>
          </p:nvPr>
        </p:nvSpPr>
        <p:spPr>
          <a:xfrm>
            <a:off x="723974" y="3559477"/>
            <a:ext cx="6292200" cy="7551000"/>
          </a:xfrm>
          <a:prstGeom prst="rect">
            <a:avLst/>
          </a:prstGeom>
          <a:noFill/>
          <a:ln>
            <a:noFill/>
          </a:ln>
        </p:spPr>
        <p:txBody>
          <a:bodyPr anchorCtr="0" anchor="t" bIns="0" lIns="0" spcFirstLastPara="1" rIns="0" wrap="square" tIns="0">
            <a:noAutofit/>
          </a:bodyPr>
          <a:lstStyle>
            <a:lvl1pPr indent="-381000" lvl="0" marL="457200" rtl="0">
              <a:spcBef>
                <a:spcPts val="0"/>
              </a:spcBef>
              <a:spcAft>
                <a:spcPts val="0"/>
              </a:spcAft>
              <a:buClr>
                <a:schemeClr val="accent1"/>
              </a:buClr>
              <a:buSzPts val="2400"/>
              <a:buFont typeface="Lato Light"/>
              <a:buChar char="●"/>
              <a:defRPr sz="2400">
                <a:solidFill>
                  <a:schemeClr val="dk1"/>
                </a:solidFill>
                <a:latin typeface="Lato Light"/>
                <a:ea typeface="Lato Light"/>
                <a:cs typeface="Lato Light"/>
                <a:sym typeface="Lato Light"/>
              </a:defRPr>
            </a:lvl1pPr>
            <a:lvl2pPr indent="-381000" lvl="1" marL="914400" rtl="0">
              <a:spcBef>
                <a:spcPts val="600"/>
              </a:spcBef>
              <a:spcAft>
                <a:spcPts val="0"/>
              </a:spcAft>
              <a:buClr>
                <a:schemeClr val="accent1"/>
              </a:buClr>
              <a:buSzPts val="2400"/>
              <a:buFont typeface="Lato Light"/>
              <a:buChar char="○"/>
              <a:defRPr sz="2400">
                <a:solidFill>
                  <a:schemeClr val="dk1"/>
                </a:solidFill>
                <a:latin typeface="Lato Light"/>
                <a:ea typeface="Lato Light"/>
                <a:cs typeface="Lato Light"/>
                <a:sym typeface="Lato Light"/>
              </a:defRPr>
            </a:lvl2pPr>
            <a:lvl3pPr indent="-381000" lvl="2" marL="1371600" rtl="0">
              <a:spcBef>
                <a:spcPts val="600"/>
              </a:spcBef>
              <a:spcAft>
                <a:spcPts val="0"/>
              </a:spcAft>
              <a:buClr>
                <a:schemeClr val="dk1"/>
              </a:buClr>
              <a:buSzPts val="2400"/>
              <a:buFont typeface="Lato Light"/>
              <a:buChar char="■"/>
              <a:defRPr sz="2400">
                <a:solidFill>
                  <a:schemeClr val="dk1"/>
                </a:solidFill>
                <a:latin typeface="Lato Light"/>
                <a:ea typeface="Lato Light"/>
                <a:cs typeface="Lato Light"/>
                <a:sym typeface="Lato Light"/>
              </a:defRPr>
            </a:lvl3pPr>
            <a:lvl4pPr indent="-381000" lvl="3" marL="1828800" rtl="0">
              <a:spcBef>
                <a:spcPts val="600"/>
              </a:spcBef>
              <a:spcAft>
                <a:spcPts val="0"/>
              </a:spcAft>
              <a:buClr>
                <a:schemeClr val="dk1"/>
              </a:buClr>
              <a:buSzPts val="2400"/>
              <a:buFont typeface="Lato Light"/>
              <a:buChar char="●"/>
              <a:defRPr sz="2400">
                <a:solidFill>
                  <a:schemeClr val="dk1"/>
                </a:solidFill>
                <a:latin typeface="Lato Light"/>
                <a:ea typeface="Lato Light"/>
                <a:cs typeface="Lato Light"/>
                <a:sym typeface="Lato Light"/>
              </a:defRPr>
            </a:lvl4pPr>
            <a:lvl5pPr indent="-381000" lvl="4" marL="2286000" rtl="0">
              <a:spcBef>
                <a:spcPts val="600"/>
              </a:spcBef>
              <a:spcAft>
                <a:spcPts val="0"/>
              </a:spcAft>
              <a:buClr>
                <a:schemeClr val="dk1"/>
              </a:buClr>
              <a:buSzPts val="2400"/>
              <a:buFont typeface="Lato Light"/>
              <a:buChar char="○"/>
              <a:defRPr sz="2400">
                <a:solidFill>
                  <a:schemeClr val="dk1"/>
                </a:solidFill>
                <a:latin typeface="Lato Light"/>
                <a:ea typeface="Lato Light"/>
                <a:cs typeface="Lato Light"/>
                <a:sym typeface="Lato Light"/>
              </a:defRPr>
            </a:lvl5pPr>
            <a:lvl6pPr indent="-381000" lvl="5" marL="2743200" rtl="0">
              <a:spcBef>
                <a:spcPts val="600"/>
              </a:spcBef>
              <a:spcAft>
                <a:spcPts val="0"/>
              </a:spcAft>
              <a:buClr>
                <a:schemeClr val="dk1"/>
              </a:buClr>
              <a:buSzPts val="2400"/>
              <a:buFont typeface="Lato Light"/>
              <a:buChar char="■"/>
              <a:defRPr sz="2400">
                <a:solidFill>
                  <a:schemeClr val="dk1"/>
                </a:solidFill>
                <a:latin typeface="Lato Light"/>
                <a:ea typeface="Lato Light"/>
                <a:cs typeface="Lato Light"/>
                <a:sym typeface="Lato Light"/>
              </a:defRPr>
            </a:lvl6pPr>
            <a:lvl7pPr indent="-381000" lvl="6" marL="3200400" rtl="0">
              <a:spcBef>
                <a:spcPts val="600"/>
              </a:spcBef>
              <a:spcAft>
                <a:spcPts val="0"/>
              </a:spcAft>
              <a:buClr>
                <a:schemeClr val="dk1"/>
              </a:buClr>
              <a:buSzPts val="2400"/>
              <a:buFont typeface="Lato Light"/>
              <a:buChar char="●"/>
              <a:defRPr sz="2400">
                <a:solidFill>
                  <a:schemeClr val="dk1"/>
                </a:solidFill>
                <a:latin typeface="Lato Light"/>
                <a:ea typeface="Lato Light"/>
                <a:cs typeface="Lato Light"/>
                <a:sym typeface="Lato Light"/>
              </a:defRPr>
            </a:lvl7pPr>
            <a:lvl8pPr indent="-381000" lvl="7" marL="3657600" rtl="0">
              <a:spcBef>
                <a:spcPts val="600"/>
              </a:spcBef>
              <a:spcAft>
                <a:spcPts val="0"/>
              </a:spcAft>
              <a:buClr>
                <a:schemeClr val="dk1"/>
              </a:buClr>
              <a:buSzPts val="2400"/>
              <a:buFont typeface="Lato Light"/>
              <a:buChar char="○"/>
              <a:defRPr sz="2400">
                <a:solidFill>
                  <a:schemeClr val="dk1"/>
                </a:solidFill>
                <a:latin typeface="Lato Light"/>
                <a:ea typeface="Lato Light"/>
                <a:cs typeface="Lato Light"/>
                <a:sym typeface="Lato Light"/>
              </a:defRPr>
            </a:lvl8pPr>
            <a:lvl9pPr indent="-381000" lvl="8" marL="4114800" rtl="0">
              <a:spcBef>
                <a:spcPts val="600"/>
              </a:spcBef>
              <a:spcAft>
                <a:spcPts val="600"/>
              </a:spcAft>
              <a:buClr>
                <a:schemeClr val="dk1"/>
              </a:buClr>
              <a:buSzPts val="2400"/>
              <a:buFont typeface="Lato Light"/>
              <a:buChar char="■"/>
              <a:defRPr sz="2400">
                <a:solidFill>
                  <a:schemeClr val="dk1"/>
                </a:solidFill>
                <a:latin typeface="Lato Light"/>
                <a:ea typeface="Lato Light"/>
                <a:cs typeface="Lato Light"/>
                <a:sym typeface="Lato Light"/>
              </a:defRPr>
            </a:lvl9pPr>
          </a:lstStyle>
          <a:p/>
        </p:txBody>
      </p:sp>
      <p:sp>
        <p:nvSpPr>
          <p:cNvPr id="8" name="Google Shape;8;p1"/>
          <p:cNvSpPr txBox="1"/>
          <p:nvPr>
            <p:ph idx="12" type="sldNum"/>
          </p:nvPr>
        </p:nvSpPr>
        <p:spPr>
          <a:xfrm>
            <a:off x="7178447" y="11821851"/>
            <a:ext cx="464400" cy="979500"/>
          </a:xfrm>
          <a:prstGeom prst="rect">
            <a:avLst/>
          </a:prstGeom>
          <a:noFill/>
          <a:ln>
            <a:noFill/>
          </a:ln>
        </p:spPr>
        <p:txBody>
          <a:bodyPr anchorCtr="0" anchor="ctr" bIns="0" lIns="0" spcFirstLastPara="1" rIns="0" wrap="square" tIns="0">
            <a:noAutofit/>
          </a:bodyPr>
          <a:lstStyle>
            <a:lvl1pPr lvl="0" rtl="0" algn="r">
              <a:buNone/>
              <a:defRPr b="1" sz="1300">
                <a:solidFill>
                  <a:schemeClr val="dk2"/>
                </a:solidFill>
                <a:latin typeface="Montserrat"/>
                <a:ea typeface="Montserrat"/>
                <a:cs typeface="Montserrat"/>
                <a:sym typeface="Montserrat"/>
              </a:defRPr>
            </a:lvl1pPr>
            <a:lvl2pPr lvl="1" rtl="0" algn="r">
              <a:buNone/>
              <a:defRPr b="1" sz="1300">
                <a:solidFill>
                  <a:schemeClr val="dk2"/>
                </a:solidFill>
                <a:latin typeface="Montserrat"/>
                <a:ea typeface="Montserrat"/>
                <a:cs typeface="Montserrat"/>
                <a:sym typeface="Montserrat"/>
              </a:defRPr>
            </a:lvl2pPr>
            <a:lvl3pPr lvl="2" rtl="0" algn="r">
              <a:buNone/>
              <a:defRPr b="1" sz="1300">
                <a:solidFill>
                  <a:schemeClr val="dk2"/>
                </a:solidFill>
                <a:latin typeface="Montserrat"/>
                <a:ea typeface="Montserrat"/>
                <a:cs typeface="Montserrat"/>
                <a:sym typeface="Montserrat"/>
              </a:defRPr>
            </a:lvl3pPr>
            <a:lvl4pPr lvl="3" rtl="0" algn="r">
              <a:buNone/>
              <a:defRPr b="1" sz="1300">
                <a:solidFill>
                  <a:schemeClr val="dk2"/>
                </a:solidFill>
                <a:latin typeface="Montserrat"/>
                <a:ea typeface="Montserrat"/>
                <a:cs typeface="Montserrat"/>
                <a:sym typeface="Montserrat"/>
              </a:defRPr>
            </a:lvl4pPr>
            <a:lvl5pPr lvl="4" rtl="0" algn="r">
              <a:buNone/>
              <a:defRPr b="1" sz="1300">
                <a:solidFill>
                  <a:schemeClr val="dk2"/>
                </a:solidFill>
                <a:latin typeface="Montserrat"/>
                <a:ea typeface="Montserrat"/>
                <a:cs typeface="Montserrat"/>
                <a:sym typeface="Montserrat"/>
              </a:defRPr>
            </a:lvl5pPr>
            <a:lvl6pPr lvl="5" rtl="0" algn="r">
              <a:buNone/>
              <a:defRPr b="1" sz="1300">
                <a:solidFill>
                  <a:schemeClr val="dk2"/>
                </a:solidFill>
                <a:latin typeface="Montserrat"/>
                <a:ea typeface="Montserrat"/>
                <a:cs typeface="Montserrat"/>
                <a:sym typeface="Montserrat"/>
              </a:defRPr>
            </a:lvl6pPr>
            <a:lvl7pPr lvl="6" rtl="0" algn="r">
              <a:buNone/>
              <a:defRPr b="1" sz="1300">
                <a:solidFill>
                  <a:schemeClr val="dk2"/>
                </a:solidFill>
                <a:latin typeface="Montserrat"/>
                <a:ea typeface="Montserrat"/>
                <a:cs typeface="Montserrat"/>
                <a:sym typeface="Montserrat"/>
              </a:defRPr>
            </a:lvl7pPr>
            <a:lvl8pPr lvl="7" rtl="0" algn="r">
              <a:buNone/>
              <a:defRPr b="1" sz="1300">
                <a:solidFill>
                  <a:schemeClr val="dk2"/>
                </a:solidFill>
                <a:latin typeface="Montserrat"/>
                <a:ea typeface="Montserrat"/>
                <a:cs typeface="Montserrat"/>
                <a:sym typeface="Montserrat"/>
              </a:defRPr>
            </a:lvl8pPr>
            <a:lvl9pPr lvl="8" rtl="0" algn="r">
              <a:buNone/>
              <a:defRPr b="1" sz="13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Lst>
  <mc:AlternateContent>
    <mc:Choice Requires="p14">
      <p:transition spd="slow" p14:dur="3300">
        <p:fade thruBlk="1"/>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42.png"/><Relationship Id="rId4" Type="http://schemas.openxmlformats.org/officeDocument/2006/relationships/image" Target="../media/image35.png"/><Relationship Id="rId5" Type="http://schemas.openxmlformats.org/officeDocument/2006/relationships/image" Target="../media/image38.png"/><Relationship Id="rId6"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46.png"/><Relationship Id="rId4" Type="http://schemas.openxmlformats.org/officeDocument/2006/relationships/image" Target="../media/image36.png"/><Relationship Id="rId5" Type="http://schemas.openxmlformats.org/officeDocument/2006/relationships/image" Target="../media/image45.png"/><Relationship Id="rId6"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37.png"/><Relationship Id="rId4" Type="http://schemas.openxmlformats.org/officeDocument/2006/relationships/image" Target="../media/image43.png"/><Relationship Id="rId5" Type="http://schemas.openxmlformats.org/officeDocument/2006/relationships/image" Target="../media/image40.png"/><Relationship Id="rId6"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44.png"/><Relationship Id="rId4" Type="http://schemas.openxmlformats.org/officeDocument/2006/relationships/image" Target="../media/image47.png"/><Relationship Id="rId5" Type="http://schemas.openxmlformats.org/officeDocument/2006/relationships/image" Target="../media/image51.png"/><Relationship Id="rId6"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54.png"/><Relationship Id="rId4" Type="http://schemas.openxmlformats.org/officeDocument/2006/relationships/image" Target="../media/image53.png"/><Relationship Id="rId5" Type="http://schemas.openxmlformats.org/officeDocument/2006/relationships/image" Target="../media/image56.png"/><Relationship Id="rId6"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66.png"/><Relationship Id="rId4" Type="http://schemas.openxmlformats.org/officeDocument/2006/relationships/image" Target="../media/image55.png"/><Relationship Id="rId5" Type="http://schemas.openxmlformats.org/officeDocument/2006/relationships/image" Target="../media/image52.png"/><Relationship Id="rId6"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62.png"/><Relationship Id="rId4" Type="http://schemas.openxmlformats.org/officeDocument/2006/relationships/image" Target="../media/image57.png"/><Relationship Id="rId5" Type="http://schemas.openxmlformats.org/officeDocument/2006/relationships/image" Target="../media/image63.png"/><Relationship Id="rId6"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58.png"/><Relationship Id="rId4" Type="http://schemas.openxmlformats.org/officeDocument/2006/relationships/image" Target="../media/image61.png"/><Relationship Id="rId5" Type="http://schemas.openxmlformats.org/officeDocument/2006/relationships/image" Target="../media/image64.png"/><Relationship Id="rId6"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5.png"/><Relationship Id="rId6"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www.userlytics.com" TargetMode="External"/><Relationship Id="rId4" Type="http://schemas.openxmlformats.org/officeDocument/2006/relationships/hyperlink" Target="https://www.userlytics.com/user-experience-research/user-experience-platform/ai-ux-analysis/" TargetMode="External"/><Relationship Id="rId5" Type="http://schemas.openxmlformats.org/officeDocument/2006/relationships/hyperlink" Target="https://www.userlytics.com/user-experience-research/user-experience-platform/ulx-score/" TargetMode="External"/><Relationship Id="rId6"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4.png"/><Relationship Id="rId6"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72.png"/><Relationship Id="rId4" Type="http://schemas.openxmlformats.org/officeDocument/2006/relationships/image" Target="../media/image76.png"/><Relationship Id="rId5" Type="http://schemas.openxmlformats.org/officeDocument/2006/relationships/image" Target="../media/image73.png"/><Relationship Id="rId6"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83.png"/><Relationship Id="rId4" Type="http://schemas.openxmlformats.org/officeDocument/2006/relationships/image" Target="../media/image79.png"/><Relationship Id="rId5" Type="http://schemas.openxmlformats.org/officeDocument/2006/relationships/image" Target="../media/image78.png"/><Relationship Id="rId6"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80.png"/><Relationship Id="rId4" Type="http://schemas.openxmlformats.org/officeDocument/2006/relationships/image" Target="../media/image75.png"/><Relationship Id="rId5" Type="http://schemas.openxmlformats.org/officeDocument/2006/relationships/image" Target="../media/image84.png"/><Relationship Id="rId6"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82.png"/><Relationship Id="rId4" Type="http://schemas.openxmlformats.org/officeDocument/2006/relationships/image" Target="../media/image81.png"/><Relationship Id="rId5" Type="http://schemas.openxmlformats.org/officeDocument/2006/relationships/image" Target="../media/image77.png"/><Relationship Id="rId6"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hyperlink" Target="http://www.userlytics.com"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22.png"/><Relationship Id="rId5" Type="http://schemas.openxmlformats.org/officeDocument/2006/relationships/image" Target="../media/image28.png"/><Relationship Id="rId6" Type="http://schemas.openxmlformats.org/officeDocument/2006/relationships/image" Target="../media/image19.png"/><Relationship Id="rId7" Type="http://schemas.openxmlformats.org/officeDocument/2006/relationships/image" Target="../media/image18.png"/><Relationship Id="rId8"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29.png"/><Relationship Id="rId5" Type="http://schemas.openxmlformats.org/officeDocument/2006/relationships/image" Target="../media/image24.png"/><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0.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34.png"/><Relationship Id="rId4" Type="http://schemas.openxmlformats.org/officeDocument/2006/relationships/image" Target="../media/image39.png"/><Relationship Id="rId5" Type="http://schemas.openxmlformats.org/officeDocument/2006/relationships/image" Target="../media/image33.png"/><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57"/>
          <p:cNvSpPr/>
          <p:nvPr/>
        </p:nvSpPr>
        <p:spPr>
          <a:xfrm>
            <a:off x="-17950" y="-17950"/>
            <a:ext cx="7740000" cy="1281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pic>
        <p:nvPicPr>
          <p:cNvPr id="487" name="Google Shape;487;p57"/>
          <p:cNvPicPr preferRelativeResize="0"/>
          <p:nvPr/>
        </p:nvPicPr>
        <p:blipFill rotWithShape="1">
          <a:blip r:embed="rId3">
            <a:alphaModFix/>
          </a:blip>
          <a:srcRect b="0" l="0" r="42703" t="0"/>
          <a:stretch/>
        </p:blipFill>
        <p:spPr>
          <a:xfrm>
            <a:off x="207700" y="278617"/>
            <a:ext cx="7324600" cy="12219639"/>
          </a:xfrm>
          <a:prstGeom prst="rect">
            <a:avLst/>
          </a:prstGeom>
          <a:noFill/>
          <a:ln>
            <a:noFill/>
          </a:ln>
        </p:spPr>
      </p:pic>
      <p:sp>
        <p:nvSpPr>
          <p:cNvPr id="488" name="Google Shape;488;p57"/>
          <p:cNvSpPr/>
          <p:nvPr/>
        </p:nvSpPr>
        <p:spPr>
          <a:xfrm>
            <a:off x="213450" y="278617"/>
            <a:ext cx="7313100" cy="12219600"/>
          </a:xfrm>
          <a:prstGeom prst="rect">
            <a:avLst/>
          </a:prstGeom>
          <a:solidFill>
            <a:srgbClr val="0E283B">
              <a:alpha val="727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Lato Light"/>
                <a:ea typeface="Lato Light"/>
                <a:cs typeface="Lato Light"/>
                <a:sym typeface="Lato Light"/>
              </a:rPr>
              <a:t>a</a:t>
            </a:r>
            <a:endParaRPr>
              <a:latin typeface="Lato Light"/>
              <a:ea typeface="Lato Light"/>
              <a:cs typeface="Lato Light"/>
              <a:sym typeface="Lato Light"/>
            </a:endParaRPr>
          </a:p>
        </p:txBody>
      </p:sp>
      <p:sp>
        <p:nvSpPr>
          <p:cNvPr id="489" name="Google Shape;489;p57"/>
          <p:cNvSpPr/>
          <p:nvPr/>
        </p:nvSpPr>
        <p:spPr>
          <a:xfrm>
            <a:off x="1122425" y="9328382"/>
            <a:ext cx="6653700" cy="242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490" name="Google Shape;490;p57"/>
          <p:cNvSpPr/>
          <p:nvPr/>
        </p:nvSpPr>
        <p:spPr>
          <a:xfrm>
            <a:off x="603250" y="9328382"/>
            <a:ext cx="1722600" cy="24279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491" name="Google Shape;491;p57"/>
          <p:cNvSpPr/>
          <p:nvPr/>
        </p:nvSpPr>
        <p:spPr>
          <a:xfrm>
            <a:off x="4752025" y="577149"/>
            <a:ext cx="2988000" cy="1347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492" name="Google Shape;492;p57"/>
          <p:cNvSpPr/>
          <p:nvPr/>
        </p:nvSpPr>
        <p:spPr>
          <a:xfrm>
            <a:off x="4387750" y="577149"/>
            <a:ext cx="3192300" cy="13470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493" name="Google Shape;493;p57"/>
          <p:cNvSpPr txBox="1"/>
          <p:nvPr/>
        </p:nvSpPr>
        <p:spPr>
          <a:xfrm>
            <a:off x="1336050" y="4213509"/>
            <a:ext cx="5220300" cy="76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900">
                <a:solidFill>
                  <a:schemeClr val="lt1"/>
                </a:solidFill>
                <a:latin typeface="Lato"/>
                <a:ea typeface="Lato"/>
                <a:cs typeface="Lato"/>
                <a:sym typeface="Lato"/>
              </a:rPr>
              <a:t>The State Of UX In</a:t>
            </a:r>
            <a:endParaRPr b="1" sz="2000">
              <a:solidFill>
                <a:schemeClr val="lt1"/>
              </a:solidFill>
              <a:latin typeface="Lato"/>
              <a:ea typeface="Lato"/>
              <a:cs typeface="Lato"/>
              <a:sym typeface="Lato"/>
            </a:endParaRPr>
          </a:p>
        </p:txBody>
      </p:sp>
      <p:sp>
        <p:nvSpPr>
          <p:cNvPr id="494" name="Google Shape;494;p57"/>
          <p:cNvSpPr txBox="1"/>
          <p:nvPr/>
        </p:nvSpPr>
        <p:spPr>
          <a:xfrm>
            <a:off x="76200" y="4979775"/>
            <a:ext cx="7740000" cy="144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800">
                <a:solidFill>
                  <a:schemeClr val="lt1"/>
                </a:solidFill>
                <a:latin typeface="Lato"/>
                <a:ea typeface="Lato"/>
                <a:cs typeface="Lato"/>
                <a:sym typeface="Lato"/>
              </a:rPr>
              <a:t>2025</a:t>
            </a:r>
            <a:endParaRPr b="1" sz="11800">
              <a:solidFill>
                <a:schemeClr val="lt1"/>
              </a:solidFill>
              <a:latin typeface="Lato"/>
              <a:ea typeface="Lato"/>
              <a:cs typeface="Lato"/>
              <a:sym typeface="Lato"/>
            </a:endParaRPr>
          </a:p>
        </p:txBody>
      </p:sp>
      <p:sp>
        <p:nvSpPr>
          <p:cNvPr id="495" name="Google Shape;495;p57"/>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96" name="Google Shape;496;p57"/>
          <p:cNvSpPr txBox="1"/>
          <p:nvPr/>
        </p:nvSpPr>
        <p:spPr>
          <a:xfrm>
            <a:off x="2286575" y="9773874"/>
            <a:ext cx="5293500" cy="1536900"/>
          </a:xfrm>
          <a:prstGeom prst="rect">
            <a:avLst/>
          </a:prstGeom>
          <a:noFill/>
          <a:ln>
            <a:noFill/>
          </a:ln>
        </p:spPr>
        <p:txBody>
          <a:bodyPr anchorCtr="0" anchor="t" bIns="91425" lIns="91425" spcFirstLastPara="1" rIns="91425" wrap="square" tIns="91425">
            <a:noAutofit/>
          </a:bodyPr>
          <a:lstStyle/>
          <a:p>
            <a:pPr indent="-317500" lvl="0" marL="457200" rtl="0" algn="just">
              <a:lnSpc>
                <a:spcPct val="100000"/>
              </a:lnSpc>
              <a:spcBef>
                <a:spcPts val="0"/>
              </a:spcBef>
              <a:spcAft>
                <a:spcPts val="0"/>
              </a:spcAft>
              <a:buClr>
                <a:schemeClr val="lt1"/>
              </a:buClr>
              <a:buSzPts val="1400"/>
              <a:buFont typeface="Lato"/>
              <a:buAutoNum type="arabicPeriod"/>
            </a:pPr>
            <a:r>
              <a:rPr lang="en">
                <a:solidFill>
                  <a:schemeClr val="lt1"/>
                </a:solidFill>
                <a:latin typeface="Lato"/>
                <a:ea typeface="Lato"/>
                <a:cs typeface="Lato"/>
                <a:sym typeface="Lato"/>
              </a:rPr>
              <a:t>Foreword From Our CEO</a:t>
            </a:r>
            <a:endParaRPr>
              <a:solidFill>
                <a:schemeClr val="lt1"/>
              </a:solidFill>
              <a:latin typeface="Lato"/>
              <a:ea typeface="Lato"/>
              <a:cs typeface="Lato"/>
              <a:sym typeface="Lato"/>
            </a:endParaRPr>
          </a:p>
          <a:p>
            <a:pPr indent="-317500" lvl="0" marL="457200" rtl="0" algn="just">
              <a:lnSpc>
                <a:spcPct val="100000"/>
              </a:lnSpc>
              <a:spcBef>
                <a:spcPts val="0"/>
              </a:spcBef>
              <a:spcAft>
                <a:spcPts val="0"/>
              </a:spcAft>
              <a:buClr>
                <a:schemeClr val="lt1"/>
              </a:buClr>
              <a:buSzPts val="1400"/>
              <a:buFont typeface="Lato"/>
              <a:buAutoNum type="arabicPeriod"/>
            </a:pPr>
            <a:r>
              <a:rPr lang="en">
                <a:solidFill>
                  <a:schemeClr val="lt1"/>
                </a:solidFill>
                <a:latin typeface="Lato"/>
                <a:ea typeface="Lato"/>
                <a:cs typeface="Lato"/>
                <a:sym typeface="Lato"/>
              </a:rPr>
              <a:t>About The State Of UX In 2025 by Userlytics</a:t>
            </a:r>
            <a:endParaRPr>
              <a:solidFill>
                <a:schemeClr val="lt1"/>
              </a:solidFill>
              <a:latin typeface="Lato"/>
              <a:ea typeface="Lato"/>
              <a:cs typeface="Lato"/>
              <a:sym typeface="Lato"/>
            </a:endParaRPr>
          </a:p>
          <a:p>
            <a:pPr indent="-317500" lvl="0" marL="457200" rtl="0" algn="just">
              <a:lnSpc>
                <a:spcPct val="100000"/>
              </a:lnSpc>
              <a:spcBef>
                <a:spcPts val="0"/>
              </a:spcBef>
              <a:spcAft>
                <a:spcPts val="0"/>
              </a:spcAft>
              <a:buClr>
                <a:schemeClr val="lt1"/>
              </a:buClr>
              <a:buSzPts val="1400"/>
              <a:buFont typeface="Lato"/>
              <a:buAutoNum type="arabicPeriod"/>
            </a:pPr>
            <a:r>
              <a:rPr lang="en">
                <a:solidFill>
                  <a:schemeClr val="lt1"/>
                </a:solidFill>
                <a:latin typeface="Lato"/>
                <a:ea typeface="Lato"/>
                <a:cs typeface="Lato"/>
                <a:sym typeface="Lato"/>
              </a:rPr>
              <a:t>Executive Summary</a:t>
            </a:r>
            <a:endParaRPr>
              <a:solidFill>
                <a:schemeClr val="lt1"/>
              </a:solidFill>
              <a:latin typeface="Lato"/>
              <a:ea typeface="Lato"/>
              <a:cs typeface="Lato"/>
              <a:sym typeface="Lato"/>
            </a:endParaRPr>
          </a:p>
          <a:p>
            <a:pPr indent="-317500" lvl="0" marL="457200" rtl="0" algn="just">
              <a:lnSpc>
                <a:spcPct val="100000"/>
              </a:lnSpc>
              <a:spcBef>
                <a:spcPts val="0"/>
              </a:spcBef>
              <a:spcAft>
                <a:spcPts val="0"/>
              </a:spcAft>
              <a:buClr>
                <a:schemeClr val="lt1"/>
              </a:buClr>
              <a:buSzPts val="1400"/>
              <a:buFont typeface="Lato"/>
              <a:buAutoNum type="arabicPeriod"/>
            </a:pPr>
            <a:r>
              <a:rPr lang="en">
                <a:solidFill>
                  <a:schemeClr val="lt1"/>
                </a:solidFill>
                <a:latin typeface="Lato"/>
                <a:ea typeface="Lato"/>
                <a:cs typeface="Lato"/>
                <a:sym typeface="Lato"/>
              </a:rPr>
              <a:t>Key Statistics &amp; Findings</a:t>
            </a:r>
            <a:endParaRPr>
              <a:solidFill>
                <a:schemeClr val="lt1"/>
              </a:solidFill>
              <a:latin typeface="Lato"/>
              <a:ea typeface="Lato"/>
              <a:cs typeface="Lato"/>
              <a:sym typeface="Lato"/>
            </a:endParaRPr>
          </a:p>
          <a:p>
            <a:pPr indent="-317500" lvl="0" marL="457200" rtl="0" algn="just">
              <a:lnSpc>
                <a:spcPct val="100000"/>
              </a:lnSpc>
              <a:spcBef>
                <a:spcPts val="0"/>
              </a:spcBef>
              <a:spcAft>
                <a:spcPts val="0"/>
              </a:spcAft>
              <a:buClr>
                <a:schemeClr val="lt1"/>
              </a:buClr>
              <a:buSzPts val="1400"/>
              <a:buFont typeface="Lato"/>
              <a:buAutoNum type="arabicPeriod"/>
            </a:pPr>
            <a:r>
              <a:rPr lang="en">
                <a:solidFill>
                  <a:schemeClr val="lt1"/>
                </a:solidFill>
                <a:latin typeface="Lato"/>
                <a:ea typeface="Lato"/>
                <a:cs typeface="Lato"/>
                <a:sym typeface="Lato"/>
              </a:rPr>
              <a:t>Methodology</a:t>
            </a:r>
            <a:endParaRPr>
              <a:solidFill>
                <a:schemeClr val="lt1"/>
              </a:solidFill>
              <a:latin typeface="Lato"/>
              <a:ea typeface="Lato"/>
              <a:cs typeface="Lato"/>
              <a:sym typeface="Lato"/>
            </a:endParaRPr>
          </a:p>
          <a:p>
            <a:pPr indent="-317500" lvl="0" marL="457200" rtl="0" algn="just">
              <a:lnSpc>
                <a:spcPct val="100000"/>
              </a:lnSpc>
              <a:spcBef>
                <a:spcPts val="0"/>
              </a:spcBef>
              <a:spcAft>
                <a:spcPts val="0"/>
              </a:spcAft>
              <a:buClr>
                <a:schemeClr val="lt1"/>
              </a:buClr>
              <a:buSzPts val="1400"/>
              <a:buFont typeface="Lato"/>
              <a:buAutoNum type="arabicPeriod"/>
            </a:pPr>
            <a:r>
              <a:rPr lang="en">
                <a:solidFill>
                  <a:schemeClr val="lt1"/>
                </a:solidFill>
                <a:latin typeface="Lato"/>
                <a:ea typeface="Lato"/>
                <a:cs typeface="Lato"/>
                <a:sym typeface="Lato"/>
              </a:rPr>
              <a:t>What We Asked Companies</a:t>
            </a:r>
            <a:endParaRPr>
              <a:solidFill>
                <a:schemeClr val="lt1"/>
              </a:solidFill>
              <a:latin typeface="Lato"/>
              <a:ea typeface="Lato"/>
              <a:cs typeface="Lato"/>
              <a:sym typeface="Lato"/>
            </a:endParaRPr>
          </a:p>
          <a:p>
            <a:pPr indent="-317500" lvl="0" marL="457200" rtl="0" algn="just">
              <a:lnSpc>
                <a:spcPct val="100000"/>
              </a:lnSpc>
              <a:spcBef>
                <a:spcPts val="0"/>
              </a:spcBef>
              <a:spcAft>
                <a:spcPts val="0"/>
              </a:spcAft>
              <a:buClr>
                <a:schemeClr val="lt1"/>
              </a:buClr>
              <a:buSzPts val="1400"/>
              <a:buFont typeface="Lato"/>
              <a:buAutoNum type="arabicPeriod"/>
            </a:pPr>
            <a:r>
              <a:rPr lang="en">
                <a:solidFill>
                  <a:schemeClr val="lt1"/>
                </a:solidFill>
                <a:latin typeface="Lato"/>
                <a:ea typeface="Lato"/>
                <a:cs typeface="Lato"/>
                <a:sym typeface="Lato"/>
              </a:rPr>
              <a:t>Key Takeaways</a:t>
            </a:r>
            <a:endParaRPr sz="2600">
              <a:solidFill>
                <a:schemeClr val="lt1"/>
              </a:solidFill>
              <a:latin typeface="Lato Light"/>
              <a:ea typeface="Lato Light"/>
              <a:cs typeface="Lato Light"/>
              <a:sym typeface="Lato Light"/>
            </a:endParaRPr>
          </a:p>
        </p:txBody>
      </p:sp>
      <p:sp>
        <p:nvSpPr>
          <p:cNvPr id="497" name="Google Shape;497;p57"/>
          <p:cNvSpPr txBox="1"/>
          <p:nvPr/>
        </p:nvSpPr>
        <p:spPr>
          <a:xfrm>
            <a:off x="789525" y="10002875"/>
            <a:ext cx="1407900" cy="84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0"/>
              </a:spcBef>
              <a:spcAft>
                <a:spcPts val="600"/>
              </a:spcAft>
              <a:buNone/>
            </a:pPr>
            <a:r>
              <a:rPr lang="en" sz="2000">
                <a:solidFill>
                  <a:schemeClr val="lt1"/>
                </a:solidFill>
                <a:latin typeface="Lato Black"/>
                <a:ea typeface="Lato Black"/>
                <a:cs typeface="Lato Black"/>
                <a:sym typeface="Lato Black"/>
              </a:rPr>
              <a:t>Table of Contents</a:t>
            </a:r>
            <a:endParaRPr>
              <a:solidFill>
                <a:schemeClr val="lt1"/>
              </a:solidFill>
              <a:latin typeface="Lato Black"/>
              <a:ea typeface="Lato Black"/>
              <a:cs typeface="Lato Black"/>
              <a:sym typeface="Lato Black"/>
            </a:endParaRPr>
          </a:p>
        </p:txBody>
      </p:sp>
      <p:pic>
        <p:nvPicPr>
          <p:cNvPr id="498" name="Google Shape;498;p57"/>
          <p:cNvPicPr preferRelativeResize="0"/>
          <p:nvPr/>
        </p:nvPicPr>
        <p:blipFill rotWithShape="1">
          <a:blip r:embed="rId4">
            <a:alphaModFix/>
          </a:blip>
          <a:srcRect b="1637" l="22519" r="20151" t="64949"/>
          <a:stretch/>
        </p:blipFill>
        <p:spPr>
          <a:xfrm>
            <a:off x="4968796" y="1340413"/>
            <a:ext cx="1691239" cy="364074"/>
          </a:xfrm>
          <a:prstGeom prst="rect">
            <a:avLst/>
          </a:prstGeom>
          <a:noFill/>
          <a:ln>
            <a:noFill/>
          </a:ln>
        </p:spPr>
      </p:pic>
      <p:pic>
        <p:nvPicPr>
          <p:cNvPr id="499" name="Google Shape;499;p57"/>
          <p:cNvPicPr preferRelativeResize="0"/>
          <p:nvPr/>
        </p:nvPicPr>
        <p:blipFill rotWithShape="1">
          <a:blip r:embed="rId5">
            <a:alphaModFix/>
          </a:blip>
          <a:srcRect b="40978" l="0" r="0" t="0"/>
          <a:stretch/>
        </p:blipFill>
        <p:spPr>
          <a:xfrm>
            <a:off x="4567625" y="796813"/>
            <a:ext cx="2493575" cy="543601"/>
          </a:xfrm>
          <a:prstGeom prst="rect">
            <a:avLst/>
          </a:prstGeom>
          <a:noFill/>
          <a:ln>
            <a:noFill/>
          </a:ln>
        </p:spPr>
      </p:pic>
      <p:pic>
        <p:nvPicPr>
          <p:cNvPr id="500" name="Google Shape;500;p57"/>
          <p:cNvPicPr preferRelativeResize="0"/>
          <p:nvPr/>
        </p:nvPicPr>
        <p:blipFill rotWithShape="1">
          <a:blip r:embed="rId4">
            <a:alphaModFix/>
          </a:blip>
          <a:srcRect b="1637" l="22519" r="20151" t="64949"/>
          <a:stretch/>
        </p:blipFill>
        <p:spPr>
          <a:xfrm>
            <a:off x="4968796" y="1340413"/>
            <a:ext cx="1691239" cy="364074"/>
          </a:xfrm>
          <a:prstGeom prst="rect">
            <a:avLst/>
          </a:prstGeom>
          <a:noFill/>
          <a:ln>
            <a:noFill/>
          </a:ln>
          <a:effectLst>
            <a:reflection blurRad="0" dir="5400000" dist="38100" endA="0" endPos="30000" fadeDir="5400012" kx="0" rotWithShape="0" algn="bl" stPos="0" sy="-100000" ky="0"/>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66"/>
          <p:cNvSpPr/>
          <p:nvPr/>
        </p:nvSpPr>
        <p:spPr>
          <a:xfrm>
            <a:off x="789225" y="667025"/>
            <a:ext cx="6389100" cy="33450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673" name="Google Shape;673;p66"/>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674" name="Google Shape;674;p66"/>
          <p:cNvSpPr txBox="1"/>
          <p:nvPr>
            <p:ph idx="4294967295" type="title"/>
          </p:nvPr>
        </p:nvSpPr>
        <p:spPr>
          <a:xfrm>
            <a:off x="1047875" y="1264875"/>
            <a:ext cx="2000100" cy="11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200">
                <a:solidFill>
                  <a:schemeClr val="dk1"/>
                </a:solidFill>
              </a:rPr>
              <a:t>How often does your organization conduct UX research?</a:t>
            </a:r>
            <a:endParaRPr sz="1200">
              <a:solidFill>
                <a:schemeClr val="dk1"/>
              </a:solidFill>
            </a:endParaRPr>
          </a:p>
        </p:txBody>
      </p:sp>
      <p:sp>
        <p:nvSpPr>
          <p:cNvPr id="675" name="Google Shape;675;p66"/>
          <p:cNvSpPr txBox="1"/>
          <p:nvPr/>
        </p:nvSpPr>
        <p:spPr>
          <a:xfrm>
            <a:off x="1006925" y="2214775"/>
            <a:ext cx="2082000" cy="1049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Most companies carry out UX research weekly, with 21% conducting it daily and only 8% doing it annually, indicating the overall importance of UX research in organizations.</a:t>
            </a:r>
            <a:endParaRPr sz="1000">
              <a:solidFill>
                <a:schemeClr val="dk1"/>
              </a:solidFill>
              <a:latin typeface="Lato"/>
              <a:ea typeface="Lato"/>
              <a:cs typeface="Lato"/>
              <a:sym typeface="Lato"/>
            </a:endParaRPr>
          </a:p>
        </p:txBody>
      </p:sp>
      <p:sp>
        <p:nvSpPr>
          <p:cNvPr id="676" name="Google Shape;676;p66"/>
          <p:cNvSpPr/>
          <p:nvPr/>
        </p:nvSpPr>
        <p:spPr>
          <a:xfrm>
            <a:off x="789225" y="4309651"/>
            <a:ext cx="6389100" cy="38943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677" name="Google Shape;677;p66"/>
          <p:cNvSpPr txBox="1"/>
          <p:nvPr>
            <p:ph idx="4294967295" type="title"/>
          </p:nvPr>
        </p:nvSpPr>
        <p:spPr>
          <a:xfrm>
            <a:off x="1053250" y="5121950"/>
            <a:ext cx="2000100" cy="11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200">
                <a:solidFill>
                  <a:schemeClr val="dk1"/>
                </a:solidFill>
              </a:rPr>
              <a:t> My organization conducts international UX research studies…</a:t>
            </a:r>
            <a:endParaRPr sz="1200">
              <a:solidFill>
                <a:schemeClr val="dk1"/>
              </a:solidFill>
            </a:endParaRPr>
          </a:p>
        </p:txBody>
      </p:sp>
      <p:sp>
        <p:nvSpPr>
          <p:cNvPr id="678" name="Google Shape;678;p66"/>
          <p:cNvSpPr txBox="1"/>
          <p:nvPr/>
        </p:nvSpPr>
        <p:spPr>
          <a:xfrm>
            <a:off x="1053250" y="6220050"/>
            <a:ext cx="2000100" cy="1157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Most companies generally conduct international UX research studies monthly, and 20% report doing such research on a weekly basis.</a:t>
            </a:r>
            <a:endParaRPr sz="1000">
              <a:solidFill>
                <a:schemeClr val="dk1"/>
              </a:solidFill>
              <a:latin typeface="Lato"/>
              <a:ea typeface="Lato"/>
              <a:cs typeface="Lato"/>
              <a:sym typeface="Lato"/>
            </a:endParaRPr>
          </a:p>
        </p:txBody>
      </p:sp>
      <p:sp>
        <p:nvSpPr>
          <p:cNvPr id="679" name="Google Shape;679;p66"/>
          <p:cNvSpPr/>
          <p:nvPr/>
        </p:nvSpPr>
        <p:spPr>
          <a:xfrm>
            <a:off x="789225" y="8578375"/>
            <a:ext cx="6389100" cy="35760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680" name="Google Shape;680;p66"/>
          <p:cNvSpPr txBox="1"/>
          <p:nvPr>
            <p:ph idx="4294967295" type="title"/>
          </p:nvPr>
        </p:nvSpPr>
        <p:spPr>
          <a:xfrm>
            <a:off x="1047875" y="9509300"/>
            <a:ext cx="2000100" cy="11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200">
                <a:solidFill>
                  <a:schemeClr val="dk1"/>
                </a:solidFill>
              </a:rPr>
              <a:t> My organization conducts REMOTE user testing</a:t>
            </a:r>
            <a:endParaRPr sz="1200">
              <a:solidFill>
                <a:schemeClr val="dk1"/>
              </a:solidFill>
            </a:endParaRPr>
          </a:p>
        </p:txBody>
      </p:sp>
      <p:sp>
        <p:nvSpPr>
          <p:cNvPr id="681" name="Google Shape;681;p66"/>
          <p:cNvSpPr txBox="1"/>
          <p:nvPr/>
        </p:nvSpPr>
        <p:spPr>
          <a:xfrm>
            <a:off x="1047875" y="10606200"/>
            <a:ext cx="2000100" cy="1395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41% of companies frequently conduct remote user testing, while only 2% never engage in remote user testing.</a:t>
            </a:r>
            <a:endParaRPr sz="1000">
              <a:solidFill>
                <a:schemeClr val="dk1"/>
              </a:solidFill>
              <a:latin typeface="Lato"/>
              <a:ea typeface="Lato"/>
              <a:cs typeface="Lato"/>
              <a:sym typeface="Lato"/>
            </a:endParaRPr>
          </a:p>
        </p:txBody>
      </p:sp>
      <p:sp>
        <p:nvSpPr>
          <p:cNvPr id="682" name="Google Shape;682;p66"/>
          <p:cNvSpPr/>
          <p:nvPr/>
        </p:nvSpPr>
        <p:spPr>
          <a:xfrm rot="5400000">
            <a:off x="832825" y="6343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683" name="Google Shape;683;p66"/>
          <p:cNvSpPr txBox="1"/>
          <p:nvPr/>
        </p:nvSpPr>
        <p:spPr>
          <a:xfrm>
            <a:off x="1020475" y="78645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11</a:t>
            </a:r>
            <a:endParaRPr sz="3600">
              <a:solidFill>
                <a:srgbClr val="F3F3F3"/>
              </a:solidFill>
              <a:latin typeface="Lato Black"/>
              <a:ea typeface="Lato Black"/>
              <a:cs typeface="Lato Black"/>
              <a:sym typeface="Lato Black"/>
            </a:endParaRPr>
          </a:p>
        </p:txBody>
      </p:sp>
      <p:sp>
        <p:nvSpPr>
          <p:cNvPr id="684" name="Google Shape;684;p66"/>
          <p:cNvSpPr/>
          <p:nvPr/>
        </p:nvSpPr>
        <p:spPr>
          <a:xfrm rot="5400000">
            <a:off x="832825" y="372918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685" name="Google Shape;685;p66"/>
          <p:cNvSpPr txBox="1"/>
          <p:nvPr/>
        </p:nvSpPr>
        <p:spPr>
          <a:xfrm>
            <a:off x="1020475" y="445220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12</a:t>
            </a:r>
            <a:endParaRPr sz="3600">
              <a:solidFill>
                <a:srgbClr val="F3F3F3"/>
              </a:solidFill>
              <a:latin typeface="Lato Black"/>
              <a:ea typeface="Lato Black"/>
              <a:cs typeface="Lato Black"/>
              <a:sym typeface="Lato Black"/>
            </a:endParaRPr>
          </a:p>
        </p:txBody>
      </p:sp>
      <p:sp>
        <p:nvSpPr>
          <p:cNvPr id="686" name="Google Shape;686;p66"/>
          <p:cNvSpPr/>
          <p:nvPr/>
        </p:nvSpPr>
        <p:spPr>
          <a:xfrm rot="5400000">
            <a:off x="832825" y="7993663"/>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687" name="Google Shape;687;p66"/>
          <p:cNvSpPr txBox="1"/>
          <p:nvPr/>
        </p:nvSpPr>
        <p:spPr>
          <a:xfrm>
            <a:off x="1020475" y="8716675"/>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13</a:t>
            </a:r>
            <a:endParaRPr sz="3600">
              <a:solidFill>
                <a:srgbClr val="F3F3F3"/>
              </a:solidFill>
              <a:latin typeface="Lato Black"/>
              <a:ea typeface="Lato Black"/>
              <a:cs typeface="Lato Black"/>
              <a:sym typeface="Lato Black"/>
            </a:endParaRPr>
          </a:p>
        </p:txBody>
      </p:sp>
      <p:pic>
        <p:nvPicPr>
          <p:cNvPr id="688" name="Google Shape;688;p66" title="Chart"/>
          <p:cNvPicPr preferRelativeResize="0"/>
          <p:nvPr/>
        </p:nvPicPr>
        <p:blipFill>
          <a:blip r:embed="rId3">
            <a:alphaModFix/>
          </a:blip>
          <a:stretch>
            <a:fillRect/>
          </a:stretch>
        </p:blipFill>
        <p:spPr>
          <a:xfrm>
            <a:off x="3260875" y="1254671"/>
            <a:ext cx="3705225" cy="2292502"/>
          </a:xfrm>
          <a:prstGeom prst="rect">
            <a:avLst/>
          </a:prstGeom>
          <a:noFill/>
          <a:ln>
            <a:noFill/>
          </a:ln>
        </p:spPr>
      </p:pic>
      <p:pic>
        <p:nvPicPr>
          <p:cNvPr id="689" name="Google Shape;689;p66" title="Chart"/>
          <p:cNvPicPr preferRelativeResize="0"/>
          <p:nvPr/>
        </p:nvPicPr>
        <p:blipFill>
          <a:blip r:embed="rId4">
            <a:alphaModFix/>
          </a:blip>
          <a:stretch>
            <a:fillRect/>
          </a:stretch>
        </p:blipFill>
        <p:spPr>
          <a:xfrm>
            <a:off x="3260875" y="5109165"/>
            <a:ext cx="3705225" cy="2295272"/>
          </a:xfrm>
          <a:prstGeom prst="rect">
            <a:avLst/>
          </a:prstGeom>
          <a:noFill/>
          <a:ln>
            <a:noFill/>
          </a:ln>
        </p:spPr>
      </p:pic>
      <p:pic>
        <p:nvPicPr>
          <p:cNvPr id="690" name="Google Shape;690;p66" title="Chart"/>
          <p:cNvPicPr preferRelativeResize="0"/>
          <p:nvPr/>
        </p:nvPicPr>
        <p:blipFill>
          <a:blip r:embed="rId5">
            <a:alphaModFix/>
          </a:blip>
          <a:stretch>
            <a:fillRect/>
          </a:stretch>
        </p:blipFill>
        <p:spPr>
          <a:xfrm>
            <a:off x="3260875" y="9221270"/>
            <a:ext cx="3705225" cy="2290205"/>
          </a:xfrm>
          <a:prstGeom prst="rect">
            <a:avLst/>
          </a:prstGeom>
          <a:noFill/>
          <a:ln>
            <a:noFill/>
          </a:ln>
        </p:spPr>
      </p:pic>
      <p:pic>
        <p:nvPicPr>
          <p:cNvPr id="691" name="Google Shape;691;p66"/>
          <p:cNvPicPr preferRelativeResize="0"/>
          <p:nvPr/>
        </p:nvPicPr>
        <p:blipFill rotWithShape="1">
          <a:blip r:embed="rId6">
            <a:alphaModFix/>
          </a:blip>
          <a:srcRect b="40978" l="0" r="0" t="0"/>
          <a:stretch/>
        </p:blipFill>
        <p:spPr>
          <a:xfrm>
            <a:off x="3317585" y="12281875"/>
            <a:ext cx="1104826" cy="24085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67"/>
          <p:cNvSpPr/>
          <p:nvPr/>
        </p:nvSpPr>
        <p:spPr>
          <a:xfrm>
            <a:off x="789225" y="667025"/>
            <a:ext cx="6389100" cy="31158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697" name="Google Shape;697;p67"/>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698" name="Google Shape;698;p67"/>
          <p:cNvSpPr txBox="1"/>
          <p:nvPr>
            <p:ph idx="4294967295" type="title"/>
          </p:nvPr>
        </p:nvSpPr>
        <p:spPr>
          <a:xfrm>
            <a:off x="1047875" y="1264875"/>
            <a:ext cx="2000100" cy="11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200">
                <a:solidFill>
                  <a:schemeClr val="dk1"/>
                </a:solidFill>
              </a:rPr>
              <a:t>My organization conducts IN-PERSON testing</a:t>
            </a:r>
            <a:endParaRPr sz="1200">
              <a:solidFill>
                <a:schemeClr val="dk1"/>
              </a:solidFill>
            </a:endParaRPr>
          </a:p>
        </p:txBody>
      </p:sp>
      <p:sp>
        <p:nvSpPr>
          <p:cNvPr id="699" name="Google Shape;699;p67"/>
          <p:cNvSpPr txBox="1"/>
          <p:nvPr/>
        </p:nvSpPr>
        <p:spPr>
          <a:xfrm>
            <a:off x="1006925" y="2214775"/>
            <a:ext cx="2082000" cy="1049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Overall, 42% of organizations often conduct in-person tests, and 29% do so occasionally.</a:t>
            </a:r>
            <a:endParaRPr sz="1000">
              <a:solidFill>
                <a:schemeClr val="dk1"/>
              </a:solidFill>
              <a:latin typeface="Lato"/>
              <a:ea typeface="Lato"/>
              <a:cs typeface="Lato"/>
              <a:sym typeface="Lato"/>
            </a:endParaRPr>
          </a:p>
        </p:txBody>
      </p:sp>
      <p:sp>
        <p:nvSpPr>
          <p:cNvPr id="700" name="Google Shape;700;p67"/>
          <p:cNvSpPr/>
          <p:nvPr/>
        </p:nvSpPr>
        <p:spPr>
          <a:xfrm>
            <a:off x="789225" y="4081050"/>
            <a:ext cx="6389100" cy="43407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701" name="Google Shape;701;p67"/>
          <p:cNvSpPr txBox="1"/>
          <p:nvPr>
            <p:ph idx="4294967295" type="title"/>
          </p:nvPr>
        </p:nvSpPr>
        <p:spPr>
          <a:xfrm>
            <a:off x="2524750" y="4333550"/>
            <a:ext cx="4441500" cy="671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200">
                <a:solidFill>
                  <a:schemeClr val="dk1"/>
                </a:solidFill>
              </a:rPr>
              <a:t>Please select all of the following teams or internal departments where UX Research is accessible.</a:t>
            </a:r>
            <a:endParaRPr sz="1200">
              <a:solidFill>
                <a:schemeClr val="dk1"/>
              </a:solidFill>
            </a:endParaRPr>
          </a:p>
        </p:txBody>
      </p:sp>
      <p:sp>
        <p:nvSpPr>
          <p:cNvPr id="702" name="Google Shape;702;p67"/>
          <p:cNvSpPr txBox="1"/>
          <p:nvPr/>
        </p:nvSpPr>
        <p:spPr>
          <a:xfrm>
            <a:off x="1053250" y="7770700"/>
            <a:ext cx="5912700" cy="595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Besides the UX design team, 67% of organizations provide access to UX research for their Marketing team, and 65% make it available to the Product team.</a:t>
            </a:r>
            <a:endParaRPr sz="1000">
              <a:solidFill>
                <a:schemeClr val="dk1"/>
              </a:solidFill>
              <a:latin typeface="Lato"/>
              <a:ea typeface="Lato"/>
              <a:cs typeface="Lato"/>
              <a:sym typeface="Lato"/>
            </a:endParaRPr>
          </a:p>
        </p:txBody>
      </p:sp>
      <p:sp>
        <p:nvSpPr>
          <p:cNvPr id="703" name="Google Shape;703;p67"/>
          <p:cNvSpPr/>
          <p:nvPr/>
        </p:nvSpPr>
        <p:spPr>
          <a:xfrm>
            <a:off x="789225" y="8730775"/>
            <a:ext cx="6389100" cy="32628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704" name="Google Shape;704;p67"/>
          <p:cNvSpPr txBox="1"/>
          <p:nvPr>
            <p:ph idx="4294967295" type="title"/>
          </p:nvPr>
        </p:nvSpPr>
        <p:spPr>
          <a:xfrm>
            <a:off x="1047875" y="9433100"/>
            <a:ext cx="2000100" cy="11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200">
                <a:solidFill>
                  <a:schemeClr val="dk1"/>
                </a:solidFill>
              </a:rPr>
              <a:t>How does your organization share  UX Research insights?</a:t>
            </a:r>
            <a:endParaRPr sz="1200">
              <a:solidFill>
                <a:schemeClr val="dk1"/>
              </a:solidFill>
            </a:endParaRPr>
          </a:p>
        </p:txBody>
      </p:sp>
      <p:sp>
        <p:nvSpPr>
          <p:cNvPr id="705" name="Google Shape;705;p67"/>
          <p:cNvSpPr txBox="1"/>
          <p:nvPr/>
        </p:nvSpPr>
        <p:spPr>
          <a:xfrm>
            <a:off x="1047875" y="10530000"/>
            <a:ext cx="2000100" cy="1395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In most organizations, UX research insights are primarily shared via Reports (39%) and Presentations (29%).</a:t>
            </a:r>
            <a:endParaRPr sz="1000">
              <a:solidFill>
                <a:schemeClr val="dk1"/>
              </a:solidFill>
              <a:latin typeface="Lato"/>
              <a:ea typeface="Lato"/>
              <a:cs typeface="Lato"/>
              <a:sym typeface="Lato"/>
            </a:endParaRPr>
          </a:p>
        </p:txBody>
      </p:sp>
      <p:sp>
        <p:nvSpPr>
          <p:cNvPr id="706" name="Google Shape;706;p67"/>
          <p:cNvSpPr/>
          <p:nvPr/>
        </p:nvSpPr>
        <p:spPr>
          <a:xfrm rot="5400000">
            <a:off x="832825" y="6343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707" name="Google Shape;707;p67"/>
          <p:cNvSpPr txBox="1"/>
          <p:nvPr/>
        </p:nvSpPr>
        <p:spPr>
          <a:xfrm>
            <a:off x="1020475" y="78645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14</a:t>
            </a:r>
            <a:endParaRPr sz="3600">
              <a:solidFill>
                <a:srgbClr val="F3F3F3"/>
              </a:solidFill>
              <a:latin typeface="Lato Black"/>
              <a:ea typeface="Lato Black"/>
              <a:cs typeface="Lato Black"/>
              <a:sym typeface="Lato Black"/>
            </a:endParaRPr>
          </a:p>
        </p:txBody>
      </p:sp>
      <p:sp>
        <p:nvSpPr>
          <p:cNvPr id="708" name="Google Shape;708;p67"/>
          <p:cNvSpPr/>
          <p:nvPr/>
        </p:nvSpPr>
        <p:spPr>
          <a:xfrm rot="5400000">
            <a:off x="832825" y="350058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709" name="Google Shape;709;p67"/>
          <p:cNvSpPr txBox="1"/>
          <p:nvPr/>
        </p:nvSpPr>
        <p:spPr>
          <a:xfrm>
            <a:off x="1020475" y="422360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15</a:t>
            </a:r>
            <a:endParaRPr sz="3600">
              <a:solidFill>
                <a:srgbClr val="F3F3F3"/>
              </a:solidFill>
              <a:latin typeface="Lato Black"/>
              <a:ea typeface="Lato Black"/>
              <a:cs typeface="Lato Black"/>
              <a:sym typeface="Lato Black"/>
            </a:endParaRPr>
          </a:p>
        </p:txBody>
      </p:sp>
      <p:sp>
        <p:nvSpPr>
          <p:cNvPr id="710" name="Google Shape;710;p67"/>
          <p:cNvSpPr/>
          <p:nvPr/>
        </p:nvSpPr>
        <p:spPr>
          <a:xfrm rot="5400000">
            <a:off x="832825" y="8146063"/>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711" name="Google Shape;711;p67"/>
          <p:cNvSpPr txBox="1"/>
          <p:nvPr/>
        </p:nvSpPr>
        <p:spPr>
          <a:xfrm>
            <a:off x="1020475" y="8869075"/>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16</a:t>
            </a:r>
            <a:endParaRPr sz="3600">
              <a:solidFill>
                <a:srgbClr val="F3F3F3"/>
              </a:solidFill>
              <a:latin typeface="Lato Black"/>
              <a:ea typeface="Lato Black"/>
              <a:cs typeface="Lato Black"/>
              <a:sym typeface="Lato Black"/>
            </a:endParaRPr>
          </a:p>
        </p:txBody>
      </p:sp>
      <p:pic>
        <p:nvPicPr>
          <p:cNvPr id="712" name="Google Shape;712;p67" title="Chart"/>
          <p:cNvPicPr preferRelativeResize="0"/>
          <p:nvPr/>
        </p:nvPicPr>
        <p:blipFill>
          <a:blip r:embed="rId3">
            <a:alphaModFix/>
          </a:blip>
          <a:stretch>
            <a:fillRect/>
          </a:stretch>
        </p:blipFill>
        <p:spPr>
          <a:xfrm>
            <a:off x="3260875" y="1261188"/>
            <a:ext cx="3705225" cy="2279462"/>
          </a:xfrm>
          <a:prstGeom prst="rect">
            <a:avLst/>
          </a:prstGeom>
          <a:noFill/>
          <a:ln>
            <a:noFill/>
          </a:ln>
        </p:spPr>
      </p:pic>
      <p:pic>
        <p:nvPicPr>
          <p:cNvPr id="713" name="Google Shape;713;p67" title="Chart"/>
          <p:cNvPicPr preferRelativeResize="0"/>
          <p:nvPr/>
        </p:nvPicPr>
        <p:blipFill>
          <a:blip r:embed="rId4">
            <a:alphaModFix/>
          </a:blip>
          <a:stretch>
            <a:fillRect/>
          </a:stretch>
        </p:blipFill>
        <p:spPr>
          <a:xfrm>
            <a:off x="1839225" y="4938686"/>
            <a:ext cx="4441495" cy="2744000"/>
          </a:xfrm>
          <a:prstGeom prst="rect">
            <a:avLst/>
          </a:prstGeom>
          <a:noFill/>
          <a:ln>
            <a:noFill/>
          </a:ln>
        </p:spPr>
      </p:pic>
      <p:pic>
        <p:nvPicPr>
          <p:cNvPr id="714" name="Google Shape;714;p67" title="Chart"/>
          <p:cNvPicPr preferRelativeResize="0"/>
          <p:nvPr/>
        </p:nvPicPr>
        <p:blipFill>
          <a:blip r:embed="rId5">
            <a:alphaModFix/>
          </a:blip>
          <a:stretch>
            <a:fillRect/>
          </a:stretch>
        </p:blipFill>
        <p:spPr>
          <a:xfrm>
            <a:off x="3260600" y="9305986"/>
            <a:ext cx="3705225" cy="2287264"/>
          </a:xfrm>
          <a:prstGeom prst="rect">
            <a:avLst/>
          </a:prstGeom>
          <a:noFill/>
          <a:ln>
            <a:noFill/>
          </a:ln>
        </p:spPr>
      </p:pic>
      <p:pic>
        <p:nvPicPr>
          <p:cNvPr id="715" name="Google Shape;715;p67"/>
          <p:cNvPicPr preferRelativeResize="0"/>
          <p:nvPr/>
        </p:nvPicPr>
        <p:blipFill rotWithShape="1">
          <a:blip r:embed="rId6">
            <a:alphaModFix/>
          </a:blip>
          <a:srcRect b="40978" l="0" r="0" t="0"/>
          <a:stretch/>
        </p:blipFill>
        <p:spPr>
          <a:xfrm>
            <a:off x="3317585" y="12281875"/>
            <a:ext cx="1104826" cy="24085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68"/>
          <p:cNvSpPr/>
          <p:nvPr/>
        </p:nvSpPr>
        <p:spPr>
          <a:xfrm>
            <a:off x="789225" y="667025"/>
            <a:ext cx="6389100" cy="33450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721" name="Google Shape;721;p68"/>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722" name="Google Shape;722;p68"/>
          <p:cNvSpPr txBox="1"/>
          <p:nvPr>
            <p:ph idx="4294967295" type="title"/>
          </p:nvPr>
        </p:nvSpPr>
        <p:spPr>
          <a:xfrm>
            <a:off x="1047875" y="1569675"/>
            <a:ext cx="2000100" cy="11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200">
                <a:solidFill>
                  <a:schemeClr val="dk1"/>
                </a:solidFill>
              </a:rPr>
              <a:t>Do you allow non-UX Research departments  to access the results and/or interpret the results of UX insight studies on their own initiative?</a:t>
            </a:r>
            <a:endParaRPr sz="1200">
              <a:solidFill>
                <a:schemeClr val="dk1"/>
              </a:solidFill>
            </a:endParaRPr>
          </a:p>
          <a:p>
            <a:pPr indent="0" lvl="0" marL="0" rtl="0" algn="ctr">
              <a:spcBef>
                <a:spcPts val="0"/>
              </a:spcBef>
              <a:spcAft>
                <a:spcPts val="0"/>
              </a:spcAft>
              <a:buNone/>
            </a:pPr>
            <a:r>
              <a:t/>
            </a:r>
            <a:endParaRPr sz="1200">
              <a:solidFill>
                <a:schemeClr val="dk1"/>
              </a:solidFill>
            </a:endParaRPr>
          </a:p>
          <a:p>
            <a:pPr indent="0" lvl="0" marL="0" rtl="0" algn="ctr">
              <a:spcBef>
                <a:spcPts val="0"/>
              </a:spcBef>
              <a:spcAft>
                <a:spcPts val="0"/>
              </a:spcAft>
              <a:buNone/>
            </a:pPr>
            <a:r>
              <a:t/>
            </a:r>
            <a:endParaRPr sz="1200">
              <a:solidFill>
                <a:schemeClr val="dk1"/>
              </a:solidFill>
            </a:endParaRPr>
          </a:p>
        </p:txBody>
      </p:sp>
      <p:sp>
        <p:nvSpPr>
          <p:cNvPr id="723" name="Google Shape;723;p68"/>
          <p:cNvSpPr txBox="1"/>
          <p:nvPr/>
        </p:nvSpPr>
        <p:spPr>
          <a:xfrm>
            <a:off x="1006925" y="2519575"/>
            <a:ext cx="2082000" cy="1049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39% of organizations restrict non-UX research departments from accessing the results of UX insight studies.</a:t>
            </a:r>
            <a:endParaRPr sz="1000">
              <a:solidFill>
                <a:schemeClr val="dk1"/>
              </a:solidFill>
              <a:latin typeface="Lato"/>
              <a:ea typeface="Lato"/>
              <a:cs typeface="Lato"/>
              <a:sym typeface="Lato"/>
            </a:endParaRPr>
          </a:p>
        </p:txBody>
      </p:sp>
      <p:sp>
        <p:nvSpPr>
          <p:cNvPr id="724" name="Google Shape;724;p68"/>
          <p:cNvSpPr/>
          <p:nvPr/>
        </p:nvSpPr>
        <p:spPr>
          <a:xfrm>
            <a:off x="789225" y="4309650"/>
            <a:ext cx="6389100" cy="35760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725" name="Google Shape;725;p68"/>
          <p:cNvSpPr txBox="1"/>
          <p:nvPr>
            <p:ph idx="4294967295" type="title"/>
          </p:nvPr>
        </p:nvSpPr>
        <p:spPr>
          <a:xfrm>
            <a:off x="1053250" y="5121950"/>
            <a:ext cx="2000100" cy="11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200">
                <a:solidFill>
                  <a:schemeClr val="dk1"/>
                </a:solidFill>
              </a:rPr>
              <a:t>If yes, which departments? (select all that apply)</a:t>
            </a:r>
            <a:endParaRPr sz="1200">
              <a:solidFill>
                <a:schemeClr val="dk1"/>
              </a:solidFill>
            </a:endParaRPr>
          </a:p>
        </p:txBody>
      </p:sp>
      <p:sp>
        <p:nvSpPr>
          <p:cNvPr id="726" name="Google Shape;726;p68"/>
          <p:cNvSpPr txBox="1"/>
          <p:nvPr/>
        </p:nvSpPr>
        <p:spPr>
          <a:xfrm>
            <a:off x="1053250" y="6220050"/>
            <a:ext cx="2000100" cy="1157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In the 61% of companies that permit non-UX research departments to access results, the marketing department and product team are primarily involved.</a:t>
            </a:r>
            <a:endParaRPr sz="1000">
              <a:solidFill>
                <a:schemeClr val="dk1"/>
              </a:solidFill>
              <a:latin typeface="Lato"/>
              <a:ea typeface="Lato"/>
              <a:cs typeface="Lato"/>
              <a:sym typeface="Lato"/>
            </a:endParaRPr>
          </a:p>
        </p:txBody>
      </p:sp>
      <p:sp>
        <p:nvSpPr>
          <p:cNvPr id="727" name="Google Shape;727;p68"/>
          <p:cNvSpPr/>
          <p:nvPr/>
        </p:nvSpPr>
        <p:spPr>
          <a:xfrm>
            <a:off x="789225" y="8197375"/>
            <a:ext cx="6389100" cy="35760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728" name="Google Shape;728;p68"/>
          <p:cNvSpPr txBox="1"/>
          <p:nvPr>
            <p:ph idx="4294967295" type="title"/>
          </p:nvPr>
        </p:nvSpPr>
        <p:spPr>
          <a:xfrm>
            <a:off x="1047875" y="9128300"/>
            <a:ext cx="2000100" cy="11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200">
                <a:solidFill>
                  <a:schemeClr val="dk1"/>
                </a:solidFill>
              </a:rPr>
              <a:t>How often are UX insights shared with executives or senior leadership in your organization?</a:t>
            </a:r>
            <a:endParaRPr sz="1200">
              <a:solidFill>
                <a:schemeClr val="dk1"/>
              </a:solidFill>
            </a:endParaRPr>
          </a:p>
        </p:txBody>
      </p:sp>
      <p:sp>
        <p:nvSpPr>
          <p:cNvPr id="729" name="Google Shape;729;p68"/>
          <p:cNvSpPr txBox="1"/>
          <p:nvPr/>
        </p:nvSpPr>
        <p:spPr>
          <a:xfrm>
            <a:off x="1047875" y="10225200"/>
            <a:ext cx="2000100" cy="1395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Most companies share UX insights with their executives or senior leadership monthly (28%), while some do so weekly (24%).</a:t>
            </a:r>
            <a:endParaRPr sz="1000">
              <a:solidFill>
                <a:schemeClr val="dk1"/>
              </a:solidFill>
              <a:latin typeface="Lato"/>
              <a:ea typeface="Lato"/>
              <a:cs typeface="Lato"/>
              <a:sym typeface="Lato"/>
            </a:endParaRPr>
          </a:p>
        </p:txBody>
      </p:sp>
      <p:sp>
        <p:nvSpPr>
          <p:cNvPr id="730" name="Google Shape;730;p68"/>
          <p:cNvSpPr/>
          <p:nvPr/>
        </p:nvSpPr>
        <p:spPr>
          <a:xfrm rot="5400000">
            <a:off x="832825" y="6343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731" name="Google Shape;731;p68"/>
          <p:cNvSpPr txBox="1"/>
          <p:nvPr/>
        </p:nvSpPr>
        <p:spPr>
          <a:xfrm>
            <a:off x="1020475" y="78645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17</a:t>
            </a:r>
            <a:endParaRPr sz="3600">
              <a:solidFill>
                <a:srgbClr val="F3F3F3"/>
              </a:solidFill>
              <a:latin typeface="Lato Black"/>
              <a:ea typeface="Lato Black"/>
              <a:cs typeface="Lato Black"/>
              <a:sym typeface="Lato Black"/>
            </a:endParaRPr>
          </a:p>
        </p:txBody>
      </p:sp>
      <p:sp>
        <p:nvSpPr>
          <p:cNvPr id="732" name="Google Shape;732;p68"/>
          <p:cNvSpPr/>
          <p:nvPr/>
        </p:nvSpPr>
        <p:spPr>
          <a:xfrm rot="5400000">
            <a:off x="832825" y="372918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733" name="Google Shape;733;p68"/>
          <p:cNvSpPr txBox="1"/>
          <p:nvPr/>
        </p:nvSpPr>
        <p:spPr>
          <a:xfrm>
            <a:off x="1020475" y="445220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18</a:t>
            </a:r>
            <a:endParaRPr sz="3600">
              <a:solidFill>
                <a:srgbClr val="F3F3F3"/>
              </a:solidFill>
              <a:latin typeface="Lato Black"/>
              <a:ea typeface="Lato Black"/>
              <a:cs typeface="Lato Black"/>
              <a:sym typeface="Lato Black"/>
            </a:endParaRPr>
          </a:p>
        </p:txBody>
      </p:sp>
      <p:sp>
        <p:nvSpPr>
          <p:cNvPr id="734" name="Google Shape;734;p68"/>
          <p:cNvSpPr/>
          <p:nvPr/>
        </p:nvSpPr>
        <p:spPr>
          <a:xfrm rot="5400000">
            <a:off x="832825" y="7612663"/>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735" name="Google Shape;735;p68"/>
          <p:cNvSpPr txBox="1"/>
          <p:nvPr/>
        </p:nvSpPr>
        <p:spPr>
          <a:xfrm>
            <a:off x="1020475" y="8335675"/>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19</a:t>
            </a:r>
            <a:endParaRPr sz="3600">
              <a:solidFill>
                <a:srgbClr val="F3F3F3"/>
              </a:solidFill>
              <a:latin typeface="Lato Black"/>
              <a:ea typeface="Lato Black"/>
              <a:cs typeface="Lato Black"/>
              <a:sym typeface="Lato Black"/>
            </a:endParaRPr>
          </a:p>
        </p:txBody>
      </p:sp>
      <p:pic>
        <p:nvPicPr>
          <p:cNvPr id="736" name="Google Shape;736;p68" title="Chart"/>
          <p:cNvPicPr preferRelativeResize="0"/>
          <p:nvPr/>
        </p:nvPicPr>
        <p:blipFill>
          <a:blip r:embed="rId3">
            <a:alphaModFix/>
          </a:blip>
          <a:stretch>
            <a:fillRect/>
          </a:stretch>
        </p:blipFill>
        <p:spPr>
          <a:xfrm>
            <a:off x="3260875" y="1271700"/>
            <a:ext cx="3705225" cy="2309024"/>
          </a:xfrm>
          <a:prstGeom prst="rect">
            <a:avLst/>
          </a:prstGeom>
          <a:noFill/>
          <a:ln>
            <a:noFill/>
          </a:ln>
        </p:spPr>
      </p:pic>
      <p:pic>
        <p:nvPicPr>
          <p:cNvPr id="737" name="Google Shape;737;p68" title="Chart"/>
          <p:cNvPicPr preferRelativeResize="0"/>
          <p:nvPr/>
        </p:nvPicPr>
        <p:blipFill>
          <a:blip r:embed="rId4">
            <a:alphaModFix/>
          </a:blip>
          <a:stretch>
            <a:fillRect/>
          </a:stretch>
        </p:blipFill>
        <p:spPr>
          <a:xfrm>
            <a:off x="3260875" y="5311526"/>
            <a:ext cx="3705225" cy="2308174"/>
          </a:xfrm>
          <a:prstGeom prst="rect">
            <a:avLst/>
          </a:prstGeom>
          <a:noFill/>
          <a:ln>
            <a:noFill/>
          </a:ln>
        </p:spPr>
      </p:pic>
      <p:pic>
        <p:nvPicPr>
          <p:cNvPr id="738" name="Google Shape;738;p68" title="Chart"/>
          <p:cNvPicPr preferRelativeResize="0"/>
          <p:nvPr/>
        </p:nvPicPr>
        <p:blipFill>
          <a:blip r:embed="rId5">
            <a:alphaModFix/>
          </a:blip>
          <a:stretch>
            <a:fillRect/>
          </a:stretch>
        </p:blipFill>
        <p:spPr>
          <a:xfrm>
            <a:off x="3226856" y="8930875"/>
            <a:ext cx="3739244" cy="2308175"/>
          </a:xfrm>
          <a:prstGeom prst="rect">
            <a:avLst/>
          </a:prstGeom>
          <a:noFill/>
          <a:ln>
            <a:noFill/>
          </a:ln>
        </p:spPr>
      </p:pic>
      <p:pic>
        <p:nvPicPr>
          <p:cNvPr id="739" name="Google Shape;739;p68"/>
          <p:cNvPicPr preferRelativeResize="0"/>
          <p:nvPr/>
        </p:nvPicPr>
        <p:blipFill rotWithShape="1">
          <a:blip r:embed="rId6">
            <a:alphaModFix/>
          </a:blip>
          <a:srcRect b="40978" l="0" r="0" t="0"/>
          <a:stretch/>
        </p:blipFill>
        <p:spPr>
          <a:xfrm>
            <a:off x="3317585" y="12281875"/>
            <a:ext cx="1104826" cy="24085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69"/>
          <p:cNvSpPr/>
          <p:nvPr/>
        </p:nvSpPr>
        <p:spPr>
          <a:xfrm>
            <a:off x="789225" y="667025"/>
            <a:ext cx="6389100" cy="34335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745" name="Google Shape;745;p69"/>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746" name="Google Shape;746;p69"/>
          <p:cNvSpPr txBox="1"/>
          <p:nvPr>
            <p:ph idx="4294967295" type="title"/>
          </p:nvPr>
        </p:nvSpPr>
        <p:spPr>
          <a:xfrm>
            <a:off x="1047875" y="1569675"/>
            <a:ext cx="2000100" cy="1157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Who is responsible for implementing the insights from UX research in your organization?  (select all that apply)</a:t>
            </a:r>
            <a:endParaRPr sz="1200">
              <a:solidFill>
                <a:schemeClr val="dk1"/>
              </a:solidFill>
            </a:endParaRPr>
          </a:p>
        </p:txBody>
      </p:sp>
      <p:sp>
        <p:nvSpPr>
          <p:cNvPr id="747" name="Google Shape;747;p69"/>
          <p:cNvSpPr txBox="1"/>
          <p:nvPr/>
        </p:nvSpPr>
        <p:spPr>
          <a:xfrm>
            <a:off x="1006925" y="2519575"/>
            <a:ext cx="2082000" cy="1581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63% of companies assign the responsibility of implementing insights from UX research to their product team, 58% to the UX design team, and only 19% have executive management handle this task.</a:t>
            </a:r>
            <a:endParaRPr sz="1000">
              <a:solidFill>
                <a:schemeClr val="dk1"/>
              </a:solidFill>
              <a:latin typeface="Lato"/>
              <a:ea typeface="Lato"/>
              <a:cs typeface="Lato"/>
              <a:sym typeface="Lato"/>
            </a:endParaRPr>
          </a:p>
        </p:txBody>
      </p:sp>
      <p:sp>
        <p:nvSpPr>
          <p:cNvPr id="748" name="Google Shape;748;p69"/>
          <p:cNvSpPr/>
          <p:nvPr/>
        </p:nvSpPr>
        <p:spPr>
          <a:xfrm>
            <a:off x="789225" y="4385850"/>
            <a:ext cx="6389100" cy="30678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749" name="Google Shape;749;p69"/>
          <p:cNvSpPr txBox="1"/>
          <p:nvPr>
            <p:ph idx="4294967295" type="title"/>
          </p:nvPr>
        </p:nvSpPr>
        <p:spPr>
          <a:xfrm>
            <a:off x="1053250" y="5350550"/>
            <a:ext cx="2000100" cy="882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On a scale of 1-5, how quickly does UX research insight get implemented at your organization?</a:t>
            </a:r>
            <a:endParaRPr sz="1200">
              <a:solidFill>
                <a:schemeClr val="dk1"/>
              </a:solidFill>
            </a:endParaRPr>
          </a:p>
        </p:txBody>
      </p:sp>
      <p:sp>
        <p:nvSpPr>
          <p:cNvPr id="750" name="Google Shape;750;p69"/>
          <p:cNvSpPr txBox="1"/>
          <p:nvPr/>
        </p:nvSpPr>
        <p:spPr>
          <a:xfrm>
            <a:off x="1053250" y="6296250"/>
            <a:ext cx="2000100" cy="1157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40% of companies report that UX research insights are implemented very quickly in their organization.</a:t>
            </a:r>
            <a:endParaRPr sz="1000">
              <a:solidFill>
                <a:schemeClr val="dk1"/>
              </a:solidFill>
              <a:latin typeface="Lato"/>
              <a:ea typeface="Lato"/>
              <a:cs typeface="Lato"/>
              <a:sym typeface="Lato"/>
            </a:endParaRPr>
          </a:p>
        </p:txBody>
      </p:sp>
      <p:sp>
        <p:nvSpPr>
          <p:cNvPr id="751" name="Google Shape;751;p69"/>
          <p:cNvSpPr/>
          <p:nvPr/>
        </p:nvSpPr>
        <p:spPr>
          <a:xfrm>
            <a:off x="789225" y="7707775"/>
            <a:ext cx="6389100" cy="44094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752" name="Google Shape;752;p69"/>
          <p:cNvSpPr txBox="1"/>
          <p:nvPr>
            <p:ph idx="4294967295" type="title"/>
          </p:nvPr>
        </p:nvSpPr>
        <p:spPr>
          <a:xfrm>
            <a:off x="1047875" y="8856625"/>
            <a:ext cx="2000100" cy="882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How are the insights from UX research used in your organization? (Select all that apply)</a:t>
            </a:r>
            <a:endParaRPr sz="1200">
              <a:solidFill>
                <a:schemeClr val="dk1"/>
              </a:solidFill>
            </a:endParaRPr>
          </a:p>
        </p:txBody>
      </p:sp>
      <p:sp>
        <p:nvSpPr>
          <p:cNvPr id="753" name="Google Shape;753;p69"/>
          <p:cNvSpPr txBox="1"/>
          <p:nvPr/>
        </p:nvSpPr>
        <p:spPr>
          <a:xfrm>
            <a:off x="1047875" y="10567800"/>
            <a:ext cx="5946300" cy="1395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Most companies indicate that insights from UX research are used to enhance user experience, improve product functionality, and inform design decisions. Companies selecting 'Other' stated they use UX research insights:</a:t>
            </a:r>
            <a:endParaRPr sz="1000">
              <a:solidFill>
                <a:schemeClr val="dk1"/>
              </a:solidFill>
              <a:latin typeface="Lato"/>
              <a:ea typeface="Lato"/>
              <a:cs typeface="Lato"/>
              <a:sym typeface="Lato"/>
            </a:endParaRPr>
          </a:p>
          <a:p>
            <a:pPr indent="-292100" lvl="0" marL="457200" rtl="0" algn="just">
              <a:lnSpc>
                <a:spcPct val="115000"/>
              </a:lnSpc>
              <a:spcBef>
                <a:spcPts val="0"/>
              </a:spcBef>
              <a:spcAft>
                <a:spcPts val="0"/>
              </a:spcAft>
              <a:buClr>
                <a:schemeClr val="dk1"/>
              </a:buClr>
              <a:buSzPts val="1000"/>
              <a:buFont typeface="Lato"/>
              <a:buChar char="●"/>
            </a:pPr>
            <a:r>
              <a:rPr lang="en" sz="1000">
                <a:solidFill>
                  <a:schemeClr val="dk1"/>
                </a:solidFill>
                <a:latin typeface="Lato"/>
                <a:ea typeface="Lato"/>
                <a:cs typeface="Lato"/>
                <a:sym typeface="Lato"/>
              </a:rPr>
              <a:t>For better conversions</a:t>
            </a:r>
            <a:endParaRPr sz="1000">
              <a:solidFill>
                <a:schemeClr val="dk1"/>
              </a:solidFill>
              <a:latin typeface="Lato"/>
              <a:ea typeface="Lato"/>
              <a:cs typeface="Lato"/>
              <a:sym typeface="Lato"/>
            </a:endParaRPr>
          </a:p>
          <a:p>
            <a:pPr indent="-292100" lvl="0" marL="457200" rtl="0" algn="just">
              <a:lnSpc>
                <a:spcPct val="115000"/>
              </a:lnSpc>
              <a:spcBef>
                <a:spcPts val="0"/>
              </a:spcBef>
              <a:spcAft>
                <a:spcPts val="0"/>
              </a:spcAft>
              <a:buClr>
                <a:schemeClr val="dk1"/>
              </a:buClr>
              <a:buSzPts val="1000"/>
              <a:buFont typeface="Lato"/>
              <a:buChar char="●"/>
            </a:pPr>
            <a:r>
              <a:rPr lang="en" sz="1000">
                <a:solidFill>
                  <a:schemeClr val="dk1"/>
                </a:solidFill>
                <a:latin typeface="Lato"/>
                <a:ea typeface="Lato"/>
                <a:cs typeface="Lato"/>
                <a:sym typeface="Lato"/>
              </a:rPr>
              <a:t>To understand potential new customer bases</a:t>
            </a:r>
            <a:endParaRPr sz="1000">
              <a:solidFill>
                <a:schemeClr val="dk1"/>
              </a:solidFill>
              <a:latin typeface="Lato"/>
              <a:ea typeface="Lato"/>
              <a:cs typeface="Lato"/>
              <a:sym typeface="Lato"/>
            </a:endParaRPr>
          </a:p>
          <a:p>
            <a:pPr indent="-292100" lvl="0" marL="457200" rtl="0" algn="just">
              <a:lnSpc>
                <a:spcPct val="115000"/>
              </a:lnSpc>
              <a:spcBef>
                <a:spcPts val="0"/>
              </a:spcBef>
              <a:spcAft>
                <a:spcPts val="0"/>
              </a:spcAft>
              <a:buClr>
                <a:schemeClr val="dk1"/>
              </a:buClr>
              <a:buSzPts val="1000"/>
              <a:buFont typeface="Lato"/>
              <a:buChar char="●"/>
            </a:pPr>
            <a:r>
              <a:rPr lang="en" sz="1000">
                <a:solidFill>
                  <a:schemeClr val="dk1"/>
                </a:solidFill>
                <a:latin typeface="Lato"/>
                <a:ea typeface="Lato"/>
                <a:cs typeface="Lato"/>
                <a:sym typeface="Lato"/>
              </a:rPr>
              <a:t>To inform about product preferences among target customers</a:t>
            </a:r>
            <a:endParaRPr sz="1000">
              <a:solidFill>
                <a:schemeClr val="dk1"/>
              </a:solidFill>
              <a:latin typeface="Lato"/>
              <a:ea typeface="Lato"/>
              <a:cs typeface="Lato"/>
              <a:sym typeface="Lato"/>
            </a:endParaRPr>
          </a:p>
          <a:p>
            <a:pPr indent="-292100" lvl="0" marL="457200" rtl="0" algn="just">
              <a:lnSpc>
                <a:spcPct val="115000"/>
              </a:lnSpc>
              <a:spcBef>
                <a:spcPts val="0"/>
              </a:spcBef>
              <a:spcAft>
                <a:spcPts val="0"/>
              </a:spcAft>
              <a:buClr>
                <a:schemeClr val="dk1"/>
              </a:buClr>
              <a:buSzPts val="1000"/>
              <a:buFont typeface="Lato"/>
              <a:buChar char="●"/>
            </a:pPr>
            <a:r>
              <a:rPr lang="en" sz="1000">
                <a:solidFill>
                  <a:schemeClr val="dk1"/>
                </a:solidFill>
                <a:latin typeface="Lato"/>
                <a:ea typeface="Lato"/>
                <a:cs typeface="Lato"/>
                <a:sym typeface="Lato"/>
              </a:rPr>
              <a:t>To stay informed about competition</a:t>
            </a:r>
            <a:endParaRPr sz="1000">
              <a:solidFill>
                <a:schemeClr val="dk1"/>
              </a:solidFill>
              <a:latin typeface="Lato"/>
              <a:ea typeface="Lato"/>
              <a:cs typeface="Lato"/>
              <a:sym typeface="Lato"/>
            </a:endParaRPr>
          </a:p>
        </p:txBody>
      </p:sp>
      <p:sp>
        <p:nvSpPr>
          <p:cNvPr id="754" name="Google Shape;754;p69"/>
          <p:cNvSpPr/>
          <p:nvPr/>
        </p:nvSpPr>
        <p:spPr>
          <a:xfrm rot="5400000">
            <a:off x="832825" y="6343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755" name="Google Shape;755;p69"/>
          <p:cNvSpPr txBox="1"/>
          <p:nvPr/>
        </p:nvSpPr>
        <p:spPr>
          <a:xfrm>
            <a:off x="1020475" y="78645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20</a:t>
            </a:r>
            <a:endParaRPr sz="3600">
              <a:solidFill>
                <a:srgbClr val="F3F3F3"/>
              </a:solidFill>
              <a:latin typeface="Lato Black"/>
              <a:ea typeface="Lato Black"/>
              <a:cs typeface="Lato Black"/>
              <a:sym typeface="Lato Black"/>
            </a:endParaRPr>
          </a:p>
        </p:txBody>
      </p:sp>
      <p:sp>
        <p:nvSpPr>
          <p:cNvPr id="756" name="Google Shape;756;p69"/>
          <p:cNvSpPr/>
          <p:nvPr/>
        </p:nvSpPr>
        <p:spPr>
          <a:xfrm rot="5400000">
            <a:off x="832825" y="380538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757" name="Google Shape;757;p69"/>
          <p:cNvSpPr txBox="1"/>
          <p:nvPr/>
        </p:nvSpPr>
        <p:spPr>
          <a:xfrm>
            <a:off x="1020475" y="452840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21</a:t>
            </a:r>
            <a:endParaRPr sz="3600">
              <a:solidFill>
                <a:srgbClr val="F3F3F3"/>
              </a:solidFill>
              <a:latin typeface="Lato Black"/>
              <a:ea typeface="Lato Black"/>
              <a:cs typeface="Lato Black"/>
              <a:sym typeface="Lato Black"/>
            </a:endParaRPr>
          </a:p>
        </p:txBody>
      </p:sp>
      <p:sp>
        <p:nvSpPr>
          <p:cNvPr id="758" name="Google Shape;758;p69"/>
          <p:cNvSpPr/>
          <p:nvPr/>
        </p:nvSpPr>
        <p:spPr>
          <a:xfrm rot="5400000">
            <a:off x="832825" y="7123063"/>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759" name="Google Shape;759;p69"/>
          <p:cNvSpPr txBox="1"/>
          <p:nvPr/>
        </p:nvSpPr>
        <p:spPr>
          <a:xfrm>
            <a:off x="1020475" y="7846075"/>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22</a:t>
            </a:r>
            <a:endParaRPr sz="3600">
              <a:solidFill>
                <a:srgbClr val="F3F3F3"/>
              </a:solidFill>
              <a:latin typeface="Lato Black"/>
              <a:ea typeface="Lato Black"/>
              <a:cs typeface="Lato Black"/>
              <a:sym typeface="Lato Black"/>
            </a:endParaRPr>
          </a:p>
        </p:txBody>
      </p:sp>
      <p:pic>
        <p:nvPicPr>
          <p:cNvPr id="760" name="Google Shape;760;p69" title="Chart"/>
          <p:cNvPicPr preferRelativeResize="0"/>
          <p:nvPr/>
        </p:nvPicPr>
        <p:blipFill>
          <a:blip r:embed="rId3">
            <a:alphaModFix/>
          </a:blip>
          <a:stretch>
            <a:fillRect/>
          </a:stretch>
        </p:blipFill>
        <p:spPr>
          <a:xfrm>
            <a:off x="3260875" y="1191571"/>
            <a:ext cx="3705225" cy="2295916"/>
          </a:xfrm>
          <a:prstGeom prst="rect">
            <a:avLst/>
          </a:prstGeom>
          <a:noFill/>
          <a:ln>
            <a:noFill/>
          </a:ln>
        </p:spPr>
      </p:pic>
      <p:pic>
        <p:nvPicPr>
          <p:cNvPr id="761" name="Google Shape;761;p69" title="Chart"/>
          <p:cNvPicPr preferRelativeResize="0"/>
          <p:nvPr/>
        </p:nvPicPr>
        <p:blipFill>
          <a:blip r:embed="rId4">
            <a:alphaModFix/>
          </a:blip>
          <a:stretch>
            <a:fillRect/>
          </a:stretch>
        </p:blipFill>
        <p:spPr>
          <a:xfrm>
            <a:off x="3260875" y="5053171"/>
            <a:ext cx="3705225" cy="2264304"/>
          </a:xfrm>
          <a:prstGeom prst="rect">
            <a:avLst/>
          </a:prstGeom>
          <a:noFill/>
          <a:ln>
            <a:noFill/>
          </a:ln>
        </p:spPr>
      </p:pic>
      <p:pic>
        <p:nvPicPr>
          <p:cNvPr id="762" name="Google Shape;762;p69" title="Chart"/>
          <p:cNvPicPr preferRelativeResize="0"/>
          <p:nvPr/>
        </p:nvPicPr>
        <p:blipFill>
          <a:blip r:embed="rId5">
            <a:alphaModFix/>
          </a:blip>
          <a:stretch>
            <a:fillRect/>
          </a:stretch>
        </p:blipFill>
        <p:spPr>
          <a:xfrm>
            <a:off x="3260875" y="8041525"/>
            <a:ext cx="3705225" cy="2287264"/>
          </a:xfrm>
          <a:prstGeom prst="rect">
            <a:avLst/>
          </a:prstGeom>
          <a:noFill/>
          <a:ln>
            <a:noFill/>
          </a:ln>
        </p:spPr>
      </p:pic>
      <p:pic>
        <p:nvPicPr>
          <p:cNvPr id="763" name="Google Shape;763;p69"/>
          <p:cNvPicPr preferRelativeResize="0"/>
          <p:nvPr/>
        </p:nvPicPr>
        <p:blipFill rotWithShape="1">
          <a:blip r:embed="rId6">
            <a:alphaModFix/>
          </a:blip>
          <a:srcRect b="40978" l="0" r="0" t="0"/>
          <a:stretch/>
        </p:blipFill>
        <p:spPr>
          <a:xfrm>
            <a:off x="3317585" y="12281875"/>
            <a:ext cx="1104826" cy="24085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70"/>
          <p:cNvSpPr/>
          <p:nvPr/>
        </p:nvSpPr>
        <p:spPr>
          <a:xfrm>
            <a:off x="789225" y="667025"/>
            <a:ext cx="6389100" cy="31026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769" name="Google Shape;769;p70"/>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770" name="Google Shape;770;p70"/>
          <p:cNvSpPr txBox="1"/>
          <p:nvPr>
            <p:ph idx="4294967295" type="title"/>
          </p:nvPr>
        </p:nvSpPr>
        <p:spPr>
          <a:xfrm>
            <a:off x="1047875" y="1569675"/>
            <a:ext cx="2000100" cy="59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200">
                <a:solidFill>
                  <a:schemeClr val="dk1"/>
                </a:solidFill>
              </a:rPr>
              <a:t>How do you typically prioritize which research questions to address first?</a:t>
            </a:r>
            <a:endParaRPr sz="1200">
              <a:solidFill>
                <a:schemeClr val="dk1"/>
              </a:solidFill>
            </a:endParaRPr>
          </a:p>
        </p:txBody>
      </p:sp>
      <p:sp>
        <p:nvSpPr>
          <p:cNvPr id="771" name="Google Shape;771;p70"/>
          <p:cNvSpPr txBox="1"/>
          <p:nvPr/>
        </p:nvSpPr>
        <p:spPr>
          <a:xfrm>
            <a:off x="1006925" y="2290975"/>
            <a:ext cx="2082000" cy="1049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Most companies prioritize addressing questions about user needs and business goals, while a few focus on design principles as a priority question.</a:t>
            </a:r>
            <a:endParaRPr sz="1000">
              <a:solidFill>
                <a:schemeClr val="dk1"/>
              </a:solidFill>
              <a:latin typeface="Lato"/>
              <a:ea typeface="Lato"/>
              <a:cs typeface="Lato"/>
              <a:sym typeface="Lato"/>
            </a:endParaRPr>
          </a:p>
        </p:txBody>
      </p:sp>
      <p:sp>
        <p:nvSpPr>
          <p:cNvPr id="772" name="Google Shape;772;p70"/>
          <p:cNvSpPr/>
          <p:nvPr/>
        </p:nvSpPr>
        <p:spPr>
          <a:xfrm>
            <a:off x="789225" y="4081050"/>
            <a:ext cx="6389100" cy="40956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773" name="Google Shape;773;p70"/>
          <p:cNvSpPr txBox="1"/>
          <p:nvPr>
            <p:ph idx="4294967295" type="title"/>
          </p:nvPr>
        </p:nvSpPr>
        <p:spPr>
          <a:xfrm>
            <a:off x="1053250" y="5258396"/>
            <a:ext cx="1722600" cy="8091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How is UX research harnessed within the marketing department? (select all that apply)</a:t>
            </a:r>
            <a:endParaRPr sz="1200">
              <a:solidFill>
                <a:schemeClr val="dk1"/>
              </a:solidFill>
            </a:endParaRPr>
          </a:p>
        </p:txBody>
      </p:sp>
      <p:sp>
        <p:nvSpPr>
          <p:cNvPr id="774" name="Google Shape;774;p70"/>
          <p:cNvSpPr txBox="1"/>
          <p:nvPr/>
        </p:nvSpPr>
        <p:spPr>
          <a:xfrm>
            <a:off x="1053250" y="7019138"/>
            <a:ext cx="5913300" cy="1157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Most companies use UX research to create customer personas and customer journey maps within their marketing teams. </a:t>
            </a:r>
            <a:endParaRPr sz="1000">
              <a:solidFill>
                <a:schemeClr val="dk1"/>
              </a:solidFill>
              <a:latin typeface="Lato"/>
              <a:ea typeface="Lato"/>
              <a:cs typeface="Lato"/>
              <a:sym typeface="Lato"/>
            </a:endParaRPr>
          </a:p>
          <a:p>
            <a:pPr indent="0" lvl="0" marL="0" rtl="0" algn="just">
              <a:lnSpc>
                <a:spcPct val="115000"/>
              </a:lnSpc>
              <a:spcBef>
                <a:spcPts val="0"/>
              </a:spcBef>
              <a:spcAft>
                <a:spcPts val="0"/>
              </a:spcAft>
              <a:buNone/>
            </a:pPr>
            <a:br>
              <a:rPr lang="en" sz="1000">
                <a:solidFill>
                  <a:schemeClr val="dk1"/>
                </a:solidFill>
                <a:latin typeface="Lato"/>
                <a:ea typeface="Lato"/>
                <a:cs typeface="Lato"/>
                <a:sym typeface="Lato"/>
              </a:rPr>
            </a:br>
            <a:r>
              <a:rPr lang="en" sz="1000">
                <a:solidFill>
                  <a:schemeClr val="dk1"/>
                </a:solidFill>
                <a:latin typeface="Lato"/>
                <a:ea typeface="Lato"/>
                <a:cs typeface="Lato"/>
                <a:sym typeface="Lato"/>
              </a:rPr>
              <a:t>Others use it to define marketing strategies and test content through A/B testing, surveys, and content copy analysis.</a:t>
            </a:r>
            <a:endParaRPr sz="1000">
              <a:solidFill>
                <a:schemeClr val="dk1"/>
              </a:solidFill>
              <a:latin typeface="Lato"/>
              <a:ea typeface="Lato"/>
              <a:cs typeface="Lato"/>
              <a:sym typeface="Lato"/>
            </a:endParaRPr>
          </a:p>
        </p:txBody>
      </p:sp>
      <p:sp>
        <p:nvSpPr>
          <p:cNvPr id="775" name="Google Shape;775;p70"/>
          <p:cNvSpPr/>
          <p:nvPr/>
        </p:nvSpPr>
        <p:spPr>
          <a:xfrm>
            <a:off x="789225" y="8578375"/>
            <a:ext cx="6389100" cy="32319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776" name="Google Shape;776;p70"/>
          <p:cNvSpPr txBox="1"/>
          <p:nvPr>
            <p:ph idx="4294967295" type="title"/>
          </p:nvPr>
        </p:nvSpPr>
        <p:spPr>
          <a:xfrm>
            <a:off x="1047875" y="9509300"/>
            <a:ext cx="2000100" cy="1157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How, if at all, does your organization implement research into marketing decisions?</a:t>
            </a:r>
            <a:endParaRPr sz="1200">
              <a:solidFill>
                <a:schemeClr val="dk1"/>
              </a:solidFill>
            </a:endParaRPr>
          </a:p>
        </p:txBody>
      </p:sp>
      <p:sp>
        <p:nvSpPr>
          <p:cNvPr id="777" name="Google Shape;777;p70"/>
          <p:cNvSpPr txBox="1"/>
          <p:nvPr/>
        </p:nvSpPr>
        <p:spPr>
          <a:xfrm>
            <a:off x="1047875" y="10606200"/>
            <a:ext cx="2000100" cy="1049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77% of companies reported using UX research for making marketing decisions, while 19% rely on secondary research.</a:t>
            </a:r>
            <a:endParaRPr sz="1000">
              <a:solidFill>
                <a:schemeClr val="dk1"/>
              </a:solidFill>
              <a:latin typeface="Lato"/>
              <a:ea typeface="Lato"/>
              <a:cs typeface="Lato"/>
              <a:sym typeface="Lato"/>
            </a:endParaRPr>
          </a:p>
        </p:txBody>
      </p:sp>
      <p:sp>
        <p:nvSpPr>
          <p:cNvPr id="778" name="Google Shape;778;p70"/>
          <p:cNvSpPr/>
          <p:nvPr/>
        </p:nvSpPr>
        <p:spPr>
          <a:xfrm rot="5400000">
            <a:off x="832825" y="6343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779" name="Google Shape;779;p70"/>
          <p:cNvSpPr txBox="1"/>
          <p:nvPr/>
        </p:nvSpPr>
        <p:spPr>
          <a:xfrm>
            <a:off x="1020475" y="78645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23</a:t>
            </a:r>
            <a:endParaRPr sz="3600">
              <a:solidFill>
                <a:srgbClr val="F3F3F3"/>
              </a:solidFill>
              <a:latin typeface="Lato Black"/>
              <a:ea typeface="Lato Black"/>
              <a:cs typeface="Lato Black"/>
              <a:sym typeface="Lato Black"/>
            </a:endParaRPr>
          </a:p>
        </p:txBody>
      </p:sp>
      <p:sp>
        <p:nvSpPr>
          <p:cNvPr id="780" name="Google Shape;780;p70"/>
          <p:cNvSpPr/>
          <p:nvPr/>
        </p:nvSpPr>
        <p:spPr>
          <a:xfrm rot="5400000">
            <a:off x="832825" y="350058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781" name="Google Shape;781;p70"/>
          <p:cNvSpPr txBox="1"/>
          <p:nvPr/>
        </p:nvSpPr>
        <p:spPr>
          <a:xfrm>
            <a:off x="1020475" y="422360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24</a:t>
            </a:r>
            <a:endParaRPr sz="3600">
              <a:solidFill>
                <a:srgbClr val="F3F3F3"/>
              </a:solidFill>
              <a:latin typeface="Lato Black"/>
              <a:ea typeface="Lato Black"/>
              <a:cs typeface="Lato Black"/>
              <a:sym typeface="Lato Black"/>
            </a:endParaRPr>
          </a:p>
        </p:txBody>
      </p:sp>
      <p:sp>
        <p:nvSpPr>
          <p:cNvPr id="782" name="Google Shape;782;p70"/>
          <p:cNvSpPr/>
          <p:nvPr/>
        </p:nvSpPr>
        <p:spPr>
          <a:xfrm rot="5400000">
            <a:off x="832825" y="7993663"/>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783" name="Google Shape;783;p70"/>
          <p:cNvSpPr txBox="1"/>
          <p:nvPr/>
        </p:nvSpPr>
        <p:spPr>
          <a:xfrm>
            <a:off x="1020475" y="8716675"/>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25</a:t>
            </a:r>
            <a:endParaRPr sz="3600">
              <a:solidFill>
                <a:srgbClr val="F3F3F3"/>
              </a:solidFill>
              <a:latin typeface="Lato Black"/>
              <a:ea typeface="Lato Black"/>
              <a:cs typeface="Lato Black"/>
              <a:sym typeface="Lato Black"/>
            </a:endParaRPr>
          </a:p>
        </p:txBody>
      </p:sp>
      <p:pic>
        <p:nvPicPr>
          <p:cNvPr id="784" name="Google Shape;784;p70" title="Chart"/>
          <p:cNvPicPr preferRelativeResize="0"/>
          <p:nvPr/>
        </p:nvPicPr>
        <p:blipFill>
          <a:blip r:embed="rId3">
            <a:alphaModFix/>
          </a:blip>
          <a:stretch>
            <a:fillRect/>
          </a:stretch>
        </p:blipFill>
        <p:spPr>
          <a:xfrm>
            <a:off x="3260875" y="1195981"/>
            <a:ext cx="3705225" cy="2287090"/>
          </a:xfrm>
          <a:prstGeom prst="rect">
            <a:avLst/>
          </a:prstGeom>
          <a:noFill/>
          <a:ln>
            <a:noFill/>
          </a:ln>
        </p:spPr>
      </p:pic>
      <p:pic>
        <p:nvPicPr>
          <p:cNvPr id="785" name="Google Shape;785;p70" title="Chart"/>
          <p:cNvPicPr preferRelativeResize="0"/>
          <p:nvPr/>
        </p:nvPicPr>
        <p:blipFill>
          <a:blip r:embed="rId4">
            <a:alphaModFix/>
          </a:blip>
          <a:stretch>
            <a:fillRect/>
          </a:stretch>
        </p:blipFill>
        <p:spPr>
          <a:xfrm>
            <a:off x="3061650" y="4405524"/>
            <a:ext cx="3980650" cy="2460750"/>
          </a:xfrm>
          <a:prstGeom prst="rect">
            <a:avLst/>
          </a:prstGeom>
          <a:noFill/>
          <a:ln>
            <a:noFill/>
          </a:ln>
        </p:spPr>
      </p:pic>
      <p:pic>
        <p:nvPicPr>
          <p:cNvPr id="786" name="Google Shape;786;p70" title="Chart"/>
          <p:cNvPicPr preferRelativeResize="0"/>
          <p:nvPr/>
        </p:nvPicPr>
        <p:blipFill>
          <a:blip r:embed="rId5">
            <a:alphaModFix/>
          </a:blip>
          <a:stretch>
            <a:fillRect/>
          </a:stretch>
        </p:blipFill>
        <p:spPr>
          <a:xfrm>
            <a:off x="3260327" y="9221125"/>
            <a:ext cx="3706311" cy="2290500"/>
          </a:xfrm>
          <a:prstGeom prst="rect">
            <a:avLst/>
          </a:prstGeom>
          <a:noFill/>
          <a:ln>
            <a:noFill/>
          </a:ln>
        </p:spPr>
      </p:pic>
      <p:pic>
        <p:nvPicPr>
          <p:cNvPr id="787" name="Google Shape;787;p70"/>
          <p:cNvPicPr preferRelativeResize="0"/>
          <p:nvPr/>
        </p:nvPicPr>
        <p:blipFill rotWithShape="1">
          <a:blip r:embed="rId6">
            <a:alphaModFix/>
          </a:blip>
          <a:srcRect b="40978" l="0" r="0" t="0"/>
          <a:stretch/>
        </p:blipFill>
        <p:spPr>
          <a:xfrm>
            <a:off x="3317585" y="12281875"/>
            <a:ext cx="1104826" cy="2408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71"/>
          <p:cNvSpPr/>
          <p:nvPr/>
        </p:nvSpPr>
        <p:spPr>
          <a:xfrm>
            <a:off x="789225" y="667025"/>
            <a:ext cx="6389100" cy="31158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793" name="Google Shape;793;p71"/>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794" name="Google Shape;794;p71"/>
          <p:cNvSpPr txBox="1"/>
          <p:nvPr>
            <p:ph idx="4294967295" type="title"/>
          </p:nvPr>
        </p:nvSpPr>
        <p:spPr>
          <a:xfrm>
            <a:off x="1047875" y="1569675"/>
            <a:ext cx="2000100" cy="595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How does your organization prioritize UX research initiatives?</a:t>
            </a:r>
            <a:endParaRPr sz="1200">
              <a:solidFill>
                <a:schemeClr val="dk1"/>
              </a:solidFill>
            </a:endParaRPr>
          </a:p>
        </p:txBody>
      </p:sp>
      <p:sp>
        <p:nvSpPr>
          <p:cNvPr id="795" name="Google Shape;795;p71"/>
          <p:cNvSpPr txBox="1"/>
          <p:nvPr/>
        </p:nvSpPr>
        <p:spPr>
          <a:xfrm>
            <a:off x="1006925" y="2290975"/>
            <a:ext cx="2082000" cy="1049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Most organizations prioritize UX research initiatives based on customer needs, with 64% also focusing on business objectives.</a:t>
            </a:r>
            <a:endParaRPr sz="1000">
              <a:solidFill>
                <a:schemeClr val="dk1"/>
              </a:solidFill>
              <a:latin typeface="Lato"/>
              <a:ea typeface="Lato"/>
              <a:cs typeface="Lato"/>
              <a:sym typeface="Lato"/>
            </a:endParaRPr>
          </a:p>
        </p:txBody>
      </p:sp>
      <p:sp>
        <p:nvSpPr>
          <p:cNvPr id="796" name="Google Shape;796;p71"/>
          <p:cNvSpPr/>
          <p:nvPr/>
        </p:nvSpPr>
        <p:spPr>
          <a:xfrm>
            <a:off x="789225" y="4157251"/>
            <a:ext cx="6389100" cy="38943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797" name="Google Shape;797;p71"/>
          <p:cNvSpPr txBox="1"/>
          <p:nvPr>
            <p:ph idx="4294967295" type="title"/>
          </p:nvPr>
        </p:nvSpPr>
        <p:spPr>
          <a:xfrm>
            <a:off x="1053250" y="4969550"/>
            <a:ext cx="2000100" cy="11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200">
                <a:solidFill>
                  <a:schemeClr val="dk1"/>
                </a:solidFill>
              </a:rPr>
              <a:t> How does your organization ensure that the user research conducted aligns with business goals and objectives? (Select all that apply)</a:t>
            </a:r>
            <a:endParaRPr sz="1200">
              <a:solidFill>
                <a:schemeClr val="dk1"/>
              </a:solidFill>
            </a:endParaRPr>
          </a:p>
        </p:txBody>
      </p:sp>
      <p:sp>
        <p:nvSpPr>
          <p:cNvPr id="798" name="Google Shape;798;p71"/>
          <p:cNvSpPr txBox="1"/>
          <p:nvPr/>
        </p:nvSpPr>
        <p:spPr>
          <a:xfrm>
            <a:off x="1053250" y="6254275"/>
            <a:ext cx="2000100" cy="1157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71% of companies involve stakeholders in the research process to align user research with business goals, and 51% track research outcomes against business metrics to ensure this alignment.</a:t>
            </a:r>
            <a:endParaRPr sz="1000">
              <a:solidFill>
                <a:schemeClr val="dk1"/>
              </a:solidFill>
              <a:latin typeface="Lato"/>
              <a:ea typeface="Lato"/>
              <a:cs typeface="Lato"/>
              <a:sym typeface="Lato"/>
            </a:endParaRPr>
          </a:p>
        </p:txBody>
      </p:sp>
      <p:sp>
        <p:nvSpPr>
          <p:cNvPr id="799" name="Google Shape;799;p71"/>
          <p:cNvSpPr/>
          <p:nvPr/>
        </p:nvSpPr>
        <p:spPr>
          <a:xfrm>
            <a:off x="789225" y="8425975"/>
            <a:ext cx="6389100" cy="35760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800" name="Google Shape;800;p71"/>
          <p:cNvSpPr txBox="1"/>
          <p:nvPr>
            <p:ph idx="4294967295" type="title"/>
          </p:nvPr>
        </p:nvSpPr>
        <p:spPr>
          <a:xfrm>
            <a:off x="1047875" y="9356900"/>
            <a:ext cx="2000100" cy="786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How does your organization recruit participants for user research studies? (Select all that apply)</a:t>
            </a:r>
            <a:endParaRPr sz="1200">
              <a:solidFill>
                <a:schemeClr val="dk1"/>
              </a:solidFill>
            </a:endParaRPr>
          </a:p>
        </p:txBody>
      </p:sp>
      <p:sp>
        <p:nvSpPr>
          <p:cNvPr id="801" name="Google Shape;801;p71"/>
          <p:cNvSpPr txBox="1"/>
          <p:nvPr/>
        </p:nvSpPr>
        <p:spPr>
          <a:xfrm>
            <a:off x="1047875" y="10149000"/>
            <a:ext cx="2000100" cy="1395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55% of companies recruit research participants from their internal user databases, while 49% use recruiting agencies. A significant number also utilize a combination of platforms and panels for recruitment.</a:t>
            </a:r>
            <a:endParaRPr sz="1000">
              <a:solidFill>
                <a:schemeClr val="dk1"/>
              </a:solidFill>
              <a:latin typeface="Lato"/>
              <a:ea typeface="Lato"/>
              <a:cs typeface="Lato"/>
              <a:sym typeface="Lato"/>
            </a:endParaRPr>
          </a:p>
        </p:txBody>
      </p:sp>
      <p:sp>
        <p:nvSpPr>
          <p:cNvPr id="802" name="Google Shape;802;p71"/>
          <p:cNvSpPr/>
          <p:nvPr/>
        </p:nvSpPr>
        <p:spPr>
          <a:xfrm rot="5400000">
            <a:off x="832825" y="6343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803" name="Google Shape;803;p71"/>
          <p:cNvSpPr txBox="1"/>
          <p:nvPr/>
        </p:nvSpPr>
        <p:spPr>
          <a:xfrm>
            <a:off x="1020475" y="78645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26</a:t>
            </a:r>
            <a:endParaRPr sz="3600">
              <a:solidFill>
                <a:srgbClr val="F3F3F3"/>
              </a:solidFill>
              <a:latin typeface="Lato Black"/>
              <a:ea typeface="Lato Black"/>
              <a:cs typeface="Lato Black"/>
              <a:sym typeface="Lato Black"/>
            </a:endParaRPr>
          </a:p>
        </p:txBody>
      </p:sp>
      <p:sp>
        <p:nvSpPr>
          <p:cNvPr id="804" name="Google Shape;804;p71"/>
          <p:cNvSpPr/>
          <p:nvPr/>
        </p:nvSpPr>
        <p:spPr>
          <a:xfrm rot="5400000">
            <a:off x="832825" y="357678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805" name="Google Shape;805;p71"/>
          <p:cNvSpPr txBox="1"/>
          <p:nvPr/>
        </p:nvSpPr>
        <p:spPr>
          <a:xfrm>
            <a:off x="1020475" y="429980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27</a:t>
            </a:r>
            <a:endParaRPr sz="3600">
              <a:solidFill>
                <a:srgbClr val="F3F3F3"/>
              </a:solidFill>
              <a:latin typeface="Lato Black"/>
              <a:ea typeface="Lato Black"/>
              <a:cs typeface="Lato Black"/>
              <a:sym typeface="Lato Black"/>
            </a:endParaRPr>
          </a:p>
        </p:txBody>
      </p:sp>
      <p:sp>
        <p:nvSpPr>
          <p:cNvPr id="806" name="Google Shape;806;p71"/>
          <p:cNvSpPr/>
          <p:nvPr/>
        </p:nvSpPr>
        <p:spPr>
          <a:xfrm rot="5400000">
            <a:off x="832825" y="7841263"/>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807" name="Google Shape;807;p71"/>
          <p:cNvSpPr txBox="1"/>
          <p:nvPr/>
        </p:nvSpPr>
        <p:spPr>
          <a:xfrm>
            <a:off x="1020475" y="8564275"/>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28</a:t>
            </a:r>
            <a:endParaRPr sz="3600">
              <a:solidFill>
                <a:srgbClr val="F3F3F3"/>
              </a:solidFill>
              <a:latin typeface="Lato Black"/>
              <a:ea typeface="Lato Black"/>
              <a:cs typeface="Lato Black"/>
              <a:sym typeface="Lato Black"/>
            </a:endParaRPr>
          </a:p>
        </p:txBody>
      </p:sp>
      <p:pic>
        <p:nvPicPr>
          <p:cNvPr id="808" name="Google Shape;808;p71" title="Chart"/>
          <p:cNvPicPr preferRelativeResize="0"/>
          <p:nvPr/>
        </p:nvPicPr>
        <p:blipFill>
          <a:blip r:embed="rId3">
            <a:alphaModFix/>
          </a:blip>
          <a:stretch>
            <a:fillRect/>
          </a:stretch>
        </p:blipFill>
        <p:spPr>
          <a:xfrm>
            <a:off x="3260875" y="1254072"/>
            <a:ext cx="3705226" cy="2293703"/>
          </a:xfrm>
          <a:prstGeom prst="rect">
            <a:avLst/>
          </a:prstGeom>
          <a:noFill/>
          <a:ln>
            <a:noFill/>
          </a:ln>
        </p:spPr>
      </p:pic>
      <p:pic>
        <p:nvPicPr>
          <p:cNvPr id="809" name="Google Shape;809;p71" title="Chart"/>
          <p:cNvPicPr preferRelativeResize="0"/>
          <p:nvPr/>
        </p:nvPicPr>
        <p:blipFill>
          <a:blip r:embed="rId4">
            <a:alphaModFix/>
          </a:blip>
          <a:stretch>
            <a:fillRect/>
          </a:stretch>
        </p:blipFill>
        <p:spPr>
          <a:xfrm>
            <a:off x="3260875" y="5100462"/>
            <a:ext cx="3705225" cy="2295876"/>
          </a:xfrm>
          <a:prstGeom prst="rect">
            <a:avLst/>
          </a:prstGeom>
          <a:noFill/>
          <a:ln>
            <a:noFill/>
          </a:ln>
        </p:spPr>
      </p:pic>
      <p:pic>
        <p:nvPicPr>
          <p:cNvPr id="810" name="Google Shape;810;p71" title="Chart"/>
          <p:cNvPicPr preferRelativeResize="0"/>
          <p:nvPr/>
        </p:nvPicPr>
        <p:blipFill>
          <a:blip r:embed="rId5">
            <a:alphaModFix/>
          </a:blip>
          <a:stretch>
            <a:fillRect/>
          </a:stretch>
        </p:blipFill>
        <p:spPr>
          <a:xfrm>
            <a:off x="3129550" y="9227753"/>
            <a:ext cx="3912750" cy="2418797"/>
          </a:xfrm>
          <a:prstGeom prst="rect">
            <a:avLst/>
          </a:prstGeom>
          <a:noFill/>
          <a:ln>
            <a:noFill/>
          </a:ln>
        </p:spPr>
      </p:pic>
      <p:pic>
        <p:nvPicPr>
          <p:cNvPr id="811" name="Google Shape;811;p71"/>
          <p:cNvPicPr preferRelativeResize="0"/>
          <p:nvPr/>
        </p:nvPicPr>
        <p:blipFill rotWithShape="1">
          <a:blip r:embed="rId6">
            <a:alphaModFix/>
          </a:blip>
          <a:srcRect b="40978" l="0" r="0" t="0"/>
          <a:stretch/>
        </p:blipFill>
        <p:spPr>
          <a:xfrm>
            <a:off x="3317585" y="12281875"/>
            <a:ext cx="1104826" cy="24085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72"/>
          <p:cNvSpPr/>
          <p:nvPr/>
        </p:nvSpPr>
        <p:spPr>
          <a:xfrm>
            <a:off x="789225" y="667025"/>
            <a:ext cx="6389100" cy="35760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817" name="Google Shape;817;p72"/>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18" name="Google Shape;818;p72"/>
          <p:cNvSpPr txBox="1"/>
          <p:nvPr>
            <p:ph idx="4294967295" type="title"/>
          </p:nvPr>
        </p:nvSpPr>
        <p:spPr>
          <a:xfrm>
            <a:off x="1047875" y="1569675"/>
            <a:ext cx="2000100" cy="595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My organization validates new products or offerings using: (select all that apply)</a:t>
            </a:r>
            <a:endParaRPr sz="1200">
              <a:solidFill>
                <a:schemeClr val="dk1"/>
              </a:solidFill>
            </a:endParaRPr>
          </a:p>
          <a:p>
            <a:pPr indent="0" lvl="0" marL="0" rtl="0" algn="ctr">
              <a:spcBef>
                <a:spcPts val="0"/>
              </a:spcBef>
              <a:spcAft>
                <a:spcPts val="0"/>
              </a:spcAft>
              <a:buNone/>
            </a:pPr>
            <a:r>
              <a:t/>
            </a:r>
            <a:endParaRPr sz="1200">
              <a:solidFill>
                <a:schemeClr val="dk1"/>
              </a:solidFill>
            </a:endParaRPr>
          </a:p>
        </p:txBody>
      </p:sp>
      <p:sp>
        <p:nvSpPr>
          <p:cNvPr id="819" name="Google Shape;819;p72"/>
          <p:cNvSpPr txBox="1"/>
          <p:nvPr/>
        </p:nvSpPr>
        <p:spPr>
          <a:xfrm>
            <a:off x="1006925" y="2290975"/>
            <a:ext cx="2082000" cy="1952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Most companies validate new products or offerings through Market Research (72%), with a significant number using Prototypes (61%). Additionally, 56% of companies employ user focus groups or studies for validation.</a:t>
            </a:r>
            <a:endParaRPr sz="1000">
              <a:solidFill>
                <a:schemeClr val="dk1"/>
              </a:solidFill>
              <a:latin typeface="Lato"/>
              <a:ea typeface="Lato"/>
              <a:cs typeface="Lato"/>
              <a:sym typeface="Lato"/>
            </a:endParaRPr>
          </a:p>
        </p:txBody>
      </p:sp>
      <p:sp>
        <p:nvSpPr>
          <p:cNvPr id="820" name="Google Shape;820;p72"/>
          <p:cNvSpPr/>
          <p:nvPr/>
        </p:nvSpPr>
        <p:spPr>
          <a:xfrm>
            <a:off x="789225" y="4538250"/>
            <a:ext cx="6389100" cy="35760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821" name="Google Shape;821;p72"/>
          <p:cNvSpPr txBox="1"/>
          <p:nvPr>
            <p:ph idx="4294967295" type="title"/>
          </p:nvPr>
        </p:nvSpPr>
        <p:spPr>
          <a:xfrm>
            <a:off x="1053250" y="5350550"/>
            <a:ext cx="2000100" cy="11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200">
                <a:solidFill>
                  <a:schemeClr val="dk1"/>
                </a:solidFill>
              </a:rPr>
              <a:t>Does your organization involve end users in the product development process? (select all that apply)</a:t>
            </a:r>
            <a:endParaRPr sz="1200">
              <a:solidFill>
                <a:schemeClr val="dk1"/>
              </a:solidFill>
            </a:endParaRPr>
          </a:p>
          <a:p>
            <a:pPr indent="0" lvl="0" marL="0" rtl="0" algn="ctr">
              <a:spcBef>
                <a:spcPts val="0"/>
              </a:spcBef>
              <a:spcAft>
                <a:spcPts val="0"/>
              </a:spcAft>
              <a:buNone/>
            </a:pPr>
            <a:r>
              <a:t/>
            </a:r>
            <a:endParaRPr sz="1200">
              <a:solidFill>
                <a:schemeClr val="dk1"/>
              </a:solidFill>
            </a:endParaRPr>
          </a:p>
        </p:txBody>
      </p:sp>
      <p:sp>
        <p:nvSpPr>
          <p:cNvPr id="822" name="Google Shape;822;p72"/>
          <p:cNvSpPr txBox="1"/>
          <p:nvPr/>
        </p:nvSpPr>
        <p:spPr>
          <a:xfrm>
            <a:off x="1053250" y="6559075"/>
            <a:ext cx="2000100" cy="1157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68% of companies include end users in prototype testing and surveys during product development, but only 36% involve them in the idea generation phase of this process.</a:t>
            </a:r>
            <a:endParaRPr sz="1000">
              <a:solidFill>
                <a:schemeClr val="dk1"/>
              </a:solidFill>
              <a:latin typeface="Lato"/>
              <a:ea typeface="Lato"/>
              <a:cs typeface="Lato"/>
              <a:sym typeface="Lato"/>
            </a:endParaRPr>
          </a:p>
        </p:txBody>
      </p:sp>
      <p:sp>
        <p:nvSpPr>
          <p:cNvPr id="823" name="Google Shape;823;p72"/>
          <p:cNvSpPr/>
          <p:nvPr/>
        </p:nvSpPr>
        <p:spPr>
          <a:xfrm>
            <a:off x="789225" y="8425975"/>
            <a:ext cx="6389100" cy="35760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824" name="Google Shape;824;p72"/>
          <p:cNvSpPr txBox="1"/>
          <p:nvPr>
            <p:ph idx="4294967295" type="title"/>
          </p:nvPr>
        </p:nvSpPr>
        <p:spPr>
          <a:xfrm>
            <a:off x="1047875" y="9356900"/>
            <a:ext cx="2000100" cy="786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How does your organization measure the impact and success of UX research? (Select all that apply)</a:t>
            </a:r>
            <a:endParaRPr sz="1200">
              <a:solidFill>
                <a:schemeClr val="dk1"/>
              </a:solidFill>
            </a:endParaRPr>
          </a:p>
        </p:txBody>
      </p:sp>
      <p:sp>
        <p:nvSpPr>
          <p:cNvPr id="825" name="Google Shape;825;p72"/>
          <p:cNvSpPr txBox="1"/>
          <p:nvPr/>
        </p:nvSpPr>
        <p:spPr>
          <a:xfrm>
            <a:off x="1047875" y="10149000"/>
            <a:ext cx="2000100" cy="1853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64% of companies assess the impact and success of UX research by observing changes in user satisfaction, using metrics like NPS, SUS, and other benchmarks. Many also measure it by noting faster product development cycles.</a:t>
            </a:r>
            <a:endParaRPr sz="1000">
              <a:solidFill>
                <a:schemeClr val="dk1"/>
              </a:solidFill>
              <a:latin typeface="Lato"/>
              <a:ea typeface="Lato"/>
              <a:cs typeface="Lato"/>
              <a:sym typeface="Lato"/>
            </a:endParaRPr>
          </a:p>
        </p:txBody>
      </p:sp>
      <p:sp>
        <p:nvSpPr>
          <p:cNvPr id="826" name="Google Shape;826;p72"/>
          <p:cNvSpPr/>
          <p:nvPr/>
        </p:nvSpPr>
        <p:spPr>
          <a:xfrm rot="5400000">
            <a:off x="832825" y="6343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827" name="Google Shape;827;p72"/>
          <p:cNvSpPr txBox="1"/>
          <p:nvPr/>
        </p:nvSpPr>
        <p:spPr>
          <a:xfrm>
            <a:off x="1020475" y="78645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29</a:t>
            </a:r>
            <a:endParaRPr sz="3600">
              <a:solidFill>
                <a:srgbClr val="F3F3F3"/>
              </a:solidFill>
              <a:latin typeface="Lato Black"/>
              <a:ea typeface="Lato Black"/>
              <a:cs typeface="Lato Black"/>
              <a:sym typeface="Lato Black"/>
            </a:endParaRPr>
          </a:p>
        </p:txBody>
      </p:sp>
      <p:sp>
        <p:nvSpPr>
          <p:cNvPr id="828" name="Google Shape;828;p72"/>
          <p:cNvSpPr/>
          <p:nvPr/>
        </p:nvSpPr>
        <p:spPr>
          <a:xfrm rot="5400000">
            <a:off x="832825" y="395778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829" name="Google Shape;829;p72"/>
          <p:cNvSpPr txBox="1"/>
          <p:nvPr/>
        </p:nvSpPr>
        <p:spPr>
          <a:xfrm>
            <a:off x="1020475" y="468080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30</a:t>
            </a:r>
            <a:endParaRPr sz="3600">
              <a:solidFill>
                <a:srgbClr val="F3F3F3"/>
              </a:solidFill>
              <a:latin typeface="Lato Black"/>
              <a:ea typeface="Lato Black"/>
              <a:cs typeface="Lato Black"/>
              <a:sym typeface="Lato Black"/>
            </a:endParaRPr>
          </a:p>
        </p:txBody>
      </p:sp>
      <p:sp>
        <p:nvSpPr>
          <p:cNvPr id="830" name="Google Shape;830;p72"/>
          <p:cNvSpPr/>
          <p:nvPr/>
        </p:nvSpPr>
        <p:spPr>
          <a:xfrm rot="5400000">
            <a:off x="832825" y="7841263"/>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831" name="Google Shape;831;p72"/>
          <p:cNvSpPr txBox="1"/>
          <p:nvPr/>
        </p:nvSpPr>
        <p:spPr>
          <a:xfrm>
            <a:off x="1020475" y="8564275"/>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31</a:t>
            </a:r>
            <a:endParaRPr sz="3600">
              <a:solidFill>
                <a:srgbClr val="F3F3F3"/>
              </a:solidFill>
              <a:latin typeface="Lato Black"/>
              <a:ea typeface="Lato Black"/>
              <a:cs typeface="Lato Black"/>
              <a:sym typeface="Lato Black"/>
            </a:endParaRPr>
          </a:p>
        </p:txBody>
      </p:sp>
      <p:pic>
        <p:nvPicPr>
          <p:cNvPr id="832" name="Google Shape;832;p72" title="Chart"/>
          <p:cNvPicPr preferRelativeResize="0"/>
          <p:nvPr/>
        </p:nvPicPr>
        <p:blipFill>
          <a:blip r:embed="rId3">
            <a:alphaModFix/>
          </a:blip>
          <a:stretch>
            <a:fillRect/>
          </a:stretch>
        </p:blipFill>
        <p:spPr>
          <a:xfrm>
            <a:off x="3260875" y="1232961"/>
            <a:ext cx="3705225" cy="2288727"/>
          </a:xfrm>
          <a:prstGeom prst="rect">
            <a:avLst/>
          </a:prstGeom>
          <a:noFill/>
          <a:ln>
            <a:noFill/>
          </a:ln>
        </p:spPr>
      </p:pic>
      <p:pic>
        <p:nvPicPr>
          <p:cNvPr id="833" name="Google Shape;833;p72" title="Chart"/>
          <p:cNvPicPr preferRelativeResize="0"/>
          <p:nvPr/>
        </p:nvPicPr>
        <p:blipFill>
          <a:blip r:embed="rId4">
            <a:alphaModFix/>
          </a:blip>
          <a:stretch>
            <a:fillRect/>
          </a:stretch>
        </p:blipFill>
        <p:spPr>
          <a:xfrm>
            <a:off x="3260875" y="5415113"/>
            <a:ext cx="3705225" cy="2276172"/>
          </a:xfrm>
          <a:prstGeom prst="rect">
            <a:avLst/>
          </a:prstGeom>
          <a:noFill/>
          <a:ln>
            <a:noFill/>
          </a:ln>
        </p:spPr>
      </p:pic>
      <p:pic>
        <p:nvPicPr>
          <p:cNvPr id="834" name="Google Shape;834;p72" title="Chart"/>
          <p:cNvPicPr preferRelativeResize="0"/>
          <p:nvPr/>
        </p:nvPicPr>
        <p:blipFill>
          <a:blip r:embed="rId5">
            <a:alphaModFix/>
          </a:blip>
          <a:stretch>
            <a:fillRect/>
          </a:stretch>
        </p:blipFill>
        <p:spPr>
          <a:xfrm>
            <a:off x="3260875" y="9266223"/>
            <a:ext cx="3705224" cy="2278077"/>
          </a:xfrm>
          <a:prstGeom prst="rect">
            <a:avLst/>
          </a:prstGeom>
          <a:noFill/>
          <a:ln>
            <a:noFill/>
          </a:ln>
        </p:spPr>
      </p:pic>
      <p:pic>
        <p:nvPicPr>
          <p:cNvPr id="835" name="Google Shape;835;p72"/>
          <p:cNvPicPr preferRelativeResize="0"/>
          <p:nvPr/>
        </p:nvPicPr>
        <p:blipFill rotWithShape="1">
          <a:blip r:embed="rId6">
            <a:alphaModFix/>
          </a:blip>
          <a:srcRect b="40978" l="0" r="0" t="0"/>
          <a:stretch/>
        </p:blipFill>
        <p:spPr>
          <a:xfrm>
            <a:off x="3317585" y="12281875"/>
            <a:ext cx="1104826" cy="24085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73"/>
          <p:cNvSpPr/>
          <p:nvPr/>
        </p:nvSpPr>
        <p:spPr>
          <a:xfrm>
            <a:off x="789225" y="667025"/>
            <a:ext cx="6389100" cy="31158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841" name="Google Shape;841;p73"/>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42" name="Google Shape;842;p73"/>
          <p:cNvSpPr txBox="1"/>
          <p:nvPr>
            <p:ph idx="4294967295" type="title"/>
          </p:nvPr>
        </p:nvSpPr>
        <p:spPr>
          <a:xfrm>
            <a:off x="1047875" y="1569675"/>
            <a:ext cx="2000100" cy="595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 Does your organization use any tools or platforms to manage UX research (at any stage of research)?</a:t>
            </a:r>
            <a:endParaRPr sz="1200">
              <a:solidFill>
                <a:schemeClr val="dk1"/>
              </a:solidFill>
            </a:endParaRPr>
          </a:p>
          <a:p>
            <a:pPr indent="0" lvl="0" marL="0" rtl="0" algn="ctr">
              <a:spcBef>
                <a:spcPts val="0"/>
              </a:spcBef>
              <a:spcAft>
                <a:spcPts val="0"/>
              </a:spcAft>
              <a:buNone/>
            </a:pPr>
            <a:r>
              <a:t/>
            </a:r>
            <a:endParaRPr sz="1200">
              <a:solidFill>
                <a:schemeClr val="dk1"/>
              </a:solidFill>
            </a:endParaRPr>
          </a:p>
          <a:p>
            <a:pPr indent="0" lvl="0" marL="0" rtl="0" algn="ctr">
              <a:spcBef>
                <a:spcPts val="0"/>
              </a:spcBef>
              <a:spcAft>
                <a:spcPts val="0"/>
              </a:spcAft>
              <a:buNone/>
            </a:pPr>
            <a:r>
              <a:t/>
            </a:r>
            <a:endParaRPr sz="1200">
              <a:solidFill>
                <a:schemeClr val="dk1"/>
              </a:solidFill>
            </a:endParaRPr>
          </a:p>
        </p:txBody>
      </p:sp>
      <p:sp>
        <p:nvSpPr>
          <p:cNvPr id="843" name="Google Shape;843;p73"/>
          <p:cNvSpPr txBox="1"/>
          <p:nvPr/>
        </p:nvSpPr>
        <p:spPr>
          <a:xfrm>
            <a:off x="1006925" y="2290975"/>
            <a:ext cx="2082000" cy="1049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75% of companies utilize tools or platforms to manage their UX research.</a:t>
            </a:r>
            <a:endParaRPr sz="1000">
              <a:solidFill>
                <a:schemeClr val="dk1"/>
              </a:solidFill>
              <a:latin typeface="Lato"/>
              <a:ea typeface="Lato"/>
              <a:cs typeface="Lato"/>
              <a:sym typeface="Lato"/>
            </a:endParaRPr>
          </a:p>
        </p:txBody>
      </p:sp>
      <p:sp>
        <p:nvSpPr>
          <p:cNvPr id="844" name="Google Shape;844;p73"/>
          <p:cNvSpPr/>
          <p:nvPr/>
        </p:nvSpPr>
        <p:spPr>
          <a:xfrm>
            <a:off x="789225" y="4157250"/>
            <a:ext cx="6389100" cy="34794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845" name="Google Shape;845;p73"/>
          <p:cNvSpPr txBox="1"/>
          <p:nvPr>
            <p:ph idx="4294967295" type="title"/>
          </p:nvPr>
        </p:nvSpPr>
        <p:spPr>
          <a:xfrm>
            <a:off x="1053250" y="5198150"/>
            <a:ext cx="2000100" cy="1157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If yes, what do you use the platforms for? (Select all that apply)</a:t>
            </a:r>
            <a:endParaRPr sz="1200">
              <a:solidFill>
                <a:schemeClr val="dk1"/>
              </a:solidFill>
            </a:endParaRPr>
          </a:p>
        </p:txBody>
      </p:sp>
      <p:sp>
        <p:nvSpPr>
          <p:cNvPr id="846" name="Google Shape;846;p73"/>
          <p:cNvSpPr txBox="1"/>
          <p:nvPr/>
        </p:nvSpPr>
        <p:spPr>
          <a:xfrm>
            <a:off x="1053250" y="5878425"/>
            <a:ext cx="2000100" cy="1157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The majority of companies use platforms for quantitative measurement testing, and a significant number also employ these platforms for conducting qualitative user sessions.</a:t>
            </a:r>
            <a:endParaRPr sz="1000">
              <a:solidFill>
                <a:schemeClr val="dk1"/>
              </a:solidFill>
              <a:latin typeface="Lato"/>
              <a:ea typeface="Lato"/>
              <a:cs typeface="Lato"/>
              <a:sym typeface="Lato"/>
            </a:endParaRPr>
          </a:p>
        </p:txBody>
      </p:sp>
      <p:sp>
        <p:nvSpPr>
          <p:cNvPr id="847" name="Google Shape;847;p73"/>
          <p:cNvSpPr/>
          <p:nvPr/>
        </p:nvSpPr>
        <p:spPr>
          <a:xfrm>
            <a:off x="789225" y="8425975"/>
            <a:ext cx="6389100" cy="35760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848" name="Google Shape;848;p73"/>
          <p:cNvSpPr txBox="1"/>
          <p:nvPr>
            <p:ph idx="4294967295" type="title"/>
          </p:nvPr>
        </p:nvSpPr>
        <p:spPr>
          <a:xfrm>
            <a:off x="1047875" y="9356900"/>
            <a:ext cx="2000100" cy="786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 Which of the following platforms have you used to execute UX Research studies (Select all that apply)</a:t>
            </a:r>
            <a:endParaRPr sz="1200">
              <a:solidFill>
                <a:schemeClr val="dk1"/>
              </a:solidFill>
            </a:endParaRPr>
          </a:p>
        </p:txBody>
      </p:sp>
      <p:sp>
        <p:nvSpPr>
          <p:cNvPr id="849" name="Google Shape;849;p73"/>
          <p:cNvSpPr txBox="1"/>
          <p:nvPr/>
        </p:nvSpPr>
        <p:spPr>
          <a:xfrm>
            <a:off x="1047875" y="10149000"/>
            <a:ext cx="2000100" cy="139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Lato"/>
                <a:ea typeface="Lato"/>
                <a:cs typeface="Lato"/>
                <a:sym typeface="Lato"/>
              </a:rPr>
              <a:t>70% of the companies have used Usertesting and 48% of them have used Userlytics. </a:t>
            </a:r>
            <a:endParaRPr sz="1000">
              <a:solidFill>
                <a:schemeClr val="dk1"/>
              </a:solidFill>
              <a:latin typeface="Lato"/>
              <a:ea typeface="Lato"/>
              <a:cs typeface="Lato"/>
              <a:sym typeface="Lato"/>
            </a:endParaRPr>
          </a:p>
        </p:txBody>
      </p:sp>
      <p:sp>
        <p:nvSpPr>
          <p:cNvPr id="850" name="Google Shape;850;p73"/>
          <p:cNvSpPr/>
          <p:nvPr/>
        </p:nvSpPr>
        <p:spPr>
          <a:xfrm rot="5400000">
            <a:off x="832825" y="6343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851" name="Google Shape;851;p73"/>
          <p:cNvSpPr txBox="1"/>
          <p:nvPr/>
        </p:nvSpPr>
        <p:spPr>
          <a:xfrm>
            <a:off x="1020475" y="78645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32</a:t>
            </a:r>
            <a:endParaRPr sz="3600">
              <a:solidFill>
                <a:srgbClr val="F3F3F3"/>
              </a:solidFill>
              <a:latin typeface="Lato Black"/>
              <a:ea typeface="Lato Black"/>
              <a:cs typeface="Lato Black"/>
              <a:sym typeface="Lato Black"/>
            </a:endParaRPr>
          </a:p>
        </p:txBody>
      </p:sp>
      <p:sp>
        <p:nvSpPr>
          <p:cNvPr id="852" name="Google Shape;852;p73"/>
          <p:cNvSpPr/>
          <p:nvPr/>
        </p:nvSpPr>
        <p:spPr>
          <a:xfrm rot="5400000">
            <a:off x="832825" y="357678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853" name="Google Shape;853;p73"/>
          <p:cNvSpPr txBox="1"/>
          <p:nvPr/>
        </p:nvSpPr>
        <p:spPr>
          <a:xfrm>
            <a:off x="1020475" y="429980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33</a:t>
            </a:r>
            <a:endParaRPr sz="3600">
              <a:solidFill>
                <a:srgbClr val="F3F3F3"/>
              </a:solidFill>
              <a:latin typeface="Lato Black"/>
              <a:ea typeface="Lato Black"/>
              <a:cs typeface="Lato Black"/>
              <a:sym typeface="Lato Black"/>
            </a:endParaRPr>
          </a:p>
        </p:txBody>
      </p:sp>
      <p:sp>
        <p:nvSpPr>
          <p:cNvPr id="854" name="Google Shape;854;p73"/>
          <p:cNvSpPr/>
          <p:nvPr/>
        </p:nvSpPr>
        <p:spPr>
          <a:xfrm rot="5400000">
            <a:off x="832825" y="7841263"/>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855" name="Google Shape;855;p73"/>
          <p:cNvSpPr txBox="1"/>
          <p:nvPr/>
        </p:nvSpPr>
        <p:spPr>
          <a:xfrm>
            <a:off x="1020475" y="8564275"/>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34</a:t>
            </a:r>
            <a:endParaRPr sz="3600">
              <a:solidFill>
                <a:srgbClr val="F3F3F3"/>
              </a:solidFill>
              <a:latin typeface="Lato Black"/>
              <a:ea typeface="Lato Black"/>
              <a:cs typeface="Lato Black"/>
              <a:sym typeface="Lato Black"/>
            </a:endParaRPr>
          </a:p>
        </p:txBody>
      </p:sp>
      <p:pic>
        <p:nvPicPr>
          <p:cNvPr id="856" name="Google Shape;856;p73" title="Chart"/>
          <p:cNvPicPr preferRelativeResize="0"/>
          <p:nvPr/>
        </p:nvPicPr>
        <p:blipFill>
          <a:blip r:embed="rId3">
            <a:alphaModFix/>
          </a:blip>
          <a:stretch>
            <a:fillRect/>
          </a:stretch>
        </p:blipFill>
        <p:spPr>
          <a:xfrm>
            <a:off x="3260875" y="1081661"/>
            <a:ext cx="3705225" cy="2286524"/>
          </a:xfrm>
          <a:prstGeom prst="rect">
            <a:avLst/>
          </a:prstGeom>
          <a:noFill/>
          <a:ln>
            <a:noFill/>
          </a:ln>
        </p:spPr>
      </p:pic>
      <p:pic>
        <p:nvPicPr>
          <p:cNvPr id="857" name="Google Shape;857;p73" title="Chart"/>
          <p:cNvPicPr preferRelativeResize="0"/>
          <p:nvPr/>
        </p:nvPicPr>
        <p:blipFill>
          <a:blip r:embed="rId4">
            <a:alphaModFix/>
          </a:blip>
          <a:stretch>
            <a:fillRect/>
          </a:stretch>
        </p:blipFill>
        <p:spPr>
          <a:xfrm>
            <a:off x="3260875" y="4958315"/>
            <a:ext cx="3705226" cy="2292161"/>
          </a:xfrm>
          <a:prstGeom prst="rect">
            <a:avLst/>
          </a:prstGeom>
          <a:noFill/>
          <a:ln>
            <a:noFill/>
          </a:ln>
        </p:spPr>
      </p:pic>
      <p:pic>
        <p:nvPicPr>
          <p:cNvPr id="858" name="Google Shape;858;p73" title="Chart"/>
          <p:cNvPicPr preferRelativeResize="0"/>
          <p:nvPr/>
        </p:nvPicPr>
        <p:blipFill>
          <a:blip r:embed="rId5">
            <a:alphaModFix/>
          </a:blip>
          <a:stretch>
            <a:fillRect/>
          </a:stretch>
        </p:blipFill>
        <p:spPr>
          <a:xfrm>
            <a:off x="2818275" y="9131425"/>
            <a:ext cx="4147825" cy="2545900"/>
          </a:xfrm>
          <a:prstGeom prst="rect">
            <a:avLst/>
          </a:prstGeom>
          <a:noFill/>
          <a:ln>
            <a:noFill/>
          </a:ln>
        </p:spPr>
      </p:pic>
      <p:pic>
        <p:nvPicPr>
          <p:cNvPr id="859" name="Google Shape;859;p73"/>
          <p:cNvPicPr preferRelativeResize="0"/>
          <p:nvPr/>
        </p:nvPicPr>
        <p:blipFill rotWithShape="1">
          <a:blip r:embed="rId6">
            <a:alphaModFix/>
          </a:blip>
          <a:srcRect b="40978" l="0" r="0" t="0"/>
          <a:stretch/>
        </p:blipFill>
        <p:spPr>
          <a:xfrm>
            <a:off x="3317585" y="12281875"/>
            <a:ext cx="1104826" cy="24085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74"/>
          <p:cNvSpPr/>
          <p:nvPr/>
        </p:nvSpPr>
        <p:spPr>
          <a:xfrm>
            <a:off x="789225" y="667025"/>
            <a:ext cx="6389100" cy="31158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865" name="Google Shape;865;p74"/>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66" name="Google Shape;866;p74"/>
          <p:cNvSpPr txBox="1"/>
          <p:nvPr>
            <p:ph idx="4294967295" type="title"/>
          </p:nvPr>
        </p:nvSpPr>
        <p:spPr>
          <a:xfrm>
            <a:off x="1047875" y="1569675"/>
            <a:ext cx="2000100" cy="595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Has your organization utilized A.I to help produce or uncover UX research insights?</a:t>
            </a:r>
            <a:endParaRPr sz="1200">
              <a:solidFill>
                <a:schemeClr val="dk1"/>
              </a:solidFill>
            </a:endParaRPr>
          </a:p>
        </p:txBody>
      </p:sp>
      <p:sp>
        <p:nvSpPr>
          <p:cNvPr id="867" name="Google Shape;867;p74"/>
          <p:cNvSpPr txBox="1"/>
          <p:nvPr/>
        </p:nvSpPr>
        <p:spPr>
          <a:xfrm>
            <a:off x="1006925" y="2290975"/>
            <a:ext cx="2082000" cy="1049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56% of organizations have utilized AI to assist in generating or uncovering UX research insights.</a:t>
            </a:r>
            <a:endParaRPr sz="1000">
              <a:solidFill>
                <a:schemeClr val="dk1"/>
              </a:solidFill>
              <a:latin typeface="Lato"/>
              <a:ea typeface="Lato"/>
              <a:cs typeface="Lato"/>
              <a:sym typeface="Lato"/>
            </a:endParaRPr>
          </a:p>
        </p:txBody>
      </p:sp>
      <p:sp>
        <p:nvSpPr>
          <p:cNvPr id="868" name="Google Shape;868;p74"/>
          <p:cNvSpPr/>
          <p:nvPr/>
        </p:nvSpPr>
        <p:spPr>
          <a:xfrm>
            <a:off x="789225" y="4157250"/>
            <a:ext cx="6389100" cy="34413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869" name="Google Shape;869;p74"/>
          <p:cNvSpPr txBox="1"/>
          <p:nvPr>
            <p:ph idx="4294967295" type="title"/>
          </p:nvPr>
        </p:nvSpPr>
        <p:spPr>
          <a:xfrm>
            <a:off x="1053250" y="5198150"/>
            <a:ext cx="2000100" cy="1157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To what extent does your organization encourage formal training around UX Research and UX Design?</a:t>
            </a:r>
            <a:endParaRPr sz="1200">
              <a:solidFill>
                <a:schemeClr val="dk1"/>
              </a:solidFill>
            </a:endParaRPr>
          </a:p>
        </p:txBody>
      </p:sp>
      <p:sp>
        <p:nvSpPr>
          <p:cNvPr id="870" name="Google Shape;870;p74"/>
          <p:cNvSpPr txBox="1"/>
          <p:nvPr/>
        </p:nvSpPr>
        <p:spPr>
          <a:xfrm>
            <a:off x="1053250" y="6082725"/>
            <a:ext cx="2000100" cy="1157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45% of companies promote and provide internal formal training for UX research and UX design. 26% support and finance external training opportunities.</a:t>
            </a:r>
            <a:endParaRPr sz="1000">
              <a:solidFill>
                <a:schemeClr val="dk1"/>
              </a:solidFill>
              <a:latin typeface="Lato"/>
              <a:ea typeface="Lato"/>
              <a:cs typeface="Lato"/>
              <a:sym typeface="Lato"/>
            </a:endParaRPr>
          </a:p>
        </p:txBody>
      </p:sp>
      <p:sp>
        <p:nvSpPr>
          <p:cNvPr id="871" name="Google Shape;871;p74"/>
          <p:cNvSpPr/>
          <p:nvPr/>
        </p:nvSpPr>
        <p:spPr>
          <a:xfrm>
            <a:off x="789225" y="7968775"/>
            <a:ext cx="6389100" cy="32352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872" name="Google Shape;872;p74"/>
          <p:cNvSpPr txBox="1"/>
          <p:nvPr>
            <p:ph idx="4294967295" type="title"/>
          </p:nvPr>
        </p:nvSpPr>
        <p:spPr>
          <a:xfrm>
            <a:off x="1047875" y="8899700"/>
            <a:ext cx="2000100" cy="786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If encouraged, and offered internally, what kind of education is offered?</a:t>
            </a:r>
            <a:endParaRPr sz="1200">
              <a:solidFill>
                <a:schemeClr val="dk1"/>
              </a:solidFill>
            </a:endParaRPr>
          </a:p>
        </p:txBody>
      </p:sp>
      <p:sp>
        <p:nvSpPr>
          <p:cNvPr id="873" name="Google Shape;873;p74"/>
          <p:cNvSpPr txBox="1"/>
          <p:nvPr/>
        </p:nvSpPr>
        <p:spPr>
          <a:xfrm>
            <a:off x="1047875" y="9691800"/>
            <a:ext cx="2000100" cy="1395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In terms of training methods, 83% prefer seminars, and 66% use workshops for educating their teams.</a:t>
            </a:r>
            <a:endParaRPr sz="1000">
              <a:solidFill>
                <a:schemeClr val="dk1"/>
              </a:solidFill>
              <a:latin typeface="Lato"/>
              <a:ea typeface="Lato"/>
              <a:cs typeface="Lato"/>
              <a:sym typeface="Lato"/>
            </a:endParaRPr>
          </a:p>
        </p:txBody>
      </p:sp>
      <p:sp>
        <p:nvSpPr>
          <p:cNvPr id="874" name="Google Shape;874;p74"/>
          <p:cNvSpPr/>
          <p:nvPr/>
        </p:nvSpPr>
        <p:spPr>
          <a:xfrm rot="5400000">
            <a:off x="832825" y="6343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875" name="Google Shape;875;p74"/>
          <p:cNvSpPr txBox="1"/>
          <p:nvPr/>
        </p:nvSpPr>
        <p:spPr>
          <a:xfrm>
            <a:off x="1020475" y="78645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35</a:t>
            </a:r>
            <a:endParaRPr sz="3600">
              <a:solidFill>
                <a:srgbClr val="F3F3F3"/>
              </a:solidFill>
              <a:latin typeface="Lato Black"/>
              <a:ea typeface="Lato Black"/>
              <a:cs typeface="Lato Black"/>
              <a:sym typeface="Lato Black"/>
            </a:endParaRPr>
          </a:p>
        </p:txBody>
      </p:sp>
      <p:sp>
        <p:nvSpPr>
          <p:cNvPr id="876" name="Google Shape;876;p74"/>
          <p:cNvSpPr/>
          <p:nvPr/>
        </p:nvSpPr>
        <p:spPr>
          <a:xfrm rot="5400000">
            <a:off x="832825" y="357678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877" name="Google Shape;877;p74"/>
          <p:cNvSpPr txBox="1"/>
          <p:nvPr/>
        </p:nvSpPr>
        <p:spPr>
          <a:xfrm>
            <a:off x="1020475" y="429980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36</a:t>
            </a:r>
            <a:endParaRPr sz="3600">
              <a:solidFill>
                <a:srgbClr val="F3F3F3"/>
              </a:solidFill>
              <a:latin typeface="Lato Black"/>
              <a:ea typeface="Lato Black"/>
              <a:cs typeface="Lato Black"/>
              <a:sym typeface="Lato Black"/>
            </a:endParaRPr>
          </a:p>
        </p:txBody>
      </p:sp>
      <p:sp>
        <p:nvSpPr>
          <p:cNvPr id="878" name="Google Shape;878;p74"/>
          <p:cNvSpPr/>
          <p:nvPr/>
        </p:nvSpPr>
        <p:spPr>
          <a:xfrm rot="5400000">
            <a:off x="832825" y="7384063"/>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879" name="Google Shape;879;p74"/>
          <p:cNvSpPr txBox="1"/>
          <p:nvPr/>
        </p:nvSpPr>
        <p:spPr>
          <a:xfrm>
            <a:off x="1020475" y="8107075"/>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37</a:t>
            </a:r>
            <a:endParaRPr sz="3600">
              <a:solidFill>
                <a:srgbClr val="F3F3F3"/>
              </a:solidFill>
              <a:latin typeface="Lato Black"/>
              <a:ea typeface="Lato Black"/>
              <a:cs typeface="Lato Black"/>
              <a:sym typeface="Lato Black"/>
            </a:endParaRPr>
          </a:p>
        </p:txBody>
      </p:sp>
      <p:pic>
        <p:nvPicPr>
          <p:cNvPr id="880" name="Google Shape;880;p74" title="Chart"/>
          <p:cNvPicPr preferRelativeResize="0"/>
          <p:nvPr/>
        </p:nvPicPr>
        <p:blipFill>
          <a:blip r:embed="rId3">
            <a:alphaModFix/>
          </a:blip>
          <a:stretch>
            <a:fillRect/>
          </a:stretch>
        </p:blipFill>
        <p:spPr>
          <a:xfrm>
            <a:off x="3260875" y="1037858"/>
            <a:ext cx="3705225" cy="2302817"/>
          </a:xfrm>
          <a:prstGeom prst="rect">
            <a:avLst/>
          </a:prstGeom>
          <a:noFill/>
          <a:ln>
            <a:noFill/>
          </a:ln>
        </p:spPr>
      </p:pic>
      <p:pic>
        <p:nvPicPr>
          <p:cNvPr id="881" name="Google Shape;881;p74" title="Chart"/>
          <p:cNvPicPr preferRelativeResize="0"/>
          <p:nvPr/>
        </p:nvPicPr>
        <p:blipFill>
          <a:blip r:embed="rId4">
            <a:alphaModFix/>
          </a:blip>
          <a:stretch>
            <a:fillRect/>
          </a:stretch>
        </p:blipFill>
        <p:spPr>
          <a:xfrm>
            <a:off x="3260875" y="4727325"/>
            <a:ext cx="3705225" cy="2312000"/>
          </a:xfrm>
          <a:prstGeom prst="rect">
            <a:avLst/>
          </a:prstGeom>
          <a:noFill/>
          <a:ln>
            <a:noFill/>
          </a:ln>
        </p:spPr>
      </p:pic>
      <p:pic>
        <p:nvPicPr>
          <p:cNvPr id="882" name="Google Shape;882;p74" title="Chart"/>
          <p:cNvPicPr preferRelativeResize="0"/>
          <p:nvPr/>
        </p:nvPicPr>
        <p:blipFill>
          <a:blip r:embed="rId5">
            <a:alphaModFix/>
          </a:blip>
          <a:stretch>
            <a:fillRect/>
          </a:stretch>
        </p:blipFill>
        <p:spPr>
          <a:xfrm>
            <a:off x="3260875" y="8626075"/>
            <a:ext cx="3705225" cy="2276593"/>
          </a:xfrm>
          <a:prstGeom prst="rect">
            <a:avLst/>
          </a:prstGeom>
          <a:noFill/>
          <a:ln>
            <a:noFill/>
          </a:ln>
        </p:spPr>
      </p:pic>
      <p:pic>
        <p:nvPicPr>
          <p:cNvPr id="883" name="Google Shape;883;p74"/>
          <p:cNvPicPr preferRelativeResize="0"/>
          <p:nvPr/>
        </p:nvPicPr>
        <p:blipFill rotWithShape="1">
          <a:blip r:embed="rId6">
            <a:alphaModFix/>
          </a:blip>
          <a:srcRect b="40978" l="0" r="0" t="0"/>
          <a:stretch/>
        </p:blipFill>
        <p:spPr>
          <a:xfrm>
            <a:off x="3317585" y="12281875"/>
            <a:ext cx="1104826" cy="24085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75"/>
          <p:cNvSpPr/>
          <p:nvPr/>
        </p:nvSpPr>
        <p:spPr>
          <a:xfrm>
            <a:off x="789225" y="667025"/>
            <a:ext cx="6389100" cy="31158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889" name="Google Shape;889;p75"/>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90" name="Google Shape;890;p75"/>
          <p:cNvSpPr txBox="1"/>
          <p:nvPr>
            <p:ph idx="4294967295" type="title"/>
          </p:nvPr>
        </p:nvSpPr>
        <p:spPr>
          <a:xfrm>
            <a:off x="1047875" y="1569675"/>
            <a:ext cx="2000100" cy="595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 Which of the following educational offerings does this include?</a:t>
            </a:r>
            <a:endParaRPr sz="1200">
              <a:solidFill>
                <a:schemeClr val="dk1"/>
              </a:solidFill>
            </a:endParaRPr>
          </a:p>
        </p:txBody>
      </p:sp>
      <p:sp>
        <p:nvSpPr>
          <p:cNvPr id="891" name="Google Shape;891;p75"/>
          <p:cNvSpPr txBox="1"/>
          <p:nvPr/>
        </p:nvSpPr>
        <p:spPr>
          <a:xfrm>
            <a:off x="1006925" y="2290975"/>
            <a:ext cx="2082000" cy="1049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Majority of the companies include conferences/workshops/webinars as the educational offerings and 73% of them provide this training via certifications. </a:t>
            </a:r>
            <a:endParaRPr sz="1000">
              <a:solidFill>
                <a:schemeClr val="dk1"/>
              </a:solidFill>
              <a:latin typeface="Lato"/>
              <a:ea typeface="Lato"/>
              <a:cs typeface="Lato"/>
              <a:sym typeface="Lato"/>
            </a:endParaRPr>
          </a:p>
        </p:txBody>
      </p:sp>
      <p:sp>
        <p:nvSpPr>
          <p:cNvPr id="892" name="Google Shape;892;p75"/>
          <p:cNvSpPr/>
          <p:nvPr/>
        </p:nvSpPr>
        <p:spPr>
          <a:xfrm>
            <a:off x="789225" y="4157250"/>
            <a:ext cx="6389100" cy="35760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893" name="Google Shape;893;p75"/>
          <p:cNvSpPr txBox="1"/>
          <p:nvPr>
            <p:ph idx="4294967295" type="title"/>
          </p:nvPr>
        </p:nvSpPr>
        <p:spPr>
          <a:xfrm>
            <a:off x="1053250" y="4969550"/>
            <a:ext cx="2000100" cy="11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200">
                <a:solidFill>
                  <a:schemeClr val="dk1"/>
                </a:solidFill>
              </a:rPr>
              <a:t>How does your organization stay current with UX research best practices? (Select all that apply)</a:t>
            </a:r>
            <a:endParaRPr sz="1200">
              <a:solidFill>
                <a:schemeClr val="dk1"/>
              </a:solidFill>
            </a:endParaRPr>
          </a:p>
        </p:txBody>
      </p:sp>
      <p:sp>
        <p:nvSpPr>
          <p:cNvPr id="894" name="Google Shape;894;p75"/>
          <p:cNvSpPr txBox="1"/>
          <p:nvPr/>
        </p:nvSpPr>
        <p:spPr>
          <a:xfrm>
            <a:off x="1053250" y="6254275"/>
            <a:ext cx="2000100" cy="1157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The majority of companies offer conferences, workshops, and webinars as educational options, with 73% of them providing training through certifications.</a:t>
            </a:r>
            <a:endParaRPr sz="1000">
              <a:solidFill>
                <a:schemeClr val="dk1"/>
              </a:solidFill>
              <a:latin typeface="Lato"/>
              <a:ea typeface="Lato"/>
              <a:cs typeface="Lato"/>
              <a:sym typeface="Lato"/>
            </a:endParaRPr>
          </a:p>
        </p:txBody>
      </p:sp>
      <p:sp>
        <p:nvSpPr>
          <p:cNvPr id="895" name="Google Shape;895;p75"/>
          <p:cNvSpPr/>
          <p:nvPr/>
        </p:nvSpPr>
        <p:spPr>
          <a:xfrm>
            <a:off x="789225" y="8121175"/>
            <a:ext cx="6389100" cy="35760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896" name="Google Shape;896;p75"/>
          <p:cNvSpPr txBox="1"/>
          <p:nvPr>
            <p:ph idx="4294967295" type="title"/>
          </p:nvPr>
        </p:nvSpPr>
        <p:spPr>
          <a:xfrm>
            <a:off x="1047875" y="9052100"/>
            <a:ext cx="2000100" cy="786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How have you personally obtained formal training in UX, if at all? (select all that apply)</a:t>
            </a:r>
            <a:endParaRPr sz="1200">
              <a:solidFill>
                <a:schemeClr val="dk1"/>
              </a:solidFill>
            </a:endParaRPr>
          </a:p>
        </p:txBody>
      </p:sp>
      <p:sp>
        <p:nvSpPr>
          <p:cNvPr id="897" name="Google Shape;897;p75"/>
          <p:cNvSpPr txBox="1"/>
          <p:nvPr/>
        </p:nvSpPr>
        <p:spPr>
          <a:xfrm>
            <a:off x="1047875" y="9844200"/>
            <a:ext cx="2000100" cy="1395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40% of companies have acquired formal UX training through Professional Training (Continued Education) and Bachelor's Degrees in relevant fields like Psychology, Cognitive Science, Sociology, and Human-Computer Interaction.</a:t>
            </a:r>
            <a:endParaRPr sz="1000">
              <a:solidFill>
                <a:schemeClr val="dk1"/>
              </a:solidFill>
              <a:latin typeface="Lato"/>
              <a:ea typeface="Lato"/>
              <a:cs typeface="Lato"/>
              <a:sym typeface="Lato"/>
            </a:endParaRPr>
          </a:p>
        </p:txBody>
      </p:sp>
      <p:sp>
        <p:nvSpPr>
          <p:cNvPr id="898" name="Google Shape;898;p75"/>
          <p:cNvSpPr/>
          <p:nvPr/>
        </p:nvSpPr>
        <p:spPr>
          <a:xfrm rot="5400000">
            <a:off x="832825" y="6343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899" name="Google Shape;899;p75"/>
          <p:cNvSpPr txBox="1"/>
          <p:nvPr/>
        </p:nvSpPr>
        <p:spPr>
          <a:xfrm>
            <a:off x="1020475" y="78645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38</a:t>
            </a:r>
            <a:endParaRPr sz="3600">
              <a:solidFill>
                <a:srgbClr val="F3F3F3"/>
              </a:solidFill>
              <a:latin typeface="Lato Black"/>
              <a:ea typeface="Lato Black"/>
              <a:cs typeface="Lato Black"/>
              <a:sym typeface="Lato Black"/>
            </a:endParaRPr>
          </a:p>
        </p:txBody>
      </p:sp>
      <p:sp>
        <p:nvSpPr>
          <p:cNvPr id="900" name="Google Shape;900;p75"/>
          <p:cNvSpPr/>
          <p:nvPr/>
        </p:nvSpPr>
        <p:spPr>
          <a:xfrm rot="5400000">
            <a:off x="832825" y="357678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901" name="Google Shape;901;p75"/>
          <p:cNvSpPr txBox="1"/>
          <p:nvPr/>
        </p:nvSpPr>
        <p:spPr>
          <a:xfrm>
            <a:off x="1020475" y="429980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39</a:t>
            </a:r>
            <a:endParaRPr sz="3600">
              <a:solidFill>
                <a:srgbClr val="F3F3F3"/>
              </a:solidFill>
              <a:latin typeface="Lato Black"/>
              <a:ea typeface="Lato Black"/>
              <a:cs typeface="Lato Black"/>
              <a:sym typeface="Lato Black"/>
            </a:endParaRPr>
          </a:p>
        </p:txBody>
      </p:sp>
      <p:sp>
        <p:nvSpPr>
          <p:cNvPr id="902" name="Google Shape;902;p75"/>
          <p:cNvSpPr/>
          <p:nvPr/>
        </p:nvSpPr>
        <p:spPr>
          <a:xfrm rot="5400000">
            <a:off x="832825" y="7536463"/>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903" name="Google Shape;903;p75"/>
          <p:cNvSpPr txBox="1"/>
          <p:nvPr/>
        </p:nvSpPr>
        <p:spPr>
          <a:xfrm>
            <a:off x="1020475" y="8259475"/>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40</a:t>
            </a:r>
            <a:endParaRPr sz="3600">
              <a:solidFill>
                <a:srgbClr val="F3F3F3"/>
              </a:solidFill>
              <a:latin typeface="Lato Black"/>
              <a:ea typeface="Lato Black"/>
              <a:cs typeface="Lato Black"/>
              <a:sym typeface="Lato Black"/>
            </a:endParaRPr>
          </a:p>
        </p:txBody>
      </p:sp>
      <p:pic>
        <p:nvPicPr>
          <p:cNvPr id="904" name="Google Shape;904;p75" title="Chart"/>
          <p:cNvPicPr preferRelativeResize="0"/>
          <p:nvPr/>
        </p:nvPicPr>
        <p:blipFill>
          <a:blip r:embed="rId3">
            <a:alphaModFix/>
          </a:blip>
          <a:stretch>
            <a:fillRect/>
          </a:stretch>
        </p:blipFill>
        <p:spPr>
          <a:xfrm>
            <a:off x="3088925" y="1025372"/>
            <a:ext cx="3877175" cy="2399095"/>
          </a:xfrm>
          <a:prstGeom prst="rect">
            <a:avLst/>
          </a:prstGeom>
          <a:noFill/>
          <a:ln>
            <a:noFill/>
          </a:ln>
        </p:spPr>
      </p:pic>
      <p:pic>
        <p:nvPicPr>
          <p:cNvPr id="905" name="Google Shape;905;p75" title="Chart"/>
          <p:cNvPicPr preferRelativeResize="0"/>
          <p:nvPr/>
        </p:nvPicPr>
        <p:blipFill>
          <a:blip r:embed="rId4">
            <a:alphaModFix/>
          </a:blip>
          <a:stretch>
            <a:fillRect/>
          </a:stretch>
        </p:blipFill>
        <p:spPr>
          <a:xfrm>
            <a:off x="3260875" y="4792482"/>
            <a:ext cx="3705226" cy="2265481"/>
          </a:xfrm>
          <a:prstGeom prst="rect">
            <a:avLst/>
          </a:prstGeom>
          <a:noFill/>
          <a:ln>
            <a:noFill/>
          </a:ln>
        </p:spPr>
      </p:pic>
      <p:pic>
        <p:nvPicPr>
          <p:cNvPr id="906" name="Google Shape;906;p75" title="Chart"/>
          <p:cNvPicPr preferRelativeResize="0"/>
          <p:nvPr/>
        </p:nvPicPr>
        <p:blipFill>
          <a:blip r:embed="rId5">
            <a:alphaModFix/>
          </a:blip>
          <a:stretch>
            <a:fillRect/>
          </a:stretch>
        </p:blipFill>
        <p:spPr>
          <a:xfrm>
            <a:off x="3260875" y="8769446"/>
            <a:ext cx="3705225" cy="2282204"/>
          </a:xfrm>
          <a:prstGeom prst="rect">
            <a:avLst/>
          </a:prstGeom>
          <a:noFill/>
          <a:ln>
            <a:noFill/>
          </a:ln>
        </p:spPr>
      </p:pic>
      <p:pic>
        <p:nvPicPr>
          <p:cNvPr id="907" name="Google Shape;907;p75"/>
          <p:cNvPicPr preferRelativeResize="0"/>
          <p:nvPr/>
        </p:nvPicPr>
        <p:blipFill rotWithShape="1">
          <a:blip r:embed="rId6">
            <a:alphaModFix/>
          </a:blip>
          <a:srcRect b="40978" l="0" r="0" t="0"/>
          <a:stretch/>
        </p:blipFill>
        <p:spPr>
          <a:xfrm>
            <a:off x="3317585" y="12281875"/>
            <a:ext cx="1104826" cy="24085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58"/>
          <p:cNvSpPr/>
          <p:nvPr/>
        </p:nvSpPr>
        <p:spPr>
          <a:xfrm rot="5400000">
            <a:off x="2796350" y="-2125000"/>
            <a:ext cx="1373100" cy="69663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506" name="Google Shape;506;p58"/>
          <p:cNvSpPr txBox="1"/>
          <p:nvPr>
            <p:ph idx="4294967295" type="title"/>
          </p:nvPr>
        </p:nvSpPr>
        <p:spPr>
          <a:xfrm>
            <a:off x="528550" y="814588"/>
            <a:ext cx="2845500" cy="4239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2400">
                <a:solidFill>
                  <a:schemeClr val="lt1"/>
                </a:solidFill>
              </a:rPr>
              <a:t>Foreword from</a:t>
            </a:r>
            <a:endParaRPr sz="2200">
              <a:solidFill>
                <a:schemeClr val="lt1"/>
              </a:solidFill>
            </a:endParaRPr>
          </a:p>
        </p:txBody>
      </p:sp>
      <p:sp>
        <p:nvSpPr>
          <p:cNvPr id="507" name="Google Shape;507;p58"/>
          <p:cNvSpPr txBox="1"/>
          <p:nvPr/>
        </p:nvSpPr>
        <p:spPr>
          <a:xfrm>
            <a:off x="1105550" y="1109300"/>
            <a:ext cx="4754700" cy="808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4500">
                <a:solidFill>
                  <a:schemeClr val="lt1"/>
                </a:solidFill>
                <a:latin typeface="Lato"/>
                <a:ea typeface="Lato"/>
                <a:cs typeface="Lato"/>
                <a:sym typeface="Lato"/>
              </a:rPr>
              <a:t>our CEO</a:t>
            </a:r>
            <a:endParaRPr b="1" sz="4500">
              <a:solidFill>
                <a:schemeClr val="lt1"/>
              </a:solidFill>
              <a:latin typeface="Lato"/>
              <a:ea typeface="Lato"/>
              <a:cs typeface="Lato"/>
              <a:sym typeface="Lato"/>
            </a:endParaRPr>
          </a:p>
        </p:txBody>
      </p:sp>
      <p:sp>
        <p:nvSpPr>
          <p:cNvPr id="508" name="Google Shape;508;p58"/>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509" name="Google Shape;509;p58"/>
          <p:cNvSpPr txBox="1"/>
          <p:nvPr/>
        </p:nvSpPr>
        <p:spPr>
          <a:xfrm>
            <a:off x="773900" y="2768600"/>
            <a:ext cx="6192300" cy="6888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000">
                <a:latin typeface="Lato"/>
                <a:ea typeface="Lato"/>
                <a:cs typeface="Lato"/>
                <a:sym typeface="Lato"/>
              </a:rPr>
              <a:t>The origins of the User Experience research sector trace back to the 1940s and 1950s when the principles of human factors and ergonomics were applied to the dynamics of human-system interaction.</a:t>
            </a:r>
            <a:endParaRPr sz="1000">
              <a:latin typeface="Lato"/>
              <a:ea typeface="Lato"/>
              <a:cs typeface="Lato"/>
              <a:sym typeface="Lato"/>
            </a:endParaRPr>
          </a:p>
          <a:p>
            <a:pPr indent="0" lvl="0" marL="0" rtl="0" algn="just">
              <a:lnSpc>
                <a:spcPct val="115000"/>
              </a:lnSpc>
              <a:spcBef>
                <a:spcPts val="0"/>
              </a:spcBef>
              <a:spcAft>
                <a:spcPts val="0"/>
              </a:spcAft>
              <a:buNone/>
            </a:pPr>
            <a:r>
              <a:t/>
            </a:r>
            <a:endParaRPr sz="1000">
              <a:latin typeface="Lato"/>
              <a:ea typeface="Lato"/>
              <a:cs typeface="Lato"/>
              <a:sym typeface="Lato"/>
            </a:endParaRPr>
          </a:p>
          <a:p>
            <a:pPr indent="0" lvl="0" marL="0" rtl="0" algn="just">
              <a:lnSpc>
                <a:spcPct val="115000"/>
              </a:lnSpc>
              <a:spcBef>
                <a:spcPts val="0"/>
              </a:spcBef>
              <a:spcAft>
                <a:spcPts val="0"/>
              </a:spcAft>
              <a:buNone/>
            </a:pPr>
            <a:r>
              <a:rPr lang="en" sz="1000">
                <a:latin typeface="Lato"/>
                <a:ea typeface="Lato"/>
                <a:cs typeface="Lato"/>
                <a:sym typeface="Lato"/>
              </a:rPr>
              <a:t>During the 1960s and 1970s, the discipline of Human Computer Interaction (HCI) emerged to refine computer systems for human application, establishing the basis for what would become known as usability.</a:t>
            </a:r>
            <a:endParaRPr sz="1000">
              <a:latin typeface="Lato"/>
              <a:ea typeface="Lato"/>
              <a:cs typeface="Lato"/>
              <a:sym typeface="Lato"/>
            </a:endParaRPr>
          </a:p>
          <a:p>
            <a:pPr indent="0" lvl="0" marL="0" rtl="0" algn="just">
              <a:lnSpc>
                <a:spcPct val="115000"/>
              </a:lnSpc>
              <a:spcBef>
                <a:spcPts val="0"/>
              </a:spcBef>
              <a:spcAft>
                <a:spcPts val="0"/>
              </a:spcAft>
              <a:buNone/>
            </a:pPr>
            <a:r>
              <a:t/>
            </a:r>
            <a:endParaRPr sz="1000">
              <a:latin typeface="Lato"/>
              <a:ea typeface="Lato"/>
              <a:cs typeface="Lato"/>
              <a:sym typeface="Lato"/>
            </a:endParaRPr>
          </a:p>
          <a:p>
            <a:pPr indent="0" lvl="0" marL="0" rtl="0" algn="just">
              <a:lnSpc>
                <a:spcPct val="115000"/>
              </a:lnSpc>
              <a:spcBef>
                <a:spcPts val="0"/>
              </a:spcBef>
              <a:spcAft>
                <a:spcPts val="0"/>
              </a:spcAft>
              <a:buNone/>
            </a:pPr>
            <a:r>
              <a:rPr lang="en" sz="1000">
                <a:latin typeface="Lato"/>
                <a:ea typeface="Lato"/>
                <a:cs typeface="Lato"/>
                <a:sym typeface="Lato"/>
              </a:rPr>
              <a:t>The 1980s marked a significant increase in the adoption of usability terminology and principles, significantly influenced by Apple's success in enhancing the usability of its products, notably its Macintosh computer line.</a:t>
            </a:r>
            <a:endParaRPr sz="1000">
              <a:latin typeface="Lato"/>
              <a:ea typeface="Lato"/>
              <a:cs typeface="Lato"/>
              <a:sym typeface="Lato"/>
            </a:endParaRPr>
          </a:p>
          <a:p>
            <a:pPr indent="0" lvl="0" marL="0" rtl="0" algn="just">
              <a:lnSpc>
                <a:spcPct val="115000"/>
              </a:lnSpc>
              <a:spcBef>
                <a:spcPts val="0"/>
              </a:spcBef>
              <a:spcAft>
                <a:spcPts val="0"/>
              </a:spcAft>
              <a:buNone/>
            </a:pPr>
            <a:r>
              <a:t/>
            </a:r>
            <a:endParaRPr sz="1000">
              <a:latin typeface="Lato"/>
              <a:ea typeface="Lato"/>
              <a:cs typeface="Lato"/>
              <a:sym typeface="Lato"/>
            </a:endParaRPr>
          </a:p>
          <a:p>
            <a:pPr indent="0" lvl="0" marL="0" rtl="0" algn="just">
              <a:lnSpc>
                <a:spcPct val="115000"/>
              </a:lnSpc>
              <a:spcBef>
                <a:spcPts val="0"/>
              </a:spcBef>
              <a:spcAft>
                <a:spcPts val="0"/>
              </a:spcAft>
              <a:buNone/>
            </a:pPr>
            <a:r>
              <a:rPr lang="en" sz="1000">
                <a:latin typeface="Lato"/>
                <a:ea typeface="Lato"/>
                <a:cs typeface="Lato"/>
                <a:sym typeface="Lato"/>
              </a:rPr>
              <a:t>It was in the early 1990s, during his tenure at Apple, that Dan Norman brought the term </a:t>
            </a:r>
            <a:r>
              <a:rPr i="1" lang="en" sz="1000">
                <a:latin typeface="Lato"/>
                <a:ea typeface="Lato"/>
                <a:cs typeface="Lato"/>
                <a:sym typeface="Lato"/>
              </a:rPr>
              <a:t>user experience</a:t>
            </a:r>
            <a:r>
              <a:rPr lang="en" sz="1000">
                <a:latin typeface="Lato"/>
                <a:ea typeface="Lato"/>
                <a:cs typeface="Lato"/>
                <a:sym typeface="Lato"/>
              </a:rPr>
              <a:t> into the mainstream, advocating for a perspective that extended beyond mere functionality or usability.</a:t>
            </a:r>
            <a:endParaRPr sz="1000">
              <a:latin typeface="Lato"/>
              <a:ea typeface="Lato"/>
              <a:cs typeface="Lato"/>
              <a:sym typeface="Lato"/>
            </a:endParaRPr>
          </a:p>
          <a:p>
            <a:pPr indent="0" lvl="0" marL="0" rtl="0" algn="just">
              <a:lnSpc>
                <a:spcPct val="115000"/>
              </a:lnSpc>
              <a:spcBef>
                <a:spcPts val="0"/>
              </a:spcBef>
              <a:spcAft>
                <a:spcPts val="0"/>
              </a:spcAft>
              <a:buNone/>
            </a:pPr>
            <a:r>
              <a:t/>
            </a:r>
            <a:endParaRPr sz="1000">
              <a:latin typeface="Lato"/>
              <a:ea typeface="Lato"/>
              <a:cs typeface="Lato"/>
              <a:sym typeface="Lato"/>
            </a:endParaRPr>
          </a:p>
          <a:p>
            <a:pPr indent="0" lvl="0" marL="0" rtl="0" algn="just">
              <a:lnSpc>
                <a:spcPct val="115000"/>
              </a:lnSpc>
              <a:spcBef>
                <a:spcPts val="0"/>
              </a:spcBef>
              <a:spcAft>
                <a:spcPts val="0"/>
              </a:spcAft>
              <a:buNone/>
            </a:pPr>
            <a:r>
              <a:rPr lang="en" sz="1000">
                <a:latin typeface="Lato"/>
                <a:ea typeface="Lato"/>
                <a:cs typeface="Lato"/>
                <a:sym typeface="Lato"/>
              </a:rPr>
              <a:t>Since that time, the domain has seen a surge in popularity among product managers, UX designers, and user experience researchers. To echo a sentiment commonly expressed at Userlytics, and in the spirit of Peter Drucker, </a:t>
            </a:r>
            <a:r>
              <a:rPr i="1" lang="en" sz="1000">
                <a:latin typeface="Lato"/>
                <a:ea typeface="Lato"/>
                <a:cs typeface="Lato"/>
                <a:sym typeface="Lato"/>
              </a:rPr>
              <a:t>“User Experience Eats Strategy for Breakfast.”</a:t>
            </a:r>
            <a:endParaRPr i="1" sz="1000">
              <a:latin typeface="Lato"/>
              <a:ea typeface="Lato"/>
              <a:cs typeface="Lato"/>
              <a:sym typeface="Lato"/>
            </a:endParaRPr>
          </a:p>
          <a:p>
            <a:pPr indent="0" lvl="0" marL="0" rtl="0" algn="just">
              <a:lnSpc>
                <a:spcPct val="115000"/>
              </a:lnSpc>
              <a:spcBef>
                <a:spcPts val="0"/>
              </a:spcBef>
              <a:spcAft>
                <a:spcPts val="0"/>
              </a:spcAft>
              <a:buNone/>
            </a:pPr>
            <a:r>
              <a:t/>
            </a:r>
            <a:endParaRPr sz="1000">
              <a:latin typeface="Lato"/>
              <a:ea typeface="Lato"/>
              <a:cs typeface="Lato"/>
              <a:sym typeface="Lato"/>
            </a:endParaRPr>
          </a:p>
          <a:p>
            <a:pPr indent="0" lvl="0" marL="0" rtl="0" algn="just">
              <a:lnSpc>
                <a:spcPct val="115000"/>
              </a:lnSpc>
              <a:spcBef>
                <a:spcPts val="0"/>
              </a:spcBef>
              <a:spcAft>
                <a:spcPts val="0"/>
              </a:spcAft>
              <a:buNone/>
            </a:pPr>
            <a:r>
              <a:rPr lang="en" sz="1000">
                <a:latin typeface="Lato"/>
                <a:ea typeface="Lato"/>
                <a:cs typeface="Lato"/>
                <a:sym typeface="Lato"/>
              </a:rPr>
              <a:t>The emergence of remote unmoderated testing and research, championed by platforms like Usertesting, </a:t>
            </a:r>
            <a:r>
              <a:rPr lang="en" sz="1000" u="sng">
                <a:solidFill>
                  <a:srgbClr val="1155CC"/>
                </a:solidFill>
                <a:latin typeface="Lato"/>
                <a:ea typeface="Lato"/>
                <a:cs typeface="Lato"/>
                <a:sym typeface="Lato"/>
                <a:hlinkClick r:id="rId3">
                  <a:extLst>
                    <a:ext uri="{A12FA001-AC4F-418D-AE19-62706E023703}">
                      <ahyp:hlinkClr val="tx"/>
                    </a:ext>
                  </a:extLst>
                </a:hlinkClick>
              </a:rPr>
              <a:t>Userlytics</a:t>
            </a:r>
            <a:r>
              <a:rPr lang="en" sz="1000">
                <a:latin typeface="Lato"/>
                <a:ea typeface="Lato"/>
                <a:cs typeface="Lato"/>
                <a:sym typeface="Lato"/>
              </a:rPr>
              <a:t>, and Userzoom, has significantly decreased the costs and time required to conduct UX studies—from weeks to mere days or hours—while also facilitating access to a global pool of participants.</a:t>
            </a:r>
            <a:endParaRPr sz="1000">
              <a:latin typeface="Lato"/>
              <a:ea typeface="Lato"/>
              <a:cs typeface="Lato"/>
              <a:sym typeface="Lato"/>
            </a:endParaRPr>
          </a:p>
          <a:p>
            <a:pPr indent="0" lvl="0" marL="0" rtl="0" algn="just">
              <a:lnSpc>
                <a:spcPct val="115000"/>
              </a:lnSpc>
              <a:spcBef>
                <a:spcPts val="0"/>
              </a:spcBef>
              <a:spcAft>
                <a:spcPts val="0"/>
              </a:spcAft>
              <a:buNone/>
            </a:pPr>
            <a:r>
              <a:t/>
            </a:r>
            <a:endParaRPr sz="1000">
              <a:latin typeface="Lato"/>
              <a:ea typeface="Lato"/>
              <a:cs typeface="Lato"/>
              <a:sym typeface="Lato"/>
            </a:endParaRPr>
          </a:p>
          <a:p>
            <a:pPr indent="0" lvl="0" marL="0" rtl="0" algn="just">
              <a:lnSpc>
                <a:spcPct val="115000"/>
              </a:lnSpc>
              <a:spcBef>
                <a:spcPts val="0"/>
              </a:spcBef>
              <a:spcAft>
                <a:spcPts val="0"/>
              </a:spcAft>
              <a:buNone/>
            </a:pPr>
            <a:r>
              <a:rPr lang="en" sz="1000">
                <a:latin typeface="Lato"/>
                <a:ea typeface="Lato"/>
                <a:cs typeface="Lato"/>
                <a:sym typeface="Lato"/>
              </a:rPr>
              <a:t>More recently, the deployment of AI-driven systems for the automatic summarization and analysis of qualitative UX research sessions, such as </a:t>
            </a:r>
            <a:r>
              <a:rPr lang="en" sz="1000" u="sng">
                <a:solidFill>
                  <a:srgbClr val="1155CC"/>
                </a:solidFill>
                <a:latin typeface="Lato"/>
                <a:ea typeface="Lato"/>
                <a:cs typeface="Lato"/>
                <a:sym typeface="Lato"/>
                <a:hlinkClick r:id="rId4">
                  <a:extLst>
                    <a:ext uri="{A12FA001-AC4F-418D-AE19-62706E023703}">
                      <ahyp:hlinkClr val="tx"/>
                    </a:ext>
                  </a:extLst>
                </a:hlinkClick>
              </a:rPr>
              <a:t>Userlytics' AI UX system</a:t>
            </a:r>
            <a:r>
              <a:rPr lang="en" sz="1000">
                <a:latin typeface="Lato"/>
                <a:ea typeface="Lato"/>
                <a:cs typeface="Lato"/>
                <a:sym typeface="Lato"/>
              </a:rPr>
              <a:t>, is set to substantially reduce the overall time frame from initial hypothesis to testing, results, and insights.</a:t>
            </a:r>
            <a:endParaRPr sz="1000">
              <a:latin typeface="Lato"/>
              <a:ea typeface="Lato"/>
              <a:cs typeface="Lato"/>
              <a:sym typeface="Lato"/>
            </a:endParaRPr>
          </a:p>
          <a:p>
            <a:pPr indent="0" lvl="0" marL="0" rtl="0" algn="just">
              <a:lnSpc>
                <a:spcPct val="115000"/>
              </a:lnSpc>
              <a:spcBef>
                <a:spcPts val="0"/>
              </a:spcBef>
              <a:spcAft>
                <a:spcPts val="0"/>
              </a:spcAft>
              <a:buNone/>
            </a:pPr>
            <a:r>
              <a:t/>
            </a:r>
            <a:endParaRPr sz="1000">
              <a:latin typeface="Lato"/>
              <a:ea typeface="Lato"/>
              <a:cs typeface="Lato"/>
              <a:sym typeface="Lato"/>
            </a:endParaRPr>
          </a:p>
          <a:p>
            <a:pPr indent="0" lvl="0" marL="0" rtl="0" algn="just">
              <a:lnSpc>
                <a:spcPct val="115000"/>
              </a:lnSpc>
              <a:spcBef>
                <a:spcPts val="0"/>
              </a:spcBef>
              <a:spcAft>
                <a:spcPts val="0"/>
              </a:spcAft>
              <a:buNone/>
            </a:pPr>
            <a:r>
              <a:rPr lang="en" sz="1000">
                <a:latin typeface="Lato"/>
                <a:ea typeface="Lato"/>
                <a:cs typeface="Lato"/>
                <a:sym typeface="Lato"/>
              </a:rPr>
              <a:t>Furthermore, the development of comprehensive user experience benchmarking metrics, such as the </a:t>
            </a:r>
            <a:r>
              <a:rPr lang="en" sz="1000" u="sng">
                <a:solidFill>
                  <a:srgbClr val="1155CC"/>
                </a:solidFill>
                <a:latin typeface="Lato"/>
                <a:ea typeface="Lato"/>
                <a:cs typeface="Lato"/>
                <a:sym typeface="Lato"/>
                <a:hlinkClick r:id="rId5">
                  <a:extLst>
                    <a:ext uri="{A12FA001-AC4F-418D-AE19-62706E023703}">
                      <ahyp:hlinkClr val="tx"/>
                    </a:ext>
                  </a:extLst>
                </a:hlinkClick>
              </a:rPr>
              <a:t>ULX® Benchmarking Score</a:t>
            </a:r>
            <a:r>
              <a:rPr lang="en" sz="1000">
                <a:latin typeface="Lato"/>
                <a:ea typeface="Lato"/>
                <a:cs typeface="Lato"/>
                <a:sym typeface="Lato"/>
              </a:rPr>
              <a:t>, which evaluates 18 attributes across 8 dimensions (including usability, appeal, distinction, adequacy, trust, performance, affinity, and appearance), enables immediate enhancements in user experience and competitive benchmarking.</a:t>
            </a:r>
            <a:endParaRPr sz="1000">
              <a:latin typeface="Lato"/>
              <a:ea typeface="Lato"/>
              <a:cs typeface="Lato"/>
              <a:sym typeface="Lato"/>
            </a:endParaRPr>
          </a:p>
          <a:p>
            <a:pPr indent="0" lvl="0" marL="0" rtl="0" algn="just">
              <a:lnSpc>
                <a:spcPct val="115000"/>
              </a:lnSpc>
              <a:spcBef>
                <a:spcPts val="0"/>
              </a:spcBef>
              <a:spcAft>
                <a:spcPts val="0"/>
              </a:spcAft>
              <a:buNone/>
            </a:pPr>
            <a:r>
              <a:t/>
            </a:r>
            <a:endParaRPr sz="1000">
              <a:latin typeface="Lato"/>
              <a:ea typeface="Lato"/>
              <a:cs typeface="Lato"/>
              <a:sym typeface="Lato"/>
            </a:endParaRPr>
          </a:p>
          <a:p>
            <a:pPr indent="0" lvl="0" marL="0" rtl="0" algn="just">
              <a:lnSpc>
                <a:spcPct val="115000"/>
              </a:lnSpc>
              <a:spcBef>
                <a:spcPts val="0"/>
              </a:spcBef>
              <a:spcAft>
                <a:spcPts val="0"/>
              </a:spcAft>
              <a:buNone/>
            </a:pPr>
            <a:r>
              <a:rPr lang="en" sz="1000">
                <a:latin typeface="Lato"/>
                <a:ea typeface="Lato"/>
                <a:cs typeface="Lato"/>
                <a:sym typeface="Lato"/>
              </a:rPr>
              <a:t>This study aimed to explore the various approaches organizations are adopting towards user experience research, examining centralized versus distributed models, and the roles of UX researchers versus UX designers, to understand their impact on the industry.</a:t>
            </a:r>
            <a:endParaRPr sz="1000">
              <a:latin typeface="Lato"/>
              <a:ea typeface="Lato"/>
              <a:cs typeface="Lato"/>
              <a:sym typeface="Lato"/>
            </a:endParaRPr>
          </a:p>
          <a:p>
            <a:pPr indent="0" lvl="0" marL="0" rtl="0" algn="just">
              <a:lnSpc>
                <a:spcPct val="115000"/>
              </a:lnSpc>
              <a:spcBef>
                <a:spcPts val="0"/>
              </a:spcBef>
              <a:spcAft>
                <a:spcPts val="0"/>
              </a:spcAft>
              <a:buNone/>
            </a:pPr>
            <a:r>
              <a:t/>
            </a:r>
            <a:endParaRPr sz="1000">
              <a:latin typeface="Lato"/>
              <a:ea typeface="Lato"/>
              <a:cs typeface="Lato"/>
              <a:sym typeface="Lato"/>
            </a:endParaRPr>
          </a:p>
          <a:p>
            <a:pPr indent="0" lvl="0" marL="0" rtl="0" algn="just">
              <a:lnSpc>
                <a:spcPct val="115000"/>
              </a:lnSpc>
              <a:spcBef>
                <a:spcPts val="0"/>
              </a:spcBef>
              <a:spcAft>
                <a:spcPts val="0"/>
              </a:spcAft>
              <a:buNone/>
            </a:pPr>
            <a:r>
              <a:rPr lang="en" sz="1000">
                <a:latin typeface="Lato"/>
                <a:ea typeface="Lato"/>
                <a:cs typeface="Lato"/>
                <a:sym typeface="Lato"/>
              </a:rPr>
              <a:t>Spanning 6 months and engaging over 100 participants from various countries, this report sheds light on the current landscape of the UX industry as it navigates through what could be the most significant shift in HCI, Usability, and UX in the past eight decades: the introduction of AI-enhanced user interfaces.</a:t>
            </a:r>
            <a:endParaRPr sz="1000">
              <a:latin typeface="Lato"/>
              <a:ea typeface="Lato"/>
              <a:cs typeface="Lato"/>
              <a:sym typeface="Lato"/>
            </a:endParaRPr>
          </a:p>
          <a:p>
            <a:pPr indent="0" lvl="0" marL="0" rtl="0" algn="just">
              <a:lnSpc>
                <a:spcPct val="115000"/>
              </a:lnSpc>
              <a:spcBef>
                <a:spcPts val="0"/>
              </a:spcBef>
              <a:spcAft>
                <a:spcPts val="0"/>
              </a:spcAft>
              <a:buNone/>
            </a:pPr>
            <a:r>
              <a:t/>
            </a:r>
            <a:endParaRPr sz="1000">
              <a:latin typeface="Lato"/>
              <a:ea typeface="Lato"/>
              <a:cs typeface="Lato"/>
              <a:sym typeface="Lato"/>
            </a:endParaRPr>
          </a:p>
          <a:p>
            <a:pPr indent="0" lvl="0" marL="0" rtl="0" algn="just">
              <a:lnSpc>
                <a:spcPct val="115000"/>
              </a:lnSpc>
              <a:spcBef>
                <a:spcPts val="0"/>
              </a:spcBef>
              <a:spcAft>
                <a:spcPts val="0"/>
              </a:spcAft>
              <a:buNone/>
            </a:pPr>
            <a:r>
              <a:rPr lang="en" sz="1000">
                <a:latin typeface="Lato"/>
                <a:ea typeface="Lato"/>
                <a:cs typeface="Lato"/>
                <a:sym typeface="Lato"/>
              </a:rPr>
              <a:t>We trust you'll find this insightful!</a:t>
            </a:r>
            <a:endParaRPr sz="1000">
              <a:solidFill>
                <a:schemeClr val="dk1"/>
              </a:solidFill>
              <a:latin typeface="Lato"/>
              <a:ea typeface="Lato"/>
              <a:cs typeface="Lato"/>
              <a:sym typeface="Lato"/>
            </a:endParaRPr>
          </a:p>
        </p:txBody>
      </p:sp>
      <p:pic>
        <p:nvPicPr>
          <p:cNvPr id="510" name="Google Shape;510;p58"/>
          <p:cNvPicPr preferRelativeResize="0"/>
          <p:nvPr/>
        </p:nvPicPr>
        <p:blipFill rotWithShape="1">
          <a:blip r:embed="rId6">
            <a:alphaModFix/>
          </a:blip>
          <a:srcRect b="40978" l="0" r="0" t="0"/>
          <a:stretch/>
        </p:blipFill>
        <p:spPr>
          <a:xfrm>
            <a:off x="2156412" y="10203500"/>
            <a:ext cx="3427173" cy="747119"/>
          </a:xfrm>
          <a:prstGeom prst="rect">
            <a:avLst/>
          </a:prstGeom>
          <a:noFill/>
          <a:ln>
            <a:noFill/>
          </a:ln>
        </p:spPr>
      </p:pic>
      <p:pic>
        <p:nvPicPr>
          <p:cNvPr id="511" name="Google Shape;511;p58"/>
          <p:cNvPicPr preferRelativeResize="0"/>
          <p:nvPr/>
        </p:nvPicPr>
        <p:blipFill rotWithShape="1">
          <a:blip r:embed="rId6">
            <a:alphaModFix/>
          </a:blip>
          <a:srcRect b="1637" l="22519" r="20151" t="64949"/>
          <a:stretch/>
        </p:blipFill>
        <p:spPr>
          <a:xfrm>
            <a:off x="2707782" y="10950620"/>
            <a:ext cx="2324442" cy="500380"/>
          </a:xfrm>
          <a:prstGeom prst="rect">
            <a:avLst/>
          </a:prstGeom>
          <a:noFill/>
          <a:ln>
            <a:noFill/>
          </a:ln>
          <a:effectLst>
            <a:reflection blurRad="0" dir="5400000" dist="38100" endA="0" endPos="30000" fadeDir="5400012" kx="0" rotWithShape="0" algn="bl" stPos="0" sy="-100000" ky="0"/>
          </a:effectLst>
        </p:spPr>
      </p:pic>
      <p:pic>
        <p:nvPicPr>
          <p:cNvPr id="512" name="Google Shape;512;p58"/>
          <p:cNvPicPr preferRelativeResize="0"/>
          <p:nvPr/>
        </p:nvPicPr>
        <p:blipFill rotWithShape="1">
          <a:blip r:embed="rId6">
            <a:alphaModFix/>
          </a:blip>
          <a:srcRect b="1637" l="22519" r="20151" t="64949"/>
          <a:stretch/>
        </p:blipFill>
        <p:spPr>
          <a:xfrm>
            <a:off x="2707782" y="10950620"/>
            <a:ext cx="2324442" cy="500380"/>
          </a:xfrm>
          <a:prstGeom prst="rect">
            <a:avLst/>
          </a:prstGeom>
          <a:noFill/>
          <a:ln>
            <a:noFill/>
          </a:ln>
          <a:effectLst>
            <a:reflection blurRad="0" dir="5400000" dist="38100" endA="0" endPos="30000" fadeDir="5400012" kx="0" rotWithShape="0" algn="bl" stPos="0" sy="-100000" ky="0"/>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p76"/>
          <p:cNvSpPr/>
          <p:nvPr/>
        </p:nvSpPr>
        <p:spPr>
          <a:xfrm>
            <a:off x="789225" y="667025"/>
            <a:ext cx="6389100" cy="31158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913" name="Google Shape;913;p76"/>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914" name="Google Shape;914;p76"/>
          <p:cNvSpPr txBox="1"/>
          <p:nvPr>
            <p:ph idx="4294967295" type="title"/>
          </p:nvPr>
        </p:nvSpPr>
        <p:spPr>
          <a:xfrm>
            <a:off x="1047875" y="1569675"/>
            <a:ext cx="2000100" cy="595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On a scale of 1-5, how much support does your organization provide for UX research?</a:t>
            </a:r>
            <a:endParaRPr sz="1200">
              <a:solidFill>
                <a:schemeClr val="dk1"/>
              </a:solidFill>
            </a:endParaRPr>
          </a:p>
        </p:txBody>
      </p:sp>
      <p:sp>
        <p:nvSpPr>
          <p:cNvPr id="915" name="Google Shape;915;p76"/>
          <p:cNvSpPr txBox="1"/>
          <p:nvPr/>
        </p:nvSpPr>
        <p:spPr>
          <a:xfrm>
            <a:off x="1006925" y="2290975"/>
            <a:ext cx="2082000" cy="1049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50% of the companies said they fully support UX research. </a:t>
            </a:r>
            <a:endParaRPr sz="1000">
              <a:solidFill>
                <a:schemeClr val="dk1"/>
              </a:solidFill>
              <a:latin typeface="Lato"/>
              <a:ea typeface="Lato"/>
              <a:cs typeface="Lato"/>
              <a:sym typeface="Lato"/>
            </a:endParaRPr>
          </a:p>
        </p:txBody>
      </p:sp>
      <p:sp>
        <p:nvSpPr>
          <p:cNvPr id="916" name="Google Shape;916;p76"/>
          <p:cNvSpPr/>
          <p:nvPr/>
        </p:nvSpPr>
        <p:spPr>
          <a:xfrm>
            <a:off x="789225" y="4157250"/>
            <a:ext cx="6389100" cy="35760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917" name="Google Shape;917;p76"/>
          <p:cNvSpPr txBox="1"/>
          <p:nvPr>
            <p:ph idx="4294967295" type="title"/>
          </p:nvPr>
        </p:nvSpPr>
        <p:spPr>
          <a:xfrm>
            <a:off x="1053250" y="4969550"/>
            <a:ext cx="2000100" cy="11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200">
                <a:solidFill>
                  <a:schemeClr val="dk1"/>
                </a:solidFill>
              </a:rPr>
              <a:t>What types of UX professionals are employed at your organization? (Select all that apply)</a:t>
            </a:r>
            <a:endParaRPr sz="1200">
              <a:solidFill>
                <a:schemeClr val="dk1"/>
              </a:solidFill>
            </a:endParaRPr>
          </a:p>
        </p:txBody>
      </p:sp>
      <p:sp>
        <p:nvSpPr>
          <p:cNvPr id="918" name="Google Shape;918;p76"/>
          <p:cNvSpPr txBox="1"/>
          <p:nvPr/>
        </p:nvSpPr>
        <p:spPr>
          <a:xfrm>
            <a:off x="1047875" y="6201500"/>
            <a:ext cx="2000100" cy="1157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78% of the companies have UX researchers employed and 69% have UX/UI designers. 14% of the companies have UX architects employed as professionals.</a:t>
            </a:r>
            <a:endParaRPr sz="1000">
              <a:solidFill>
                <a:schemeClr val="dk1"/>
              </a:solidFill>
              <a:latin typeface="Lato"/>
              <a:ea typeface="Lato"/>
              <a:cs typeface="Lato"/>
              <a:sym typeface="Lato"/>
            </a:endParaRPr>
          </a:p>
        </p:txBody>
      </p:sp>
      <p:sp>
        <p:nvSpPr>
          <p:cNvPr id="919" name="Google Shape;919;p76"/>
          <p:cNvSpPr/>
          <p:nvPr/>
        </p:nvSpPr>
        <p:spPr>
          <a:xfrm>
            <a:off x="789225" y="8121175"/>
            <a:ext cx="6389100" cy="35760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920" name="Google Shape;920;p76"/>
          <p:cNvSpPr txBox="1"/>
          <p:nvPr>
            <p:ph idx="4294967295" type="title"/>
          </p:nvPr>
        </p:nvSpPr>
        <p:spPr>
          <a:xfrm>
            <a:off x="1047875" y="9052100"/>
            <a:ext cx="2000100" cy="786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How many UX professionals in total are currently employed in your organization?</a:t>
            </a:r>
            <a:endParaRPr sz="1200">
              <a:solidFill>
                <a:schemeClr val="dk1"/>
              </a:solidFill>
            </a:endParaRPr>
          </a:p>
        </p:txBody>
      </p:sp>
      <p:sp>
        <p:nvSpPr>
          <p:cNvPr id="921" name="Google Shape;921;p76"/>
          <p:cNvSpPr txBox="1"/>
          <p:nvPr/>
        </p:nvSpPr>
        <p:spPr>
          <a:xfrm>
            <a:off x="1047875" y="9844200"/>
            <a:ext cx="2000100" cy="1395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In 78% of the companies, UX researchers are part of the workforce, while 69% employ UX/UI designers. Additionally, 14% of the companies have professionals specializing in UX architecture.</a:t>
            </a:r>
            <a:endParaRPr sz="1000">
              <a:solidFill>
                <a:schemeClr val="dk1"/>
              </a:solidFill>
              <a:latin typeface="Lato"/>
              <a:ea typeface="Lato"/>
              <a:cs typeface="Lato"/>
              <a:sym typeface="Lato"/>
            </a:endParaRPr>
          </a:p>
        </p:txBody>
      </p:sp>
      <p:sp>
        <p:nvSpPr>
          <p:cNvPr id="922" name="Google Shape;922;p76"/>
          <p:cNvSpPr/>
          <p:nvPr/>
        </p:nvSpPr>
        <p:spPr>
          <a:xfrm rot="5400000">
            <a:off x="832825" y="6343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923" name="Google Shape;923;p76"/>
          <p:cNvSpPr txBox="1"/>
          <p:nvPr/>
        </p:nvSpPr>
        <p:spPr>
          <a:xfrm>
            <a:off x="1020475" y="78645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41</a:t>
            </a:r>
            <a:endParaRPr sz="3600">
              <a:solidFill>
                <a:srgbClr val="F3F3F3"/>
              </a:solidFill>
              <a:latin typeface="Lato Black"/>
              <a:ea typeface="Lato Black"/>
              <a:cs typeface="Lato Black"/>
              <a:sym typeface="Lato Black"/>
            </a:endParaRPr>
          </a:p>
        </p:txBody>
      </p:sp>
      <p:sp>
        <p:nvSpPr>
          <p:cNvPr id="924" name="Google Shape;924;p76"/>
          <p:cNvSpPr/>
          <p:nvPr/>
        </p:nvSpPr>
        <p:spPr>
          <a:xfrm rot="5400000">
            <a:off x="832825" y="357678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925" name="Google Shape;925;p76"/>
          <p:cNvSpPr txBox="1"/>
          <p:nvPr/>
        </p:nvSpPr>
        <p:spPr>
          <a:xfrm>
            <a:off x="1020475" y="429980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42</a:t>
            </a:r>
            <a:endParaRPr sz="3600">
              <a:solidFill>
                <a:srgbClr val="F3F3F3"/>
              </a:solidFill>
              <a:latin typeface="Lato Black"/>
              <a:ea typeface="Lato Black"/>
              <a:cs typeface="Lato Black"/>
              <a:sym typeface="Lato Black"/>
            </a:endParaRPr>
          </a:p>
        </p:txBody>
      </p:sp>
      <p:sp>
        <p:nvSpPr>
          <p:cNvPr id="926" name="Google Shape;926;p76"/>
          <p:cNvSpPr/>
          <p:nvPr/>
        </p:nvSpPr>
        <p:spPr>
          <a:xfrm rot="5400000">
            <a:off x="832825" y="7536463"/>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927" name="Google Shape;927;p76"/>
          <p:cNvSpPr txBox="1"/>
          <p:nvPr/>
        </p:nvSpPr>
        <p:spPr>
          <a:xfrm>
            <a:off x="1020475" y="8259475"/>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43</a:t>
            </a:r>
            <a:endParaRPr sz="3600">
              <a:solidFill>
                <a:srgbClr val="F3F3F3"/>
              </a:solidFill>
              <a:latin typeface="Lato Black"/>
              <a:ea typeface="Lato Black"/>
              <a:cs typeface="Lato Black"/>
              <a:sym typeface="Lato Black"/>
            </a:endParaRPr>
          </a:p>
        </p:txBody>
      </p:sp>
      <p:pic>
        <p:nvPicPr>
          <p:cNvPr id="928" name="Google Shape;928;p76" title="Chart"/>
          <p:cNvPicPr preferRelativeResize="0"/>
          <p:nvPr/>
        </p:nvPicPr>
        <p:blipFill>
          <a:blip r:embed="rId3">
            <a:alphaModFix/>
          </a:blip>
          <a:stretch>
            <a:fillRect/>
          </a:stretch>
        </p:blipFill>
        <p:spPr>
          <a:xfrm>
            <a:off x="3260875" y="810473"/>
            <a:ext cx="3705225" cy="2287841"/>
          </a:xfrm>
          <a:prstGeom prst="rect">
            <a:avLst/>
          </a:prstGeom>
          <a:noFill/>
          <a:ln>
            <a:noFill/>
          </a:ln>
        </p:spPr>
      </p:pic>
      <p:pic>
        <p:nvPicPr>
          <p:cNvPr id="929" name="Google Shape;929;p76" title="Chart"/>
          <p:cNvPicPr preferRelativeResize="0"/>
          <p:nvPr/>
        </p:nvPicPr>
        <p:blipFill>
          <a:blip r:embed="rId4">
            <a:alphaModFix/>
          </a:blip>
          <a:stretch>
            <a:fillRect/>
          </a:stretch>
        </p:blipFill>
        <p:spPr>
          <a:xfrm>
            <a:off x="3241325" y="4987013"/>
            <a:ext cx="3877175" cy="2391462"/>
          </a:xfrm>
          <a:prstGeom prst="rect">
            <a:avLst/>
          </a:prstGeom>
          <a:noFill/>
          <a:ln>
            <a:noFill/>
          </a:ln>
        </p:spPr>
      </p:pic>
      <p:pic>
        <p:nvPicPr>
          <p:cNvPr id="930" name="Google Shape;930;p76" title="Chart"/>
          <p:cNvPicPr preferRelativeResize="0"/>
          <p:nvPr/>
        </p:nvPicPr>
        <p:blipFill>
          <a:blip r:embed="rId5">
            <a:alphaModFix/>
          </a:blip>
          <a:stretch>
            <a:fillRect/>
          </a:stretch>
        </p:blipFill>
        <p:spPr>
          <a:xfrm>
            <a:off x="3224668" y="8716675"/>
            <a:ext cx="3893832" cy="2403400"/>
          </a:xfrm>
          <a:prstGeom prst="rect">
            <a:avLst/>
          </a:prstGeom>
          <a:noFill/>
          <a:ln>
            <a:noFill/>
          </a:ln>
        </p:spPr>
      </p:pic>
      <p:pic>
        <p:nvPicPr>
          <p:cNvPr id="931" name="Google Shape;931;p76"/>
          <p:cNvPicPr preferRelativeResize="0"/>
          <p:nvPr/>
        </p:nvPicPr>
        <p:blipFill rotWithShape="1">
          <a:blip r:embed="rId6">
            <a:alphaModFix/>
          </a:blip>
          <a:srcRect b="40978" l="0" r="0" t="0"/>
          <a:stretch/>
        </p:blipFill>
        <p:spPr>
          <a:xfrm>
            <a:off x="3317585" y="12281875"/>
            <a:ext cx="1104826" cy="24085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77"/>
          <p:cNvSpPr/>
          <p:nvPr/>
        </p:nvSpPr>
        <p:spPr>
          <a:xfrm>
            <a:off x="789225" y="667025"/>
            <a:ext cx="6389100" cy="31158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937" name="Google Shape;937;p77"/>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938" name="Google Shape;938;p77"/>
          <p:cNvSpPr txBox="1"/>
          <p:nvPr>
            <p:ph idx="4294967295" type="title"/>
          </p:nvPr>
        </p:nvSpPr>
        <p:spPr>
          <a:xfrm>
            <a:off x="1047875" y="1569675"/>
            <a:ext cx="2000100" cy="595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How many UX designers are employed in your organization? </a:t>
            </a:r>
            <a:endParaRPr sz="1200">
              <a:solidFill>
                <a:schemeClr val="dk1"/>
              </a:solidFill>
            </a:endParaRPr>
          </a:p>
        </p:txBody>
      </p:sp>
      <p:sp>
        <p:nvSpPr>
          <p:cNvPr id="939" name="Google Shape;939;p77"/>
          <p:cNvSpPr txBox="1"/>
          <p:nvPr/>
        </p:nvSpPr>
        <p:spPr>
          <a:xfrm>
            <a:off x="1006925" y="2214775"/>
            <a:ext cx="2082000" cy="1049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The majority of companies have 4-7 (23%) and 11-15 (23%) UX designers on their teams, while only 16% have 16 or more UX designers.</a:t>
            </a:r>
            <a:endParaRPr sz="1000">
              <a:solidFill>
                <a:schemeClr val="dk1"/>
              </a:solidFill>
              <a:latin typeface="Lato"/>
              <a:ea typeface="Lato"/>
              <a:cs typeface="Lato"/>
              <a:sym typeface="Lato"/>
            </a:endParaRPr>
          </a:p>
        </p:txBody>
      </p:sp>
      <p:sp>
        <p:nvSpPr>
          <p:cNvPr id="940" name="Google Shape;940;p77"/>
          <p:cNvSpPr/>
          <p:nvPr/>
        </p:nvSpPr>
        <p:spPr>
          <a:xfrm>
            <a:off x="789225" y="4157250"/>
            <a:ext cx="6389100" cy="32580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941" name="Google Shape;941;p77"/>
          <p:cNvSpPr txBox="1"/>
          <p:nvPr>
            <p:ph idx="4294967295" type="title"/>
          </p:nvPr>
        </p:nvSpPr>
        <p:spPr>
          <a:xfrm>
            <a:off x="1053250" y="4969550"/>
            <a:ext cx="2000100" cy="11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200">
                <a:solidFill>
                  <a:schemeClr val="dk1"/>
                </a:solidFill>
              </a:rPr>
              <a:t>How many UX researchers  are employed in your organization? </a:t>
            </a:r>
            <a:endParaRPr sz="1200">
              <a:solidFill>
                <a:schemeClr val="dk1"/>
              </a:solidFill>
            </a:endParaRPr>
          </a:p>
        </p:txBody>
      </p:sp>
      <p:sp>
        <p:nvSpPr>
          <p:cNvPr id="942" name="Google Shape;942;p77"/>
          <p:cNvSpPr txBox="1"/>
          <p:nvPr/>
        </p:nvSpPr>
        <p:spPr>
          <a:xfrm>
            <a:off x="1053250" y="5998538"/>
            <a:ext cx="2000100" cy="1157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24% of companies have 4-7 UX researchers on staff, while only 16% have 16 or more UX researchers.</a:t>
            </a:r>
            <a:endParaRPr sz="1000">
              <a:solidFill>
                <a:schemeClr val="dk1"/>
              </a:solidFill>
              <a:latin typeface="Lato"/>
              <a:ea typeface="Lato"/>
              <a:cs typeface="Lato"/>
              <a:sym typeface="Lato"/>
            </a:endParaRPr>
          </a:p>
        </p:txBody>
      </p:sp>
      <p:sp>
        <p:nvSpPr>
          <p:cNvPr id="943" name="Google Shape;943;p77"/>
          <p:cNvSpPr/>
          <p:nvPr/>
        </p:nvSpPr>
        <p:spPr>
          <a:xfrm>
            <a:off x="789225" y="7816375"/>
            <a:ext cx="6389100" cy="33657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944" name="Google Shape;944;p77"/>
          <p:cNvSpPr txBox="1"/>
          <p:nvPr>
            <p:ph idx="4294967295" type="title"/>
          </p:nvPr>
        </p:nvSpPr>
        <p:spPr>
          <a:xfrm>
            <a:off x="1047875" y="8747300"/>
            <a:ext cx="2000100" cy="786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Does your organization have a dedicated budget for UX research?  </a:t>
            </a:r>
            <a:endParaRPr sz="1200">
              <a:solidFill>
                <a:schemeClr val="dk1"/>
              </a:solidFill>
            </a:endParaRPr>
          </a:p>
        </p:txBody>
      </p:sp>
      <p:sp>
        <p:nvSpPr>
          <p:cNvPr id="945" name="Google Shape;945;p77"/>
          <p:cNvSpPr txBox="1"/>
          <p:nvPr/>
        </p:nvSpPr>
        <p:spPr>
          <a:xfrm>
            <a:off x="1047875" y="9387000"/>
            <a:ext cx="2000100" cy="1395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A total of 81% of companies allocate a dedicated budget for UX research.</a:t>
            </a:r>
            <a:endParaRPr sz="1000">
              <a:solidFill>
                <a:schemeClr val="dk1"/>
              </a:solidFill>
              <a:latin typeface="Lato"/>
              <a:ea typeface="Lato"/>
              <a:cs typeface="Lato"/>
              <a:sym typeface="Lato"/>
            </a:endParaRPr>
          </a:p>
        </p:txBody>
      </p:sp>
      <p:sp>
        <p:nvSpPr>
          <p:cNvPr id="946" name="Google Shape;946;p77"/>
          <p:cNvSpPr/>
          <p:nvPr/>
        </p:nvSpPr>
        <p:spPr>
          <a:xfrm rot="5400000">
            <a:off x="832825" y="6343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947" name="Google Shape;947;p77"/>
          <p:cNvSpPr txBox="1"/>
          <p:nvPr/>
        </p:nvSpPr>
        <p:spPr>
          <a:xfrm>
            <a:off x="1020475" y="78645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44</a:t>
            </a:r>
            <a:endParaRPr sz="3600">
              <a:solidFill>
                <a:srgbClr val="F3F3F3"/>
              </a:solidFill>
              <a:latin typeface="Lato Black"/>
              <a:ea typeface="Lato Black"/>
              <a:cs typeface="Lato Black"/>
              <a:sym typeface="Lato Black"/>
            </a:endParaRPr>
          </a:p>
        </p:txBody>
      </p:sp>
      <p:sp>
        <p:nvSpPr>
          <p:cNvPr id="948" name="Google Shape;948;p77"/>
          <p:cNvSpPr/>
          <p:nvPr/>
        </p:nvSpPr>
        <p:spPr>
          <a:xfrm rot="5400000">
            <a:off x="832825" y="357678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949" name="Google Shape;949;p77"/>
          <p:cNvSpPr txBox="1"/>
          <p:nvPr/>
        </p:nvSpPr>
        <p:spPr>
          <a:xfrm>
            <a:off x="1020475" y="429980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45</a:t>
            </a:r>
            <a:endParaRPr sz="3600">
              <a:solidFill>
                <a:srgbClr val="F3F3F3"/>
              </a:solidFill>
              <a:latin typeface="Lato Black"/>
              <a:ea typeface="Lato Black"/>
              <a:cs typeface="Lato Black"/>
              <a:sym typeface="Lato Black"/>
            </a:endParaRPr>
          </a:p>
        </p:txBody>
      </p:sp>
      <p:sp>
        <p:nvSpPr>
          <p:cNvPr id="950" name="Google Shape;950;p77"/>
          <p:cNvSpPr/>
          <p:nvPr/>
        </p:nvSpPr>
        <p:spPr>
          <a:xfrm rot="5400000">
            <a:off x="832825" y="7231663"/>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951" name="Google Shape;951;p77"/>
          <p:cNvSpPr txBox="1"/>
          <p:nvPr/>
        </p:nvSpPr>
        <p:spPr>
          <a:xfrm>
            <a:off x="1020475" y="7954675"/>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46</a:t>
            </a:r>
            <a:endParaRPr sz="3600">
              <a:solidFill>
                <a:srgbClr val="F3F3F3"/>
              </a:solidFill>
              <a:latin typeface="Lato Black"/>
              <a:ea typeface="Lato Black"/>
              <a:cs typeface="Lato Black"/>
              <a:sym typeface="Lato Black"/>
            </a:endParaRPr>
          </a:p>
        </p:txBody>
      </p:sp>
      <p:pic>
        <p:nvPicPr>
          <p:cNvPr id="952" name="Google Shape;952;p77" title="Chart"/>
          <p:cNvPicPr preferRelativeResize="0"/>
          <p:nvPr/>
        </p:nvPicPr>
        <p:blipFill>
          <a:blip r:embed="rId3">
            <a:alphaModFix/>
          </a:blip>
          <a:stretch>
            <a:fillRect/>
          </a:stretch>
        </p:blipFill>
        <p:spPr>
          <a:xfrm>
            <a:off x="3120225" y="1171916"/>
            <a:ext cx="3998276" cy="2486535"/>
          </a:xfrm>
          <a:prstGeom prst="rect">
            <a:avLst/>
          </a:prstGeom>
          <a:noFill/>
          <a:ln>
            <a:noFill/>
          </a:ln>
        </p:spPr>
      </p:pic>
      <p:pic>
        <p:nvPicPr>
          <p:cNvPr id="953" name="Google Shape;953;p77" title="Chart"/>
          <p:cNvPicPr preferRelativeResize="0"/>
          <p:nvPr/>
        </p:nvPicPr>
        <p:blipFill>
          <a:blip r:embed="rId4">
            <a:alphaModFix/>
          </a:blip>
          <a:stretch>
            <a:fillRect/>
          </a:stretch>
        </p:blipFill>
        <p:spPr>
          <a:xfrm>
            <a:off x="3124165" y="4818800"/>
            <a:ext cx="3998284" cy="2477025"/>
          </a:xfrm>
          <a:prstGeom prst="rect">
            <a:avLst/>
          </a:prstGeom>
          <a:noFill/>
          <a:ln>
            <a:noFill/>
          </a:ln>
        </p:spPr>
      </p:pic>
      <p:pic>
        <p:nvPicPr>
          <p:cNvPr id="954" name="Google Shape;954;p77" title="Chart"/>
          <p:cNvPicPr preferRelativeResize="0"/>
          <p:nvPr/>
        </p:nvPicPr>
        <p:blipFill>
          <a:blip r:embed="rId5">
            <a:alphaModFix/>
          </a:blip>
          <a:stretch>
            <a:fillRect/>
          </a:stretch>
        </p:blipFill>
        <p:spPr>
          <a:xfrm>
            <a:off x="3282752" y="8367350"/>
            <a:ext cx="3650020" cy="2263750"/>
          </a:xfrm>
          <a:prstGeom prst="rect">
            <a:avLst/>
          </a:prstGeom>
          <a:noFill/>
          <a:ln>
            <a:noFill/>
          </a:ln>
        </p:spPr>
      </p:pic>
      <p:pic>
        <p:nvPicPr>
          <p:cNvPr id="955" name="Google Shape;955;p77"/>
          <p:cNvPicPr preferRelativeResize="0"/>
          <p:nvPr/>
        </p:nvPicPr>
        <p:blipFill rotWithShape="1">
          <a:blip r:embed="rId6">
            <a:alphaModFix/>
          </a:blip>
          <a:srcRect b="40978" l="0" r="0" t="0"/>
          <a:stretch/>
        </p:blipFill>
        <p:spPr>
          <a:xfrm>
            <a:off x="3317585" y="12281875"/>
            <a:ext cx="1104826" cy="24085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sp>
        <p:nvSpPr>
          <p:cNvPr id="960" name="Google Shape;960;p78"/>
          <p:cNvSpPr/>
          <p:nvPr/>
        </p:nvSpPr>
        <p:spPr>
          <a:xfrm>
            <a:off x="789225" y="667025"/>
            <a:ext cx="6389100" cy="31158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961" name="Google Shape;961;p78"/>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962" name="Google Shape;962;p78"/>
          <p:cNvSpPr txBox="1"/>
          <p:nvPr>
            <p:ph idx="4294967295" type="title"/>
          </p:nvPr>
        </p:nvSpPr>
        <p:spPr>
          <a:xfrm>
            <a:off x="1047875" y="1569675"/>
            <a:ext cx="2000100" cy="595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If yes, what is the approximate annual budget allocated to end user research?</a:t>
            </a:r>
            <a:endParaRPr sz="1200">
              <a:solidFill>
                <a:schemeClr val="dk1"/>
              </a:solidFill>
            </a:endParaRPr>
          </a:p>
        </p:txBody>
      </p:sp>
      <p:sp>
        <p:nvSpPr>
          <p:cNvPr id="963" name="Google Shape;963;p78"/>
          <p:cNvSpPr txBox="1"/>
          <p:nvPr/>
        </p:nvSpPr>
        <p:spPr>
          <a:xfrm>
            <a:off x="1006925" y="2290975"/>
            <a:ext cx="2082000" cy="1049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33% of companies have an annual budget of approximately $50,000-$100,000, while 30% allocate a budget in the range of $100,000-$500,000.</a:t>
            </a:r>
            <a:endParaRPr sz="1000">
              <a:solidFill>
                <a:schemeClr val="dk1"/>
              </a:solidFill>
              <a:latin typeface="Lato"/>
              <a:ea typeface="Lato"/>
              <a:cs typeface="Lato"/>
              <a:sym typeface="Lato"/>
            </a:endParaRPr>
          </a:p>
        </p:txBody>
      </p:sp>
      <p:sp>
        <p:nvSpPr>
          <p:cNvPr id="964" name="Google Shape;964;p78"/>
          <p:cNvSpPr/>
          <p:nvPr/>
        </p:nvSpPr>
        <p:spPr>
          <a:xfrm>
            <a:off x="789225" y="4157250"/>
            <a:ext cx="6389100" cy="33387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965" name="Google Shape;965;p78"/>
          <p:cNvSpPr txBox="1"/>
          <p:nvPr>
            <p:ph idx="4294967295" type="title"/>
          </p:nvPr>
        </p:nvSpPr>
        <p:spPr>
          <a:xfrm>
            <a:off x="1053250" y="4969550"/>
            <a:ext cx="2000100" cy="11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200">
                <a:solidFill>
                  <a:schemeClr val="dk1"/>
                </a:solidFill>
              </a:rPr>
              <a:t>If no, why doesn't your organization have a dedicated budget for end user research?  </a:t>
            </a:r>
            <a:endParaRPr sz="1200">
              <a:solidFill>
                <a:schemeClr val="dk1"/>
              </a:solidFill>
            </a:endParaRPr>
          </a:p>
        </p:txBody>
      </p:sp>
      <p:sp>
        <p:nvSpPr>
          <p:cNvPr id="966" name="Google Shape;966;p78"/>
          <p:cNvSpPr txBox="1"/>
          <p:nvPr/>
        </p:nvSpPr>
        <p:spPr>
          <a:xfrm>
            <a:off x="1053250" y="6128038"/>
            <a:ext cx="2000100" cy="1157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40% of companies reported not having a dedicated budget for end user research, primarily due to unclear benefits, while 28% consider it a lower priority.</a:t>
            </a:r>
            <a:endParaRPr sz="1000">
              <a:solidFill>
                <a:schemeClr val="dk1"/>
              </a:solidFill>
              <a:latin typeface="Lato"/>
              <a:ea typeface="Lato"/>
              <a:cs typeface="Lato"/>
              <a:sym typeface="Lato"/>
            </a:endParaRPr>
          </a:p>
        </p:txBody>
      </p:sp>
      <p:sp>
        <p:nvSpPr>
          <p:cNvPr id="967" name="Google Shape;967;p78"/>
          <p:cNvSpPr/>
          <p:nvPr/>
        </p:nvSpPr>
        <p:spPr>
          <a:xfrm>
            <a:off x="789225" y="7892575"/>
            <a:ext cx="6389100" cy="35760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968" name="Google Shape;968;p78"/>
          <p:cNvSpPr txBox="1"/>
          <p:nvPr>
            <p:ph idx="4294967295" type="title"/>
          </p:nvPr>
        </p:nvSpPr>
        <p:spPr>
          <a:xfrm>
            <a:off x="1047875" y="8823500"/>
            <a:ext cx="2000100" cy="786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Over the last year, approximately how fast has your organization´s UX Research expenditure been growing? </a:t>
            </a:r>
            <a:endParaRPr sz="1200">
              <a:solidFill>
                <a:schemeClr val="dk1"/>
              </a:solidFill>
            </a:endParaRPr>
          </a:p>
        </p:txBody>
      </p:sp>
      <p:sp>
        <p:nvSpPr>
          <p:cNvPr id="969" name="Google Shape;969;p78"/>
          <p:cNvSpPr txBox="1"/>
          <p:nvPr/>
        </p:nvSpPr>
        <p:spPr>
          <a:xfrm>
            <a:off x="1047875" y="9844200"/>
            <a:ext cx="2000100" cy="1395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42% of companies experienced a growth rate of 10-30% in their UX research expenditure, while 30% saw it increasing by more than 30%.</a:t>
            </a:r>
            <a:endParaRPr sz="1000">
              <a:solidFill>
                <a:schemeClr val="dk1"/>
              </a:solidFill>
              <a:latin typeface="Lato"/>
              <a:ea typeface="Lato"/>
              <a:cs typeface="Lato"/>
              <a:sym typeface="Lato"/>
            </a:endParaRPr>
          </a:p>
        </p:txBody>
      </p:sp>
      <p:sp>
        <p:nvSpPr>
          <p:cNvPr id="970" name="Google Shape;970;p78"/>
          <p:cNvSpPr/>
          <p:nvPr/>
        </p:nvSpPr>
        <p:spPr>
          <a:xfrm rot="5400000">
            <a:off x="832825" y="6343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971" name="Google Shape;971;p78"/>
          <p:cNvSpPr txBox="1"/>
          <p:nvPr/>
        </p:nvSpPr>
        <p:spPr>
          <a:xfrm>
            <a:off x="1020475" y="78645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47</a:t>
            </a:r>
            <a:endParaRPr sz="3600">
              <a:solidFill>
                <a:srgbClr val="F3F3F3"/>
              </a:solidFill>
              <a:latin typeface="Lato Black"/>
              <a:ea typeface="Lato Black"/>
              <a:cs typeface="Lato Black"/>
              <a:sym typeface="Lato Black"/>
            </a:endParaRPr>
          </a:p>
        </p:txBody>
      </p:sp>
      <p:sp>
        <p:nvSpPr>
          <p:cNvPr id="972" name="Google Shape;972;p78"/>
          <p:cNvSpPr/>
          <p:nvPr/>
        </p:nvSpPr>
        <p:spPr>
          <a:xfrm rot="5400000">
            <a:off x="832825" y="357678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973" name="Google Shape;973;p78"/>
          <p:cNvSpPr txBox="1"/>
          <p:nvPr/>
        </p:nvSpPr>
        <p:spPr>
          <a:xfrm>
            <a:off x="1020475" y="429980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48</a:t>
            </a:r>
            <a:endParaRPr sz="3600">
              <a:solidFill>
                <a:srgbClr val="F3F3F3"/>
              </a:solidFill>
              <a:latin typeface="Lato Black"/>
              <a:ea typeface="Lato Black"/>
              <a:cs typeface="Lato Black"/>
              <a:sym typeface="Lato Black"/>
            </a:endParaRPr>
          </a:p>
        </p:txBody>
      </p:sp>
      <p:sp>
        <p:nvSpPr>
          <p:cNvPr id="974" name="Google Shape;974;p78"/>
          <p:cNvSpPr/>
          <p:nvPr/>
        </p:nvSpPr>
        <p:spPr>
          <a:xfrm rot="5400000">
            <a:off x="832825" y="7307863"/>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975" name="Google Shape;975;p78"/>
          <p:cNvSpPr txBox="1"/>
          <p:nvPr/>
        </p:nvSpPr>
        <p:spPr>
          <a:xfrm>
            <a:off x="1020475" y="8030875"/>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49</a:t>
            </a:r>
            <a:endParaRPr sz="3600">
              <a:solidFill>
                <a:srgbClr val="F3F3F3"/>
              </a:solidFill>
              <a:latin typeface="Lato Black"/>
              <a:ea typeface="Lato Black"/>
              <a:cs typeface="Lato Black"/>
              <a:sym typeface="Lato Black"/>
            </a:endParaRPr>
          </a:p>
        </p:txBody>
      </p:sp>
      <p:pic>
        <p:nvPicPr>
          <p:cNvPr id="976" name="Google Shape;976;p78" title="Chart"/>
          <p:cNvPicPr preferRelativeResize="0"/>
          <p:nvPr/>
        </p:nvPicPr>
        <p:blipFill>
          <a:blip r:embed="rId3">
            <a:alphaModFix/>
          </a:blip>
          <a:stretch>
            <a:fillRect/>
          </a:stretch>
        </p:blipFill>
        <p:spPr>
          <a:xfrm>
            <a:off x="3165625" y="1005725"/>
            <a:ext cx="3952875" cy="2438400"/>
          </a:xfrm>
          <a:prstGeom prst="rect">
            <a:avLst/>
          </a:prstGeom>
          <a:noFill/>
          <a:ln>
            <a:noFill/>
          </a:ln>
        </p:spPr>
      </p:pic>
      <p:pic>
        <p:nvPicPr>
          <p:cNvPr id="977" name="Google Shape;977;p78" title="Chart"/>
          <p:cNvPicPr preferRelativeResize="0"/>
          <p:nvPr/>
        </p:nvPicPr>
        <p:blipFill>
          <a:blip r:embed="rId4">
            <a:alphaModFix/>
          </a:blip>
          <a:stretch>
            <a:fillRect/>
          </a:stretch>
        </p:blipFill>
        <p:spPr>
          <a:xfrm>
            <a:off x="3170614" y="4730147"/>
            <a:ext cx="3947886" cy="2438400"/>
          </a:xfrm>
          <a:prstGeom prst="rect">
            <a:avLst/>
          </a:prstGeom>
          <a:noFill/>
          <a:ln>
            <a:noFill/>
          </a:ln>
        </p:spPr>
      </p:pic>
      <p:pic>
        <p:nvPicPr>
          <p:cNvPr id="978" name="Google Shape;978;p78" title="Chart"/>
          <p:cNvPicPr preferRelativeResize="0"/>
          <p:nvPr/>
        </p:nvPicPr>
        <p:blipFill>
          <a:blip r:embed="rId5">
            <a:alphaModFix/>
          </a:blip>
          <a:stretch>
            <a:fillRect/>
          </a:stretch>
        </p:blipFill>
        <p:spPr>
          <a:xfrm>
            <a:off x="3260875" y="8465358"/>
            <a:ext cx="3781425" cy="2338717"/>
          </a:xfrm>
          <a:prstGeom prst="rect">
            <a:avLst/>
          </a:prstGeom>
          <a:noFill/>
          <a:ln>
            <a:noFill/>
          </a:ln>
        </p:spPr>
      </p:pic>
      <p:pic>
        <p:nvPicPr>
          <p:cNvPr id="979" name="Google Shape;979;p78"/>
          <p:cNvPicPr preferRelativeResize="0"/>
          <p:nvPr/>
        </p:nvPicPr>
        <p:blipFill rotWithShape="1">
          <a:blip r:embed="rId6">
            <a:alphaModFix/>
          </a:blip>
          <a:srcRect b="40978" l="0" r="0" t="0"/>
          <a:stretch/>
        </p:blipFill>
        <p:spPr>
          <a:xfrm>
            <a:off x="3317585" y="12281875"/>
            <a:ext cx="1104826" cy="24085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79"/>
          <p:cNvSpPr/>
          <p:nvPr/>
        </p:nvSpPr>
        <p:spPr>
          <a:xfrm>
            <a:off x="789225" y="667025"/>
            <a:ext cx="6389100" cy="32424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985" name="Google Shape;985;p79"/>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986" name="Google Shape;986;p79"/>
          <p:cNvSpPr txBox="1"/>
          <p:nvPr>
            <p:ph idx="4294967295" type="title"/>
          </p:nvPr>
        </p:nvSpPr>
        <p:spPr>
          <a:xfrm>
            <a:off x="1047875" y="1569675"/>
            <a:ext cx="2000100" cy="595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Over the next year, approximately how fast do you think your organization's UX Research expenditure will grow?</a:t>
            </a:r>
            <a:endParaRPr sz="1200">
              <a:solidFill>
                <a:schemeClr val="dk1"/>
              </a:solidFill>
            </a:endParaRPr>
          </a:p>
        </p:txBody>
      </p:sp>
      <p:sp>
        <p:nvSpPr>
          <p:cNvPr id="987" name="Google Shape;987;p79"/>
          <p:cNvSpPr txBox="1"/>
          <p:nvPr/>
        </p:nvSpPr>
        <p:spPr>
          <a:xfrm>
            <a:off x="1006925" y="2519575"/>
            <a:ext cx="2082000" cy="1049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42% of companies believe that their organization's UX research expenditure will grow by more than 30% in the next year, while 36% anticipate a growth rate of 10-30%.</a:t>
            </a:r>
            <a:endParaRPr sz="1000">
              <a:solidFill>
                <a:schemeClr val="dk1"/>
              </a:solidFill>
              <a:latin typeface="Lato"/>
              <a:ea typeface="Lato"/>
              <a:cs typeface="Lato"/>
              <a:sym typeface="Lato"/>
            </a:endParaRPr>
          </a:p>
        </p:txBody>
      </p:sp>
      <p:sp>
        <p:nvSpPr>
          <p:cNvPr id="988" name="Google Shape;988;p79"/>
          <p:cNvSpPr/>
          <p:nvPr/>
        </p:nvSpPr>
        <p:spPr>
          <a:xfrm>
            <a:off x="789225" y="4309650"/>
            <a:ext cx="6389100" cy="35760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989" name="Google Shape;989;p79"/>
          <p:cNvSpPr txBox="1"/>
          <p:nvPr>
            <p:ph idx="4294967295" type="title"/>
          </p:nvPr>
        </p:nvSpPr>
        <p:spPr>
          <a:xfrm>
            <a:off x="1053250" y="5121950"/>
            <a:ext cx="2000100" cy="11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200">
                <a:solidFill>
                  <a:schemeClr val="dk1"/>
                </a:solidFill>
              </a:rPr>
              <a:t>How has the number of UX research projects conducted by your organization increased over the last year? </a:t>
            </a:r>
            <a:endParaRPr sz="1200">
              <a:solidFill>
                <a:schemeClr val="dk1"/>
              </a:solidFill>
            </a:endParaRPr>
          </a:p>
        </p:txBody>
      </p:sp>
      <p:sp>
        <p:nvSpPr>
          <p:cNvPr id="990" name="Google Shape;990;p79"/>
          <p:cNvSpPr txBox="1"/>
          <p:nvPr/>
        </p:nvSpPr>
        <p:spPr>
          <a:xfrm>
            <a:off x="1053250" y="6178075"/>
            <a:ext cx="2000100" cy="1157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38% of companies report that the number of UX research projects conducted by their organization has increased by 10-30%, while 33% have seen an increase of greater than 30%.</a:t>
            </a:r>
            <a:endParaRPr sz="1000">
              <a:solidFill>
                <a:schemeClr val="dk1"/>
              </a:solidFill>
              <a:latin typeface="Lato"/>
              <a:ea typeface="Lato"/>
              <a:cs typeface="Lato"/>
              <a:sym typeface="Lato"/>
            </a:endParaRPr>
          </a:p>
        </p:txBody>
      </p:sp>
      <p:sp>
        <p:nvSpPr>
          <p:cNvPr id="991" name="Google Shape;991;p79"/>
          <p:cNvSpPr/>
          <p:nvPr/>
        </p:nvSpPr>
        <p:spPr>
          <a:xfrm>
            <a:off x="789225" y="8273575"/>
            <a:ext cx="6389100" cy="35760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992" name="Google Shape;992;p79"/>
          <p:cNvSpPr txBox="1"/>
          <p:nvPr>
            <p:ph idx="4294967295" type="title"/>
          </p:nvPr>
        </p:nvSpPr>
        <p:spPr>
          <a:xfrm>
            <a:off x="1047875" y="9204500"/>
            <a:ext cx="2000100" cy="786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What are the biggest challenges that your organization faces when conducting UX research? (Select all that apply) </a:t>
            </a:r>
            <a:endParaRPr sz="1200">
              <a:solidFill>
                <a:schemeClr val="dk1"/>
              </a:solidFill>
            </a:endParaRPr>
          </a:p>
        </p:txBody>
      </p:sp>
      <p:sp>
        <p:nvSpPr>
          <p:cNvPr id="993" name="Google Shape;993;p79"/>
          <p:cNvSpPr txBox="1"/>
          <p:nvPr/>
        </p:nvSpPr>
        <p:spPr>
          <a:xfrm>
            <a:off x="1047875" y="10149000"/>
            <a:ext cx="2000100" cy="1395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The primary challenges reported are the difficulty in recruiting participants (46%) and a lack of resources (44%).</a:t>
            </a:r>
            <a:endParaRPr sz="1000">
              <a:solidFill>
                <a:schemeClr val="dk1"/>
              </a:solidFill>
              <a:latin typeface="Lato"/>
              <a:ea typeface="Lato"/>
              <a:cs typeface="Lato"/>
              <a:sym typeface="Lato"/>
            </a:endParaRPr>
          </a:p>
        </p:txBody>
      </p:sp>
      <p:sp>
        <p:nvSpPr>
          <p:cNvPr id="994" name="Google Shape;994;p79"/>
          <p:cNvSpPr/>
          <p:nvPr/>
        </p:nvSpPr>
        <p:spPr>
          <a:xfrm rot="5400000">
            <a:off x="832825" y="6343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995" name="Google Shape;995;p79"/>
          <p:cNvSpPr txBox="1"/>
          <p:nvPr/>
        </p:nvSpPr>
        <p:spPr>
          <a:xfrm>
            <a:off x="1020475" y="78645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50</a:t>
            </a:r>
            <a:endParaRPr sz="3600">
              <a:solidFill>
                <a:srgbClr val="F3F3F3"/>
              </a:solidFill>
              <a:latin typeface="Lato Black"/>
              <a:ea typeface="Lato Black"/>
              <a:cs typeface="Lato Black"/>
              <a:sym typeface="Lato Black"/>
            </a:endParaRPr>
          </a:p>
        </p:txBody>
      </p:sp>
      <p:sp>
        <p:nvSpPr>
          <p:cNvPr id="996" name="Google Shape;996;p79"/>
          <p:cNvSpPr/>
          <p:nvPr/>
        </p:nvSpPr>
        <p:spPr>
          <a:xfrm rot="5400000">
            <a:off x="832825" y="372918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997" name="Google Shape;997;p79"/>
          <p:cNvSpPr txBox="1"/>
          <p:nvPr/>
        </p:nvSpPr>
        <p:spPr>
          <a:xfrm>
            <a:off x="1020475" y="445220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51</a:t>
            </a:r>
            <a:endParaRPr sz="3600">
              <a:solidFill>
                <a:srgbClr val="F3F3F3"/>
              </a:solidFill>
              <a:latin typeface="Lato Black"/>
              <a:ea typeface="Lato Black"/>
              <a:cs typeface="Lato Black"/>
              <a:sym typeface="Lato Black"/>
            </a:endParaRPr>
          </a:p>
        </p:txBody>
      </p:sp>
      <p:sp>
        <p:nvSpPr>
          <p:cNvPr id="998" name="Google Shape;998;p79"/>
          <p:cNvSpPr/>
          <p:nvPr/>
        </p:nvSpPr>
        <p:spPr>
          <a:xfrm rot="5400000">
            <a:off x="832825" y="7688863"/>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999" name="Google Shape;999;p79"/>
          <p:cNvSpPr txBox="1"/>
          <p:nvPr/>
        </p:nvSpPr>
        <p:spPr>
          <a:xfrm>
            <a:off x="1020475" y="8411875"/>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52</a:t>
            </a:r>
            <a:endParaRPr sz="3600">
              <a:solidFill>
                <a:srgbClr val="F3F3F3"/>
              </a:solidFill>
              <a:latin typeface="Lato Black"/>
              <a:ea typeface="Lato Black"/>
              <a:cs typeface="Lato Black"/>
              <a:sym typeface="Lato Black"/>
            </a:endParaRPr>
          </a:p>
        </p:txBody>
      </p:sp>
      <p:pic>
        <p:nvPicPr>
          <p:cNvPr id="1000" name="Google Shape;1000;p79" title="Chart"/>
          <p:cNvPicPr preferRelativeResize="0"/>
          <p:nvPr/>
        </p:nvPicPr>
        <p:blipFill>
          <a:blip r:embed="rId3">
            <a:alphaModFix/>
          </a:blip>
          <a:stretch>
            <a:fillRect/>
          </a:stretch>
        </p:blipFill>
        <p:spPr>
          <a:xfrm>
            <a:off x="3147925" y="1115276"/>
            <a:ext cx="3818175" cy="2353525"/>
          </a:xfrm>
          <a:prstGeom prst="rect">
            <a:avLst/>
          </a:prstGeom>
          <a:noFill/>
          <a:ln>
            <a:noFill/>
          </a:ln>
        </p:spPr>
      </p:pic>
      <p:pic>
        <p:nvPicPr>
          <p:cNvPr id="1001" name="Google Shape;1001;p79" title="Chart"/>
          <p:cNvPicPr preferRelativeResize="0"/>
          <p:nvPr/>
        </p:nvPicPr>
        <p:blipFill>
          <a:blip r:embed="rId4">
            <a:alphaModFix/>
          </a:blip>
          <a:stretch>
            <a:fillRect/>
          </a:stretch>
        </p:blipFill>
        <p:spPr>
          <a:xfrm>
            <a:off x="3260875" y="4958750"/>
            <a:ext cx="3705225" cy="2291294"/>
          </a:xfrm>
          <a:prstGeom prst="rect">
            <a:avLst/>
          </a:prstGeom>
          <a:noFill/>
          <a:ln>
            <a:noFill/>
          </a:ln>
        </p:spPr>
      </p:pic>
      <p:pic>
        <p:nvPicPr>
          <p:cNvPr id="1002" name="Google Shape;1002;p79" title="Chart"/>
          <p:cNvPicPr preferRelativeResize="0"/>
          <p:nvPr/>
        </p:nvPicPr>
        <p:blipFill>
          <a:blip r:embed="rId5">
            <a:alphaModFix/>
          </a:blip>
          <a:stretch>
            <a:fillRect/>
          </a:stretch>
        </p:blipFill>
        <p:spPr>
          <a:xfrm>
            <a:off x="3088925" y="8842696"/>
            <a:ext cx="3953375" cy="2437180"/>
          </a:xfrm>
          <a:prstGeom prst="rect">
            <a:avLst/>
          </a:prstGeom>
          <a:noFill/>
          <a:ln>
            <a:noFill/>
          </a:ln>
        </p:spPr>
      </p:pic>
      <p:pic>
        <p:nvPicPr>
          <p:cNvPr id="1003" name="Google Shape;1003;p79"/>
          <p:cNvPicPr preferRelativeResize="0"/>
          <p:nvPr/>
        </p:nvPicPr>
        <p:blipFill rotWithShape="1">
          <a:blip r:embed="rId6">
            <a:alphaModFix/>
          </a:blip>
          <a:srcRect b="40978" l="0" r="0" t="0"/>
          <a:stretch/>
        </p:blipFill>
        <p:spPr>
          <a:xfrm>
            <a:off x="3317585" y="12281875"/>
            <a:ext cx="1104826" cy="24085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sp>
        <p:nvSpPr>
          <p:cNvPr id="1008" name="Google Shape;1008;p80"/>
          <p:cNvSpPr/>
          <p:nvPr/>
        </p:nvSpPr>
        <p:spPr>
          <a:xfrm>
            <a:off x="789225" y="667025"/>
            <a:ext cx="6389100" cy="33135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1009" name="Google Shape;1009;p80"/>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010" name="Google Shape;1010;p80"/>
          <p:cNvSpPr txBox="1"/>
          <p:nvPr>
            <p:ph idx="4294967295" type="title"/>
          </p:nvPr>
        </p:nvSpPr>
        <p:spPr>
          <a:xfrm>
            <a:off x="1047875" y="1569675"/>
            <a:ext cx="2000100" cy="595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How satisfied are you with the current process for conducting and utilizing UX research in your organization?</a:t>
            </a:r>
            <a:endParaRPr sz="1200">
              <a:solidFill>
                <a:schemeClr val="dk1"/>
              </a:solidFill>
            </a:endParaRPr>
          </a:p>
          <a:p>
            <a:pPr indent="0" lvl="0" marL="0" rtl="0" algn="ctr">
              <a:spcBef>
                <a:spcPts val="0"/>
              </a:spcBef>
              <a:spcAft>
                <a:spcPts val="0"/>
              </a:spcAft>
              <a:buNone/>
            </a:pPr>
            <a:r>
              <a:t/>
            </a:r>
            <a:endParaRPr sz="1200">
              <a:solidFill>
                <a:schemeClr val="dk1"/>
              </a:solidFill>
            </a:endParaRPr>
          </a:p>
          <a:p>
            <a:pPr indent="0" lvl="0" marL="0" rtl="0" algn="ctr">
              <a:spcBef>
                <a:spcPts val="0"/>
              </a:spcBef>
              <a:spcAft>
                <a:spcPts val="0"/>
              </a:spcAft>
              <a:buNone/>
            </a:pPr>
            <a:r>
              <a:t/>
            </a:r>
            <a:endParaRPr sz="1200">
              <a:solidFill>
                <a:schemeClr val="dk1"/>
              </a:solidFill>
            </a:endParaRPr>
          </a:p>
        </p:txBody>
      </p:sp>
      <p:sp>
        <p:nvSpPr>
          <p:cNvPr id="1011" name="Google Shape;1011;p80"/>
          <p:cNvSpPr txBox="1"/>
          <p:nvPr/>
        </p:nvSpPr>
        <p:spPr>
          <a:xfrm>
            <a:off x="1006925" y="2595775"/>
            <a:ext cx="2082000" cy="1049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53% of companies are satisfied with the current process of conducting and utilizing UX research, with 17% being very satisfied. Only 3% of companies are very unsatisfied.</a:t>
            </a:r>
            <a:endParaRPr sz="1000">
              <a:solidFill>
                <a:schemeClr val="dk1"/>
              </a:solidFill>
              <a:latin typeface="Lato"/>
              <a:ea typeface="Lato"/>
              <a:cs typeface="Lato"/>
              <a:sym typeface="Lato"/>
            </a:endParaRPr>
          </a:p>
        </p:txBody>
      </p:sp>
      <p:sp>
        <p:nvSpPr>
          <p:cNvPr id="1012" name="Google Shape;1012;p80"/>
          <p:cNvSpPr/>
          <p:nvPr/>
        </p:nvSpPr>
        <p:spPr>
          <a:xfrm>
            <a:off x="789225" y="4309650"/>
            <a:ext cx="6389100" cy="35760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1013" name="Google Shape;1013;p80"/>
          <p:cNvSpPr txBox="1"/>
          <p:nvPr>
            <p:ph idx="4294967295" type="title"/>
          </p:nvPr>
        </p:nvSpPr>
        <p:spPr>
          <a:xfrm>
            <a:off x="1053250" y="5274350"/>
            <a:ext cx="2000100" cy="1157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How do you think your organization can improve the UX research process? </a:t>
            </a:r>
            <a:endParaRPr sz="1200">
              <a:solidFill>
                <a:schemeClr val="dk1"/>
              </a:solidFill>
            </a:endParaRPr>
          </a:p>
        </p:txBody>
      </p:sp>
      <p:sp>
        <p:nvSpPr>
          <p:cNvPr id="1014" name="Google Shape;1014;p80"/>
          <p:cNvSpPr txBox="1"/>
          <p:nvPr/>
        </p:nvSpPr>
        <p:spPr>
          <a:xfrm>
            <a:off x="1053250" y="5949475"/>
            <a:ext cx="2000100" cy="1157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56% of the companies think that increasing budget/resources can improve the UX research process and 47% of the companies say conducting research more frequently and improving participant recruitment methods can improve UX research process. </a:t>
            </a:r>
            <a:endParaRPr sz="1000">
              <a:solidFill>
                <a:schemeClr val="dk1"/>
              </a:solidFill>
              <a:latin typeface="Lato"/>
              <a:ea typeface="Lato"/>
              <a:cs typeface="Lato"/>
              <a:sym typeface="Lato"/>
            </a:endParaRPr>
          </a:p>
        </p:txBody>
      </p:sp>
      <p:sp>
        <p:nvSpPr>
          <p:cNvPr id="1015" name="Google Shape;1015;p80"/>
          <p:cNvSpPr/>
          <p:nvPr/>
        </p:nvSpPr>
        <p:spPr>
          <a:xfrm>
            <a:off x="789225" y="8197375"/>
            <a:ext cx="6389100" cy="39600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1016" name="Google Shape;1016;p80"/>
          <p:cNvSpPr txBox="1"/>
          <p:nvPr>
            <p:ph idx="4294967295" type="title"/>
          </p:nvPr>
        </p:nvSpPr>
        <p:spPr>
          <a:xfrm>
            <a:off x="1047875" y="9128300"/>
            <a:ext cx="2000100" cy="786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200">
                <a:solidFill>
                  <a:schemeClr val="dk1"/>
                </a:solidFill>
              </a:rPr>
              <a:t>How do you think your organization can improve the UX design process? </a:t>
            </a:r>
            <a:endParaRPr sz="1200">
              <a:solidFill>
                <a:schemeClr val="dk1"/>
              </a:solidFill>
            </a:endParaRPr>
          </a:p>
        </p:txBody>
      </p:sp>
      <p:sp>
        <p:nvSpPr>
          <p:cNvPr id="1017" name="Google Shape;1017;p80"/>
          <p:cNvSpPr txBox="1"/>
          <p:nvPr/>
        </p:nvSpPr>
        <p:spPr>
          <a:xfrm>
            <a:off x="1047875" y="9920400"/>
            <a:ext cx="2000100" cy="1395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55% of companies believe that the UX design process can be improved through increased budget and resources, while 52% think that formal training for UX designers can enhance the process. Additionally, 40% believe that integrating UX research as a core discipline of UX design can lead to improvement.</a:t>
            </a:r>
            <a:endParaRPr sz="1000">
              <a:solidFill>
                <a:schemeClr val="dk1"/>
              </a:solidFill>
              <a:latin typeface="Lato"/>
              <a:ea typeface="Lato"/>
              <a:cs typeface="Lato"/>
              <a:sym typeface="Lato"/>
            </a:endParaRPr>
          </a:p>
        </p:txBody>
      </p:sp>
      <p:sp>
        <p:nvSpPr>
          <p:cNvPr id="1018" name="Google Shape;1018;p80"/>
          <p:cNvSpPr/>
          <p:nvPr/>
        </p:nvSpPr>
        <p:spPr>
          <a:xfrm rot="5400000">
            <a:off x="832825" y="6343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1019" name="Google Shape;1019;p80"/>
          <p:cNvSpPr txBox="1"/>
          <p:nvPr/>
        </p:nvSpPr>
        <p:spPr>
          <a:xfrm>
            <a:off x="1020475" y="78645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53</a:t>
            </a:r>
            <a:endParaRPr sz="3600">
              <a:solidFill>
                <a:srgbClr val="F3F3F3"/>
              </a:solidFill>
              <a:latin typeface="Lato Black"/>
              <a:ea typeface="Lato Black"/>
              <a:cs typeface="Lato Black"/>
              <a:sym typeface="Lato Black"/>
            </a:endParaRPr>
          </a:p>
        </p:txBody>
      </p:sp>
      <p:sp>
        <p:nvSpPr>
          <p:cNvPr id="1020" name="Google Shape;1020;p80"/>
          <p:cNvSpPr/>
          <p:nvPr/>
        </p:nvSpPr>
        <p:spPr>
          <a:xfrm rot="5400000">
            <a:off x="832825" y="372918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1021" name="Google Shape;1021;p80"/>
          <p:cNvSpPr txBox="1"/>
          <p:nvPr/>
        </p:nvSpPr>
        <p:spPr>
          <a:xfrm>
            <a:off x="1020475" y="4452200"/>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54</a:t>
            </a:r>
            <a:endParaRPr sz="3600">
              <a:solidFill>
                <a:srgbClr val="F3F3F3"/>
              </a:solidFill>
              <a:latin typeface="Lato Black"/>
              <a:ea typeface="Lato Black"/>
              <a:cs typeface="Lato Black"/>
              <a:sym typeface="Lato Black"/>
            </a:endParaRPr>
          </a:p>
        </p:txBody>
      </p:sp>
      <p:sp>
        <p:nvSpPr>
          <p:cNvPr id="1022" name="Google Shape;1022;p80"/>
          <p:cNvSpPr/>
          <p:nvPr/>
        </p:nvSpPr>
        <p:spPr>
          <a:xfrm rot="5400000">
            <a:off x="832825" y="7612663"/>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1023" name="Google Shape;1023;p80"/>
          <p:cNvSpPr txBox="1"/>
          <p:nvPr/>
        </p:nvSpPr>
        <p:spPr>
          <a:xfrm>
            <a:off x="1020475" y="8335675"/>
            <a:ext cx="1031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55</a:t>
            </a:r>
            <a:endParaRPr sz="3600">
              <a:solidFill>
                <a:srgbClr val="F3F3F3"/>
              </a:solidFill>
              <a:latin typeface="Lato Black"/>
              <a:ea typeface="Lato Black"/>
              <a:cs typeface="Lato Black"/>
              <a:sym typeface="Lato Black"/>
            </a:endParaRPr>
          </a:p>
        </p:txBody>
      </p:sp>
      <p:pic>
        <p:nvPicPr>
          <p:cNvPr id="1024" name="Google Shape;1024;p80" title="Chart"/>
          <p:cNvPicPr preferRelativeResize="0"/>
          <p:nvPr/>
        </p:nvPicPr>
        <p:blipFill>
          <a:blip r:embed="rId3">
            <a:alphaModFix/>
          </a:blip>
          <a:stretch>
            <a:fillRect/>
          </a:stretch>
        </p:blipFill>
        <p:spPr>
          <a:xfrm>
            <a:off x="3260875" y="1081432"/>
            <a:ext cx="3705225" cy="2286992"/>
          </a:xfrm>
          <a:prstGeom prst="rect">
            <a:avLst/>
          </a:prstGeom>
          <a:noFill/>
          <a:ln>
            <a:noFill/>
          </a:ln>
        </p:spPr>
      </p:pic>
      <p:pic>
        <p:nvPicPr>
          <p:cNvPr id="1025" name="Google Shape;1025;p80" title="Chart"/>
          <p:cNvPicPr preferRelativeResize="0"/>
          <p:nvPr/>
        </p:nvPicPr>
        <p:blipFill>
          <a:blip r:embed="rId4">
            <a:alphaModFix/>
          </a:blip>
          <a:stretch>
            <a:fillRect/>
          </a:stretch>
        </p:blipFill>
        <p:spPr>
          <a:xfrm>
            <a:off x="3088925" y="5082266"/>
            <a:ext cx="4029574" cy="2479734"/>
          </a:xfrm>
          <a:prstGeom prst="rect">
            <a:avLst/>
          </a:prstGeom>
          <a:noFill/>
          <a:ln>
            <a:noFill/>
          </a:ln>
        </p:spPr>
      </p:pic>
      <p:pic>
        <p:nvPicPr>
          <p:cNvPr id="1026" name="Google Shape;1026;p80" title="Chart"/>
          <p:cNvPicPr preferRelativeResize="0"/>
          <p:nvPr/>
        </p:nvPicPr>
        <p:blipFill>
          <a:blip r:embed="rId5">
            <a:alphaModFix/>
          </a:blip>
          <a:stretch>
            <a:fillRect/>
          </a:stretch>
        </p:blipFill>
        <p:spPr>
          <a:xfrm>
            <a:off x="3260875" y="9128300"/>
            <a:ext cx="3705225" cy="2289967"/>
          </a:xfrm>
          <a:prstGeom prst="rect">
            <a:avLst/>
          </a:prstGeom>
          <a:noFill/>
          <a:ln>
            <a:noFill/>
          </a:ln>
        </p:spPr>
      </p:pic>
      <p:pic>
        <p:nvPicPr>
          <p:cNvPr id="1027" name="Google Shape;1027;p80"/>
          <p:cNvPicPr preferRelativeResize="0"/>
          <p:nvPr/>
        </p:nvPicPr>
        <p:blipFill rotWithShape="1">
          <a:blip r:embed="rId6">
            <a:alphaModFix/>
          </a:blip>
          <a:srcRect b="40978" l="0" r="0" t="0"/>
          <a:stretch/>
        </p:blipFill>
        <p:spPr>
          <a:xfrm>
            <a:off x="3317585" y="12281875"/>
            <a:ext cx="1104826" cy="24085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81"/>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033" name="Google Shape;1033;p81"/>
          <p:cNvSpPr/>
          <p:nvPr/>
        </p:nvSpPr>
        <p:spPr>
          <a:xfrm rot="5400000">
            <a:off x="2936600" y="-2265239"/>
            <a:ext cx="1092600" cy="69663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1034" name="Google Shape;1034;p81"/>
          <p:cNvSpPr txBox="1"/>
          <p:nvPr>
            <p:ph idx="4294967295" type="title"/>
          </p:nvPr>
        </p:nvSpPr>
        <p:spPr>
          <a:xfrm>
            <a:off x="789225" y="859253"/>
            <a:ext cx="4308600" cy="717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4500">
                <a:solidFill>
                  <a:schemeClr val="lt1"/>
                </a:solidFill>
              </a:rPr>
              <a:t>Main Takeaways</a:t>
            </a:r>
            <a:endParaRPr sz="4500">
              <a:solidFill>
                <a:schemeClr val="lt1"/>
              </a:solidFill>
            </a:endParaRPr>
          </a:p>
        </p:txBody>
      </p:sp>
      <p:sp>
        <p:nvSpPr>
          <p:cNvPr id="1035" name="Google Shape;1035;p81"/>
          <p:cNvSpPr txBox="1"/>
          <p:nvPr/>
        </p:nvSpPr>
        <p:spPr>
          <a:xfrm>
            <a:off x="738200" y="2248525"/>
            <a:ext cx="6228000" cy="6222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latin typeface="Lato"/>
                <a:ea typeface="Lato"/>
                <a:cs typeface="Lato"/>
                <a:sym typeface="Lato"/>
              </a:rPr>
              <a:t>In summary, the analysis of UX research within large companies reveals several significant trends and practices. One key finding is the prominent role of product managers as primary stakeholders in UX research across many organizations. UX practitioners are typically organized within a central team, although there is variation with some companies embedding them in all departments.</a:t>
            </a:r>
            <a:br>
              <a:rPr lang="en" sz="1000">
                <a:latin typeface="Lato"/>
                <a:ea typeface="Lato"/>
                <a:cs typeface="Lato"/>
                <a:sym typeface="Lato"/>
              </a:rPr>
            </a:br>
            <a:endParaRPr sz="1000">
              <a:latin typeface="Lato"/>
              <a:ea typeface="Lato"/>
              <a:cs typeface="Lato"/>
              <a:sym typeface="Lato"/>
            </a:endParaRPr>
          </a:p>
          <a:p>
            <a:pPr indent="0" lvl="0" marL="0" rtl="0" algn="just">
              <a:lnSpc>
                <a:spcPct val="115000"/>
              </a:lnSpc>
              <a:spcBef>
                <a:spcPts val="0"/>
              </a:spcBef>
              <a:spcAft>
                <a:spcPts val="0"/>
              </a:spcAft>
              <a:buNone/>
            </a:pPr>
            <a:r>
              <a:rPr lang="en" sz="1000">
                <a:latin typeface="Lato"/>
                <a:ea typeface="Lato"/>
                <a:cs typeface="Lato"/>
                <a:sym typeface="Lato"/>
              </a:rPr>
              <a:t>The primary purpose of UX research insights in these organizations is to enhance user experience and improve product functionality, with a strong emphasis on addressing user needs and aligning with business goals. Stakeholders, including non-UX teams, actively participate in the research process to ensure its alignment with broader business objectives. Notably, Product and Marketing teams are major contributors to launching UX insight studies.</a:t>
            </a:r>
            <a:br>
              <a:rPr lang="en" sz="1000">
                <a:latin typeface="Lato"/>
                <a:ea typeface="Lato"/>
                <a:cs typeface="Lato"/>
                <a:sym typeface="Lato"/>
              </a:rPr>
            </a:br>
            <a:endParaRPr sz="1000">
              <a:latin typeface="Lato"/>
              <a:ea typeface="Lato"/>
              <a:cs typeface="Lato"/>
              <a:sym typeface="Lato"/>
            </a:endParaRPr>
          </a:p>
          <a:p>
            <a:pPr indent="0" lvl="0" marL="0" rtl="0" algn="just">
              <a:lnSpc>
                <a:spcPct val="115000"/>
              </a:lnSpc>
              <a:spcBef>
                <a:spcPts val="0"/>
              </a:spcBef>
              <a:spcAft>
                <a:spcPts val="0"/>
              </a:spcAft>
              <a:buNone/>
            </a:pPr>
            <a:r>
              <a:rPr lang="en" sz="1000">
                <a:latin typeface="Lato"/>
                <a:ea typeface="Lato"/>
                <a:cs typeface="Lato"/>
                <a:sym typeface="Lato"/>
              </a:rPr>
              <a:t>UX research insights find extensive application in marketing strategies, particularly for creating user personas and customer journey maps. When it comes to involving users, organizations commonly engage them during the prototype testing phase, although fewer include users in the idea generation phase. Internal databases serve as a primary source for recruiting users.</a:t>
            </a:r>
            <a:br>
              <a:rPr lang="en" sz="1000">
                <a:latin typeface="Lato"/>
                <a:ea typeface="Lato"/>
                <a:cs typeface="Lato"/>
                <a:sym typeface="Lato"/>
              </a:rPr>
            </a:br>
            <a:endParaRPr sz="1000">
              <a:latin typeface="Lato"/>
              <a:ea typeface="Lato"/>
              <a:cs typeface="Lato"/>
              <a:sym typeface="Lato"/>
            </a:endParaRPr>
          </a:p>
          <a:p>
            <a:pPr indent="0" lvl="0" marL="0" rtl="0" algn="just">
              <a:lnSpc>
                <a:spcPct val="115000"/>
              </a:lnSpc>
              <a:spcBef>
                <a:spcPts val="0"/>
              </a:spcBef>
              <a:spcAft>
                <a:spcPts val="0"/>
              </a:spcAft>
              <a:buNone/>
            </a:pPr>
            <a:r>
              <a:rPr lang="en" sz="1000">
                <a:latin typeface="Lato"/>
                <a:ea typeface="Lato"/>
                <a:cs typeface="Lato"/>
                <a:sym typeface="Lato"/>
              </a:rPr>
              <a:t>Success in UX research is measured by its impact on changes in user satisfaction, faster development processes, and improved conversion rates. The most prevalent UX research methods include surveys and usability testing, with popular platforms such as Usertesting, </a:t>
            </a:r>
            <a:r>
              <a:rPr lang="en" sz="1000" u="sng">
                <a:solidFill>
                  <a:schemeClr val="hlink"/>
                </a:solidFill>
                <a:latin typeface="Lato"/>
                <a:ea typeface="Lato"/>
                <a:cs typeface="Lato"/>
                <a:sym typeface="Lato"/>
                <a:hlinkClick r:id="rId3"/>
              </a:rPr>
              <a:t>Userlytics</a:t>
            </a:r>
            <a:r>
              <a:rPr lang="en" sz="1000">
                <a:latin typeface="Lato"/>
                <a:ea typeface="Lato"/>
                <a:cs typeface="Lato"/>
                <a:sym typeface="Lato"/>
              </a:rPr>
              <a:t>, and Qualtrics.</a:t>
            </a:r>
            <a:br>
              <a:rPr lang="en" sz="1000">
                <a:latin typeface="Lato"/>
                <a:ea typeface="Lato"/>
                <a:cs typeface="Lato"/>
                <a:sym typeface="Lato"/>
              </a:rPr>
            </a:br>
            <a:endParaRPr sz="1000">
              <a:latin typeface="Lato"/>
              <a:ea typeface="Lato"/>
              <a:cs typeface="Lato"/>
              <a:sym typeface="Lato"/>
            </a:endParaRPr>
          </a:p>
          <a:p>
            <a:pPr indent="0" lvl="0" marL="0" rtl="0" algn="just">
              <a:lnSpc>
                <a:spcPct val="115000"/>
              </a:lnSpc>
              <a:spcBef>
                <a:spcPts val="0"/>
              </a:spcBef>
              <a:spcAft>
                <a:spcPts val="0"/>
              </a:spcAft>
              <a:buNone/>
            </a:pPr>
            <a:r>
              <a:rPr lang="en" sz="1000">
                <a:latin typeface="Lato"/>
                <a:ea typeface="Lato"/>
                <a:cs typeface="Lato"/>
                <a:sym typeface="Lato"/>
              </a:rPr>
              <a:t>In terms of team size and budget allocation, most companies maintain teams of around 11-15 employees in UX research, with annual budgets typically falling in the range of $50,000-$100,000. However, it's worth noting that some organizations do not allocate a separate budget for UX research, often citing unclear benefits as the reason.</a:t>
            </a:r>
            <a:br>
              <a:rPr lang="en" sz="1000">
                <a:latin typeface="Lato"/>
                <a:ea typeface="Lato"/>
                <a:cs typeface="Lato"/>
                <a:sym typeface="Lato"/>
              </a:rPr>
            </a:br>
            <a:endParaRPr sz="1000">
              <a:latin typeface="Lato"/>
              <a:ea typeface="Lato"/>
              <a:cs typeface="Lato"/>
              <a:sym typeface="Lato"/>
            </a:endParaRPr>
          </a:p>
          <a:p>
            <a:pPr indent="0" lvl="0" marL="0" rtl="0" algn="just">
              <a:lnSpc>
                <a:spcPct val="115000"/>
              </a:lnSpc>
              <a:spcBef>
                <a:spcPts val="0"/>
              </a:spcBef>
              <a:spcAft>
                <a:spcPts val="0"/>
              </a:spcAft>
              <a:buNone/>
            </a:pPr>
            <a:r>
              <a:rPr lang="en" sz="1000">
                <a:latin typeface="Lato"/>
                <a:ea typeface="Lato"/>
                <a:cs typeface="Lato"/>
                <a:sym typeface="Lato"/>
              </a:rPr>
              <a:t>Despite challenges such as difficulty in recruiting participants, resource limitations, and budget constraints, organizations express confidence in their ability to improve their UX research and design methods. They see increased budget/resources and formal training for UX designers as key strategies for enhancing their UX initiatives.</a:t>
            </a:r>
            <a:br>
              <a:rPr lang="en" sz="1000">
                <a:latin typeface="Lato"/>
                <a:ea typeface="Lato"/>
                <a:cs typeface="Lato"/>
                <a:sym typeface="Lato"/>
              </a:rPr>
            </a:br>
            <a:endParaRPr sz="1000">
              <a:latin typeface="Lato"/>
              <a:ea typeface="Lato"/>
              <a:cs typeface="Lato"/>
              <a:sym typeface="Lato"/>
            </a:endParaRPr>
          </a:p>
          <a:p>
            <a:pPr indent="0" lvl="0" marL="0" rtl="0" algn="just">
              <a:lnSpc>
                <a:spcPct val="115000"/>
              </a:lnSpc>
              <a:spcBef>
                <a:spcPts val="0"/>
              </a:spcBef>
              <a:spcAft>
                <a:spcPts val="0"/>
              </a:spcAft>
              <a:buNone/>
            </a:pPr>
            <a:r>
              <a:rPr lang="en" sz="1000">
                <a:latin typeface="Lato"/>
                <a:ea typeface="Lato"/>
                <a:cs typeface="Lato"/>
                <a:sym typeface="Lato"/>
              </a:rPr>
              <a:t>Overall, large companies are increasingly recognizing the significance of UX research in driving user experiences and achieving business success. They are actively investing in education, training, and resources to support UX initiatives, and they anticipate continued growth in the field. These findings reflect the evolving importance of UX research in today's competitive business landscape.</a:t>
            </a:r>
            <a:endParaRPr sz="1000">
              <a:latin typeface="Lato"/>
              <a:ea typeface="Lato"/>
              <a:cs typeface="Lato"/>
              <a:sym typeface="Lato"/>
            </a:endParaRPr>
          </a:p>
          <a:p>
            <a:pPr indent="0" lvl="0" marL="0" rtl="0" algn="just">
              <a:lnSpc>
                <a:spcPct val="115000"/>
              </a:lnSpc>
              <a:spcBef>
                <a:spcPts val="0"/>
              </a:spcBef>
              <a:spcAft>
                <a:spcPts val="0"/>
              </a:spcAft>
              <a:buNone/>
            </a:pPr>
            <a:r>
              <a:t/>
            </a:r>
            <a:endParaRPr sz="1000">
              <a:latin typeface="Lato"/>
              <a:ea typeface="Lato"/>
              <a:cs typeface="Lato"/>
              <a:sym typeface="Lato"/>
            </a:endParaRPr>
          </a:p>
          <a:p>
            <a:pPr indent="0" lvl="0" marL="0" rtl="0" algn="just">
              <a:lnSpc>
                <a:spcPct val="115000"/>
              </a:lnSpc>
              <a:spcBef>
                <a:spcPts val="0"/>
              </a:spcBef>
              <a:spcAft>
                <a:spcPts val="0"/>
              </a:spcAft>
              <a:buNone/>
            </a:pPr>
            <a:r>
              <a:t/>
            </a:r>
            <a:endParaRPr sz="1000">
              <a:latin typeface="Lato"/>
              <a:ea typeface="Lato"/>
              <a:cs typeface="Lato"/>
              <a:sym typeface="Lato"/>
            </a:endParaRPr>
          </a:p>
        </p:txBody>
      </p:sp>
      <p:pic>
        <p:nvPicPr>
          <p:cNvPr id="1036" name="Google Shape;1036;p81"/>
          <p:cNvPicPr preferRelativeResize="0"/>
          <p:nvPr/>
        </p:nvPicPr>
        <p:blipFill rotWithShape="1">
          <a:blip r:embed="rId4">
            <a:alphaModFix/>
          </a:blip>
          <a:srcRect b="40978" l="0" r="0" t="0"/>
          <a:stretch/>
        </p:blipFill>
        <p:spPr>
          <a:xfrm>
            <a:off x="3317585" y="12281875"/>
            <a:ext cx="1104826" cy="24085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59"/>
          <p:cNvSpPr txBox="1"/>
          <p:nvPr>
            <p:ph idx="12" type="sldNum"/>
          </p:nvPr>
        </p:nvSpPr>
        <p:spPr>
          <a:xfrm>
            <a:off x="7178447" y="11821978"/>
            <a:ext cx="464400" cy="9795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518" name="Google Shape;518;p59"/>
          <p:cNvSpPr txBox="1"/>
          <p:nvPr/>
        </p:nvSpPr>
        <p:spPr>
          <a:xfrm>
            <a:off x="773900" y="2934322"/>
            <a:ext cx="6192300" cy="2516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latin typeface="Lato"/>
                <a:ea typeface="Lato"/>
                <a:cs typeface="Lato"/>
                <a:sym typeface="Lato"/>
              </a:rPr>
              <a:t>Sarah, a UX Researcher at In.Novi in Palo Alto, has witnessed the company's remarkable growth. Starting with only 2 founders, In.Novi quickly expanded to hundreds of employees after a $290M Series A funding, eight years ago. Following a couple of additional funding rounds, their valuation has placed them among the top contenders to become the latest standout success story in Silicon Valley. In.Novi currently has a workforce of over one thousand employees.</a:t>
            </a:r>
            <a:endParaRPr sz="1000">
              <a:latin typeface="Lato"/>
              <a:ea typeface="Lato"/>
              <a:cs typeface="Lato"/>
              <a:sym typeface="Lato"/>
            </a:endParaRPr>
          </a:p>
          <a:p>
            <a:pPr indent="0" lvl="0" marL="0" rtl="0" algn="just">
              <a:lnSpc>
                <a:spcPct val="115000"/>
              </a:lnSpc>
              <a:spcBef>
                <a:spcPts val="0"/>
              </a:spcBef>
              <a:spcAft>
                <a:spcPts val="0"/>
              </a:spcAft>
              <a:buNone/>
            </a:pPr>
            <a:r>
              <a:t/>
            </a:r>
            <a:endParaRPr sz="1000">
              <a:latin typeface="Lato"/>
              <a:ea typeface="Lato"/>
              <a:cs typeface="Lato"/>
              <a:sym typeface="Lato"/>
            </a:endParaRPr>
          </a:p>
          <a:p>
            <a:pPr indent="0" lvl="0" marL="0" rtl="0" algn="just">
              <a:lnSpc>
                <a:spcPct val="115000"/>
              </a:lnSpc>
              <a:spcBef>
                <a:spcPts val="0"/>
              </a:spcBef>
              <a:spcAft>
                <a:spcPts val="0"/>
              </a:spcAft>
              <a:buNone/>
            </a:pPr>
            <a:r>
              <a:rPr lang="en" sz="1000">
                <a:latin typeface="Lato"/>
                <a:ea typeface="Lato"/>
                <a:cs typeface="Lato"/>
                <a:sym typeface="Lato"/>
              </a:rPr>
              <a:t>Despite In.Novi's talent and investment in innovation, Sarah faces a persistent challenge as a UX Researcher: aligning departments on implementing research findings effectively across product, marketing, sales, and technology.</a:t>
            </a:r>
            <a:endParaRPr sz="1000">
              <a:latin typeface="Lato"/>
              <a:ea typeface="Lato"/>
              <a:cs typeface="Lato"/>
              <a:sym typeface="Lato"/>
            </a:endParaRPr>
          </a:p>
          <a:p>
            <a:pPr indent="0" lvl="0" marL="0" rtl="0" algn="just">
              <a:lnSpc>
                <a:spcPct val="115000"/>
              </a:lnSpc>
              <a:spcBef>
                <a:spcPts val="0"/>
              </a:spcBef>
              <a:spcAft>
                <a:spcPts val="0"/>
              </a:spcAft>
              <a:buNone/>
            </a:pPr>
            <a:r>
              <a:t/>
            </a:r>
            <a:endParaRPr sz="1000">
              <a:latin typeface="Lato"/>
              <a:ea typeface="Lato"/>
              <a:cs typeface="Lato"/>
              <a:sym typeface="Lato"/>
            </a:endParaRPr>
          </a:p>
          <a:p>
            <a:pPr indent="0" lvl="0" marL="0" rtl="0" algn="just">
              <a:lnSpc>
                <a:spcPct val="115000"/>
              </a:lnSpc>
              <a:spcBef>
                <a:spcPts val="0"/>
              </a:spcBef>
              <a:spcAft>
                <a:spcPts val="0"/>
              </a:spcAft>
              <a:buNone/>
            </a:pPr>
            <a:r>
              <a:rPr lang="en" sz="1000">
                <a:latin typeface="Lato"/>
                <a:ea typeface="Lato"/>
                <a:cs typeface="Lato"/>
                <a:sym typeface="Lato"/>
              </a:rPr>
              <a:t>After a morning filled with intense discussions with various leaders, Sarah is rethinking her strategy for getting departments on board with her research insights. Her most recent debate was with the Chief Marketing Officer:</a:t>
            </a:r>
            <a:endParaRPr sz="1000">
              <a:solidFill>
                <a:schemeClr val="dk1"/>
              </a:solidFill>
              <a:latin typeface="Lato Light"/>
              <a:ea typeface="Lato Light"/>
              <a:cs typeface="Lato Light"/>
              <a:sym typeface="Lato Light"/>
            </a:endParaRPr>
          </a:p>
        </p:txBody>
      </p:sp>
      <p:sp>
        <p:nvSpPr>
          <p:cNvPr id="519" name="Google Shape;519;p59"/>
          <p:cNvSpPr/>
          <p:nvPr/>
        </p:nvSpPr>
        <p:spPr>
          <a:xfrm>
            <a:off x="1711200" y="6844402"/>
            <a:ext cx="5123100" cy="7308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520" name="Google Shape;520;p59"/>
          <p:cNvSpPr/>
          <p:nvPr/>
        </p:nvSpPr>
        <p:spPr>
          <a:xfrm>
            <a:off x="738200" y="6021304"/>
            <a:ext cx="5123100" cy="7308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521" name="Google Shape;521;p59"/>
          <p:cNvSpPr/>
          <p:nvPr/>
        </p:nvSpPr>
        <p:spPr>
          <a:xfrm>
            <a:off x="1711200" y="8495685"/>
            <a:ext cx="5123100" cy="8334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522" name="Google Shape;522;p59"/>
          <p:cNvSpPr/>
          <p:nvPr/>
        </p:nvSpPr>
        <p:spPr>
          <a:xfrm>
            <a:off x="738200" y="7663623"/>
            <a:ext cx="5123100" cy="7308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523" name="Google Shape;523;p59"/>
          <p:cNvSpPr txBox="1"/>
          <p:nvPr/>
        </p:nvSpPr>
        <p:spPr>
          <a:xfrm>
            <a:off x="773900" y="5700825"/>
            <a:ext cx="714300" cy="3204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None/>
            </a:pPr>
            <a:r>
              <a:rPr lang="en" sz="1000">
                <a:latin typeface="Lato Black"/>
                <a:ea typeface="Lato Black"/>
                <a:cs typeface="Lato Black"/>
                <a:sym typeface="Lato Black"/>
              </a:rPr>
              <a:t>Sarah</a:t>
            </a:r>
            <a:endParaRPr sz="1000">
              <a:latin typeface="Lato Black"/>
              <a:ea typeface="Lato Black"/>
              <a:cs typeface="Lato Black"/>
              <a:sym typeface="Lato Black"/>
            </a:endParaRPr>
          </a:p>
        </p:txBody>
      </p:sp>
      <p:sp>
        <p:nvSpPr>
          <p:cNvPr id="524" name="Google Shape;524;p59"/>
          <p:cNvSpPr txBox="1"/>
          <p:nvPr/>
        </p:nvSpPr>
        <p:spPr>
          <a:xfrm>
            <a:off x="6120000" y="6523949"/>
            <a:ext cx="714300" cy="3204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None/>
            </a:pPr>
            <a:r>
              <a:rPr lang="en" sz="1000">
                <a:latin typeface="Lato Black"/>
                <a:ea typeface="Lato Black"/>
                <a:cs typeface="Lato Black"/>
                <a:sym typeface="Lato Black"/>
              </a:rPr>
              <a:t>CMO</a:t>
            </a:r>
            <a:endParaRPr sz="1000">
              <a:latin typeface="Lato Black"/>
              <a:ea typeface="Lato Black"/>
              <a:cs typeface="Lato Black"/>
              <a:sym typeface="Lato Black"/>
            </a:endParaRPr>
          </a:p>
        </p:txBody>
      </p:sp>
      <p:sp>
        <p:nvSpPr>
          <p:cNvPr id="525" name="Google Shape;525;p59"/>
          <p:cNvSpPr txBox="1"/>
          <p:nvPr/>
        </p:nvSpPr>
        <p:spPr>
          <a:xfrm>
            <a:off x="773900" y="7343144"/>
            <a:ext cx="714300" cy="3204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None/>
            </a:pPr>
            <a:r>
              <a:rPr lang="en" sz="1000">
                <a:latin typeface="Lato Black"/>
                <a:ea typeface="Lato Black"/>
                <a:cs typeface="Lato Black"/>
                <a:sym typeface="Lato Black"/>
              </a:rPr>
              <a:t>Sarah</a:t>
            </a:r>
            <a:endParaRPr sz="1000">
              <a:latin typeface="Lato Black"/>
              <a:ea typeface="Lato Black"/>
              <a:cs typeface="Lato Black"/>
              <a:sym typeface="Lato Black"/>
            </a:endParaRPr>
          </a:p>
        </p:txBody>
      </p:sp>
      <p:sp>
        <p:nvSpPr>
          <p:cNvPr id="526" name="Google Shape;526;p59"/>
          <p:cNvSpPr txBox="1"/>
          <p:nvPr/>
        </p:nvSpPr>
        <p:spPr>
          <a:xfrm>
            <a:off x="6012875" y="8175232"/>
            <a:ext cx="714300" cy="3204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None/>
            </a:pPr>
            <a:r>
              <a:rPr lang="en" sz="1000">
                <a:latin typeface="Lato Black"/>
                <a:ea typeface="Lato Black"/>
                <a:cs typeface="Lato Black"/>
                <a:sym typeface="Lato Black"/>
              </a:rPr>
              <a:t>CMO</a:t>
            </a:r>
            <a:endParaRPr sz="1000">
              <a:latin typeface="Lato Black"/>
              <a:ea typeface="Lato Black"/>
              <a:cs typeface="Lato Black"/>
              <a:sym typeface="Lato Black"/>
            </a:endParaRPr>
          </a:p>
        </p:txBody>
      </p:sp>
      <p:sp>
        <p:nvSpPr>
          <p:cNvPr id="527" name="Google Shape;527;p59"/>
          <p:cNvSpPr txBox="1"/>
          <p:nvPr/>
        </p:nvSpPr>
        <p:spPr>
          <a:xfrm>
            <a:off x="1964354" y="6934125"/>
            <a:ext cx="4617000" cy="628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i="1" lang="en" sz="1000">
                <a:latin typeface="Lato"/>
                <a:ea typeface="Lato"/>
                <a:cs typeface="Lato"/>
                <a:sym typeface="Lato"/>
              </a:rPr>
              <a:t>Sarah, I appreciate your input, but our current campaign is already in full swing. A pivot now would mean significant cost and time delays.</a:t>
            </a:r>
            <a:endParaRPr sz="1000">
              <a:solidFill>
                <a:schemeClr val="dk1"/>
              </a:solidFill>
              <a:latin typeface="Lato Light"/>
              <a:ea typeface="Lato Light"/>
              <a:cs typeface="Lato Light"/>
              <a:sym typeface="Lato Light"/>
            </a:endParaRPr>
          </a:p>
        </p:txBody>
      </p:sp>
      <p:sp>
        <p:nvSpPr>
          <p:cNvPr id="528" name="Google Shape;528;p59"/>
          <p:cNvSpPr txBox="1"/>
          <p:nvPr/>
        </p:nvSpPr>
        <p:spPr>
          <a:xfrm>
            <a:off x="991348" y="6123868"/>
            <a:ext cx="4617000" cy="628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i="1" lang="en" sz="1000">
                <a:latin typeface="Lato"/>
                <a:ea typeface="Lato"/>
                <a:cs typeface="Lato"/>
                <a:sym typeface="Lato"/>
              </a:rPr>
              <a:t>We need to pivot our approach based on the latest user feedback. It's crucial for the product's success.</a:t>
            </a:r>
            <a:endParaRPr sz="1000">
              <a:solidFill>
                <a:schemeClr val="dk1"/>
              </a:solidFill>
              <a:latin typeface="Lato Light"/>
              <a:ea typeface="Lato Light"/>
              <a:cs typeface="Lato Light"/>
              <a:sym typeface="Lato Light"/>
            </a:endParaRPr>
          </a:p>
        </p:txBody>
      </p:sp>
      <p:sp>
        <p:nvSpPr>
          <p:cNvPr id="529" name="Google Shape;529;p59"/>
          <p:cNvSpPr txBox="1"/>
          <p:nvPr/>
        </p:nvSpPr>
        <p:spPr>
          <a:xfrm>
            <a:off x="991348" y="7740532"/>
            <a:ext cx="4617000" cy="628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i="1" lang="en" sz="1000">
                <a:latin typeface="Lato"/>
                <a:ea typeface="Lato"/>
                <a:cs typeface="Lato"/>
                <a:sym typeface="Lato"/>
              </a:rPr>
              <a:t>But if we ignore these insights, we risk launching a product that doesn't resonate with our users. Our research is clear on this.</a:t>
            </a:r>
            <a:endParaRPr i="1" sz="1000">
              <a:latin typeface="Lato"/>
              <a:ea typeface="Lato"/>
              <a:cs typeface="Lato"/>
              <a:sym typeface="Lato"/>
            </a:endParaRPr>
          </a:p>
        </p:txBody>
      </p:sp>
      <p:sp>
        <p:nvSpPr>
          <p:cNvPr id="530" name="Google Shape;530;p59"/>
          <p:cNvSpPr txBox="1"/>
          <p:nvPr/>
        </p:nvSpPr>
        <p:spPr>
          <a:xfrm>
            <a:off x="1964354" y="8677716"/>
            <a:ext cx="4617000" cy="628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i="1" lang="en" sz="1000">
                <a:latin typeface="Lato"/>
                <a:ea typeface="Lato"/>
                <a:cs typeface="Lato"/>
                <a:sym typeface="Lato"/>
              </a:rPr>
              <a:t>Listen, I respect your work, but you're not seeing the bigger picture. Marketing has its own metrics and targets to meet. We can't just change course on a whim.</a:t>
            </a:r>
            <a:endParaRPr sz="1000">
              <a:solidFill>
                <a:schemeClr val="dk1"/>
              </a:solidFill>
              <a:latin typeface="Lato Light"/>
              <a:ea typeface="Lato Light"/>
              <a:cs typeface="Lato Light"/>
              <a:sym typeface="Lato Light"/>
            </a:endParaRPr>
          </a:p>
        </p:txBody>
      </p:sp>
      <p:sp>
        <p:nvSpPr>
          <p:cNvPr id="531" name="Google Shape;531;p59"/>
          <p:cNvSpPr txBox="1"/>
          <p:nvPr/>
        </p:nvSpPr>
        <p:spPr>
          <a:xfrm>
            <a:off x="738200" y="9430330"/>
            <a:ext cx="6292200" cy="48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000">
                <a:latin typeface="Lato"/>
                <a:ea typeface="Lato"/>
                <a:cs typeface="Lato"/>
                <a:sym typeface="Lato"/>
              </a:rPr>
              <a:t>Is this dialogue all too familiar to you?</a:t>
            </a:r>
            <a:endParaRPr b="1" sz="1000">
              <a:latin typeface="Lato"/>
              <a:ea typeface="Lato"/>
              <a:cs typeface="Lato"/>
              <a:sym typeface="Lato"/>
            </a:endParaRPr>
          </a:p>
          <a:p>
            <a:pPr indent="0" lvl="0" marL="0" rtl="0" algn="ctr">
              <a:lnSpc>
                <a:spcPct val="115000"/>
              </a:lnSpc>
              <a:spcBef>
                <a:spcPts val="0"/>
              </a:spcBef>
              <a:spcAft>
                <a:spcPts val="0"/>
              </a:spcAft>
              <a:buNone/>
            </a:pPr>
            <a:r>
              <a:t/>
            </a:r>
            <a:endParaRPr b="1" sz="1000">
              <a:latin typeface="Lato"/>
              <a:ea typeface="Lato"/>
              <a:cs typeface="Lato"/>
              <a:sym typeface="Lato"/>
            </a:endParaRPr>
          </a:p>
        </p:txBody>
      </p:sp>
      <p:sp>
        <p:nvSpPr>
          <p:cNvPr id="532" name="Google Shape;532;p59"/>
          <p:cNvSpPr txBox="1"/>
          <p:nvPr/>
        </p:nvSpPr>
        <p:spPr>
          <a:xfrm>
            <a:off x="738200" y="9995225"/>
            <a:ext cx="6192300" cy="2311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latin typeface="Lato"/>
                <a:ea typeface="Lato"/>
                <a:cs typeface="Lato"/>
                <a:sym typeface="Lato"/>
              </a:rPr>
              <a:t>This report arises from a similar quest for clarity. It explores how UX research is carried out in large firms, who benefit from these insights, and importantly, how departments like Product Management, R&amp;D, and Marketing, which are traditionally outside the UX field, can use DIY UX tools to engage customers better.</a:t>
            </a:r>
            <a:endParaRPr sz="1000">
              <a:latin typeface="Lato"/>
              <a:ea typeface="Lato"/>
              <a:cs typeface="Lato"/>
              <a:sym typeface="Lato"/>
            </a:endParaRPr>
          </a:p>
          <a:p>
            <a:pPr indent="0" lvl="0" marL="0" rtl="0" algn="just">
              <a:lnSpc>
                <a:spcPct val="115000"/>
              </a:lnSpc>
              <a:spcBef>
                <a:spcPts val="0"/>
              </a:spcBef>
              <a:spcAft>
                <a:spcPts val="0"/>
              </a:spcAft>
              <a:buNone/>
            </a:pPr>
            <a:r>
              <a:t/>
            </a:r>
            <a:endParaRPr sz="1000">
              <a:latin typeface="Lato"/>
              <a:ea typeface="Lato"/>
              <a:cs typeface="Lato"/>
              <a:sym typeface="Lato"/>
            </a:endParaRPr>
          </a:p>
          <a:p>
            <a:pPr indent="0" lvl="0" marL="0" rtl="0" algn="just">
              <a:lnSpc>
                <a:spcPct val="115000"/>
              </a:lnSpc>
              <a:spcBef>
                <a:spcPts val="0"/>
              </a:spcBef>
              <a:spcAft>
                <a:spcPts val="0"/>
              </a:spcAft>
              <a:buNone/>
            </a:pPr>
            <a:r>
              <a:rPr lang="en" sz="1000">
                <a:latin typeface="Lato"/>
                <a:ea typeface="Lato"/>
                <a:cs typeface="Lato"/>
                <a:sym typeface="Lato"/>
              </a:rPr>
              <a:t>Based on a survey of 100 professionals working in large companies, this report provides diverse perspectives on UX within big organizations. It covers variations between the US and EU markets and the influence of budgets on research teams.</a:t>
            </a:r>
            <a:endParaRPr sz="1000">
              <a:latin typeface="Lato"/>
              <a:ea typeface="Lato"/>
              <a:cs typeface="Lato"/>
              <a:sym typeface="Lato"/>
            </a:endParaRPr>
          </a:p>
          <a:p>
            <a:pPr indent="0" lvl="0" marL="0" rtl="0" algn="just">
              <a:lnSpc>
                <a:spcPct val="115000"/>
              </a:lnSpc>
              <a:spcBef>
                <a:spcPts val="0"/>
              </a:spcBef>
              <a:spcAft>
                <a:spcPts val="0"/>
              </a:spcAft>
              <a:buNone/>
            </a:pPr>
            <a:r>
              <a:t/>
            </a:r>
            <a:endParaRPr sz="1000">
              <a:latin typeface="Lato"/>
              <a:ea typeface="Lato"/>
              <a:cs typeface="Lato"/>
              <a:sym typeface="Lato"/>
            </a:endParaRPr>
          </a:p>
          <a:p>
            <a:pPr indent="0" lvl="0" marL="0" rtl="0" algn="just">
              <a:lnSpc>
                <a:spcPct val="115000"/>
              </a:lnSpc>
              <a:spcBef>
                <a:spcPts val="0"/>
              </a:spcBef>
              <a:spcAft>
                <a:spcPts val="0"/>
              </a:spcAft>
              <a:buNone/>
            </a:pPr>
            <a:r>
              <a:rPr lang="en" sz="1000">
                <a:latin typeface="Lato"/>
                <a:ea typeface="Lato"/>
                <a:cs typeface="Lato"/>
                <a:sym typeface="Lato"/>
              </a:rPr>
              <a:t>In the end, this report is more than just data and analysis. It narrates the experiences of professionals like Sarah, who deal with the evolving world of UX daily, shedding light on the ‘why’ and ‘how’ behind UX practices in large companies.</a:t>
            </a:r>
            <a:endParaRPr sz="1000">
              <a:latin typeface="Lato"/>
              <a:ea typeface="Lato"/>
              <a:cs typeface="Lato"/>
              <a:sym typeface="Lato"/>
            </a:endParaRPr>
          </a:p>
          <a:p>
            <a:pPr indent="0" lvl="0" marL="0" rtl="0" algn="just">
              <a:lnSpc>
                <a:spcPct val="115000"/>
              </a:lnSpc>
              <a:spcBef>
                <a:spcPts val="0"/>
              </a:spcBef>
              <a:spcAft>
                <a:spcPts val="0"/>
              </a:spcAft>
              <a:buNone/>
            </a:pPr>
            <a:r>
              <a:t/>
            </a:r>
            <a:endParaRPr sz="1000">
              <a:latin typeface="Lato"/>
              <a:ea typeface="Lato"/>
              <a:cs typeface="Lato"/>
              <a:sym typeface="Lato"/>
            </a:endParaRPr>
          </a:p>
          <a:p>
            <a:pPr indent="0" lvl="0" marL="0" rtl="0" algn="just">
              <a:lnSpc>
                <a:spcPct val="115000"/>
              </a:lnSpc>
              <a:spcBef>
                <a:spcPts val="0"/>
              </a:spcBef>
              <a:spcAft>
                <a:spcPts val="0"/>
              </a:spcAft>
              <a:buNone/>
            </a:pPr>
            <a:r>
              <a:t/>
            </a:r>
            <a:endParaRPr sz="1000">
              <a:latin typeface="Lato"/>
              <a:ea typeface="Lato"/>
              <a:cs typeface="Lato"/>
              <a:sym typeface="Lato"/>
            </a:endParaRPr>
          </a:p>
        </p:txBody>
      </p:sp>
      <p:sp>
        <p:nvSpPr>
          <p:cNvPr id="533" name="Google Shape;533;p59"/>
          <p:cNvSpPr/>
          <p:nvPr/>
        </p:nvSpPr>
        <p:spPr>
          <a:xfrm rot="5400000">
            <a:off x="2618600" y="-1947250"/>
            <a:ext cx="1728600" cy="69663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534" name="Google Shape;534;p59"/>
          <p:cNvSpPr txBox="1"/>
          <p:nvPr>
            <p:ph idx="4294967295" type="title"/>
          </p:nvPr>
        </p:nvSpPr>
        <p:spPr>
          <a:xfrm>
            <a:off x="528550" y="814600"/>
            <a:ext cx="3776700" cy="4239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2400">
                <a:solidFill>
                  <a:schemeClr val="lt1"/>
                </a:solidFill>
              </a:rPr>
              <a:t>About The State of UX In </a:t>
            </a:r>
            <a:endParaRPr sz="2200">
              <a:solidFill>
                <a:schemeClr val="lt1"/>
              </a:solidFill>
            </a:endParaRPr>
          </a:p>
        </p:txBody>
      </p:sp>
      <p:sp>
        <p:nvSpPr>
          <p:cNvPr id="535" name="Google Shape;535;p59"/>
          <p:cNvSpPr txBox="1"/>
          <p:nvPr/>
        </p:nvSpPr>
        <p:spPr>
          <a:xfrm>
            <a:off x="1105550" y="1109300"/>
            <a:ext cx="4754700" cy="808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4500">
                <a:solidFill>
                  <a:schemeClr val="lt1"/>
                </a:solidFill>
                <a:latin typeface="Lato"/>
                <a:ea typeface="Lato"/>
                <a:cs typeface="Lato"/>
                <a:sym typeface="Lato"/>
              </a:rPr>
              <a:t>2025</a:t>
            </a:r>
            <a:endParaRPr sz="4500"/>
          </a:p>
        </p:txBody>
      </p:sp>
      <p:sp>
        <p:nvSpPr>
          <p:cNvPr id="536" name="Google Shape;536;p59"/>
          <p:cNvSpPr txBox="1"/>
          <p:nvPr>
            <p:ph idx="4294967295" type="title"/>
          </p:nvPr>
        </p:nvSpPr>
        <p:spPr>
          <a:xfrm>
            <a:off x="3639400" y="1790963"/>
            <a:ext cx="2845500" cy="4239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2400">
                <a:solidFill>
                  <a:schemeClr val="lt1"/>
                </a:solidFill>
              </a:rPr>
              <a:t>by Userlytics</a:t>
            </a:r>
            <a:endParaRPr sz="2400">
              <a:solidFill>
                <a:schemeClr val="lt1"/>
              </a:solidFill>
            </a:endParaRPr>
          </a:p>
        </p:txBody>
      </p:sp>
      <p:pic>
        <p:nvPicPr>
          <p:cNvPr id="537" name="Google Shape;537;p59"/>
          <p:cNvPicPr preferRelativeResize="0"/>
          <p:nvPr/>
        </p:nvPicPr>
        <p:blipFill rotWithShape="1">
          <a:blip r:embed="rId3">
            <a:alphaModFix/>
          </a:blip>
          <a:srcRect b="40978" l="0" r="0" t="0"/>
          <a:stretch/>
        </p:blipFill>
        <p:spPr>
          <a:xfrm>
            <a:off x="3317585" y="12281875"/>
            <a:ext cx="1104826" cy="24085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60"/>
          <p:cNvSpPr/>
          <p:nvPr/>
        </p:nvSpPr>
        <p:spPr>
          <a:xfrm rot="5400000">
            <a:off x="2936600" y="-2265239"/>
            <a:ext cx="1092600" cy="69663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543" name="Google Shape;543;p60"/>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544" name="Google Shape;544;p60"/>
          <p:cNvSpPr txBox="1"/>
          <p:nvPr/>
        </p:nvSpPr>
        <p:spPr>
          <a:xfrm>
            <a:off x="738200" y="2248525"/>
            <a:ext cx="6228000" cy="3253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latin typeface="Lato"/>
                <a:ea typeface="Lato"/>
                <a:cs typeface="Lato"/>
                <a:sym typeface="Lato"/>
              </a:rPr>
              <a:t>This executive summary highlights key findings from UX research analysis within large companies, emphasizing the central role of product managers and the organization of UX teams either centrally or across departments. The insights from UX research primarily aim to improve user experience and product functionality, closely involving stakeholders and integrating with business objectives.</a:t>
            </a:r>
            <a:endParaRPr sz="1000">
              <a:latin typeface="Lato"/>
              <a:ea typeface="Lato"/>
              <a:cs typeface="Lato"/>
              <a:sym typeface="Lato"/>
            </a:endParaRPr>
          </a:p>
          <a:p>
            <a:pPr indent="0" lvl="0" marL="0" rtl="0" algn="just">
              <a:lnSpc>
                <a:spcPct val="115000"/>
              </a:lnSpc>
              <a:spcBef>
                <a:spcPts val="0"/>
              </a:spcBef>
              <a:spcAft>
                <a:spcPts val="0"/>
              </a:spcAft>
              <a:buNone/>
            </a:pPr>
            <a:r>
              <a:t/>
            </a:r>
            <a:endParaRPr sz="1000">
              <a:latin typeface="Lato"/>
              <a:ea typeface="Lato"/>
              <a:cs typeface="Lato"/>
              <a:sym typeface="Lato"/>
            </a:endParaRPr>
          </a:p>
          <a:p>
            <a:pPr indent="0" lvl="0" marL="0" rtl="0" algn="just">
              <a:lnSpc>
                <a:spcPct val="115000"/>
              </a:lnSpc>
              <a:spcBef>
                <a:spcPts val="0"/>
              </a:spcBef>
              <a:spcAft>
                <a:spcPts val="0"/>
              </a:spcAft>
              <a:buNone/>
            </a:pPr>
            <a:r>
              <a:rPr lang="en" sz="1000">
                <a:latin typeface="Lato"/>
                <a:ea typeface="Lato"/>
                <a:cs typeface="Lato"/>
                <a:sym typeface="Lato"/>
              </a:rPr>
              <a:t>Product and Marketing teams play significant roles in initiating UX studies, which are crucial for developing marketing strategies, user personas, and customer journey maps. User involvement typically occurs during prototype testing, with internal databases being the main source for user recruitment.</a:t>
            </a:r>
            <a:endParaRPr sz="1000">
              <a:latin typeface="Lato"/>
              <a:ea typeface="Lato"/>
              <a:cs typeface="Lato"/>
              <a:sym typeface="Lato"/>
            </a:endParaRPr>
          </a:p>
          <a:p>
            <a:pPr indent="0" lvl="0" marL="0" rtl="0" algn="just">
              <a:lnSpc>
                <a:spcPct val="115000"/>
              </a:lnSpc>
              <a:spcBef>
                <a:spcPts val="0"/>
              </a:spcBef>
              <a:spcAft>
                <a:spcPts val="0"/>
              </a:spcAft>
              <a:buNone/>
            </a:pPr>
            <a:r>
              <a:t/>
            </a:r>
            <a:endParaRPr sz="1000">
              <a:latin typeface="Lato"/>
              <a:ea typeface="Lato"/>
              <a:cs typeface="Lato"/>
              <a:sym typeface="Lato"/>
            </a:endParaRPr>
          </a:p>
          <a:p>
            <a:pPr indent="0" lvl="0" marL="0" rtl="0" algn="just">
              <a:lnSpc>
                <a:spcPct val="115000"/>
              </a:lnSpc>
              <a:spcBef>
                <a:spcPts val="0"/>
              </a:spcBef>
              <a:spcAft>
                <a:spcPts val="0"/>
              </a:spcAft>
              <a:buNone/>
            </a:pPr>
            <a:r>
              <a:rPr lang="en" sz="1000">
                <a:latin typeface="Lato"/>
                <a:ea typeface="Lato"/>
                <a:cs typeface="Lato"/>
                <a:sym typeface="Lato"/>
              </a:rPr>
              <a:t>The effectiveness of UX research is measured by its impact on user satisfaction, development speed, and conversion rates, with surveys and usability testing being the most common methods. Despite budgetary and resource challenges, companies are committed to enhancing UX research, seeing increased funding and formal training for UX designers as essential steps forward.</a:t>
            </a:r>
            <a:endParaRPr sz="1000">
              <a:latin typeface="Lato"/>
              <a:ea typeface="Lato"/>
              <a:cs typeface="Lato"/>
              <a:sym typeface="Lato"/>
            </a:endParaRPr>
          </a:p>
          <a:p>
            <a:pPr indent="0" lvl="0" marL="0" rtl="0" algn="just">
              <a:lnSpc>
                <a:spcPct val="115000"/>
              </a:lnSpc>
              <a:spcBef>
                <a:spcPts val="0"/>
              </a:spcBef>
              <a:spcAft>
                <a:spcPts val="0"/>
              </a:spcAft>
              <a:buNone/>
            </a:pPr>
            <a:r>
              <a:t/>
            </a:r>
            <a:endParaRPr sz="1000">
              <a:latin typeface="Lato"/>
              <a:ea typeface="Lato"/>
              <a:cs typeface="Lato"/>
              <a:sym typeface="Lato"/>
            </a:endParaRPr>
          </a:p>
          <a:p>
            <a:pPr indent="0" lvl="0" marL="0" rtl="0" algn="just">
              <a:lnSpc>
                <a:spcPct val="115000"/>
              </a:lnSpc>
              <a:spcBef>
                <a:spcPts val="0"/>
              </a:spcBef>
              <a:spcAft>
                <a:spcPts val="0"/>
              </a:spcAft>
              <a:buNone/>
            </a:pPr>
            <a:r>
              <a:rPr lang="en" sz="1000">
                <a:latin typeface="Lato"/>
                <a:ea typeface="Lato"/>
                <a:cs typeface="Lato"/>
                <a:sym typeface="Lato"/>
              </a:rPr>
              <a:t>To conclude this summary, the study results highlight the growing recognition of UX research's value in enhancing user experiences and business outcomes, with companies actively investing in resources to bolster UX initiatives and expecting the field's continued expansion. This reflects the increasing importance of UX research in the competitive business environment.</a:t>
            </a:r>
            <a:endParaRPr sz="1000">
              <a:latin typeface="Lato"/>
              <a:ea typeface="Lato"/>
              <a:cs typeface="Lato"/>
              <a:sym typeface="Lato"/>
            </a:endParaRPr>
          </a:p>
        </p:txBody>
      </p:sp>
      <p:sp>
        <p:nvSpPr>
          <p:cNvPr id="545" name="Google Shape;545;p60"/>
          <p:cNvSpPr txBox="1"/>
          <p:nvPr>
            <p:ph idx="4294967295" type="title"/>
          </p:nvPr>
        </p:nvSpPr>
        <p:spPr>
          <a:xfrm>
            <a:off x="528550" y="738388"/>
            <a:ext cx="2845500" cy="4239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2200">
                <a:solidFill>
                  <a:schemeClr val="lt1"/>
                </a:solidFill>
              </a:rPr>
              <a:t>Executive</a:t>
            </a:r>
            <a:endParaRPr sz="2200">
              <a:solidFill>
                <a:schemeClr val="lt1"/>
              </a:solidFill>
            </a:endParaRPr>
          </a:p>
        </p:txBody>
      </p:sp>
      <p:sp>
        <p:nvSpPr>
          <p:cNvPr id="546" name="Google Shape;546;p60"/>
          <p:cNvSpPr txBox="1"/>
          <p:nvPr/>
        </p:nvSpPr>
        <p:spPr>
          <a:xfrm>
            <a:off x="1826675" y="982763"/>
            <a:ext cx="3290700" cy="808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4500">
                <a:solidFill>
                  <a:schemeClr val="lt1"/>
                </a:solidFill>
                <a:latin typeface="Lato"/>
                <a:ea typeface="Lato"/>
                <a:cs typeface="Lato"/>
                <a:sym typeface="Lato"/>
              </a:rPr>
              <a:t>Summary</a:t>
            </a:r>
            <a:endParaRPr sz="4500"/>
          </a:p>
        </p:txBody>
      </p:sp>
      <p:sp>
        <p:nvSpPr>
          <p:cNvPr id="547" name="Google Shape;547;p60"/>
          <p:cNvSpPr txBox="1"/>
          <p:nvPr/>
        </p:nvSpPr>
        <p:spPr>
          <a:xfrm>
            <a:off x="738200" y="8020475"/>
            <a:ext cx="6228000" cy="1640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latin typeface="Lato"/>
                <a:ea typeface="Lato"/>
                <a:cs typeface="Lato"/>
                <a:sym typeface="Lato"/>
              </a:rPr>
              <a:t>Some of the answers particularly caught our attention. A notable highlight of this study is the trend towards remote research, reflecting the evolving landscape of UX studies in an online and distributed work environment. The initial survey questions focused on the participants' work locations, with the majority indicating the United States. This geographical focus offers a nuanced view of UX practices within the context of this predominant market. The report also addresses the geographic dispersion of company headquarters, again with a significant focus on the United States.</a:t>
            </a:r>
            <a:endParaRPr sz="1000">
              <a:latin typeface="Lato"/>
              <a:ea typeface="Lato"/>
              <a:cs typeface="Lato"/>
              <a:sym typeface="Lato"/>
            </a:endParaRPr>
          </a:p>
          <a:p>
            <a:pPr indent="0" lvl="0" marL="0" rtl="0" algn="just">
              <a:lnSpc>
                <a:spcPct val="115000"/>
              </a:lnSpc>
              <a:spcBef>
                <a:spcPts val="0"/>
              </a:spcBef>
              <a:spcAft>
                <a:spcPts val="0"/>
              </a:spcAft>
              <a:buNone/>
            </a:pPr>
            <a:r>
              <a:t/>
            </a:r>
            <a:endParaRPr sz="1000">
              <a:latin typeface="Lato"/>
              <a:ea typeface="Lato"/>
              <a:cs typeface="Lato"/>
              <a:sym typeface="Lato"/>
            </a:endParaRPr>
          </a:p>
          <a:p>
            <a:pPr indent="0" lvl="0" marL="0" rtl="0" algn="just">
              <a:lnSpc>
                <a:spcPct val="115000"/>
              </a:lnSpc>
              <a:spcBef>
                <a:spcPts val="0"/>
              </a:spcBef>
              <a:spcAft>
                <a:spcPts val="0"/>
              </a:spcAft>
              <a:buNone/>
            </a:pPr>
            <a:r>
              <a:rPr lang="en" sz="1000">
                <a:latin typeface="Lato"/>
                <a:ea typeface="Lato"/>
                <a:cs typeface="Lato"/>
                <a:sym typeface="Lato"/>
              </a:rPr>
              <a:t>Here are some of the most important findings of this study:</a:t>
            </a:r>
            <a:endParaRPr sz="1000">
              <a:latin typeface="Lato"/>
              <a:ea typeface="Lato"/>
              <a:cs typeface="Lato"/>
              <a:sym typeface="Lato"/>
            </a:endParaRPr>
          </a:p>
          <a:p>
            <a:pPr indent="0" lvl="0" marL="0" rtl="0" algn="just">
              <a:lnSpc>
                <a:spcPct val="115000"/>
              </a:lnSpc>
              <a:spcBef>
                <a:spcPts val="0"/>
              </a:spcBef>
              <a:spcAft>
                <a:spcPts val="0"/>
              </a:spcAft>
              <a:buNone/>
            </a:pPr>
            <a:r>
              <a:t/>
            </a:r>
            <a:endParaRPr sz="1000">
              <a:latin typeface="Lato"/>
              <a:ea typeface="Lato"/>
              <a:cs typeface="Lato"/>
              <a:sym typeface="Lato"/>
            </a:endParaRPr>
          </a:p>
          <a:p>
            <a:pPr indent="0" lvl="0" marL="0" rtl="0" algn="just">
              <a:lnSpc>
                <a:spcPct val="115000"/>
              </a:lnSpc>
              <a:spcBef>
                <a:spcPts val="0"/>
              </a:spcBef>
              <a:spcAft>
                <a:spcPts val="0"/>
              </a:spcAft>
              <a:buNone/>
            </a:pPr>
            <a:r>
              <a:t/>
            </a:r>
            <a:endParaRPr sz="1000">
              <a:latin typeface="Lato"/>
              <a:ea typeface="Lato"/>
              <a:cs typeface="Lato"/>
              <a:sym typeface="Lato"/>
            </a:endParaRPr>
          </a:p>
        </p:txBody>
      </p:sp>
      <p:sp>
        <p:nvSpPr>
          <p:cNvPr id="548" name="Google Shape;548;p60"/>
          <p:cNvSpPr/>
          <p:nvPr/>
        </p:nvSpPr>
        <p:spPr>
          <a:xfrm rot="5400000">
            <a:off x="2936600" y="3354311"/>
            <a:ext cx="1092600" cy="69663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549" name="Google Shape;549;p60"/>
          <p:cNvSpPr txBox="1"/>
          <p:nvPr>
            <p:ph idx="4294967295" type="title"/>
          </p:nvPr>
        </p:nvSpPr>
        <p:spPr>
          <a:xfrm>
            <a:off x="528550" y="6357938"/>
            <a:ext cx="2845500" cy="4239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2200">
                <a:solidFill>
                  <a:schemeClr val="lt1"/>
                </a:solidFill>
              </a:rPr>
              <a:t>Key Statistics</a:t>
            </a:r>
            <a:endParaRPr sz="2200">
              <a:solidFill>
                <a:schemeClr val="lt1"/>
              </a:solidFill>
            </a:endParaRPr>
          </a:p>
        </p:txBody>
      </p:sp>
      <p:sp>
        <p:nvSpPr>
          <p:cNvPr id="550" name="Google Shape;550;p60"/>
          <p:cNvSpPr txBox="1"/>
          <p:nvPr/>
        </p:nvSpPr>
        <p:spPr>
          <a:xfrm>
            <a:off x="1826675" y="6602313"/>
            <a:ext cx="3290700" cy="808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4500">
                <a:solidFill>
                  <a:schemeClr val="lt1"/>
                </a:solidFill>
                <a:latin typeface="Lato"/>
                <a:ea typeface="Lato"/>
                <a:cs typeface="Lato"/>
                <a:sym typeface="Lato"/>
              </a:rPr>
              <a:t>&amp; Findings</a:t>
            </a:r>
            <a:endParaRPr sz="4500"/>
          </a:p>
        </p:txBody>
      </p:sp>
      <p:sp>
        <p:nvSpPr>
          <p:cNvPr id="551" name="Google Shape;551;p60"/>
          <p:cNvSpPr/>
          <p:nvPr/>
        </p:nvSpPr>
        <p:spPr>
          <a:xfrm>
            <a:off x="773900" y="9839475"/>
            <a:ext cx="6228000" cy="2084100"/>
          </a:xfrm>
          <a:prstGeom prst="roundRect">
            <a:avLst>
              <a:gd fmla="val 10613"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552" name="Google Shape;552;p60"/>
          <p:cNvSpPr txBox="1"/>
          <p:nvPr/>
        </p:nvSpPr>
        <p:spPr>
          <a:xfrm>
            <a:off x="1020475" y="10446675"/>
            <a:ext cx="2065500" cy="869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000">
                <a:latin typeface="Lato"/>
                <a:ea typeface="Lato"/>
                <a:cs typeface="Lato"/>
                <a:sym typeface="Lato"/>
              </a:rPr>
              <a:t>40% of the organizations included in the survey have been engaged in UX research for a period of 4 to 6 years.</a:t>
            </a:r>
            <a:endParaRPr/>
          </a:p>
        </p:txBody>
      </p:sp>
      <p:pic>
        <p:nvPicPr>
          <p:cNvPr id="553" name="Google Shape;553;p60"/>
          <p:cNvPicPr preferRelativeResize="0"/>
          <p:nvPr/>
        </p:nvPicPr>
        <p:blipFill rotWithShape="1">
          <a:blip r:embed="rId3">
            <a:alphaModFix/>
          </a:blip>
          <a:srcRect b="40978" l="0" r="0" t="0"/>
          <a:stretch/>
        </p:blipFill>
        <p:spPr>
          <a:xfrm>
            <a:off x="3317585" y="12281875"/>
            <a:ext cx="1104826" cy="240853"/>
          </a:xfrm>
          <a:prstGeom prst="rect">
            <a:avLst/>
          </a:prstGeom>
          <a:noFill/>
          <a:ln>
            <a:noFill/>
          </a:ln>
        </p:spPr>
      </p:pic>
      <p:pic>
        <p:nvPicPr>
          <p:cNvPr id="554" name="Google Shape;554;p60" title="Points scored"/>
          <p:cNvPicPr preferRelativeResize="0"/>
          <p:nvPr/>
        </p:nvPicPr>
        <p:blipFill rotWithShape="1">
          <a:blip r:embed="rId4">
            <a:alphaModFix/>
          </a:blip>
          <a:srcRect b="5717" l="22530" r="22276" t="4668"/>
          <a:stretch/>
        </p:blipFill>
        <p:spPr>
          <a:xfrm>
            <a:off x="4267425" y="10110525"/>
            <a:ext cx="1536300" cy="1542000"/>
          </a:xfrm>
          <a:prstGeom prst="ellipse">
            <a:avLst/>
          </a:prstGeom>
          <a:noFill/>
          <a:ln>
            <a:noFill/>
          </a:ln>
        </p:spPr>
      </p:pic>
      <p:sp>
        <p:nvSpPr>
          <p:cNvPr id="555" name="Google Shape;555;p60"/>
          <p:cNvSpPr txBox="1"/>
          <p:nvPr/>
        </p:nvSpPr>
        <p:spPr>
          <a:xfrm>
            <a:off x="4376925" y="10661293"/>
            <a:ext cx="6072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FFFFFF"/>
                </a:solidFill>
                <a:latin typeface="Lato"/>
                <a:ea typeface="Lato"/>
                <a:cs typeface="Lato"/>
                <a:sym typeface="Lato"/>
              </a:rPr>
              <a:t>60%</a:t>
            </a:r>
            <a:endParaRPr b="1" sz="1500">
              <a:solidFill>
                <a:srgbClr val="FFFFFF"/>
              </a:solidFill>
              <a:latin typeface="Lato"/>
              <a:ea typeface="Lato"/>
              <a:cs typeface="Lato"/>
              <a:sym typeface="Lato"/>
            </a:endParaRPr>
          </a:p>
        </p:txBody>
      </p:sp>
      <p:sp>
        <p:nvSpPr>
          <p:cNvPr id="556" name="Google Shape;556;p60"/>
          <p:cNvSpPr txBox="1"/>
          <p:nvPr/>
        </p:nvSpPr>
        <p:spPr>
          <a:xfrm>
            <a:off x="5087013" y="10583043"/>
            <a:ext cx="6072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FFFFFF"/>
                </a:solidFill>
                <a:latin typeface="Lato"/>
                <a:ea typeface="Lato"/>
                <a:cs typeface="Lato"/>
                <a:sym typeface="Lato"/>
              </a:rPr>
              <a:t>40%</a:t>
            </a:r>
            <a:endParaRPr b="1" sz="1500">
              <a:solidFill>
                <a:srgbClr val="FFFFFF"/>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61"/>
          <p:cNvSpPr/>
          <p:nvPr/>
        </p:nvSpPr>
        <p:spPr>
          <a:xfrm>
            <a:off x="773900" y="670950"/>
            <a:ext cx="6228000" cy="1876800"/>
          </a:xfrm>
          <a:prstGeom prst="roundRect">
            <a:avLst>
              <a:gd fmla="val 10613"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562" name="Google Shape;562;p61"/>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563" name="Google Shape;563;p61"/>
          <p:cNvSpPr txBox="1"/>
          <p:nvPr/>
        </p:nvSpPr>
        <p:spPr>
          <a:xfrm>
            <a:off x="1001600" y="1263000"/>
            <a:ext cx="2084400" cy="692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000">
                <a:latin typeface="Lato"/>
                <a:ea typeface="Lato"/>
                <a:cs typeface="Lato"/>
                <a:sym typeface="Lato"/>
              </a:rPr>
              <a:t>UX mainly serves product teams (62%), marketing teams (64%), and Dev/Ops teams (51%).</a:t>
            </a:r>
            <a:endParaRPr/>
          </a:p>
        </p:txBody>
      </p:sp>
      <p:sp>
        <p:nvSpPr>
          <p:cNvPr id="564" name="Google Shape;564;p61"/>
          <p:cNvSpPr/>
          <p:nvPr/>
        </p:nvSpPr>
        <p:spPr>
          <a:xfrm>
            <a:off x="773900" y="2706494"/>
            <a:ext cx="6228000" cy="1876800"/>
          </a:xfrm>
          <a:prstGeom prst="roundRect">
            <a:avLst>
              <a:gd fmla="val 10613"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565" name="Google Shape;565;p61"/>
          <p:cNvSpPr txBox="1"/>
          <p:nvPr/>
        </p:nvSpPr>
        <p:spPr>
          <a:xfrm>
            <a:off x="1001600" y="3194875"/>
            <a:ext cx="2084400" cy="869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000">
                <a:latin typeface="Lato"/>
                <a:ea typeface="Lato"/>
                <a:cs typeface="Lato"/>
                <a:sym typeface="Lato"/>
              </a:rPr>
              <a:t>The most frequently used UX research methods include surveys (79%), usability testing (71%), and interviews (66%).</a:t>
            </a:r>
            <a:endParaRPr sz="1000">
              <a:latin typeface="Lato"/>
              <a:ea typeface="Lato"/>
              <a:cs typeface="Lato"/>
              <a:sym typeface="Lato"/>
            </a:endParaRPr>
          </a:p>
        </p:txBody>
      </p:sp>
      <p:sp>
        <p:nvSpPr>
          <p:cNvPr id="566" name="Google Shape;566;p61"/>
          <p:cNvSpPr/>
          <p:nvPr/>
        </p:nvSpPr>
        <p:spPr>
          <a:xfrm>
            <a:off x="773900" y="4787550"/>
            <a:ext cx="6228000" cy="2720700"/>
          </a:xfrm>
          <a:prstGeom prst="roundRect">
            <a:avLst>
              <a:gd fmla="val 10613"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567" name="Google Shape;567;p61"/>
          <p:cNvSpPr txBox="1"/>
          <p:nvPr/>
        </p:nvSpPr>
        <p:spPr>
          <a:xfrm>
            <a:off x="1001600" y="4979738"/>
            <a:ext cx="2084400" cy="2462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000">
                <a:latin typeface="Lato"/>
                <a:ea typeface="Lato"/>
                <a:cs typeface="Lato"/>
                <a:sym typeface="Lato"/>
              </a:rPr>
              <a:t>Over time, organizations are dedicating greater resources to UX research. Among the surveyed organizations, 42% reported a 10-30% increase in their expenditure in the last year, while 30% experienced increases exceeding 30%. Additionally, 56% of the respondents expressed the belief that enhancing their budget and resources would lead to improvements in their UX research process.</a:t>
            </a:r>
            <a:endParaRPr sz="1000">
              <a:latin typeface="Lato"/>
              <a:ea typeface="Lato"/>
              <a:cs typeface="Lato"/>
              <a:sym typeface="Lato"/>
            </a:endParaRPr>
          </a:p>
        </p:txBody>
      </p:sp>
      <p:sp>
        <p:nvSpPr>
          <p:cNvPr id="568" name="Google Shape;568;p61"/>
          <p:cNvSpPr/>
          <p:nvPr/>
        </p:nvSpPr>
        <p:spPr>
          <a:xfrm>
            <a:off x="773900" y="7739725"/>
            <a:ext cx="6228000" cy="2084100"/>
          </a:xfrm>
          <a:prstGeom prst="roundRect">
            <a:avLst>
              <a:gd fmla="val 10613"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569" name="Google Shape;569;p61"/>
          <p:cNvSpPr txBox="1"/>
          <p:nvPr/>
        </p:nvSpPr>
        <p:spPr>
          <a:xfrm>
            <a:off x="1001600" y="8138800"/>
            <a:ext cx="2084400" cy="1400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000">
                <a:latin typeface="Lato"/>
                <a:ea typeface="Lato"/>
                <a:cs typeface="Lato"/>
                <a:sym typeface="Lato"/>
              </a:rPr>
              <a:t>The primary challenge faced by organizations in conducting UX research remains recruitment. A majority of the surveyed organizations (55%) reported relying on an internal database of users for their recruitment efforts.</a:t>
            </a:r>
            <a:endParaRPr sz="1000">
              <a:latin typeface="Lato"/>
              <a:ea typeface="Lato"/>
              <a:cs typeface="Lato"/>
              <a:sym typeface="Lato"/>
            </a:endParaRPr>
          </a:p>
        </p:txBody>
      </p:sp>
      <p:sp>
        <p:nvSpPr>
          <p:cNvPr id="570" name="Google Shape;570;p61"/>
          <p:cNvSpPr/>
          <p:nvPr/>
        </p:nvSpPr>
        <p:spPr>
          <a:xfrm>
            <a:off x="773900" y="10046550"/>
            <a:ext cx="6228000" cy="1876800"/>
          </a:xfrm>
          <a:prstGeom prst="roundRect">
            <a:avLst>
              <a:gd fmla="val 10613"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571" name="Google Shape;571;p61"/>
          <p:cNvSpPr txBox="1"/>
          <p:nvPr/>
        </p:nvSpPr>
        <p:spPr>
          <a:xfrm>
            <a:off x="1001600" y="10589850"/>
            <a:ext cx="2084400" cy="1046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000">
                <a:latin typeface="Lato"/>
                <a:ea typeface="Lato"/>
                <a:cs typeface="Lato"/>
                <a:sym typeface="Lato"/>
              </a:rPr>
              <a:t>56% of the organizations included in the survey have employed artificial intelligence to help produce or uncover UX research insights. </a:t>
            </a:r>
            <a:endParaRPr sz="1000">
              <a:latin typeface="Lato"/>
              <a:ea typeface="Lato"/>
              <a:cs typeface="Lato"/>
              <a:sym typeface="Lato"/>
            </a:endParaRPr>
          </a:p>
        </p:txBody>
      </p:sp>
      <p:pic>
        <p:nvPicPr>
          <p:cNvPr id="572" name="Google Shape;572;p61"/>
          <p:cNvPicPr preferRelativeResize="0"/>
          <p:nvPr/>
        </p:nvPicPr>
        <p:blipFill rotWithShape="1">
          <a:blip r:embed="rId3">
            <a:alphaModFix/>
          </a:blip>
          <a:srcRect b="40978" l="0" r="0" t="0"/>
          <a:stretch/>
        </p:blipFill>
        <p:spPr>
          <a:xfrm>
            <a:off x="3317585" y="12281875"/>
            <a:ext cx="1104826" cy="240853"/>
          </a:xfrm>
          <a:prstGeom prst="rect">
            <a:avLst/>
          </a:prstGeom>
          <a:noFill/>
          <a:ln>
            <a:noFill/>
          </a:ln>
        </p:spPr>
      </p:pic>
      <p:pic>
        <p:nvPicPr>
          <p:cNvPr id="573" name="Google Shape;573;p61" title="Chart"/>
          <p:cNvPicPr preferRelativeResize="0"/>
          <p:nvPr/>
        </p:nvPicPr>
        <p:blipFill>
          <a:blip r:embed="rId4">
            <a:alphaModFix/>
          </a:blip>
          <a:stretch>
            <a:fillRect/>
          </a:stretch>
        </p:blipFill>
        <p:spPr>
          <a:xfrm>
            <a:off x="3781251" y="670950"/>
            <a:ext cx="2715774" cy="1679250"/>
          </a:xfrm>
          <a:prstGeom prst="rect">
            <a:avLst/>
          </a:prstGeom>
          <a:noFill/>
          <a:ln>
            <a:noFill/>
          </a:ln>
        </p:spPr>
      </p:pic>
      <p:pic>
        <p:nvPicPr>
          <p:cNvPr id="574" name="Google Shape;574;p61" title="Chart"/>
          <p:cNvPicPr preferRelativeResize="0"/>
          <p:nvPr/>
        </p:nvPicPr>
        <p:blipFill>
          <a:blip r:embed="rId5">
            <a:alphaModFix/>
          </a:blip>
          <a:stretch>
            <a:fillRect/>
          </a:stretch>
        </p:blipFill>
        <p:spPr>
          <a:xfrm>
            <a:off x="3677698" y="2828025"/>
            <a:ext cx="2715774" cy="1679261"/>
          </a:xfrm>
          <a:prstGeom prst="rect">
            <a:avLst/>
          </a:prstGeom>
          <a:noFill/>
          <a:ln>
            <a:noFill/>
          </a:ln>
        </p:spPr>
      </p:pic>
      <p:pic>
        <p:nvPicPr>
          <p:cNvPr id="575" name="Google Shape;575;p61"/>
          <p:cNvPicPr preferRelativeResize="0"/>
          <p:nvPr/>
        </p:nvPicPr>
        <p:blipFill>
          <a:blip r:embed="rId6">
            <a:alphaModFix/>
          </a:blip>
          <a:stretch>
            <a:fillRect/>
          </a:stretch>
        </p:blipFill>
        <p:spPr>
          <a:xfrm>
            <a:off x="4053895" y="5397621"/>
            <a:ext cx="2170474" cy="1527775"/>
          </a:xfrm>
          <a:prstGeom prst="rect">
            <a:avLst/>
          </a:prstGeom>
          <a:noFill/>
          <a:ln>
            <a:noFill/>
          </a:ln>
        </p:spPr>
      </p:pic>
      <p:pic>
        <p:nvPicPr>
          <p:cNvPr id="576" name="Google Shape;576;p61"/>
          <p:cNvPicPr preferRelativeResize="0"/>
          <p:nvPr/>
        </p:nvPicPr>
        <p:blipFill>
          <a:blip r:embed="rId7">
            <a:alphaModFix/>
          </a:blip>
          <a:stretch>
            <a:fillRect/>
          </a:stretch>
        </p:blipFill>
        <p:spPr>
          <a:xfrm>
            <a:off x="4096939" y="8017947"/>
            <a:ext cx="2084399" cy="1341827"/>
          </a:xfrm>
          <a:prstGeom prst="rect">
            <a:avLst/>
          </a:prstGeom>
          <a:noFill/>
          <a:ln>
            <a:noFill/>
          </a:ln>
        </p:spPr>
      </p:pic>
      <p:pic>
        <p:nvPicPr>
          <p:cNvPr id="577" name="Google Shape;577;p61"/>
          <p:cNvPicPr preferRelativeResize="0"/>
          <p:nvPr/>
        </p:nvPicPr>
        <p:blipFill rotWithShape="1">
          <a:blip r:embed="rId8">
            <a:alphaModFix/>
          </a:blip>
          <a:srcRect b="0" l="0" r="0" t="0"/>
          <a:stretch/>
        </p:blipFill>
        <p:spPr>
          <a:xfrm>
            <a:off x="4323601" y="10314037"/>
            <a:ext cx="1423971" cy="13418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62"/>
          <p:cNvSpPr/>
          <p:nvPr/>
        </p:nvSpPr>
        <p:spPr>
          <a:xfrm rot="5400000">
            <a:off x="2936600" y="1359936"/>
            <a:ext cx="1092600" cy="69663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583" name="Google Shape;583;p62"/>
          <p:cNvSpPr/>
          <p:nvPr/>
        </p:nvSpPr>
        <p:spPr>
          <a:xfrm rot="5400000">
            <a:off x="2936600" y="-2265239"/>
            <a:ext cx="1092600" cy="69663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584" name="Google Shape;584;p62"/>
          <p:cNvSpPr/>
          <p:nvPr/>
        </p:nvSpPr>
        <p:spPr>
          <a:xfrm>
            <a:off x="789225" y="6428938"/>
            <a:ext cx="6389100" cy="4667400"/>
          </a:xfrm>
          <a:prstGeom prst="roundRect">
            <a:avLst>
              <a:gd fmla="val 7456"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585" name="Google Shape;585;p62"/>
          <p:cNvSpPr txBox="1"/>
          <p:nvPr>
            <p:ph idx="4294967295" type="title"/>
          </p:nvPr>
        </p:nvSpPr>
        <p:spPr>
          <a:xfrm>
            <a:off x="789225" y="859253"/>
            <a:ext cx="4308600" cy="717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4500">
                <a:solidFill>
                  <a:schemeClr val="lt1"/>
                </a:solidFill>
              </a:rPr>
              <a:t>Methodology</a:t>
            </a:r>
            <a:endParaRPr sz="4500">
              <a:solidFill>
                <a:schemeClr val="lt1"/>
              </a:solidFill>
            </a:endParaRPr>
          </a:p>
        </p:txBody>
      </p:sp>
      <p:sp>
        <p:nvSpPr>
          <p:cNvPr id="586" name="Google Shape;586;p62"/>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587" name="Google Shape;587;p62"/>
          <p:cNvSpPr txBox="1"/>
          <p:nvPr/>
        </p:nvSpPr>
        <p:spPr>
          <a:xfrm>
            <a:off x="738200" y="2248525"/>
            <a:ext cx="6228000" cy="1640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latin typeface="Lato"/>
                <a:ea typeface="Lato"/>
                <a:cs typeface="Lato"/>
                <a:sym typeface="Lato"/>
              </a:rPr>
              <a:t>This study is based on a survey completed by 100 professionals. These participants are senior or managerial level employees from large organizations (1000+ employees) with over 5 years of experience in fields like user research, UX design, product management, and marketing. They work full-time in departments such as Product Management, R&amp;D, Sales &amp; Marketing, and UX/UI Design or Research.</a:t>
            </a:r>
            <a:endParaRPr sz="1000">
              <a:latin typeface="Lato"/>
              <a:ea typeface="Lato"/>
              <a:cs typeface="Lato"/>
              <a:sym typeface="Lato"/>
            </a:endParaRPr>
          </a:p>
          <a:p>
            <a:pPr indent="0" lvl="0" marL="0" rtl="0" algn="just">
              <a:lnSpc>
                <a:spcPct val="115000"/>
              </a:lnSpc>
              <a:spcBef>
                <a:spcPts val="0"/>
              </a:spcBef>
              <a:spcAft>
                <a:spcPts val="0"/>
              </a:spcAft>
              <a:buNone/>
            </a:pPr>
            <a:r>
              <a:t/>
            </a:r>
            <a:endParaRPr sz="1000">
              <a:latin typeface="Lato"/>
              <a:ea typeface="Lato"/>
              <a:cs typeface="Lato"/>
              <a:sym typeface="Lato"/>
            </a:endParaRPr>
          </a:p>
          <a:p>
            <a:pPr indent="0" lvl="0" marL="0" rtl="0" algn="just">
              <a:lnSpc>
                <a:spcPct val="115000"/>
              </a:lnSpc>
              <a:spcBef>
                <a:spcPts val="0"/>
              </a:spcBef>
              <a:spcAft>
                <a:spcPts val="0"/>
              </a:spcAft>
              <a:buNone/>
            </a:pPr>
            <a:r>
              <a:rPr lang="en" sz="1000">
                <a:latin typeface="Lato"/>
                <a:ea typeface="Lato"/>
                <a:cs typeface="Lato"/>
                <a:sym typeface="Lato"/>
              </a:rPr>
              <a:t>The study offers detailed insights, including comparisons between the US and EU, budget allocations, tools used, and the link between the number of researchers and their budgets. It also examines specific survey responses (Q34 vs. Q35), screener questions, and how company size and industry type affect UX practices.</a:t>
            </a:r>
            <a:endParaRPr sz="1000">
              <a:latin typeface="Lato"/>
              <a:ea typeface="Lato"/>
              <a:cs typeface="Lato"/>
              <a:sym typeface="Lato"/>
            </a:endParaRPr>
          </a:p>
          <a:p>
            <a:pPr indent="0" lvl="0" marL="0" rtl="0" algn="just">
              <a:lnSpc>
                <a:spcPct val="115000"/>
              </a:lnSpc>
              <a:spcBef>
                <a:spcPts val="0"/>
              </a:spcBef>
              <a:spcAft>
                <a:spcPts val="0"/>
              </a:spcAft>
              <a:buNone/>
            </a:pPr>
            <a:r>
              <a:t/>
            </a:r>
            <a:endParaRPr sz="1000">
              <a:latin typeface="Lato"/>
              <a:ea typeface="Lato"/>
              <a:cs typeface="Lato"/>
              <a:sym typeface="Lato"/>
            </a:endParaRPr>
          </a:p>
          <a:p>
            <a:pPr indent="0" lvl="0" marL="0" rtl="0" algn="just">
              <a:lnSpc>
                <a:spcPct val="115000"/>
              </a:lnSpc>
              <a:spcBef>
                <a:spcPts val="0"/>
              </a:spcBef>
              <a:spcAft>
                <a:spcPts val="0"/>
              </a:spcAft>
              <a:buNone/>
            </a:pPr>
            <a:r>
              <a:t/>
            </a:r>
            <a:endParaRPr sz="1000">
              <a:latin typeface="Lato"/>
              <a:ea typeface="Lato"/>
              <a:cs typeface="Lato"/>
              <a:sym typeface="Lato"/>
            </a:endParaRPr>
          </a:p>
        </p:txBody>
      </p:sp>
      <p:sp>
        <p:nvSpPr>
          <p:cNvPr id="588" name="Google Shape;588;p62"/>
          <p:cNvSpPr txBox="1"/>
          <p:nvPr>
            <p:ph idx="4294967295" type="title"/>
          </p:nvPr>
        </p:nvSpPr>
        <p:spPr>
          <a:xfrm>
            <a:off x="803625" y="4438500"/>
            <a:ext cx="2845500" cy="4239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2200">
                <a:solidFill>
                  <a:schemeClr val="lt1"/>
                </a:solidFill>
              </a:rPr>
              <a:t>What We Asked</a:t>
            </a:r>
            <a:endParaRPr sz="2200">
              <a:solidFill>
                <a:schemeClr val="lt1"/>
              </a:solidFill>
            </a:endParaRPr>
          </a:p>
        </p:txBody>
      </p:sp>
      <p:sp>
        <p:nvSpPr>
          <p:cNvPr id="589" name="Google Shape;589;p62"/>
          <p:cNvSpPr/>
          <p:nvPr/>
        </p:nvSpPr>
        <p:spPr>
          <a:xfrm rot="5400000">
            <a:off x="832825" y="5771200"/>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590" name="Google Shape;590;p62"/>
          <p:cNvSpPr txBox="1"/>
          <p:nvPr>
            <p:ph idx="4294967295" type="title"/>
          </p:nvPr>
        </p:nvSpPr>
        <p:spPr>
          <a:xfrm>
            <a:off x="997825" y="7230888"/>
            <a:ext cx="2088300" cy="11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200">
                <a:solidFill>
                  <a:srgbClr val="02273E"/>
                </a:solidFill>
              </a:rPr>
              <a:t>Which of the following departments do you lead or participate in within your organization?</a:t>
            </a:r>
            <a:endParaRPr sz="1200">
              <a:solidFill>
                <a:srgbClr val="02273E"/>
              </a:solidFill>
            </a:endParaRPr>
          </a:p>
        </p:txBody>
      </p:sp>
      <p:sp>
        <p:nvSpPr>
          <p:cNvPr id="591" name="Google Shape;591;p62"/>
          <p:cNvSpPr txBox="1"/>
          <p:nvPr/>
        </p:nvSpPr>
        <p:spPr>
          <a:xfrm>
            <a:off x="1061400" y="9496588"/>
            <a:ext cx="5632800" cy="129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rgbClr val="02273E"/>
                </a:solidFill>
                <a:latin typeface="Lato"/>
                <a:ea typeface="Lato"/>
                <a:cs typeface="Lato"/>
                <a:sym typeface="Lato"/>
              </a:rPr>
              <a:t>The majority of survey respondents, at 33%, were either leaders or team members in the Sales &amp; Marketing department. This was followed by 23% from the UX/UI Design department, 20% from UX Research, and 16% working in Business Intelligence. A smaller portion, 3%, were in DevOps, with the remaining 5% spread across various other departments. Those categorized under "Other" were engaged in a range of departments, including Cybersecurity, Operations, Product Management, Product Development, Buying, and Data Processing.</a:t>
            </a:r>
            <a:endParaRPr sz="1000">
              <a:solidFill>
                <a:srgbClr val="02273E"/>
              </a:solidFill>
              <a:latin typeface="Lato"/>
              <a:ea typeface="Lato"/>
              <a:cs typeface="Lato"/>
              <a:sym typeface="Lato"/>
            </a:endParaRPr>
          </a:p>
        </p:txBody>
      </p:sp>
      <p:sp>
        <p:nvSpPr>
          <p:cNvPr id="592" name="Google Shape;592;p62"/>
          <p:cNvSpPr txBox="1"/>
          <p:nvPr/>
        </p:nvSpPr>
        <p:spPr>
          <a:xfrm>
            <a:off x="1587475" y="6494200"/>
            <a:ext cx="464400" cy="59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3F3F3"/>
                </a:solidFill>
                <a:latin typeface="Lato Black"/>
                <a:ea typeface="Lato Black"/>
                <a:cs typeface="Lato Black"/>
                <a:sym typeface="Lato Black"/>
              </a:rPr>
              <a:t>1</a:t>
            </a:r>
            <a:endParaRPr sz="3600">
              <a:solidFill>
                <a:srgbClr val="F3F3F3"/>
              </a:solidFill>
              <a:latin typeface="Lato Black"/>
              <a:ea typeface="Lato Black"/>
              <a:cs typeface="Lato Black"/>
              <a:sym typeface="Lato Black"/>
            </a:endParaRPr>
          </a:p>
        </p:txBody>
      </p:sp>
      <p:pic>
        <p:nvPicPr>
          <p:cNvPr id="593" name="Google Shape;593;p62" title="Chart"/>
          <p:cNvPicPr preferRelativeResize="0"/>
          <p:nvPr/>
        </p:nvPicPr>
        <p:blipFill>
          <a:blip r:embed="rId3">
            <a:alphaModFix/>
          </a:blip>
          <a:stretch>
            <a:fillRect/>
          </a:stretch>
        </p:blipFill>
        <p:spPr>
          <a:xfrm>
            <a:off x="3260875" y="6905541"/>
            <a:ext cx="3663800" cy="2254646"/>
          </a:xfrm>
          <a:prstGeom prst="rect">
            <a:avLst/>
          </a:prstGeom>
          <a:noFill/>
          <a:ln>
            <a:noFill/>
          </a:ln>
        </p:spPr>
      </p:pic>
      <p:sp>
        <p:nvSpPr>
          <p:cNvPr id="594" name="Google Shape;594;p62"/>
          <p:cNvSpPr txBox="1"/>
          <p:nvPr/>
        </p:nvSpPr>
        <p:spPr>
          <a:xfrm>
            <a:off x="1954300" y="4661150"/>
            <a:ext cx="3290700" cy="808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4500">
                <a:solidFill>
                  <a:schemeClr val="lt1"/>
                </a:solidFill>
                <a:latin typeface="Lato"/>
                <a:ea typeface="Lato"/>
                <a:cs typeface="Lato"/>
                <a:sym typeface="Lato"/>
              </a:rPr>
              <a:t>C</a:t>
            </a:r>
            <a:r>
              <a:rPr b="1" lang="en" sz="4500">
                <a:solidFill>
                  <a:schemeClr val="lt1"/>
                </a:solidFill>
                <a:latin typeface="Lato"/>
                <a:ea typeface="Lato"/>
                <a:cs typeface="Lato"/>
                <a:sym typeface="Lato"/>
              </a:rPr>
              <a:t>ompanies</a:t>
            </a:r>
            <a:endParaRPr sz="4500"/>
          </a:p>
        </p:txBody>
      </p:sp>
      <p:pic>
        <p:nvPicPr>
          <p:cNvPr id="595" name="Google Shape;595;p62"/>
          <p:cNvPicPr preferRelativeResize="0"/>
          <p:nvPr/>
        </p:nvPicPr>
        <p:blipFill rotWithShape="1">
          <a:blip r:embed="rId4">
            <a:alphaModFix/>
          </a:blip>
          <a:srcRect b="40978" l="0" r="0" t="0"/>
          <a:stretch/>
        </p:blipFill>
        <p:spPr>
          <a:xfrm>
            <a:off x="3317585" y="12281875"/>
            <a:ext cx="1104826" cy="2408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63"/>
          <p:cNvSpPr/>
          <p:nvPr/>
        </p:nvSpPr>
        <p:spPr>
          <a:xfrm>
            <a:off x="789225" y="667025"/>
            <a:ext cx="6389100" cy="3102300"/>
          </a:xfrm>
          <a:prstGeom prst="roundRect">
            <a:avLst>
              <a:gd fmla="val 7456"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601" name="Google Shape;601;p63"/>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602" name="Google Shape;602;p63"/>
          <p:cNvSpPr txBox="1"/>
          <p:nvPr>
            <p:ph idx="4294967295" type="title"/>
          </p:nvPr>
        </p:nvSpPr>
        <p:spPr>
          <a:xfrm>
            <a:off x="1051401" y="1164175"/>
            <a:ext cx="1939200" cy="11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200">
                <a:solidFill>
                  <a:srgbClr val="000000"/>
                </a:solidFill>
              </a:rPr>
              <a:t>Within my organization, UX practitioners are organized by</a:t>
            </a:r>
            <a:endParaRPr sz="1200">
              <a:solidFill>
                <a:srgbClr val="000000"/>
              </a:solidFill>
            </a:endParaRPr>
          </a:p>
        </p:txBody>
      </p:sp>
      <p:sp>
        <p:nvSpPr>
          <p:cNvPr id="603" name="Google Shape;603;p63"/>
          <p:cNvSpPr txBox="1"/>
          <p:nvPr/>
        </p:nvSpPr>
        <p:spPr>
          <a:xfrm>
            <a:off x="1051612" y="2123300"/>
            <a:ext cx="1939200" cy="1541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latin typeface="Lato"/>
                <a:ea typeface="Lato"/>
                <a:cs typeface="Lato"/>
                <a:sym typeface="Lato"/>
              </a:rPr>
              <a:t>Most companies have one central team for the entire organization, chosen by 41% of respondents. Meanwhile, 29% of companies have UX practitioners integrated across all departments.</a:t>
            </a:r>
            <a:endParaRPr sz="1000">
              <a:latin typeface="Lato"/>
              <a:ea typeface="Lato"/>
              <a:cs typeface="Lato"/>
              <a:sym typeface="Lato"/>
            </a:endParaRPr>
          </a:p>
        </p:txBody>
      </p:sp>
      <p:sp>
        <p:nvSpPr>
          <p:cNvPr id="604" name="Google Shape;604;p63"/>
          <p:cNvSpPr/>
          <p:nvPr/>
        </p:nvSpPr>
        <p:spPr>
          <a:xfrm>
            <a:off x="789225" y="4104200"/>
            <a:ext cx="6389100" cy="3652200"/>
          </a:xfrm>
          <a:prstGeom prst="roundRect">
            <a:avLst>
              <a:gd fmla="val 7456"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605" name="Google Shape;605;p63"/>
          <p:cNvSpPr txBox="1"/>
          <p:nvPr>
            <p:ph idx="4294967295" type="title"/>
          </p:nvPr>
        </p:nvSpPr>
        <p:spPr>
          <a:xfrm>
            <a:off x="1051401" y="4863875"/>
            <a:ext cx="1939200" cy="11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200">
                <a:solidFill>
                  <a:schemeClr val="dk1"/>
                </a:solidFill>
              </a:rPr>
              <a:t>Who are the primary stakeholders of UX research in your organization? (Select all that apply)</a:t>
            </a:r>
            <a:endParaRPr sz="1200">
              <a:solidFill>
                <a:schemeClr val="dk1"/>
              </a:solidFill>
            </a:endParaRPr>
          </a:p>
        </p:txBody>
      </p:sp>
      <p:sp>
        <p:nvSpPr>
          <p:cNvPr id="606" name="Google Shape;606;p63"/>
          <p:cNvSpPr txBox="1"/>
          <p:nvPr/>
        </p:nvSpPr>
        <p:spPr>
          <a:xfrm>
            <a:off x="1009875" y="5961975"/>
            <a:ext cx="1939200" cy="1794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62% of respondents identify Product Managers and 60% UX Designers as the primary stakeholders in UX Research. </a:t>
            </a:r>
            <a:endParaRPr sz="1000">
              <a:solidFill>
                <a:schemeClr val="dk1"/>
              </a:solidFill>
              <a:latin typeface="Lato"/>
              <a:ea typeface="Lato"/>
              <a:cs typeface="Lato"/>
              <a:sym typeface="Lato"/>
            </a:endParaRPr>
          </a:p>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4% selected 'Other', including Retail Customers, IT Specialists, Internal Operations, and Production.</a:t>
            </a:r>
            <a:endParaRPr sz="1000">
              <a:solidFill>
                <a:schemeClr val="dk1"/>
              </a:solidFill>
              <a:latin typeface="Lato"/>
              <a:ea typeface="Lato"/>
              <a:cs typeface="Lato"/>
              <a:sym typeface="Lato"/>
            </a:endParaRPr>
          </a:p>
        </p:txBody>
      </p:sp>
      <p:sp>
        <p:nvSpPr>
          <p:cNvPr id="607" name="Google Shape;607;p63"/>
          <p:cNvSpPr/>
          <p:nvPr/>
        </p:nvSpPr>
        <p:spPr>
          <a:xfrm>
            <a:off x="789225" y="8286750"/>
            <a:ext cx="6389100" cy="3410400"/>
          </a:xfrm>
          <a:prstGeom prst="roundRect">
            <a:avLst>
              <a:gd fmla="val 7456" name="adj"/>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Lato Light"/>
              <a:ea typeface="Lato Light"/>
              <a:cs typeface="Lato Light"/>
              <a:sym typeface="Lato Light"/>
            </a:endParaRPr>
          </a:p>
        </p:txBody>
      </p:sp>
      <p:sp>
        <p:nvSpPr>
          <p:cNvPr id="608" name="Google Shape;608;p63"/>
          <p:cNvSpPr txBox="1"/>
          <p:nvPr>
            <p:ph idx="4294967295" type="title"/>
          </p:nvPr>
        </p:nvSpPr>
        <p:spPr>
          <a:xfrm>
            <a:off x="1021128" y="9052225"/>
            <a:ext cx="1939200" cy="11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200">
                <a:solidFill>
                  <a:schemeClr val="dk1"/>
                </a:solidFill>
              </a:rPr>
              <a:t>Do you allow non-UX Research departments to launch UX insight studies on their own initiative?</a:t>
            </a:r>
            <a:endParaRPr sz="1200">
              <a:solidFill>
                <a:schemeClr val="dk1"/>
              </a:solidFill>
            </a:endParaRPr>
          </a:p>
        </p:txBody>
      </p:sp>
      <p:sp>
        <p:nvSpPr>
          <p:cNvPr id="609" name="Google Shape;609;p63"/>
          <p:cNvSpPr txBox="1"/>
          <p:nvPr/>
        </p:nvSpPr>
        <p:spPr>
          <a:xfrm>
            <a:off x="1021075" y="10149125"/>
            <a:ext cx="2030100" cy="13953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None/>
            </a:pPr>
            <a:r>
              <a:rPr lang="en" sz="1000">
                <a:solidFill>
                  <a:schemeClr val="dk1"/>
                </a:solidFill>
                <a:latin typeface="Lato"/>
                <a:ea typeface="Lato"/>
                <a:cs typeface="Lato"/>
                <a:sym typeface="Lato"/>
              </a:rPr>
              <a:t>59% say they do allow non-UX research departments to launch UX insight studies while 41% do not allow non-UX research teams. </a:t>
            </a:r>
            <a:endParaRPr sz="1000">
              <a:solidFill>
                <a:schemeClr val="dk1"/>
              </a:solidFill>
              <a:latin typeface="Lato"/>
              <a:ea typeface="Lato"/>
              <a:cs typeface="Lato"/>
              <a:sym typeface="Lato"/>
            </a:endParaRPr>
          </a:p>
        </p:txBody>
      </p:sp>
      <p:sp>
        <p:nvSpPr>
          <p:cNvPr id="610" name="Google Shape;610;p63"/>
          <p:cNvSpPr/>
          <p:nvPr/>
        </p:nvSpPr>
        <p:spPr>
          <a:xfrm rot="5400000">
            <a:off x="832825" y="6343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611" name="Google Shape;611;p63"/>
          <p:cNvSpPr txBox="1"/>
          <p:nvPr/>
        </p:nvSpPr>
        <p:spPr>
          <a:xfrm>
            <a:off x="1587475" y="786438"/>
            <a:ext cx="464400" cy="59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3F3F3"/>
                </a:solidFill>
                <a:latin typeface="Lato Black"/>
                <a:ea typeface="Lato Black"/>
                <a:cs typeface="Lato Black"/>
                <a:sym typeface="Lato Black"/>
              </a:rPr>
              <a:t>2</a:t>
            </a:r>
            <a:endParaRPr sz="3600">
              <a:solidFill>
                <a:srgbClr val="F3F3F3"/>
              </a:solidFill>
              <a:latin typeface="Lato Black"/>
              <a:ea typeface="Lato Black"/>
              <a:cs typeface="Lato Black"/>
              <a:sym typeface="Lato Black"/>
            </a:endParaRPr>
          </a:p>
        </p:txBody>
      </p:sp>
      <p:sp>
        <p:nvSpPr>
          <p:cNvPr id="612" name="Google Shape;612;p63"/>
          <p:cNvSpPr/>
          <p:nvPr/>
        </p:nvSpPr>
        <p:spPr>
          <a:xfrm rot="5400000">
            <a:off x="832825" y="342438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613" name="Google Shape;613;p63"/>
          <p:cNvSpPr txBox="1"/>
          <p:nvPr/>
        </p:nvSpPr>
        <p:spPr>
          <a:xfrm>
            <a:off x="1587475" y="4147388"/>
            <a:ext cx="464400" cy="59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3F3F3"/>
                </a:solidFill>
                <a:latin typeface="Lato Black"/>
                <a:ea typeface="Lato Black"/>
                <a:cs typeface="Lato Black"/>
                <a:sym typeface="Lato Black"/>
              </a:rPr>
              <a:t>3</a:t>
            </a:r>
            <a:endParaRPr sz="3600">
              <a:solidFill>
                <a:srgbClr val="F3F3F3"/>
              </a:solidFill>
              <a:latin typeface="Lato Black"/>
              <a:ea typeface="Lato Black"/>
              <a:cs typeface="Lato Black"/>
              <a:sym typeface="Lato Black"/>
            </a:endParaRPr>
          </a:p>
        </p:txBody>
      </p:sp>
      <p:sp>
        <p:nvSpPr>
          <p:cNvPr id="614" name="Google Shape;614;p63"/>
          <p:cNvSpPr/>
          <p:nvPr/>
        </p:nvSpPr>
        <p:spPr>
          <a:xfrm rot="5400000">
            <a:off x="832825" y="7765063"/>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615" name="Google Shape;615;p63"/>
          <p:cNvSpPr txBox="1"/>
          <p:nvPr/>
        </p:nvSpPr>
        <p:spPr>
          <a:xfrm>
            <a:off x="1587475" y="8488063"/>
            <a:ext cx="464400" cy="59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3F3F3"/>
                </a:solidFill>
                <a:latin typeface="Lato Black"/>
                <a:ea typeface="Lato Black"/>
                <a:cs typeface="Lato Black"/>
                <a:sym typeface="Lato Black"/>
              </a:rPr>
              <a:t>4</a:t>
            </a:r>
            <a:endParaRPr sz="3600">
              <a:solidFill>
                <a:srgbClr val="F3F3F3"/>
              </a:solidFill>
              <a:latin typeface="Lato Black"/>
              <a:ea typeface="Lato Black"/>
              <a:cs typeface="Lato Black"/>
              <a:sym typeface="Lato Black"/>
            </a:endParaRPr>
          </a:p>
        </p:txBody>
      </p:sp>
      <p:pic>
        <p:nvPicPr>
          <p:cNvPr id="616" name="Google Shape;616;p63" title="Chart"/>
          <p:cNvPicPr preferRelativeResize="0"/>
          <p:nvPr/>
        </p:nvPicPr>
        <p:blipFill>
          <a:blip r:embed="rId3">
            <a:alphaModFix/>
          </a:blip>
          <a:stretch>
            <a:fillRect/>
          </a:stretch>
        </p:blipFill>
        <p:spPr>
          <a:xfrm>
            <a:off x="3260875" y="1075175"/>
            <a:ext cx="3705225" cy="2286000"/>
          </a:xfrm>
          <a:prstGeom prst="rect">
            <a:avLst/>
          </a:prstGeom>
          <a:noFill/>
          <a:ln>
            <a:noFill/>
          </a:ln>
        </p:spPr>
      </p:pic>
      <p:pic>
        <p:nvPicPr>
          <p:cNvPr id="617" name="Google Shape;617;p63" title="Chart"/>
          <p:cNvPicPr preferRelativeResize="0"/>
          <p:nvPr/>
        </p:nvPicPr>
        <p:blipFill>
          <a:blip r:embed="rId4">
            <a:alphaModFix/>
          </a:blip>
          <a:stretch>
            <a:fillRect/>
          </a:stretch>
        </p:blipFill>
        <p:spPr>
          <a:xfrm>
            <a:off x="3260875" y="5006869"/>
            <a:ext cx="3705225" cy="2280754"/>
          </a:xfrm>
          <a:prstGeom prst="rect">
            <a:avLst/>
          </a:prstGeom>
          <a:noFill/>
          <a:ln>
            <a:noFill/>
          </a:ln>
        </p:spPr>
      </p:pic>
      <p:pic>
        <p:nvPicPr>
          <p:cNvPr id="618" name="Google Shape;618;p63" title="Chart"/>
          <p:cNvPicPr preferRelativeResize="0"/>
          <p:nvPr/>
        </p:nvPicPr>
        <p:blipFill>
          <a:blip r:embed="rId5">
            <a:alphaModFix/>
          </a:blip>
          <a:stretch>
            <a:fillRect/>
          </a:stretch>
        </p:blipFill>
        <p:spPr>
          <a:xfrm>
            <a:off x="3260875" y="8814943"/>
            <a:ext cx="3705225" cy="2292007"/>
          </a:xfrm>
          <a:prstGeom prst="rect">
            <a:avLst/>
          </a:prstGeom>
          <a:noFill/>
          <a:ln>
            <a:noFill/>
          </a:ln>
        </p:spPr>
      </p:pic>
      <p:pic>
        <p:nvPicPr>
          <p:cNvPr id="619" name="Google Shape;619;p63"/>
          <p:cNvPicPr preferRelativeResize="0"/>
          <p:nvPr/>
        </p:nvPicPr>
        <p:blipFill rotWithShape="1">
          <a:blip r:embed="rId6">
            <a:alphaModFix/>
          </a:blip>
          <a:srcRect b="40978" l="0" r="0" t="0"/>
          <a:stretch/>
        </p:blipFill>
        <p:spPr>
          <a:xfrm>
            <a:off x="3317585" y="12281875"/>
            <a:ext cx="1104826" cy="24085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64"/>
          <p:cNvSpPr/>
          <p:nvPr/>
        </p:nvSpPr>
        <p:spPr>
          <a:xfrm>
            <a:off x="789225" y="667025"/>
            <a:ext cx="6389100" cy="33450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625" name="Google Shape;625;p64"/>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626" name="Google Shape;626;p64"/>
          <p:cNvSpPr txBox="1"/>
          <p:nvPr>
            <p:ph idx="4294967295" type="title"/>
          </p:nvPr>
        </p:nvSpPr>
        <p:spPr>
          <a:xfrm>
            <a:off x="1047875" y="1264875"/>
            <a:ext cx="2000100" cy="11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200">
                <a:solidFill>
                  <a:schemeClr val="dk1"/>
                </a:solidFill>
              </a:rPr>
              <a:t> If yes, which departments? (Select all that apply)</a:t>
            </a:r>
            <a:endParaRPr sz="1200">
              <a:solidFill>
                <a:schemeClr val="dk1"/>
              </a:solidFill>
            </a:endParaRPr>
          </a:p>
        </p:txBody>
      </p:sp>
      <p:sp>
        <p:nvSpPr>
          <p:cNvPr id="627" name="Google Shape;627;p64"/>
          <p:cNvSpPr txBox="1"/>
          <p:nvPr/>
        </p:nvSpPr>
        <p:spPr>
          <a:xfrm>
            <a:off x="1006925" y="2214775"/>
            <a:ext cx="2082000" cy="1049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In organizations where UX research extends to other departments, most studies are conducted in the Product department, followed by Marketing. The Sales department has the fewest studies, with only 32% conducting them.</a:t>
            </a:r>
            <a:endParaRPr sz="1000">
              <a:solidFill>
                <a:schemeClr val="dk1"/>
              </a:solidFill>
              <a:latin typeface="Lato"/>
              <a:ea typeface="Lato"/>
              <a:cs typeface="Lato"/>
              <a:sym typeface="Lato"/>
            </a:endParaRPr>
          </a:p>
        </p:txBody>
      </p:sp>
      <p:sp>
        <p:nvSpPr>
          <p:cNvPr id="628" name="Google Shape;628;p64"/>
          <p:cNvSpPr/>
          <p:nvPr/>
        </p:nvSpPr>
        <p:spPr>
          <a:xfrm>
            <a:off x="789225" y="4309651"/>
            <a:ext cx="6389100" cy="38943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629" name="Google Shape;629;p64"/>
          <p:cNvSpPr txBox="1"/>
          <p:nvPr>
            <p:ph idx="4294967295" type="title"/>
          </p:nvPr>
        </p:nvSpPr>
        <p:spPr>
          <a:xfrm>
            <a:off x="1053250" y="5121950"/>
            <a:ext cx="2000100" cy="11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200">
                <a:solidFill>
                  <a:schemeClr val="dk1"/>
                </a:solidFill>
              </a:rPr>
              <a:t>How closely do UX researchers collaborate with other departments in your organization?</a:t>
            </a:r>
            <a:endParaRPr sz="1200">
              <a:solidFill>
                <a:schemeClr val="dk1"/>
              </a:solidFill>
            </a:endParaRPr>
          </a:p>
        </p:txBody>
      </p:sp>
      <p:sp>
        <p:nvSpPr>
          <p:cNvPr id="630" name="Google Shape;630;p64"/>
          <p:cNvSpPr txBox="1"/>
          <p:nvPr/>
        </p:nvSpPr>
        <p:spPr>
          <a:xfrm>
            <a:off x="1053250" y="6220050"/>
            <a:ext cx="2000100" cy="1983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It's observed that in most organizations, UX researchers work closely with other departments, with 49% of companies reporting this collaboration. Only 0.9% state that their UX researchers do not collaborate with other departments at all.</a:t>
            </a:r>
            <a:endParaRPr sz="1000">
              <a:solidFill>
                <a:schemeClr val="dk1"/>
              </a:solidFill>
              <a:latin typeface="Lato"/>
              <a:ea typeface="Lato"/>
              <a:cs typeface="Lato"/>
              <a:sym typeface="Lato"/>
            </a:endParaRPr>
          </a:p>
        </p:txBody>
      </p:sp>
      <p:sp>
        <p:nvSpPr>
          <p:cNvPr id="631" name="Google Shape;631;p64"/>
          <p:cNvSpPr/>
          <p:nvPr/>
        </p:nvSpPr>
        <p:spPr>
          <a:xfrm>
            <a:off x="789225" y="8578375"/>
            <a:ext cx="6389100" cy="3576000"/>
          </a:xfrm>
          <a:prstGeom prst="roundRect">
            <a:avLst>
              <a:gd fmla="val 7456" name="adj"/>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632" name="Google Shape;632;p64"/>
          <p:cNvSpPr txBox="1"/>
          <p:nvPr>
            <p:ph idx="4294967295" type="title"/>
          </p:nvPr>
        </p:nvSpPr>
        <p:spPr>
          <a:xfrm>
            <a:off x="1047875" y="9509300"/>
            <a:ext cx="2000100" cy="11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200">
                <a:solidFill>
                  <a:schemeClr val="dk1"/>
                </a:solidFill>
              </a:rPr>
              <a:t>Which of the following formalized processes exist in your UX team? Please select all that apply.</a:t>
            </a:r>
            <a:endParaRPr sz="1200">
              <a:solidFill>
                <a:schemeClr val="dk1"/>
              </a:solidFill>
            </a:endParaRPr>
          </a:p>
        </p:txBody>
      </p:sp>
      <p:sp>
        <p:nvSpPr>
          <p:cNvPr id="633" name="Google Shape;633;p64"/>
          <p:cNvSpPr txBox="1"/>
          <p:nvPr/>
        </p:nvSpPr>
        <p:spPr>
          <a:xfrm>
            <a:off x="1047875" y="10606200"/>
            <a:ext cx="2000100" cy="1395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Among various processes, User Research and Testing is the most formalized in UX teams (77%), followed by UX Vision and Strategy at 60%.</a:t>
            </a:r>
            <a:endParaRPr sz="1000">
              <a:solidFill>
                <a:schemeClr val="dk1"/>
              </a:solidFill>
              <a:latin typeface="Lato"/>
              <a:ea typeface="Lato"/>
              <a:cs typeface="Lato"/>
              <a:sym typeface="Lato"/>
            </a:endParaRPr>
          </a:p>
        </p:txBody>
      </p:sp>
      <p:sp>
        <p:nvSpPr>
          <p:cNvPr id="634" name="Google Shape;634;p64"/>
          <p:cNvSpPr/>
          <p:nvPr/>
        </p:nvSpPr>
        <p:spPr>
          <a:xfrm rot="5400000">
            <a:off x="832825" y="6343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635" name="Google Shape;635;p64"/>
          <p:cNvSpPr txBox="1"/>
          <p:nvPr/>
        </p:nvSpPr>
        <p:spPr>
          <a:xfrm>
            <a:off x="1587475" y="786438"/>
            <a:ext cx="464400" cy="59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3F3F3"/>
                </a:solidFill>
                <a:latin typeface="Lato Black"/>
                <a:ea typeface="Lato Black"/>
                <a:cs typeface="Lato Black"/>
                <a:sym typeface="Lato Black"/>
              </a:rPr>
              <a:t>5</a:t>
            </a:r>
            <a:endParaRPr sz="3600">
              <a:solidFill>
                <a:srgbClr val="F3F3F3"/>
              </a:solidFill>
              <a:latin typeface="Lato Black"/>
              <a:ea typeface="Lato Black"/>
              <a:cs typeface="Lato Black"/>
              <a:sym typeface="Lato Black"/>
            </a:endParaRPr>
          </a:p>
        </p:txBody>
      </p:sp>
      <p:sp>
        <p:nvSpPr>
          <p:cNvPr id="636" name="Google Shape;636;p64"/>
          <p:cNvSpPr/>
          <p:nvPr/>
        </p:nvSpPr>
        <p:spPr>
          <a:xfrm rot="5400000">
            <a:off x="832825" y="372918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637" name="Google Shape;637;p64"/>
          <p:cNvSpPr txBox="1"/>
          <p:nvPr/>
        </p:nvSpPr>
        <p:spPr>
          <a:xfrm>
            <a:off x="1587475" y="4452188"/>
            <a:ext cx="464400" cy="59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3F3F3"/>
                </a:solidFill>
                <a:latin typeface="Lato Black"/>
                <a:ea typeface="Lato Black"/>
                <a:cs typeface="Lato Black"/>
                <a:sym typeface="Lato Black"/>
              </a:rPr>
              <a:t>6</a:t>
            </a:r>
            <a:endParaRPr sz="3600">
              <a:solidFill>
                <a:srgbClr val="F3F3F3"/>
              </a:solidFill>
              <a:latin typeface="Lato Black"/>
              <a:ea typeface="Lato Black"/>
              <a:cs typeface="Lato Black"/>
              <a:sym typeface="Lato Black"/>
            </a:endParaRPr>
          </a:p>
        </p:txBody>
      </p:sp>
      <p:sp>
        <p:nvSpPr>
          <p:cNvPr id="638" name="Google Shape;638;p64"/>
          <p:cNvSpPr/>
          <p:nvPr/>
        </p:nvSpPr>
        <p:spPr>
          <a:xfrm rot="5400000">
            <a:off x="832825" y="7993663"/>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639" name="Google Shape;639;p64"/>
          <p:cNvSpPr txBox="1"/>
          <p:nvPr/>
        </p:nvSpPr>
        <p:spPr>
          <a:xfrm>
            <a:off x="1587475" y="8716663"/>
            <a:ext cx="464400" cy="5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3F3F3"/>
                </a:solidFill>
                <a:latin typeface="Lato Black"/>
                <a:ea typeface="Lato Black"/>
                <a:cs typeface="Lato Black"/>
                <a:sym typeface="Lato Black"/>
              </a:rPr>
              <a:t>7</a:t>
            </a:r>
            <a:r>
              <a:rPr lang="en" sz="3600">
                <a:solidFill>
                  <a:srgbClr val="F3F3F3"/>
                </a:solidFill>
                <a:latin typeface="Lato Black"/>
                <a:ea typeface="Lato Black"/>
                <a:cs typeface="Lato Black"/>
                <a:sym typeface="Lato Black"/>
              </a:rPr>
              <a:t>4</a:t>
            </a:r>
            <a:endParaRPr sz="3600">
              <a:solidFill>
                <a:srgbClr val="F3F3F3"/>
              </a:solidFill>
              <a:latin typeface="Lato Black"/>
              <a:ea typeface="Lato Black"/>
              <a:cs typeface="Lato Black"/>
              <a:sym typeface="Lato Black"/>
            </a:endParaRPr>
          </a:p>
        </p:txBody>
      </p:sp>
      <p:pic>
        <p:nvPicPr>
          <p:cNvPr id="640" name="Google Shape;640;p64" title="Chart"/>
          <p:cNvPicPr preferRelativeResize="0"/>
          <p:nvPr/>
        </p:nvPicPr>
        <p:blipFill>
          <a:blip r:embed="rId3">
            <a:alphaModFix/>
          </a:blip>
          <a:stretch>
            <a:fillRect/>
          </a:stretch>
        </p:blipFill>
        <p:spPr>
          <a:xfrm>
            <a:off x="3260875" y="1381656"/>
            <a:ext cx="3721025" cy="2293294"/>
          </a:xfrm>
          <a:prstGeom prst="rect">
            <a:avLst/>
          </a:prstGeom>
          <a:noFill/>
          <a:ln>
            <a:noFill/>
          </a:ln>
        </p:spPr>
      </p:pic>
      <p:pic>
        <p:nvPicPr>
          <p:cNvPr id="641" name="Google Shape;641;p64" title="Chart"/>
          <p:cNvPicPr preferRelativeResize="0"/>
          <p:nvPr/>
        </p:nvPicPr>
        <p:blipFill>
          <a:blip r:embed="rId4">
            <a:alphaModFix/>
          </a:blip>
          <a:stretch>
            <a:fillRect/>
          </a:stretch>
        </p:blipFill>
        <p:spPr>
          <a:xfrm>
            <a:off x="3268775" y="5257800"/>
            <a:ext cx="3705225" cy="2286000"/>
          </a:xfrm>
          <a:prstGeom prst="rect">
            <a:avLst/>
          </a:prstGeom>
          <a:noFill/>
          <a:ln>
            <a:noFill/>
          </a:ln>
        </p:spPr>
      </p:pic>
      <p:pic>
        <p:nvPicPr>
          <p:cNvPr id="642" name="Google Shape;642;p64" title="Chart"/>
          <p:cNvPicPr preferRelativeResize="0"/>
          <p:nvPr/>
        </p:nvPicPr>
        <p:blipFill>
          <a:blip r:embed="rId5">
            <a:alphaModFix/>
          </a:blip>
          <a:stretch>
            <a:fillRect/>
          </a:stretch>
        </p:blipFill>
        <p:spPr>
          <a:xfrm>
            <a:off x="3260875" y="9432750"/>
            <a:ext cx="3721025" cy="2284999"/>
          </a:xfrm>
          <a:prstGeom prst="rect">
            <a:avLst/>
          </a:prstGeom>
          <a:noFill/>
          <a:ln>
            <a:noFill/>
          </a:ln>
        </p:spPr>
      </p:pic>
      <p:pic>
        <p:nvPicPr>
          <p:cNvPr id="643" name="Google Shape;643;p64"/>
          <p:cNvPicPr preferRelativeResize="0"/>
          <p:nvPr/>
        </p:nvPicPr>
        <p:blipFill rotWithShape="1">
          <a:blip r:embed="rId6">
            <a:alphaModFix/>
          </a:blip>
          <a:srcRect b="40978" l="0" r="0" t="0"/>
          <a:stretch/>
        </p:blipFill>
        <p:spPr>
          <a:xfrm>
            <a:off x="3317585" y="12281875"/>
            <a:ext cx="1104826" cy="24085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65"/>
          <p:cNvSpPr/>
          <p:nvPr/>
        </p:nvSpPr>
        <p:spPr>
          <a:xfrm>
            <a:off x="789225" y="667025"/>
            <a:ext cx="6389100" cy="3293400"/>
          </a:xfrm>
          <a:prstGeom prst="roundRect">
            <a:avLst>
              <a:gd fmla="val 7456"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649" name="Google Shape;649;p65"/>
          <p:cNvSpPr txBox="1"/>
          <p:nvPr>
            <p:ph idx="12" type="sldNum"/>
          </p:nvPr>
        </p:nvSpPr>
        <p:spPr>
          <a:xfrm>
            <a:off x="7178447" y="11821851"/>
            <a:ext cx="464400" cy="9795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650" name="Google Shape;650;p65"/>
          <p:cNvSpPr txBox="1"/>
          <p:nvPr>
            <p:ph idx="4294967295" type="title"/>
          </p:nvPr>
        </p:nvSpPr>
        <p:spPr>
          <a:xfrm>
            <a:off x="1053250" y="1392775"/>
            <a:ext cx="2000100" cy="11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200">
                <a:solidFill>
                  <a:schemeClr val="dk1"/>
                </a:solidFill>
              </a:rPr>
              <a:t>On a scale of 1-5, How important is conducting user research to your organization?</a:t>
            </a:r>
            <a:endParaRPr sz="1200">
              <a:solidFill>
                <a:schemeClr val="dk1"/>
              </a:solidFill>
            </a:endParaRPr>
          </a:p>
        </p:txBody>
      </p:sp>
      <p:sp>
        <p:nvSpPr>
          <p:cNvPr id="651" name="Google Shape;651;p65"/>
          <p:cNvSpPr txBox="1"/>
          <p:nvPr/>
        </p:nvSpPr>
        <p:spPr>
          <a:xfrm>
            <a:off x="1006925" y="2580500"/>
            <a:ext cx="2082000" cy="1049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58% of respondents consider conducting user research extremely important, while only 1% view it as somewhat important.</a:t>
            </a:r>
            <a:endParaRPr sz="1000">
              <a:solidFill>
                <a:schemeClr val="dk1"/>
              </a:solidFill>
              <a:latin typeface="Lato"/>
              <a:ea typeface="Lato"/>
              <a:cs typeface="Lato"/>
              <a:sym typeface="Lato"/>
            </a:endParaRPr>
          </a:p>
        </p:txBody>
      </p:sp>
      <p:sp>
        <p:nvSpPr>
          <p:cNvPr id="652" name="Google Shape;652;p65"/>
          <p:cNvSpPr/>
          <p:nvPr/>
        </p:nvSpPr>
        <p:spPr>
          <a:xfrm>
            <a:off x="789225" y="4217950"/>
            <a:ext cx="6389100" cy="4246200"/>
          </a:xfrm>
          <a:prstGeom prst="roundRect">
            <a:avLst>
              <a:gd fmla="val 7456"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653" name="Google Shape;653;p65"/>
          <p:cNvSpPr txBox="1"/>
          <p:nvPr>
            <p:ph idx="4294967295" type="title"/>
          </p:nvPr>
        </p:nvSpPr>
        <p:spPr>
          <a:xfrm>
            <a:off x="2149125" y="4521807"/>
            <a:ext cx="3669300" cy="5952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200">
                <a:solidFill>
                  <a:schemeClr val="dk1"/>
                </a:solidFill>
              </a:rPr>
              <a:t>What types of UX research methods are commonly used in your organization? (Select all that apply)</a:t>
            </a:r>
            <a:endParaRPr sz="1200">
              <a:solidFill>
                <a:schemeClr val="dk1"/>
              </a:solidFill>
            </a:endParaRPr>
          </a:p>
        </p:txBody>
      </p:sp>
      <p:sp>
        <p:nvSpPr>
          <p:cNvPr id="654" name="Google Shape;654;p65"/>
          <p:cNvSpPr txBox="1"/>
          <p:nvPr/>
        </p:nvSpPr>
        <p:spPr>
          <a:xfrm>
            <a:off x="985175" y="7698238"/>
            <a:ext cx="5980800" cy="490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Surveys are the most popular UX research method, used by 79% of respondents. Usability testing and interviews are the second and third most used methods, respectively.</a:t>
            </a:r>
            <a:endParaRPr sz="1000">
              <a:solidFill>
                <a:schemeClr val="dk1"/>
              </a:solidFill>
              <a:latin typeface="Lato"/>
              <a:ea typeface="Lato"/>
              <a:cs typeface="Lato"/>
              <a:sym typeface="Lato"/>
            </a:endParaRPr>
          </a:p>
        </p:txBody>
      </p:sp>
      <p:sp>
        <p:nvSpPr>
          <p:cNvPr id="655" name="Google Shape;655;p65"/>
          <p:cNvSpPr/>
          <p:nvPr/>
        </p:nvSpPr>
        <p:spPr>
          <a:xfrm>
            <a:off x="789225" y="8768175"/>
            <a:ext cx="6389100" cy="3434700"/>
          </a:xfrm>
          <a:prstGeom prst="roundRect">
            <a:avLst>
              <a:gd fmla="val 7456"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656" name="Google Shape;656;p65"/>
          <p:cNvSpPr txBox="1"/>
          <p:nvPr>
            <p:ph idx="4294967295" type="title"/>
          </p:nvPr>
        </p:nvSpPr>
        <p:spPr>
          <a:xfrm>
            <a:off x="985125" y="9509300"/>
            <a:ext cx="2082000" cy="11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200">
                <a:solidFill>
                  <a:schemeClr val="dk1"/>
                </a:solidFill>
              </a:rPr>
              <a:t>How long has your organization been conducting UX research?</a:t>
            </a:r>
            <a:endParaRPr sz="1200">
              <a:solidFill>
                <a:schemeClr val="dk1"/>
              </a:solidFill>
            </a:endParaRPr>
          </a:p>
        </p:txBody>
      </p:sp>
      <p:sp>
        <p:nvSpPr>
          <p:cNvPr id="657" name="Google Shape;657;p65"/>
          <p:cNvSpPr txBox="1"/>
          <p:nvPr/>
        </p:nvSpPr>
        <p:spPr>
          <a:xfrm>
            <a:off x="1025925" y="10606200"/>
            <a:ext cx="2041200" cy="1395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chemeClr val="dk1"/>
                </a:solidFill>
                <a:latin typeface="Lato"/>
                <a:ea typeface="Lato"/>
                <a:cs typeface="Lato"/>
                <a:sym typeface="Lato"/>
              </a:rPr>
              <a:t>40% of respondents have been conducting UX research for over 4 years, whereas only 2% are newcomers, having been involved in UX research for less than a year.</a:t>
            </a:r>
            <a:endParaRPr sz="1000">
              <a:solidFill>
                <a:schemeClr val="dk1"/>
              </a:solidFill>
              <a:latin typeface="Lato"/>
              <a:ea typeface="Lato"/>
              <a:cs typeface="Lato"/>
              <a:sym typeface="Lato"/>
            </a:endParaRPr>
          </a:p>
        </p:txBody>
      </p:sp>
      <p:sp>
        <p:nvSpPr>
          <p:cNvPr id="658" name="Google Shape;658;p65"/>
          <p:cNvSpPr/>
          <p:nvPr/>
        </p:nvSpPr>
        <p:spPr>
          <a:xfrm rot="5400000">
            <a:off x="832825" y="6343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659" name="Google Shape;659;p65"/>
          <p:cNvSpPr txBox="1"/>
          <p:nvPr/>
        </p:nvSpPr>
        <p:spPr>
          <a:xfrm>
            <a:off x="1587475" y="786438"/>
            <a:ext cx="464400" cy="5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3F3F3"/>
                </a:solidFill>
                <a:latin typeface="Lato Black"/>
                <a:ea typeface="Lato Black"/>
                <a:cs typeface="Lato Black"/>
                <a:sym typeface="Lato Black"/>
              </a:rPr>
              <a:t>8</a:t>
            </a:r>
            <a:endParaRPr sz="3600">
              <a:solidFill>
                <a:srgbClr val="F3F3F3"/>
              </a:solidFill>
              <a:latin typeface="Lato Black"/>
              <a:ea typeface="Lato Black"/>
              <a:cs typeface="Lato Black"/>
              <a:sym typeface="Lato Black"/>
            </a:endParaRPr>
          </a:p>
        </p:txBody>
      </p:sp>
      <p:sp>
        <p:nvSpPr>
          <p:cNvPr id="660" name="Google Shape;660;p65"/>
          <p:cNvSpPr/>
          <p:nvPr/>
        </p:nvSpPr>
        <p:spPr>
          <a:xfrm rot="5400000">
            <a:off x="832825" y="3652988"/>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661" name="Google Shape;661;p65"/>
          <p:cNvSpPr txBox="1"/>
          <p:nvPr/>
        </p:nvSpPr>
        <p:spPr>
          <a:xfrm>
            <a:off x="1587475" y="4375988"/>
            <a:ext cx="464400" cy="5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3F3F3"/>
                </a:solidFill>
                <a:latin typeface="Lato Black"/>
                <a:ea typeface="Lato Black"/>
                <a:cs typeface="Lato Black"/>
                <a:sym typeface="Lato Black"/>
              </a:rPr>
              <a:t>9</a:t>
            </a:r>
            <a:endParaRPr sz="3600">
              <a:solidFill>
                <a:srgbClr val="F3F3F3"/>
              </a:solidFill>
              <a:latin typeface="Lato Black"/>
              <a:ea typeface="Lato Black"/>
              <a:cs typeface="Lato Black"/>
              <a:sym typeface="Lato Black"/>
            </a:endParaRPr>
          </a:p>
        </p:txBody>
      </p:sp>
      <p:sp>
        <p:nvSpPr>
          <p:cNvPr id="662" name="Google Shape;662;p65"/>
          <p:cNvSpPr/>
          <p:nvPr/>
        </p:nvSpPr>
        <p:spPr>
          <a:xfrm rot="5400000">
            <a:off x="832825" y="8236613"/>
            <a:ext cx="375300" cy="20412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Light"/>
              <a:ea typeface="Lato Light"/>
              <a:cs typeface="Lato Light"/>
              <a:sym typeface="Lato Light"/>
            </a:endParaRPr>
          </a:p>
        </p:txBody>
      </p:sp>
      <p:sp>
        <p:nvSpPr>
          <p:cNvPr id="663" name="Google Shape;663;p65"/>
          <p:cNvSpPr txBox="1"/>
          <p:nvPr/>
        </p:nvSpPr>
        <p:spPr>
          <a:xfrm>
            <a:off x="1173200" y="8959625"/>
            <a:ext cx="878400" cy="5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F3F3F3"/>
                </a:solidFill>
                <a:latin typeface="Lato Black"/>
                <a:ea typeface="Lato Black"/>
                <a:cs typeface="Lato Black"/>
                <a:sym typeface="Lato Black"/>
              </a:rPr>
              <a:t>10</a:t>
            </a:r>
            <a:endParaRPr sz="3600">
              <a:solidFill>
                <a:srgbClr val="F3F3F3"/>
              </a:solidFill>
              <a:latin typeface="Lato Black"/>
              <a:ea typeface="Lato Black"/>
              <a:cs typeface="Lato Black"/>
              <a:sym typeface="Lato Black"/>
            </a:endParaRPr>
          </a:p>
        </p:txBody>
      </p:sp>
      <p:pic>
        <p:nvPicPr>
          <p:cNvPr id="664" name="Google Shape;664;p65" title="Chart"/>
          <p:cNvPicPr preferRelativeResize="0"/>
          <p:nvPr/>
        </p:nvPicPr>
        <p:blipFill>
          <a:blip r:embed="rId3">
            <a:alphaModFix/>
          </a:blip>
          <a:stretch>
            <a:fillRect/>
          </a:stretch>
        </p:blipFill>
        <p:spPr>
          <a:xfrm>
            <a:off x="3260875" y="1358567"/>
            <a:ext cx="3669325" cy="2269309"/>
          </a:xfrm>
          <a:prstGeom prst="rect">
            <a:avLst/>
          </a:prstGeom>
          <a:noFill/>
          <a:ln>
            <a:noFill/>
          </a:ln>
        </p:spPr>
      </p:pic>
      <p:pic>
        <p:nvPicPr>
          <p:cNvPr id="665" name="Google Shape;665;p65" title="Chart"/>
          <p:cNvPicPr preferRelativeResize="0"/>
          <p:nvPr/>
        </p:nvPicPr>
        <p:blipFill>
          <a:blip r:embed="rId4">
            <a:alphaModFix/>
          </a:blip>
          <a:stretch>
            <a:fillRect/>
          </a:stretch>
        </p:blipFill>
        <p:spPr>
          <a:xfrm>
            <a:off x="1521262" y="5088087"/>
            <a:ext cx="4925024" cy="2507264"/>
          </a:xfrm>
          <a:prstGeom prst="rect">
            <a:avLst/>
          </a:prstGeom>
          <a:noFill/>
          <a:ln>
            <a:noFill/>
          </a:ln>
        </p:spPr>
      </p:pic>
      <p:pic>
        <p:nvPicPr>
          <p:cNvPr id="666" name="Google Shape;666;p65" title="Chart"/>
          <p:cNvPicPr preferRelativeResize="0"/>
          <p:nvPr/>
        </p:nvPicPr>
        <p:blipFill>
          <a:blip r:embed="rId5">
            <a:alphaModFix/>
          </a:blip>
          <a:stretch>
            <a:fillRect/>
          </a:stretch>
        </p:blipFill>
        <p:spPr>
          <a:xfrm>
            <a:off x="3260900" y="9554825"/>
            <a:ext cx="3669300" cy="2265000"/>
          </a:xfrm>
          <a:prstGeom prst="rect">
            <a:avLst/>
          </a:prstGeom>
          <a:noFill/>
          <a:ln>
            <a:noFill/>
          </a:ln>
        </p:spPr>
      </p:pic>
      <p:pic>
        <p:nvPicPr>
          <p:cNvPr id="667" name="Google Shape;667;p65"/>
          <p:cNvPicPr preferRelativeResize="0"/>
          <p:nvPr/>
        </p:nvPicPr>
        <p:blipFill rotWithShape="1">
          <a:blip r:embed="rId6">
            <a:alphaModFix/>
          </a:blip>
          <a:srcRect b="40978" l="0" r="0" t="0"/>
          <a:stretch/>
        </p:blipFill>
        <p:spPr>
          <a:xfrm>
            <a:off x="3317585" y="12281875"/>
            <a:ext cx="1104826" cy="24085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UL Theme">
  <a:themeElements>
    <a:clrScheme name="Custom 347">
      <a:dk1>
        <a:srgbClr val="1E2124"/>
      </a:dk1>
      <a:lt1>
        <a:srgbClr val="FFFFFF"/>
      </a:lt1>
      <a:dk2>
        <a:srgbClr val="7C8894"/>
      </a:dk2>
      <a:lt2>
        <a:srgbClr val="0E283B"/>
      </a:lt2>
      <a:accent1>
        <a:srgbClr val="1B9DD9"/>
      </a:accent1>
      <a:accent2>
        <a:srgbClr val="AE2E76"/>
      </a:accent2>
      <a:accent3>
        <a:srgbClr val="C2D8E5"/>
      </a:accent3>
      <a:accent4>
        <a:srgbClr val="0A75BA"/>
      </a:accent4>
      <a:accent5>
        <a:srgbClr val="F3F3F2"/>
      </a:accent5>
      <a:accent6>
        <a:srgbClr val="D6D6D6"/>
      </a:accent6>
      <a:hlink>
        <a:srgbClr val="003C7E"/>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