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73" r:id="rId5"/>
    <p:sldId id="259" r:id="rId6"/>
    <p:sldId id="274" r:id="rId7"/>
    <p:sldId id="267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78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5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6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737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7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EE65C6-7458-4482-9001-D0BA1A479913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 CON ĐÂY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0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/>
              <a:t>Thân</a:t>
            </a:r>
            <a:r>
              <a:rPr lang="en-US" sz="6600" b="1" dirty="0"/>
              <a:t> con </a:t>
            </a:r>
            <a:r>
              <a:rPr lang="en-US" sz="6600" b="1" dirty="0" err="1"/>
              <a:t>đây</a:t>
            </a:r>
            <a:r>
              <a:rPr lang="en-US" sz="6600" b="1" dirty="0"/>
              <a:t> Cha </a:t>
            </a:r>
            <a:r>
              <a:rPr lang="en-US" sz="6600" b="1" dirty="0" err="1"/>
              <a:t>tác</a:t>
            </a:r>
            <a:r>
              <a:rPr lang="en-US" sz="6600" b="1" dirty="0"/>
              <a:t> </a:t>
            </a:r>
            <a:r>
              <a:rPr lang="en-US" sz="6600" b="1" dirty="0" err="1"/>
              <a:t>thành</a:t>
            </a:r>
            <a:r>
              <a:rPr lang="en-US" sz="6600" b="1" dirty="0"/>
              <a:t>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làm</a:t>
            </a:r>
            <a:r>
              <a:rPr lang="en-US" sz="6600" b="1" dirty="0"/>
              <a:t> </a:t>
            </a:r>
            <a:r>
              <a:rPr lang="en-US" sz="6600" b="1" dirty="0" err="1"/>
              <a:t>hy</a:t>
            </a:r>
            <a:r>
              <a:rPr lang="en-US" sz="6600" b="1" dirty="0"/>
              <a:t> </a:t>
            </a:r>
            <a:r>
              <a:rPr lang="en-US" sz="6600" b="1" dirty="0" err="1"/>
              <a:t>lễ</a:t>
            </a:r>
            <a:r>
              <a:rPr lang="en-US" sz="6600" b="1" dirty="0"/>
              <a:t>: </a:t>
            </a:r>
            <a:r>
              <a:rPr lang="en-US" sz="6600" b="1" dirty="0" err="1"/>
              <a:t>Thánh</a:t>
            </a:r>
            <a:r>
              <a:rPr lang="en-US" sz="6600" b="1" dirty="0"/>
              <a:t> ý Cha </a:t>
            </a:r>
            <a:r>
              <a:rPr lang="en-US" sz="6600" b="1" dirty="0" err="1"/>
              <a:t>mỗi</a:t>
            </a:r>
            <a:r>
              <a:rPr lang="en-US" sz="6600" b="1" dirty="0"/>
              <a:t> </a:t>
            </a:r>
            <a:r>
              <a:rPr lang="en-US" sz="6600" b="1" dirty="0" err="1"/>
              <a:t>phút</a:t>
            </a:r>
            <a:r>
              <a:rPr lang="en-US" sz="6600" b="1" dirty="0"/>
              <a:t> qua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tuân</a:t>
            </a:r>
            <a:r>
              <a:rPr lang="en-US" sz="6600" b="1" dirty="0"/>
              <a:t> </a:t>
            </a:r>
            <a:r>
              <a:rPr lang="en-US" sz="6600" b="1" dirty="0" err="1"/>
              <a:t>hành</a:t>
            </a:r>
            <a:r>
              <a:rPr lang="en-US" sz="6600" b="1" dirty="0"/>
              <a:t> </a:t>
            </a:r>
            <a:r>
              <a:rPr lang="en-US" sz="6600" b="1" dirty="0" err="1"/>
              <a:t>viên</a:t>
            </a:r>
            <a:r>
              <a:rPr lang="en-US" sz="6600" b="1" dirty="0"/>
              <a:t> </a:t>
            </a:r>
            <a:r>
              <a:rPr lang="en-US" sz="6600" b="1" dirty="0" err="1"/>
              <a:t>toàn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52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263" y="605138"/>
            <a:ext cx="112960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/>
              <a:t> </a:t>
            </a:r>
            <a:r>
              <a:rPr lang="en-US" sz="7200" b="1" dirty="0" err="1"/>
              <a:t>Máu</a:t>
            </a:r>
            <a:r>
              <a:rPr lang="en-US" sz="7200" b="1" dirty="0"/>
              <a:t> </a:t>
            </a:r>
            <a:r>
              <a:rPr lang="en-US" sz="7200" b="1" dirty="0" err="1"/>
              <a:t>chiên</a:t>
            </a:r>
            <a:r>
              <a:rPr lang="en-US" sz="7200" b="1" dirty="0"/>
              <a:t> </a:t>
            </a:r>
            <a:r>
              <a:rPr lang="en-US" sz="7200" b="1" dirty="0" err="1"/>
              <a:t>bò</a:t>
            </a:r>
            <a:r>
              <a:rPr lang="en-US" sz="7200" b="1" dirty="0"/>
              <a:t> Cha </a:t>
            </a:r>
            <a:r>
              <a:rPr lang="en-US" sz="7200" b="1" dirty="0" err="1"/>
              <a:t>chẳng</a:t>
            </a:r>
            <a:r>
              <a:rPr lang="en-US" sz="7200" b="1" dirty="0"/>
              <a:t> </a:t>
            </a:r>
            <a:r>
              <a:rPr lang="en-US" sz="7200" b="1" dirty="0" err="1"/>
              <a:t>muốn</a:t>
            </a:r>
            <a:r>
              <a:rPr lang="en-US" sz="7200" b="1" dirty="0"/>
              <a:t> </a:t>
            </a:r>
            <a:r>
              <a:rPr lang="en-US" sz="7200" b="1" dirty="0" err="1"/>
              <a:t>lễ</a:t>
            </a:r>
            <a:r>
              <a:rPr lang="en-US" sz="7200" b="1" dirty="0"/>
              <a:t> </a:t>
            </a:r>
            <a:r>
              <a:rPr lang="en-US" sz="7200" b="1" dirty="0" err="1"/>
              <a:t>toàn</a:t>
            </a:r>
            <a:r>
              <a:rPr lang="en-US" sz="7200" b="1" dirty="0"/>
              <a:t> </a:t>
            </a:r>
            <a:r>
              <a:rPr lang="en-US" sz="7200" b="1" dirty="0" err="1"/>
              <a:t>thiêu</a:t>
            </a:r>
            <a:r>
              <a:rPr lang="en-US" sz="7200" b="1" dirty="0"/>
              <a:t> cha </a:t>
            </a:r>
            <a:r>
              <a:rPr lang="en-US" sz="7200" b="1" dirty="0" err="1"/>
              <a:t>không</a:t>
            </a:r>
            <a:r>
              <a:rPr lang="en-US" sz="7200" b="1" dirty="0"/>
              <a:t> </a:t>
            </a:r>
            <a:r>
              <a:rPr lang="en-US" sz="7200" b="1" dirty="0" err="1"/>
              <a:t>nhận</a:t>
            </a:r>
            <a:r>
              <a:rPr lang="en-US" sz="7200" b="1" dirty="0"/>
              <a:t>. </a:t>
            </a:r>
            <a:r>
              <a:rPr lang="en-US" sz="7200" b="1" dirty="0" err="1"/>
              <a:t>Thì</a:t>
            </a:r>
            <a:r>
              <a:rPr lang="en-US" sz="7200" b="1" dirty="0"/>
              <a:t> nay con </a:t>
            </a:r>
            <a:r>
              <a:rPr lang="en-US" sz="7200" b="1" dirty="0" err="1"/>
              <a:t>đến</a:t>
            </a:r>
            <a:r>
              <a:rPr lang="en-US" sz="7200" b="1" dirty="0"/>
              <a:t> </a:t>
            </a:r>
            <a:r>
              <a:rPr lang="en-US" sz="7200" b="1" dirty="0" err="1"/>
              <a:t>để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theo</a:t>
            </a:r>
            <a:r>
              <a:rPr lang="en-US" sz="7200" b="1" dirty="0"/>
              <a:t> ý </a:t>
            </a:r>
            <a:r>
              <a:rPr lang="en-US" sz="7200" b="1" dirty="0" err="1"/>
              <a:t>của</a:t>
            </a:r>
            <a:r>
              <a:rPr lang="en-US" sz="7200" b="1" dirty="0"/>
              <a:t> Cha.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7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/>
              <a:t>Thân</a:t>
            </a:r>
            <a:r>
              <a:rPr lang="en-US" sz="6600" b="1" dirty="0"/>
              <a:t> con </a:t>
            </a:r>
            <a:r>
              <a:rPr lang="en-US" sz="6600" b="1" dirty="0" err="1"/>
              <a:t>đây</a:t>
            </a:r>
            <a:r>
              <a:rPr lang="en-US" sz="6600" b="1" dirty="0"/>
              <a:t> Cha </a:t>
            </a:r>
            <a:r>
              <a:rPr lang="en-US" sz="6600" b="1" dirty="0" err="1"/>
              <a:t>tác</a:t>
            </a:r>
            <a:r>
              <a:rPr lang="en-US" sz="6600" b="1" dirty="0"/>
              <a:t> </a:t>
            </a:r>
            <a:r>
              <a:rPr lang="en-US" sz="6600" b="1" dirty="0" err="1"/>
              <a:t>thành</a:t>
            </a:r>
            <a:r>
              <a:rPr lang="en-US" sz="6600" b="1" dirty="0"/>
              <a:t>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làm</a:t>
            </a:r>
            <a:r>
              <a:rPr lang="en-US" sz="6600" b="1" dirty="0"/>
              <a:t> </a:t>
            </a:r>
            <a:r>
              <a:rPr lang="en-US" sz="6600" b="1" dirty="0" err="1"/>
              <a:t>hy</a:t>
            </a:r>
            <a:r>
              <a:rPr lang="en-US" sz="6600" b="1" dirty="0"/>
              <a:t> </a:t>
            </a:r>
            <a:r>
              <a:rPr lang="en-US" sz="6600" b="1" dirty="0" err="1"/>
              <a:t>lễ</a:t>
            </a:r>
            <a:r>
              <a:rPr lang="en-US" sz="6600" b="1" dirty="0"/>
              <a:t>: </a:t>
            </a:r>
            <a:r>
              <a:rPr lang="en-US" sz="6600" b="1" dirty="0" err="1"/>
              <a:t>Thánh</a:t>
            </a:r>
            <a:r>
              <a:rPr lang="en-US" sz="6600" b="1" dirty="0"/>
              <a:t> ý Cha </a:t>
            </a:r>
            <a:r>
              <a:rPr lang="en-US" sz="6600" b="1" dirty="0" err="1"/>
              <a:t>mỗi</a:t>
            </a:r>
            <a:r>
              <a:rPr lang="en-US" sz="6600" b="1" dirty="0"/>
              <a:t> </a:t>
            </a:r>
            <a:r>
              <a:rPr lang="en-US" sz="6600" b="1" dirty="0" err="1"/>
              <a:t>phút</a:t>
            </a:r>
            <a:r>
              <a:rPr lang="en-US" sz="6600" b="1" dirty="0"/>
              <a:t> qua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tuân</a:t>
            </a:r>
            <a:r>
              <a:rPr lang="en-US" sz="6600" b="1" dirty="0"/>
              <a:t> </a:t>
            </a:r>
            <a:r>
              <a:rPr lang="en-US" sz="6600" b="1" dirty="0" err="1"/>
              <a:t>hành</a:t>
            </a:r>
            <a:r>
              <a:rPr lang="en-US" sz="6600" b="1" dirty="0"/>
              <a:t> </a:t>
            </a:r>
            <a:r>
              <a:rPr lang="en-US" sz="6600" b="1" dirty="0" err="1"/>
              <a:t>viên</a:t>
            </a:r>
            <a:r>
              <a:rPr lang="en-US" sz="6600" b="1" dirty="0"/>
              <a:t> </a:t>
            </a:r>
            <a:r>
              <a:rPr lang="en-US" sz="6600" b="1" dirty="0" err="1"/>
              <a:t>toàn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42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263" y="605138"/>
            <a:ext cx="11296073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5400" b="1" dirty="0"/>
              <a:t> </a:t>
            </a:r>
            <a:r>
              <a:rPr lang="vi-VN" sz="6600" b="1" dirty="0"/>
              <a:t>Chén cơ cực con nhận uống phép rửa đau thương con chịu. Lòng con mong ước trọn đời theo bước Ngài liên.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71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/>
              <a:t>Thân</a:t>
            </a:r>
            <a:r>
              <a:rPr lang="en-US" sz="6600" b="1" dirty="0"/>
              <a:t> con </a:t>
            </a:r>
            <a:r>
              <a:rPr lang="en-US" sz="6600" b="1" dirty="0" err="1"/>
              <a:t>đây</a:t>
            </a:r>
            <a:r>
              <a:rPr lang="en-US" sz="6600" b="1" dirty="0"/>
              <a:t> Cha </a:t>
            </a:r>
            <a:r>
              <a:rPr lang="en-US" sz="6600" b="1" dirty="0" err="1"/>
              <a:t>tác</a:t>
            </a:r>
            <a:r>
              <a:rPr lang="en-US" sz="6600" b="1" dirty="0"/>
              <a:t> </a:t>
            </a:r>
            <a:r>
              <a:rPr lang="en-US" sz="6600" b="1" dirty="0" err="1"/>
              <a:t>thành</a:t>
            </a:r>
            <a:r>
              <a:rPr lang="en-US" sz="6600" b="1" dirty="0"/>
              <a:t>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làm</a:t>
            </a:r>
            <a:r>
              <a:rPr lang="en-US" sz="6600" b="1" dirty="0"/>
              <a:t> </a:t>
            </a:r>
            <a:r>
              <a:rPr lang="en-US" sz="6600" b="1" dirty="0" err="1"/>
              <a:t>hy</a:t>
            </a:r>
            <a:r>
              <a:rPr lang="en-US" sz="6600" b="1" dirty="0"/>
              <a:t> </a:t>
            </a:r>
            <a:r>
              <a:rPr lang="en-US" sz="6600" b="1" dirty="0" err="1"/>
              <a:t>lễ</a:t>
            </a:r>
            <a:r>
              <a:rPr lang="en-US" sz="6600" b="1" dirty="0"/>
              <a:t>: </a:t>
            </a:r>
            <a:r>
              <a:rPr lang="en-US" sz="6600" b="1" dirty="0" err="1"/>
              <a:t>Thánh</a:t>
            </a:r>
            <a:r>
              <a:rPr lang="en-US" sz="6600" b="1" dirty="0"/>
              <a:t> ý Cha </a:t>
            </a:r>
            <a:r>
              <a:rPr lang="en-US" sz="6600" b="1" dirty="0" err="1"/>
              <a:t>mỗi</a:t>
            </a:r>
            <a:r>
              <a:rPr lang="en-US" sz="6600" b="1" dirty="0"/>
              <a:t> </a:t>
            </a:r>
            <a:r>
              <a:rPr lang="en-US" sz="6600" b="1" dirty="0" err="1"/>
              <a:t>phút</a:t>
            </a:r>
            <a:r>
              <a:rPr lang="en-US" sz="6600" b="1" dirty="0"/>
              <a:t> qua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tuân</a:t>
            </a:r>
            <a:r>
              <a:rPr lang="en-US" sz="6600" b="1" dirty="0"/>
              <a:t> </a:t>
            </a:r>
            <a:r>
              <a:rPr lang="en-US" sz="6600" b="1" dirty="0" err="1"/>
              <a:t>hành</a:t>
            </a:r>
            <a:r>
              <a:rPr lang="en-US" sz="6600" b="1" dirty="0"/>
              <a:t> </a:t>
            </a:r>
            <a:r>
              <a:rPr lang="en-US" sz="6600" b="1" dirty="0" err="1"/>
              <a:t>viên</a:t>
            </a:r>
            <a:r>
              <a:rPr lang="en-US" sz="6600" b="1" dirty="0"/>
              <a:t> </a:t>
            </a:r>
            <a:r>
              <a:rPr lang="en-US" sz="6600" b="1" dirty="0" err="1"/>
              <a:t>toàn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85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263" y="605138"/>
            <a:ext cx="1129607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Dẫu công trạng con chẳng có. Dẫu tài năng con đơn mọn. Mà vì thương mến Ngài đã ưu ái chọn con.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52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/>
              <a:t>Thân</a:t>
            </a:r>
            <a:r>
              <a:rPr lang="en-US" sz="6600" b="1" dirty="0"/>
              <a:t> con </a:t>
            </a:r>
            <a:r>
              <a:rPr lang="en-US" sz="6600" b="1" dirty="0" err="1"/>
              <a:t>đây</a:t>
            </a:r>
            <a:r>
              <a:rPr lang="en-US" sz="6600" b="1" dirty="0"/>
              <a:t> Cha </a:t>
            </a:r>
            <a:r>
              <a:rPr lang="en-US" sz="6600" b="1" dirty="0" err="1"/>
              <a:t>tác</a:t>
            </a:r>
            <a:r>
              <a:rPr lang="en-US" sz="6600" b="1" dirty="0"/>
              <a:t> </a:t>
            </a:r>
            <a:r>
              <a:rPr lang="en-US" sz="6600" b="1" dirty="0" err="1"/>
              <a:t>thành</a:t>
            </a:r>
            <a:r>
              <a:rPr lang="en-US" sz="6600" b="1" dirty="0"/>
              <a:t> </a:t>
            </a:r>
            <a:r>
              <a:rPr lang="en-US" sz="6600" b="1" dirty="0" err="1"/>
              <a:t>xin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làm</a:t>
            </a:r>
            <a:r>
              <a:rPr lang="en-US" sz="6600" b="1" dirty="0"/>
              <a:t> </a:t>
            </a:r>
            <a:r>
              <a:rPr lang="en-US" sz="6600" b="1" dirty="0" err="1"/>
              <a:t>hy</a:t>
            </a:r>
            <a:r>
              <a:rPr lang="en-US" sz="6600" b="1" dirty="0"/>
              <a:t> </a:t>
            </a:r>
            <a:r>
              <a:rPr lang="en-US" sz="6600" b="1" dirty="0" err="1"/>
              <a:t>lễ</a:t>
            </a:r>
            <a:r>
              <a:rPr lang="en-US" sz="6600" b="1" dirty="0"/>
              <a:t>: </a:t>
            </a:r>
            <a:r>
              <a:rPr lang="en-US" sz="6600" b="1" dirty="0" err="1"/>
              <a:t>Thánh</a:t>
            </a:r>
            <a:r>
              <a:rPr lang="en-US" sz="6600" b="1" dirty="0"/>
              <a:t> ý Cha </a:t>
            </a:r>
            <a:r>
              <a:rPr lang="en-US" sz="6600" b="1" dirty="0" err="1"/>
              <a:t>mỗi</a:t>
            </a:r>
            <a:r>
              <a:rPr lang="en-US" sz="6600" b="1" dirty="0"/>
              <a:t> </a:t>
            </a:r>
            <a:r>
              <a:rPr lang="en-US" sz="6600" b="1" dirty="0" err="1"/>
              <a:t>phút</a:t>
            </a:r>
            <a:r>
              <a:rPr lang="en-US" sz="6600" b="1" dirty="0"/>
              <a:t> qua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những</a:t>
            </a:r>
            <a:r>
              <a:rPr lang="en-US" sz="6600" b="1" dirty="0"/>
              <a:t>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tuân</a:t>
            </a:r>
            <a:r>
              <a:rPr lang="en-US" sz="6600" b="1" dirty="0"/>
              <a:t> </a:t>
            </a:r>
            <a:r>
              <a:rPr lang="en-US" sz="6600" b="1" dirty="0" err="1"/>
              <a:t>hành</a:t>
            </a:r>
            <a:r>
              <a:rPr lang="en-US" sz="6600" b="1" dirty="0"/>
              <a:t> </a:t>
            </a:r>
            <a:r>
              <a:rPr lang="en-US" sz="6600" b="1" dirty="0" err="1"/>
              <a:t>viên</a:t>
            </a:r>
            <a:r>
              <a:rPr lang="en-US" sz="6600" b="1" dirty="0"/>
              <a:t> </a:t>
            </a:r>
            <a:r>
              <a:rPr lang="en-US" sz="6600" b="1" dirty="0" err="1"/>
              <a:t>toàn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22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</TotalTime>
  <Words>166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THÂN CON ĐÂY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NHẠC THIÊN QUỐC</dc:title>
  <dc:creator>Admin</dc:creator>
  <cp:lastModifiedBy>Windows User</cp:lastModifiedBy>
  <cp:revision>33</cp:revision>
  <dcterms:created xsi:type="dcterms:W3CDTF">2024-12-05T09:15:52Z</dcterms:created>
  <dcterms:modified xsi:type="dcterms:W3CDTF">2025-03-18T02:32:50Z</dcterms:modified>
</cp:coreProperties>
</file>