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2.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22.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3.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4D968BD3-FE7E-4E39-A6D0-6FAC5DFCB44F}">
  <a:tblStyle styleId="{4D968BD3-FE7E-4E39-A6D0-6FAC5DFCB44F}" styleName="Table_0">
    <a:wholeTbl>
      <a:tcTxStyle>
        <a:font>
          <a:latin typeface="Arial"/>
          <a:ea typeface="Arial"/>
          <a:cs typeface="Arial"/>
        </a:font>
        <a:srgbClr val="000000"/>
      </a:tcTx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indent="0" lvl="1" marL="4572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2pPr>
            <a:lvl3pPr indent="0" lvl="2" marL="9144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3pPr>
            <a:lvl4pPr indent="0" lvl="3" marL="13716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4pPr>
            <a:lvl5pPr indent="0" lvl="4" marL="18288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5pPr>
            <a:lvl6pPr indent="0" lvl="5" marL="22860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6pPr>
            <a:lvl7pPr indent="0" lvl="6" marL="27432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7pPr>
            <a:lvl8pPr indent="0" lvl="7" marL="32004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8pPr>
            <a:lvl9pPr indent="0" lvl="8" marL="36576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9pPr>
          </a:lstStyle>
          <a:p/>
        </p:txBody>
      </p:sp>
      <p:sp>
        <p:nvSpPr>
          <p:cNvPr id="4" name="Google Shape;4;n"/>
          <p:cNvSpPr txBox="1"/>
          <p:nvPr>
            <p:ph idx="10" type="dt"/>
          </p:nvPr>
        </p:nvSpPr>
        <p:spPr>
          <a:xfrm>
            <a:off x="3886200" y="0"/>
            <a:ext cx="2971800" cy="457200"/>
          </a:xfrm>
          <a:prstGeom prst="rect">
            <a:avLst/>
          </a:prstGeom>
          <a:noFill/>
          <a:ln>
            <a:noFill/>
          </a:ln>
        </p:spPr>
        <p:txBody>
          <a:bodyPr anchorCtr="0" anchor="t" bIns="91425" lIns="91425" spcFirstLastPara="1" rIns="91425" wrap="square" tIns="91425">
            <a:noAutofit/>
          </a:bodyPr>
          <a:lstStyle>
            <a:lvl1pPr indent="0" lvl="0" marL="0" marR="0" rtl="0" algn="r">
              <a:spcBef>
                <a:spcPts val="0"/>
              </a:spcBef>
              <a:spcAft>
                <a:spcPts val="0"/>
              </a:spcAft>
              <a:buSzPts val="1400"/>
              <a:buNone/>
              <a:defRPr b="0" i="0" sz="1200" u="none" cap="none" strike="noStrike">
                <a:solidFill>
                  <a:schemeClr val="dk1"/>
                </a:solidFill>
                <a:latin typeface="Arial"/>
                <a:ea typeface="Arial"/>
                <a:cs typeface="Arial"/>
                <a:sym typeface="Arial"/>
              </a:defRPr>
            </a:lvl1pPr>
            <a:lvl2pPr indent="0" lvl="1" marL="4572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2pPr>
            <a:lvl3pPr indent="0" lvl="2" marL="9144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3pPr>
            <a:lvl4pPr indent="0" lvl="3" marL="13716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4pPr>
            <a:lvl5pPr indent="0" lvl="4" marL="18288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5pPr>
            <a:lvl6pPr indent="0" lvl="5" marL="22860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6pPr>
            <a:lvl7pPr indent="0" lvl="6" marL="27432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7pPr>
            <a:lvl8pPr indent="0" lvl="7" marL="32004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8pPr>
            <a:lvl9pPr indent="0" lvl="8" marL="36576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9pPr>
          </a:lstStyle>
          <a:p/>
        </p:txBody>
      </p:sp>
      <p:sp>
        <p:nvSpPr>
          <p:cNvPr id="5" name="Google Shape;5;n"/>
          <p:cNvSpPr/>
          <p:nvPr>
            <p:ph idx="3"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6" name="Google Shape;6;n"/>
          <p:cNvSpPr txBox="1"/>
          <p:nvPr>
            <p:ph idx="1" type="body"/>
          </p:nvPr>
        </p:nvSpPr>
        <p:spPr>
          <a:xfrm>
            <a:off x="914400" y="4343400"/>
            <a:ext cx="5029200" cy="4114800"/>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360"/>
              </a:spcBef>
              <a:spcAft>
                <a:spcPts val="0"/>
              </a:spcAft>
              <a:buSzPts val="1400"/>
              <a:buNone/>
              <a:defRPr b="0" i="0" sz="1200" u="none" cap="none" strike="noStrike">
                <a:solidFill>
                  <a:schemeClr val="dk1"/>
                </a:solidFill>
                <a:latin typeface="Arial"/>
                <a:ea typeface="Arial"/>
                <a:cs typeface="Arial"/>
                <a:sym typeface="Arial"/>
              </a:defRPr>
            </a:lvl1pPr>
            <a:lvl2pPr indent="-228600" lvl="1" marL="914400" marR="0" rtl="0" algn="l">
              <a:spcBef>
                <a:spcPts val="360"/>
              </a:spcBef>
              <a:spcAft>
                <a:spcPts val="0"/>
              </a:spcAft>
              <a:buSzPts val="1400"/>
              <a:buNone/>
              <a:defRPr b="0" i="0" sz="1200" u="none" cap="none" strike="noStrike">
                <a:solidFill>
                  <a:schemeClr val="dk1"/>
                </a:solidFill>
                <a:latin typeface="Arial"/>
                <a:ea typeface="Arial"/>
                <a:cs typeface="Arial"/>
                <a:sym typeface="Arial"/>
              </a:defRPr>
            </a:lvl2pPr>
            <a:lvl3pPr indent="-228600" lvl="2" marL="1371600" marR="0" rtl="0" algn="l">
              <a:spcBef>
                <a:spcPts val="360"/>
              </a:spcBef>
              <a:spcAft>
                <a:spcPts val="0"/>
              </a:spcAft>
              <a:buSzPts val="1400"/>
              <a:buNone/>
              <a:defRPr b="0" i="0" sz="1200" u="none" cap="none" strike="noStrike">
                <a:solidFill>
                  <a:schemeClr val="dk1"/>
                </a:solidFill>
                <a:latin typeface="Arial"/>
                <a:ea typeface="Arial"/>
                <a:cs typeface="Arial"/>
                <a:sym typeface="Arial"/>
              </a:defRPr>
            </a:lvl3pPr>
            <a:lvl4pPr indent="-228600" lvl="3" marL="1828800" marR="0" rtl="0" algn="l">
              <a:spcBef>
                <a:spcPts val="360"/>
              </a:spcBef>
              <a:spcAft>
                <a:spcPts val="0"/>
              </a:spcAft>
              <a:buSzPts val="1400"/>
              <a:buNone/>
              <a:defRPr b="0" i="0" sz="1200" u="none" cap="none" strike="noStrike">
                <a:solidFill>
                  <a:schemeClr val="dk1"/>
                </a:solidFill>
                <a:latin typeface="Arial"/>
                <a:ea typeface="Arial"/>
                <a:cs typeface="Arial"/>
                <a:sym typeface="Arial"/>
              </a:defRPr>
            </a:lvl4pPr>
            <a:lvl5pPr indent="-228600" lvl="4" marL="2286000" marR="0" rtl="0" algn="l">
              <a:spcBef>
                <a:spcPts val="360"/>
              </a:spcBef>
              <a:spcAft>
                <a:spcPts val="0"/>
              </a:spcAft>
              <a:buSzPts val="1400"/>
              <a:buNone/>
              <a:defRPr b="0" i="0" sz="1200" u="none" cap="none" strike="noStrike">
                <a:solidFill>
                  <a:schemeClr val="dk1"/>
                </a:solidFill>
                <a:latin typeface="Arial"/>
                <a:ea typeface="Arial"/>
                <a:cs typeface="Arial"/>
                <a:sym typeface="Arial"/>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6800"/>
            <a:ext cx="2971800" cy="457200"/>
          </a:xfrm>
          <a:prstGeom prst="rect">
            <a:avLst/>
          </a:prstGeom>
          <a:noFill/>
          <a:ln>
            <a:noFill/>
          </a:ln>
        </p:spPr>
        <p:txBody>
          <a:bodyPr anchorCtr="0" anchor="b" bIns="91425" lIns="91425" spcFirstLastPara="1" rIns="91425" wrap="square" tIns="91425">
            <a:noAutofit/>
          </a:bodyPr>
          <a:lstStyle>
            <a:lvl1pPr indent="0" lvl="0" mar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indent="0" lvl="1" marL="4572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2pPr>
            <a:lvl3pPr indent="0" lvl="2" marL="9144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3pPr>
            <a:lvl4pPr indent="0" lvl="3" marL="13716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4pPr>
            <a:lvl5pPr indent="0" lvl="4" marL="18288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5pPr>
            <a:lvl6pPr indent="0" lvl="5" marL="22860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6pPr>
            <a:lvl7pPr indent="0" lvl="6" marL="27432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7pPr>
            <a:lvl8pPr indent="0" lvl="7" marL="32004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8pPr>
            <a:lvl9pPr indent="0" lvl="8" marL="36576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9pPr>
          </a:lstStyle>
          <a:p/>
        </p:txBody>
      </p:sp>
      <p:sp>
        <p:nvSpPr>
          <p:cNvPr id="8" name="Google Shape;8;n"/>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5" name="Shape 85"/>
        <p:cNvGrpSpPr/>
        <p:nvPr/>
      </p:nvGrpSpPr>
      <p:grpSpPr>
        <a:xfrm>
          <a:off x="0" y="0"/>
          <a:ext cx="0" cy="0"/>
          <a:chOff x="0" y="0"/>
          <a:chExt cx="0" cy="0"/>
        </a:xfrm>
      </p:grpSpPr>
      <p:sp>
        <p:nvSpPr>
          <p:cNvPr id="86" name="Google Shape;86;p4: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87" name="Google Shape;87;p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88" name="Google Shape;88;p4: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2" name="Shape 162"/>
        <p:cNvGrpSpPr/>
        <p:nvPr/>
      </p:nvGrpSpPr>
      <p:grpSpPr>
        <a:xfrm>
          <a:off x="0" y="0"/>
          <a:ext cx="0" cy="0"/>
          <a:chOff x="0" y="0"/>
          <a:chExt cx="0" cy="0"/>
        </a:xfrm>
      </p:grpSpPr>
      <p:sp>
        <p:nvSpPr>
          <p:cNvPr id="163" name="Google Shape;163;p23: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164" name="Google Shape;164;p2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65" name="Google Shape;165;p23: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7" name="Shape 177"/>
        <p:cNvGrpSpPr/>
        <p:nvPr/>
      </p:nvGrpSpPr>
      <p:grpSpPr>
        <a:xfrm>
          <a:off x="0" y="0"/>
          <a:ext cx="0" cy="0"/>
          <a:chOff x="0" y="0"/>
          <a:chExt cx="0" cy="0"/>
        </a:xfrm>
      </p:grpSpPr>
      <p:sp>
        <p:nvSpPr>
          <p:cNvPr id="178" name="Google Shape;178;p25: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179" name="Google Shape;179;p2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80" name="Google Shape;180;p25: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7" name="Shape 197"/>
        <p:cNvGrpSpPr/>
        <p:nvPr/>
      </p:nvGrpSpPr>
      <p:grpSpPr>
        <a:xfrm>
          <a:off x="0" y="0"/>
          <a:ext cx="0" cy="0"/>
          <a:chOff x="0" y="0"/>
          <a:chExt cx="0" cy="0"/>
        </a:xfrm>
      </p:grpSpPr>
      <p:sp>
        <p:nvSpPr>
          <p:cNvPr id="198" name="Google Shape;198;p27: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199" name="Google Shape;199;p2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00" name="Google Shape;200;p27: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8" name="Shape 228"/>
        <p:cNvGrpSpPr/>
        <p:nvPr/>
      </p:nvGrpSpPr>
      <p:grpSpPr>
        <a:xfrm>
          <a:off x="0" y="0"/>
          <a:ext cx="0" cy="0"/>
          <a:chOff x="0" y="0"/>
          <a:chExt cx="0" cy="0"/>
        </a:xfrm>
      </p:grpSpPr>
      <p:sp>
        <p:nvSpPr>
          <p:cNvPr id="229" name="Google Shape;229;p29: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230" name="Google Shape;230;p2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31" name="Google Shape;231;p29: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5" name="Shape 235"/>
        <p:cNvGrpSpPr/>
        <p:nvPr/>
      </p:nvGrpSpPr>
      <p:grpSpPr>
        <a:xfrm>
          <a:off x="0" y="0"/>
          <a:ext cx="0" cy="0"/>
          <a:chOff x="0" y="0"/>
          <a:chExt cx="0" cy="0"/>
        </a:xfrm>
      </p:grpSpPr>
      <p:sp>
        <p:nvSpPr>
          <p:cNvPr id="236" name="Google Shape;236;p31: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237" name="Google Shape;237;p3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38" name="Google Shape;238;p31: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2" name="Shape 242"/>
        <p:cNvGrpSpPr/>
        <p:nvPr/>
      </p:nvGrpSpPr>
      <p:grpSpPr>
        <a:xfrm>
          <a:off x="0" y="0"/>
          <a:ext cx="0" cy="0"/>
          <a:chOff x="0" y="0"/>
          <a:chExt cx="0" cy="0"/>
        </a:xfrm>
      </p:grpSpPr>
      <p:sp>
        <p:nvSpPr>
          <p:cNvPr id="243" name="Google Shape;243;p33: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244" name="Google Shape;244;p3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45" name="Google Shape;245;p33: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8" name="Shape 268"/>
        <p:cNvGrpSpPr/>
        <p:nvPr/>
      </p:nvGrpSpPr>
      <p:grpSpPr>
        <a:xfrm>
          <a:off x="0" y="0"/>
          <a:ext cx="0" cy="0"/>
          <a:chOff x="0" y="0"/>
          <a:chExt cx="0" cy="0"/>
        </a:xfrm>
      </p:grpSpPr>
      <p:sp>
        <p:nvSpPr>
          <p:cNvPr id="269" name="Google Shape;269;p35: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270" name="Google Shape;270;p3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71" name="Google Shape;271;p35: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5" name="Shape 275"/>
        <p:cNvGrpSpPr/>
        <p:nvPr/>
      </p:nvGrpSpPr>
      <p:grpSpPr>
        <a:xfrm>
          <a:off x="0" y="0"/>
          <a:ext cx="0" cy="0"/>
          <a:chOff x="0" y="0"/>
          <a:chExt cx="0" cy="0"/>
        </a:xfrm>
      </p:grpSpPr>
      <p:sp>
        <p:nvSpPr>
          <p:cNvPr id="276" name="Google Shape;276;p37: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277" name="Google Shape;277;p3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78" name="Google Shape;278;p37: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2" name="Shape 282"/>
        <p:cNvGrpSpPr/>
        <p:nvPr/>
      </p:nvGrpSpPr>
      <p:grpSpPr>
        <a:xfrm>
          <a:off x="0" y="0"/>
          <a:ext cx="0" cy="0"/>
          <a:chOff x="0" y="0"/>
          <a:chExt cx="0" cy="0"/>
        </a:xfrm>
      </p:grpSpPr>
      <p:sp>
        <p:nvSpPr>
          <p:cNvPr id="283" name="Google Shape;283;p39: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284" name="Google Shape;284;p3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85" name="Google Shape;285;p39: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9" name="Shape 289"/>
        <p:cNvGrpSpPr/>
        <p:nvPr/>
      </p:nvGrpSpPr>
      <p:grpSpPr>
        <a:xfrm>
          <a:off x="0" y="0"/>
          <a:ext cx="0" cy="0"/>
          <a:chOff x="0" y="0"/>
          <a:chExt cx="0" cy="0"/>
        </a:xfrm>
      </p:grpSpPr>
      <p:sp>
        <p:nvSpPr>
          <p:cNvPr id="290" name="Google Shape;290;p41: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291" name="Google Shape;291;p4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92" name="Google Shape;292;p41: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4" name="Shape 94"/>
        <p:cNvGrpSpPr/>
        <p:nvPr/>
      </p:nvGrpSpPr>
      <p:grpSpPr>
        <a:xfrm>
          <a:off x="0" y="0"/>
          <a:ext cx="0" cy="0"/>
          <a:chOff x="0" y="0"/>
          <a:chExt cx="0" cy="0"/>
        </a:xfrm>
      </p:grpSpPr>
      <p:sp>
        <p:nvSpPr>
          <p:cNvPr id="95" name="Google Shape;95;p7: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96" name="Google Shape;96;p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97" name="Google Shape;97;p7: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7" name="Shape 297"/>
        <p:cNvGrpSpPr/>
        <p:nvPr/>
      </p:nvGrpSpPr>
      <p:grpSpPr>
        <a:xfrm>
          <a:off x="0" y="0"/>
          <a:ext cx="0" cy="0"/>
          <a:chOff x="0" y="0"/>
          <a:chExt cx="0" cy="0"/>
        </a:xfrm>
      </p:grpSpPr>
      <p:sp>
        <p:nvSpPr>
          <p:cNvPr id="298" name="Google Shape;298;p43: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299" name="Google Shape;299;p4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300" name="Google Shape;300;p43: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5" name="Shape 305"/>
        <p:cNvGrpSpPr/>
        <p:nvPr/>
      </p:nvGrpSpPr>
      <p:grpSpPr>
        <a:xfrm>
          <a:off x="0" y="0"/>
          <a:ext cx="0" cy="0"/>
          <a:chOff x="0" y="0"/>
          <a:chExt cx="0" cy="0"/>
        </a:xfrm>
      </p:grpSpPr>
      <p:sp>
        <p:nvSpPr>
          <p:cNvPr id="306" name="Google Shape;306;p45: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307" name="Google Shape;307;p4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308" name="Google Shape;308;p45: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3" name="Shape 313"/>
        <p:cNvGrpSpPr/>
        <p:nvPr/>
      </p:nvGrpSpPr>
      <p:grpSpPr>
        <a:xfrm>
          <a:off x="0" y="0"/>
          <a:ext cx="0" cy="0"/>
          <a:chOff x="0" y="0"/>
          <a:chExt cx="0" cy="0"/>
        </a:xfrm>
      </p:grpSpPr>
      <p:sp>
        <p:nvSpPr>
          <p:cNvPr id="314" name="Google Shape;314;p47: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315" name="Google Shape;315;p4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316" name="Google Shape;316;p47: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0" name="Shape 320"/>
        <p:cNvGrpSpPr/>
        <p:nvPr/>
      </p:nvGrpSpPr>
      <p:grpSpPr>
        <a:xfrm>
          <a:off x="0" y="0"/>
          <a:ext cx="0" cy="0"/>
          <a:chOff x="0" y="0"/>
          <a:chExt cx="0" cy="0"/>
        </a:xfrm>
      </p:grpSpPr>
      <p:sp>
        <p:nvSpPr>
          <p:cNvPr id="321" name="Google Shape;321;p49: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322" name="Google Shape;322;p4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323" name="Google Shape;323;p49: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p9: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103" name="Google Shape;103;p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04" name="Google Shape;104;p9: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0" name="Shape 120"/>
        <p:cNvGrpSpPr/>
        <p:nvPr/>
      </p:nvGrpSpPr>
      <p:grpSpPr>
        <a:xfrm>
          <a:off x="0" y="0"/>
          <a:ext cx="0" cy="0"/>
          <a:chOff x="0" y="0"/>
          <a:chExt cx="0" cy="0"/>
        </a:xfrm>
      </p:grpSpPr>
      <p:sp>
        <p:nvSpPr>
          <p:cNvPr id="121" name="Google Shape;121;p11: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122" name="Google Shape;122;p1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23" name="Google Shape;123;p11: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 name="Shape 127"/>
        <p:cNvGrpSpPr/>
        <p:nvPr/>
      </p:nvGrpSpPr>
      <p:grpSpPr>
        <a:xfrm>
          <a:off x="0" y="0"/>
          <a:ext cx="0" cy="0"/>
          <a:chOff x="0" y="0"/>
          <a:chExt cx="0" cy="0"/>
        </a:xfrm>
      </p:grpSpPr>
      <p:sp>
        <p:nvSpPr>
          <p:cNvPr id="128" name="Google Shape;128;p13: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129" name="Google Shape;129;p1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30" name="Google Shape;130;p13: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4" name="Shape 134"/>
        <p:cNvGrpSpPr/>
        <p:nvPr/>
      </p:nvGrpSpPr>
      <p:grpSpPr>
        <a:xfrm>
          <a:off x="0" y="0"/>
          <a:ext cx="0" cy="0"/>
          <a:chOff x="0" y="0"/>
          <a:chExt cx="0" cy="0"/>
        </a:xfrm>
      </p:grpSpPr>
      <p:sp>
        <p:nvSpPr>
          <p:cNvPr id="135" name="Google Shape;135;p15: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136" name="Google Shape;136;p1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37" name="Google Shape;137;p15: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 name="Shape 141"/>
        <p:cNvGrpSpPr/>
        <p:nvPr/>
      </p:nvGrpSpPr>
      <p:grpSpPr>
        <a:xfrm>
          <a:off x="0" y="0"/>
          <a:ext cx="0" cy="0"/>
          <a:chOff x="0" y="0"/>
          <a:chExt cx="0" cy="0"/>
        </a:xfrm>
      </p:grpSpPr>
      <p:sp>
        <p:nvSpPr>
          <p:cNvPr id="142" name="Google Shape;142;p17: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143" name="Google Shape;143;p1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44" name="Google Shape;144;p17: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8" name="Shape 148"/>
        <p:cNvGrpSpPr/>
        <p:nvPr/>
      </p:nvGrpSpPr>
      <p:grpSpPr>
        <a:xfrm>
          <a:off x="0" y="0"/>
          <a:ext cx="0" cy="0"/>
          <a:chOff x="0" y="0"/>
          <a:chExt cx="0" cy="0"/>
        </a:xfrm>
      </p:grpSpPr>
      <p:sp>
        <p:nvSpPr>
          <p:cNvPr id="149" name="Google Shape;149;p19: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150" name="Google Shape;150;p1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51" name="Google Shape;151;p19: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5" name="Shape 155"/>
        <p:cNvGrpSpPr/>
        <p:nvPr/>
      </p:nvGrpSpPr>
      <p:grpSpPr>
        <a:xfrm>
          <a:off x="0" y="0"/>
          <a:ext cx="0" cy="0"/>
          <a:chOff x="0" y="0"/>
          <a:chExt cx="0" cy="0"/>
        </a:xfrm>
      </p:grpSpPr>
      <p:sp>
        <p:nvSpPr>
          <p:cNvPr id="156" name="Google Shape;156;p21: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157" name="Google Shape;157;p2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58" name="Google Shape;158;p21: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6" name="Shape 16"/>
        <p:cNvGrpSpPr/>
        <p:nvPr/>
      </p:nvGrpSpPr>
      <p:grpSpPr>
        <a:xfrm>
          <a:off x="0" y="0"/>
          <a:ext cx="0" cy="0"/>
          <a:chOff x="0" y="0"/>
          <a:chExt cx="0" cy="0"/>
        </a:xfrm>
      </p:grpSpPr>
      <p:sp>
        <p:nvSpPr>
          <p:cNvPr id="17" name="Google Shape;17;p2"/>
          <p:cNvSpPr txBox="1"/>
          <p:nvPr>
            <p:ph type="ctrTitle"/>
          </p:nvPr>
        </p:nvSpPr>
        <p:spPr>
          <a:xfrm>
            <a:off x="685800" y="2130425"/>
            <a:ext cx="7772400" cy="14700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1pPr>
            <a:lvl2pPr indent="0" lvl="1"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2pPr>
            <a:lvl3pPr indent="0" lvl="2"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3pPr>
            <a:lvl4pPr indent="0" lvl="3"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4pPr>
            <a:lvl5pPr indent="0" lvl="4"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5pPr>
            <a:lvl6pPr indent="0" lvl="5" marL="4572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6pPr>
            <a:lvl7pPr indent="0" lvl="6" marL="9144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7pPr>
            <a:lvl8pPr indent="0" lvl="7" marL="13716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8pPr>
            <a:lvl9pPr indent="0" lvl="8" marL="18288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9pPr>
          </a:lstStyle>
          <a:p/>
        </p:txBody>
      </p:sp>
      <p:sp>
        <p:nvSpPr>
          <p:cNvPr id="18" name="Google Shape;18;p2"/>
          <p:cNvSpPr txBox="1"/>
          <p:nvPr>
            <p:ph idx="1" type="subTitle"/>
          </p:nvPr>
        </p:nvSpPr>
        <p:spPr>
          <a:xfrm>
            <a:off x="1371600" y="3886200"/>
            <a:ext cx="6400800" cy="1752600"/>
          </a:xfrm>
          <a:prstGeom prst="rect">
            <a:avLst/>
          </a:prstGeom>
          <a:noFill/>
          <a:ln>
            <a:noFill/>
          </a:ln>
        </p:spPr>
        <p:txBody>
          <a:bodyPr anchorCtr="0" anchor="t" bIns="91425" lIns="91425" spcFirstLastPara="1" rIns="91425" wrap="square" tIns="91425">
            <a:noAutofit/>
          </a:bodyPr>
          <a:lstStyle>
            <a:lvl1pPr indent="0" lvl="0" marL="0" marR="0" rtl="0" algn="ctr">
              <a:spcBef>
                <a:spcPts val="480"/>
              </a:spcBef>
              <a:spcAft>
                <a:spcPts val="0"/>
              </a:spcAft>
              <a:buClr>
                <a:schemeClr val="lt1"/>
              </a:buClr>
              <a:buSzPts val="2400"/>
              <a:buFont typeface="Arial"/>
              <a:buNone/>
              <a:defRPr b="0" i="0" sz="2400" u="none" cap="none" strike="noStrike">
                <a:solidFill>
                  <a:schemeClr val="lt1"/>
                </a:solidFill>
                <a:latin typeface="Arial"/>
                <a:ea typeface="Arial"/>
                <a:cs typeface="Arial"/>
                <a:sym typeface="Arial"/>
              </a:defRPr>
            </a:lvl1pPr>
            <a:lvl2pPr indent="0" lvl="1" marL="457200" marR="0" rtl="0" algn="ctr">
              <a:spcBef>
                <a:spcPts val="400"/>
              </a:spcBef>
              <a:spcAft>
                <a:spcPts val="0"/>
              </a:spcAft>
              <a:buClr>
                <a:schemeClr val="lt1"/>
              </a:buClr>
              <a:buSzPts val="2000"/>
              <a:buFont typeface="Arial"/>
              <a:buNone/>
              <a:defRPr b="0" i="0" sz="2000" u="none" cap="none" strike="noStrike">
                <a:solidFill>
                  <a:schemeClr val="lt1"/>
                </a:solidFill>
                <a:latin typeface="Arial"/>
                <a:ea typeface="Arial"/>
                <a:cs typeface="Arial"/>
                <a:sym typeface="Arial"/>
              </a:defRPr>
            </a:lvl2pPr>
            <a:lvl3pPr indent="0" lvl="2" marL="914400" marR="0" rtl="0" algn="ctr">
              <a:spcBef>
                <a:spcPts val="360"/>
              </a:spcBef>
              <a:spcAft>
                <a:spcPts val="0"/>
              </a:spcAft>
              <a:buClr>
                <a:schemeClr val="lt1"/>
              </a:buClr>
              <a:buSzPts val="1800"/>
              <a:buFont typeface="Arial"/>
              <a:buNone/>
              <a:defRPr b="0" i="0" sz="1800" u="none" cap="none" strike="noStrike">
                <a:solidFill>
                  <a:schemeClr val="lt1"/>
                </a:solidFill>
                <a:latin typeface="Arial"/>
                <a:ea typeface="Arial"/>
                <a:cs typeface="Arial"/>
                <a:sym typeface="Arial"/>
              </a:defRPr>
            </a:lvl3pPr>
            <a:lvl4pPr indent="0" lvl="3" marL="1371600" marR="0" rtl="0" algn="ctr">
              <a:spcBef>
                <a:spcPts val="400"/>
              </a:spcBef>
              <a:spcAft>
                <a:spcPts val="0"/>
              </a:spcAft>
              <a:buClr>
                <a:schemeClr val="lt1"/>
              </a:buClr>
              <a:buSzPts val="2000"/>
              <a:buFont typeface="Arial"/>
              <a:buNone/>
              <a:defRPr b="0" i="0" sz="2000" u="none" cap="none" strike="noStrike">
                <a:solidFill>
                  <a:schemeClr val="lt1"/>
                </a:solidFill>
                <a:latin typeface="Arial"/>
                <a:ea typeface="Arial"/>
                <a:cs typeface="Arial"/>
                <a:sym typeface="Arial"/>
              </a:defRPr>
            </a:lvl4pPr>
            <a:lvl5pPr indent="0" lvl="4" marL="1828800" marR="0" rtl="0" algn="ctr">
              <a:spcBef>
                <a:spcPts val="400"/>
              </a:spcBef>
              <a:spcAft>
                <a:spcPts val="0"/>
              </a:spcAft>
              <a:buClr>
                <a:schemeClr val="lt1"/>
              </a:buClr>
              <a:buSzPts val="2000"/>
              <a:buFont typeface="Arial"/>
              <a:buNone/>
              <a:defRPr b="0" i="0" sz="2000" u="none" cap="none" strike="noStrike">
                <a:solidFill>
                  <a:schemeClr val="lt1"/>
                </a:solidFill>
                <a:latin typeface="Arial"/>
                <a:ea typeface="Arial"/>
                <a:cs typeface="Arial"/>
                <a:sym typeface="Arial"/>
              </a:defRPr>
            </a:lvl5pPr>
            <a:lvl6pPr indent="0" lvl="5" marL="2286000" marR="0" rtl="0" algn="ctr">
              <a:spcBef>
                <a:spcPts val="400"/>
              </a:spcBef>
              <a:spcAft>
                <a:spcPts val="0"/>
              </a:spcAft>
              <a:buClr>
                <a:schemeClr val="lt1"/>
              </a:buClr>
              <a:buSzPts val="2000"/>
              <a:buFont typeface="Arial"/>
              <a:buNone/>
              <a:defRPr b="0" i="0" sz="2000" u="none" cap="none" strike="noStrike">
                <a:solidFill>
                  <a:schemeClr val="lt1"/>
                </a:solidFill>
                <a:latin typeface="Arial"/>
                <a:ea typeface="Arial"/>
                <a:cs typeface="Arial"/>
                <a:sym typeface="Arial"/>
              </a:defRPr>
            </a:lvl6pPr>
            <a:lvl7pPr indent="0" lvl="6" marL="2743200" marR="0" rtl="0" algn="ctr">
              <a:spcBef>
                <a:spcPts val="400"/>
              </a:spcBef>
              <a:spcAft>
                <a:spcPts val="0"/>
              </a:spcAft>
              <a:buClr>
                <a:schemeClr val="lt1"/>
              </a:buClr>
              <a:buSzPts val="2000"/>
              <a:buFont typeface="Arial"/>
              <a:buNone/>
              <a:defRPr b="0" i="0" sz="2000" u="none" cap="none" strike="noStrike">
                <a:solidFill>
                  <a:schemeClr val="lt1"/>
                </a:solidFill>
                <a:latin typeface="Arial"/>
                <a:ea typeface="Arial"/>
                <a:cs typeface="Arial"/>
                <a:sym typeface="Arial"/>
              </a:defRPr>
            </a:lvl7pPr>
            <a:lvl8pPr indent="0" lvl="7" marL="3200400" marR="0" rtl="0" algn="ctr">
              <a:spcBef>
                <a:spcPts val="400"/>
              </a:spcBef>
              <a:spcAft>
                <a:spcPts val="0"/>
              </a:spcAft>
              <a:buClr>
                <a:schemeClr val="lt1"/>
              </a:buClr>
              <a:buSzPts val="2000"/>
              <a:buFont typeface="Arial"/>
              <a:buNone/>
              <a:defRPr b="0" i="0" sz="2000" u="none" cap="none" strike="noStrike">
                <a:solidFill>
                  <a:schemeClr val="lt1"/>
                </a:solidFill>
                <a:latin typeface="Arial"/>
                <a:ea typeface="Arial"/>
                <a:cs typeface="Arial"/>
                <a:sym typeface="Arial"/>
              </a:defRPr>
            </a:lvl8pPr>
            <a:lvl9pPr indent="0" lvl="8" marL="3657600" marR="0" rtl="0" algn="ctr">
              <a:spcBef>
                <a:spcPts val="400"/>
              </a:spcBef>
              <a:spcAft>
                <a:spcPts val="0"/>
              </a:spcAft>
              <a:buClr>
                <a:schemeClr val="lt1"/>
              </a:buClr>
              <a:buSzPts val="2000"/>
              <a:buFont typeface="Arial"/>
              <a:buNone/>
              <a:defRPr b="0" i="0" sz="2000" u="none" cap="none" strike="noStrike">
                <a:solidFill>
                  <a:schemeClr val="lt1"/>
                </a:solidFill>
                <a:latin typeface="Arial"/>
                <a:ea typeface="Arial"/>
                <a:cs typeface="Arial"/>
                <a:sym typeface="Arial"/>
              </a:defRPr>
            </a:lvl9pPr>
          </a:lstStyle>
          <a:p/>
        </p:txBody>
      </p:sp>
      <p:sp>
        <p:nvSpPr>
          <p:cNvPr id="19" name="Google Shape;19;p2"/>
          <p:cNvSpPr txBox="1"/>
          <p:nvPr>
            <p:ph idx="10" type="dt"/>
          </p:nvPr>
        </p:nvSpPr>
        <p:spPr>
          <a:xfrm>
            <a:off x="685800" y="6248400"/>
            <a:ext cx="1905000" cy="4572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sz="1400">
                <a:solidFill>
                  <a:schemeClr val="dk1"/>
                </a:solidFill>
                <a:latin typeface="Arial"/>
                <a:ea typeface="Arial"/>
                <a:cs typeface="Arial"/>
                <a:sym typeface="Arial"/>
              </a:defRPr>
            </a:lvl1pPr>
            <a:lvl2pPr indent="0" lvl="1" marL="4572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2pPr>
            <a:lvl3pPr indent="0" lvl="2" marL="9144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3pPr>
            <a:lvl4pPr indent="0" lvl="3" marL="13716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4pPr>
            <a:lvl5pPr indent="0" lvl="4" marL="18288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5pPr>
            <a:lvl6pPr indent="0" lvl="5" marL="22860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6pPr>
            <a:lvl7pPr indent="0" lvl="6" marL="27432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7pPr>
            <a:lvl8pPr indent="0" lvl="7" marL="32004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8pPr>
            <a:lvl9pPr indent="0" lvl="8" marL="36576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9pPr>
          </a:lstStyle>
          <a:p/>
        </p:txBody>
      </p:sp>
      <p:sp>
        <p:nvSpPr>
          <p:cNvPr id="20" name="Google Shape;20;p2"/>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sz="1400">
                <a:solidFill>
                  <a:schemeClr val="dk1"/>
                </a:solidFill>
                <a:latin typeface="Arial"/>
                <a:ea typeface="Arial"/>
                <a:cs typeface="Arial"/>
                <a:sym typeface="Arial"/>
              </a:defRPr>
            </a:lvl1pPr>
            <a:lvl2pPr indent="0" lvl="1" marL="4572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2pPr>
            <a:lvl3pPr indent="0" lvl="2" marL="9144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3pPr>
            <a:lvl4pPr indent="0" lvl="3" marL="13716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4pPr>
            <a:lvl5pPr indent="0" lvl="4" marL="18288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5pPr>
            <a:lvl6pPr indent="0" lvl="5" marL="22860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6pPr>
            <a:lvl7pPr indent="0" lvl="6" marL="27432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7pPr>
            <a:lvl8pPr indent="0" lvl="7" marL="32004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8pPr>
            <a:lvl9pPr indent="0" lvl="8" marL="36576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9pPr>
          </a:lstStyle>
          <a:p/>
        </p:txBody>
      </p:sp>
      <p:sp>
        <p:nvSpPr>
          <p:cNvPr id="21" name="Google Shape;21;p2"/>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spcAft>
                <a:spcPts val="0"/>
              </a:spcAft>
              <a:buNone/>
              <a:defRPr sz="1400">
                <a:solidFill>
                  <a:schemeClr val="dk1"/>
                </a:solidFill>
                <a:latin typeface="Arial"/>
                <a:ea typeface="Arial"/>
                <a:cs typeface="Arial"/>
                <a:sym typeface="Arial"/>
              </a:defRPr>
            </a:lvl1pPr>
            <a:lvl2pPr indent="0" lvl="1" marL="0" marR="0" rtl="0" algn="r">
              <a:spcBef>
                <a:spcPts val="0"/>
              </a:spcBef>
              <a:spcAft>
                <a:spcPts val="0"/>
              </a:spcAft>
              <a:buNone/>
              <a:defRPr sz="1400">
                <a:solidFill>
                  <a:schemeClr val="dk1"/>
                </a:solidFill>
                <a:latin typeface="Arial"/>
                <a:ea typeface="Arial"/>
                <a:cs typeface="Arial"/>
                <a:sym typeface="Arial"/>
              </a:defRPr>
            </a:lvl2pPr>
            <a:lvl3pPr indent="0" lvl="2" marL="0" marR="0" rtl="0" algn="r">
              <a:spcBef>
                <a:spcPts val="0"/>
              </a:spcBef>
              <a:spcAft>
                <a:spcPts val="0"/>
              </a:spcAft>
              <a:buNone/>
              <a:defRPr sz="1400">
                <a:solidFill>
                  <a:schemeClr val="dk1"/>
                </a:solidFill>
                <a:latin typeface="Arial"/>
                <a:ea typeface="Arial"/>
                <a:cs typeface="Arial"/>
                <a:sym typeface="Arial"/>
              </a:defRPr>
            </a:lvl3pPr>
            <a:lvl4pPr indent="0" lvl="3" marL="0" marR="0" rtl="0" algn="r">
              <a:spcBef>
                <a:spcPts val="0"/>
              </a:spcBef>
              <a:spcAft>
                <a:spcPts val="0"/>
              </a:spcAft>
              <a:buNone/>
              <a:defRPr sz="1400">
                <a:solidFill>
                  <a:schemeClr val="dk1"/>
                </a:solidFill>
                <a:latin typeface="Arial"/>
                <a:ea typeface="Arial"/>
                <a:cs typeface="Arial"/>
                <a:sym typeface="Arial"/>
              </a:defRPr>
            </a:lvl4pPr>
            <a:lvl5pPr indent="0" lvl="4" marL="0" marR="0" rtl="0" algn="r">
              <a:spcBef>
                <a:spcPts val="0"/>
              </a:spcBef>
              <a:spcAft>
                <a:spcPts val="0"/>
              </a:spcAft>
              <a:buNone/>
              <a:defRPr sz="1400">
                <a:solidFill>
                  <a:schemeClr val="dk1"/>
                </a:solidFill>
                <a:latin typeface="Arial"/>
                <a:ea typeface="Arial"/>
                <a:cs typeface="Arial"/>
                <a:sym typeface="Arial"/>
              </a:defRPr>
            </a:lvl5pPr>
            <a:lvl6pPr indent="0" lvl="5" marL="0" marR="0" rtl="0" algn="r">
              <a:spcBef>
                <a:spcPts val="0"/>
              </a:spcBef>
              <a:spcAft>
                <a:spcPts val="0"/>
              </a:spcAft>
              <a:buNone/>
              <a:defRPr sz="1400">
                <a:solidFill>
                  <a:schemeClr val="dk1"/>
                </a:solidFill>
                <a:latin typeface="Arial"/>
                <a:ea typeface="Arial"/>
                <a:cs typeface="Arial"/>
                <a:sym typeface="Arial"/>
              </a:defRPr>
            </a:lvl6pPr>
            <a:lvl7pPr indent="0" lvl="6" marL="0" marR="0" rtl="0" algn="r">
              <a:spcBef>
                <a:spcPts val="0"/>
              </a:spcBef>
              <a:spcAft>
                <a:spcPts val="0"/>
              </a:spcAft>
              <a:buNone/>
              <a:defRPr sz="1400">
                <a:solidFill>
                  <a:schemeClr val="dk1"/>
                </a:solidFill>
                <a:latin typeface="Arial"/>
                <a:ea typeface="Arial"/>
                <a:cs typeface="Arial"/>
                <a:sym typeface="Arial"/>
              </a:defRPr>
            </a:lvl7pPr>
            <a:lvl8pPr indent="0" lvl="7" marL="0" marR="0" rtl="0" algn="r">
              <a:spcBef>
                <a:spcPts val="0"/>
              </a:spcBef>
              <a:spcAft>
                <a:spcPts val="0"/>
              </a:spcAft>
              <a:buNone/>
              <a:defRPr sz="1400">
                <a:solidFill>
                  <a:schemeClr val="dk1"/>
                </a:solidFill>
                <a:latin typeface="Arial"/>
                <a:ea typeface="Arial"/>
                <a:cs typeface="Arial"/>
                <a:sym typeface="Arial"/>
              </a:defRPr>
            </a:lvl8pPr>
            <a:lvl9pPr indent="0" lvl="8" marL="0" marR="0" rtl="0" algn="r">
              <a:spcBef>
                <a:spcPts val="0"/>
              </a:spcBef>
              <a:spcAft>
                <a:spcPts val="0"/>
              </a:spcAft>
              <a:buNone/>
              <a:defRPr sz="14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3" name="Shape 73"/>
        <p:cNvGrpSpPr/>
        <p:nvPr/>
      </p:nvGrpSpPr>
      <p:grpSpPr>
        <a:xfrm>
          <a:off x="0" y="0"/>
          <a:ext cx="0" cy="0"/>
          <a:chOff x="0" y="0"/>
          <a:chExt cx="0" cy="0"/>
        </a:xfrm>
      </p:grpSpPr>
      <p:sp>
        <p:nvSpPr>
          <p:cNvPr id="74" name="Google Shape;74;p11"/>
          <p:cNvSpPr txBox="1"/>
          <p:nvPr>
            <p:ph type="title"/>
          </p:nvPr>
        </p:nvSpPr>
        <p:spPr>
          <a:xfrm>
            <a:off x="685800" y="609600"/>
            <a:ext cx="77724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1pPr>
            <a:lvl2pPr indent="0" lvl="1"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2pPr>
            <a:lvl3pPr indent="0" lvl="2"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3pPr>
            <a:lvl4pPr indent="0" lvl="3"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4pPr>
            <a:lvl5pPr indent="0" lvl="4"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5pPr>
            <a:lvl6pPr indent="0" lvl="5" marL="4572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6pPr>
            <a:lvl7pPr indent="0" lvl="6" marL="9144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7pPr>
            <a:lvl8pPr indent="0" lvl="7" marL="13716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8pPr>
            <a:lvl9pPr indent="0" lvl="8" marL="18288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9pPr>
          </a:lstStyle>
          <a:p/>
        </p:txBody>
      </p:sp>
      <p:sp>
        <p:nvSpPr>
          <p:cNvPr id="75" name="Google Shape;75;p11"/>
          <p:cNvSpPr txBox="1"/>
          <p:nvPr>
            <p:ph idx="1" type="body"/>
          </p:nvPr>
        </p:nvSpPr>
        <p:spPr>
          <a:xfrm rot="5400000">
            <a:off x="2514600" y="152400"/>
            <a:ext cx="4114800" cy="7772400"/>
          </a:xfrm>
          <a:prstGeom prst="rect">
            <a:avLst/>
          </a:prstGeom>
          <a:noFill/>
          <a:ln>
            <a:noFill/>
          </a:ln>
        </p:spPr>
        <p:txBody>
          <a:bodyPr anchorCtr="0" anchor="t" bIns="91425" lIns="91425" spcFirstLastPara="1" rIns="91425" wrap="square" tIns="91425">
            <a:noAutofit/>
          </a:bodyPr>
          <a:lstStyle>
            <a:lvl1pPr indent="-381000" lvl="0" marL="457200" marR="0" rtl="0" algn="l">
              <a:spcBef>
                <a:spcPts val="480"/>
              </a:spcBef>
              <a:spcAft>
                <a:spcPts val="0"/>
              </a:spcAft>
              <a:buClr>
                <a:schemeClr val="lt1"/>
              </a:buClr>
              <a:buSzPts val="2400"/>
              <a:buFont typeface="Arial"/>
              <a:buChar char="•"/>
              <a:defRPr b="0" i="0" sz="2400" u="none" cap="none" strike="noStrike">
                <a:solidFill>
                  <a:schemeClr val="lt1"/>
                </a:solidFill>
                <a:latin typeface="Arial"/>
                <a:ea typeface="Arial"/>
                <a:cs typeface="Arial"/>
                <a:sym typeface="Arial"/>
              </a:defRPr>
            </a:lvl1pPr>
            <a:lvl2pPr indent="-355600" lvl="1" marL="9144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2pPr>
            <a:lvl3pPr indent="-342900" lvl="2" marL="1371600" marR="0" rtl="0" algn="l">
              <a:spcBef>
                <a:spcPts val="36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3pPr>
            <a:lvl4pPr indent="-355600" lvl="3" marL="18288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4pPr>
            <a:lvl5pPr indent="-355600" lvl="4" marL="22860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5pPr>
            <a:lvl6pPr indent="-355600" lvl="5" marL="27432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6pPr>
            <a:lvl7pPr indent="-355600" lvl="6" marL="32004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7pPr>
            <a:lvl8pPr indent="-355600" lvl="7" marL="36576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8pPr>
            <a:lvl9pPr indent="-355600" lvl="8" marL="41148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9pPr>
          </a:lstStyle>
          <a:p/>
        </p:txBody>
      </p:sp>
      <p:sp>
        <p:nvSpPr>
          <p:cNvPr id="76" name="Google Shape;76;p11"/>
          <p:cNvSpPr txBox="1"/>
          <p:nvPr>
            <p:ph idx="10" type="dt"/>
          </p:nvPr>
        </p:nvSpPr>
        <p:spPr>
          <a:xfrm>
            <a:off x="685800" y="6248400"/>
            <a:ext cx="1905000" cy="4572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sz="1400">
                <a:solidFill>
                  <a:schemeClr val="dk1"/>
                </a:solidFill>
                <a:latin typeface="Arial"/>
                <a:ea typeface="Arial"/>
                <a:cs typeface="Arial"/>
                <a:sym typeface="Arial"/>
              </a:defRPr>
            </a:lvl1pPr>
            <a:lvl2pPr indent="0" lvl="1" marL="4572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2pPr>
            <a:lvl3pPr indent="0" lvl="2" marL="9144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3pPr>
            <a:lvl4pPr indent="0" lvl="3" marL="13716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4pPr>
            <a:lvl5pPr indent="0" lvl="4" marL="18288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5pPr>
            <a:lvl6pPr indent="0" lvl="5" marL="22860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6pPr>
            <a:lvl7pPr indent="0" lvl="6" marL="27432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7pPr>
            <a:lvl8pPr indent="0" lvl="7" marL="32004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8pPr>
            <a:lvl9pPr indent="0" lvl="8" marL="36576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9pPr>
          </a:lstStyle>
          <a:p/>
        </p:txBody>
      </p:sp>
      <p:sp>
        <p:nvSpPr>
          <p:cNvPr id="77" name="Google Shape;77;p11"/>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sz="1400">
                <a:solidFill>
                  <a:schemeClr val="dk1"/>
                </a:solidFill>
                <a:latin typeface="Arial"/>
                <a:ea typeface="Arial"/>
                <a:cs typeface="Arial"/>
                <a:sym typeface="Arial"/>
              </a:defRPr>
            </a:lvl1pPr>
            <a:lvl2pPr indent="0" lvl="1" marL="4572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2pPr>
            <a:lvl3pPr indent="0" lvl="2" marL="9144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3pPr>
            <a:lvl4pPr indent="0" lvl="3" marL="13716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4pPr>
            <a:lvl5pPr indent="0" lvl="4" marL="18288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5pPr>
            <a:lvl6pPr indent="0" lvl="5" marL="22860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6pPr>
            <a:lvl7pPr indent="0" lvl="6" marL="27432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7pPr>
            <a:lvl8pPr indent="0" lvl="7" marL="32004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8pPr>
            <a:lvl9pPr indent="0" lvl="8" marL="36576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9pPr>
          </a:lstStyle>
          <a:p/>
        </p:txBody>
      </p:sp>
      <p:sp>
        <p:nvSpPr>
          <p:cNvPr id="78" name="Google Shape;78;p11"/>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spcAft>
                <a:spcPts val="0"/>
              </a:spcAft>
              <a:buNone/>
              <a:defRPr sz="1400">
                <a:solidFill>
                  <a:schemeClr val="dk1"/>
                </a:solidFill>
                <a:latin typeface="Arial"/>
                <a:ea typeface="Arial"/>
                <a:cs typeface="Arial"/>
                <a:sym typeface="Arial"/>
              </a:defRPr>
            </a:lvl1pPr>
            <a:lvl2pPr indent="0" lvl="1" marL="0" marR="0" rtl="0" algn="r">
              <a:spcBef>
                <a:spcPts val="0"/>
              </a:spcBef>
              <a:spcAft>
                <a:spcPts val="0"/>
              </a:spcAft>
              <a:buNone/>
              <a:defRPr sz="1400">
                <a:solidFill>
                  <a:schemeClr val="dk1"/>
                </a:solidFill>
                <a:latin typeface="Arial"/>
                <a:ea typeface="Arial"/>
                <a:cs typeface="Arial"/>
                <a:sym typeface="Arial"/>
              </a:defRPr>
            </a:lvl2pPr>
            <a:lvl3pPr indent="0" lvl="2" marL="0" marR="0" rtl="0" algn="r">
              <a:spcBef>
                <a:spcPts val="0"/>
              </a:spcBef>
              <a:spcAft>
                <a:spcPts val="0"/>
              </a:spcAft>
              <a:buNone/>
              <a:defRPr sz="1400">
                <a:solidFill>
                  <a:schemeClr val="dk1"/>
                </a:solidFill>
                <a:latin typeface="Arial"/>
                <a:ea typeface="Arial"/>
                <a:cs typeface="Arial"/>
                <a:sym typeface="Arial"/>
              </a:defRPr>
            </a:lvl3pPr>
            <a:lvl4pPr indent="0" lvl="3" marL="0" marR="0" rtl="0" algn="r">
              <a:spcBef>
                <a:spcPts val="0"/>
              </a:spcBef>
              <a:spcAft>
                <a:spcPts val="0"/>
              </a:spcAft>
              <a:buNone/>
              <a:defRPr sz="1400">
                <a:solidFill>
                  <a:schemeClr val="dk1"/>
                </a:solidFill>
                <a:latin typeface="Arial"/>
                <a:ea typeface="Arial"/>
                <a:cs typeface="Arial"/>
                <a:sym typeface="Arial"/>
              </a:defRPr>
            </a:lvl4pPr>
            <a:lvl5pPr indent="0" lvl="4" marL="0" marR="0" rtl="0" algn="r">
              <a:spcBef>
                <a:spcPts val="0"/>
              </a:spcBef>
              <a:spcAft>
                <a:spcPts val="0"/>
              </a:spcAft>
              <a:buNone/>
              <a:defRPr sz="1400">
                <a:solidFill>
                  <a:schemeClr val="dk1"/>
                </a:solidFill>
                <a:latin typeface="Arial"/>
                <a:ea typeface="Arial"/>
                <a:cs typeface="Arial"/>
                <a:sym typeface="Arial"/>
              </a:defRPr>
            </a:lvl5pPr>
            <a:lvl6pPr indent="0" lvl="5" marL="0" marR="0" rtl="0" algn="r">
              <a:spcBef>
                <a:spcPts val="0"/>
              </a:spcBef>
              <a:spcAft>
                <a:spcPts val="0"/>
              </a:spcAft>
              <a:buNone/>
              <a:defRPr sz="1400">
                <a:solidFill>
                  <a:schemeClr val="dk1"/>
                </a:solidFill>
                <a:latin typeface="Arial"/>
                <a:ea typeface="Arial"/>
                <a:cs typeface="Arial"/>
                <a:sym typeface="Arial"/>
              </a:defRPr>
            </a:lvl6pPr>
            <a:lvl7pPr indent="0" lvl="6" marL="0" marR="0" rtl="0" algn="r">
              <a:spcBef>
                <a:spcPts val="0"/>
              </a:spcBef>
              <a:spcAft>
                <a:spcPts val="0"/>
              </a:spcAft>
              <a:buNone/>
              <a:defRPr sz="1400">
                <a:solidFill>
                  <a:schemeClr val="dk1"/>
                </a:solidFill>
                <a:latin typeface="Arial"/>
                <a:ea typeface="Arial"/>
                <a:cs typeface="Arial"/>
                <a:sym typeface="Arial"/>
              </a:defRPr>
            </a:lvl7pPr>
            <a:lvl8pPr indent="0" lvl="7" marL="0" marR="0" rtl="0" algn="r">
              <a:spcBef>
                <a:spcPts val="0"/>
              </a:spcBef>
              <a:spcAft>
                <a:spcPts val="0"/>
              </a:spcAft>
              <a:buNone/>
              <a:defRPr sz="1400">
                <a:solidFill>
                  <a:schemeClr val="dk1"/>
                </a:solidFill>
                <a:latin typeface="Arial"/>
                <a:ea typeface="Arial"/>
                <a:cs typeface="Arial"/>
                <a:sym typeface="Arial"/>
              </a:defRPr>
            </a:lvl8pPr>
            <a:lvl9pPr indent="0" lvl="8" marL="0" marR="0" rtl="0" algn="r">
              <a:spcBef>
                <a:spcPts val="0"/>
              </a:spcBef>
              <a:spcAft>
                <a:spcPts val="0"/>
              </a:spcAft>
              <a:buNone/>
              <a:defRPr sz="14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9" name="Shape 79"/>
        <p:cNvGrpSpPr/>
        <p:nvPr/>
      </p:nvGrpSpPr>
      <p:grpSpPr>
        <a:xfrm>
          <a:off x="0" y="0"/>
          <a:ext cx="0" cy="0"/>
          <a:chOff x="0" y="0"/>
          <a:chExt cx="0" cy="0"/>
        </a:xfrm>
      </p:grpSpPr>
      <p:sp>
        <p:nvSpPr>
          <p:cNvPr id="80" name="Google Shape;80;p12"/>
          <p:cNvSpPr txBox="1"/>
          <p:nvPr>
            <p:ph type="title"/>
          </p:nvPr>
        </p:nvSpPr>
        <p:spPr>
          <a:xfrm rot="5400000">
            <a:off x="4743450" y="2381250"/>
            <a:ext cx="5486400" cy="19431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1pPr>
            <a:lvl2pPr indent="0" lvl="1"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2pPr>
            <a:lvl3pPr indent="0" lvl="2"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3pPr>
            <a:lvl4pPr indent="0" lvl="3"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4pPr>
            <a:lvl5pPr indent="0" lvl="4"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5pPr>
            <a:lvl6pPr indent="0" lvl="5" marL="4572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6pPr>
            <a:lvl7pPr indent="0" lvl="6" marL="9144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7pPr>
            <a:lvl8pPr indent="0" lvl="7" marL="13716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8pPr>
            <a:lvl9pPr indent="0" lvl="8" marL="18288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9pPr>
          </a:lstStyle>
          <a:p/>
        </p:txBody>
      </p:sp>
      <p:sp>
        <p:nvSpPr>
          <p:cNvPr id="81" name="Google Shape;81;p12"/>
          <p:cNvSpPr txBox="1"/>
          <p:nvPr>
            <p:ph idx="1" type="body"/>
          </p:nvPr>
        </p:nvSpPr>
        <p:spPr>
          <a:xfrm rot="5400000">
            <a:off x="781050" y="514350"/>
            <a:ext cx="5486400" cy="5676900"/>
          </a:xfrm>
          <a:prstGeom prst="rect">
            <a:avLst/>
          </a:prstGeom>
          <a:noFill/>
          <a:ln>
            <a:noFill/>
          </a:ln>
        </p:spPr>
        <p:txBody>
          <a:bodyPr anchorCtr="0" anchor="t" bIns="91425" lIns="91425" spcFirstLastPara="1" rIns="91425" wrap="square" tIns="91425">
            <a:noAutofit/>
          </a:bodyPr>
          <a:lstStyle>
            <a:lvl1pPr indent="-381000" lvl="0" marL="457200" marR="0" rtl="0" algn="l">
              <a:spcBef>
                <a:spcPts val="480"/>
              </a:spcBef>
              <a:spcAft>
                <a:spcPts val="0"/>
              </a:spcAft>
              <a:buClr>
                <a:schemeClr val="lt1"/>
              </a:buClr>
              <a:buSzPts val="2400"/>
              <a:buFont typeface="Arial"/>
              <a:buChar char="•"/>
              <a:defRPr b="0" i="0" sz="2400" u="none" cap="none" strike="noStrike">
                <a:solidFill>
                  <a:schemeClr val="lt1"/>
                </a:solidFill>
                <a:latin typeface="Arial"/>
                <a:ea typeface="Arial"/>
                <a:cs typeface="Arial"/>
                <a:sym typeface="Arial"/>
              </a:defRPr>
            </a:lvl1pPr>
            <a:lvl2pPr indent="-355600" lvl="1" marL="9144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2pPr>
            <a:lvl3pPr indent="-342900" lvl="2" marL="1371600" marR="0" rtl="0" algn="l">
              <a:spcBef>
                <a:spcPts val="36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3pPr>
            <a:lvl4pPr indent="-355600" lvl="3" marL="18288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4pPr>
            <a:lvl5pPr indent="-355600" lvl="4" marL="22860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5pPr>
            <a:lvl6pPr indent="-355600" lvl="5" marL="27432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6pPr>
            <a:lvl7pPr indent="-355600" lvl="6" marL="32004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7pPr>
            <a:lvl8pPr indent="-355600" lvl="7" marL="36576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8pPr>
            <a:lvl9pPr indent="-355600" lvl="8" marL="41148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9pPr>
          </a:lstStyle>
          <a:p/>
        </p:txBody>
      </p:sp>
      <p:sp>
        <p:nvSpPr>
          <p:cNvPr id="82" name="Google Shape;82;p12"/>
          <p:cNvSpPr txBox="1"/>
          <p:nvPr>
            <p:ph idx="10" type="dt"/>
          </p:nvPr>
        </p:nvSpPr>
        <p:spPr>
          <a:xfrm>
            <a:off x="685800" y="6248400"/>
            <a:ext cx="1905000" cy="4572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sz="1400">
                <a:solidFill>
                  <a:schemeClr val="dk1"/>
                </a:solidFill>
                <a:latin typeface="Arial"/>
                <a:ea typeface="Arial"/>
                <a:cs typeface="Arial"/>
                <a:sym typeface="Arial"/>
              </a:defRPr>
            </a:lvl1pPr>
            <a:lvl2pPr indent="0" lvl="1" marL="4572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2pPr>
            <a:lvl3pPr indent="0" lvl="2" marL="9144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3pPr>
            <a:lvl4pPr indent="0" lvl="3" marL="13716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4pPr>
            <a:lvl5pPr indent="0" lvl="4" marL="18288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5pPr>
            <a:lvl6pPr indent="0" lvl="5" marL="22860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6pPr>
            <a:lvl7pPr indent="0" lvl="6" marL="27432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7pPr>
            <a:lvl8pPr indent="0" lvl="7" marL="32004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8pPr>
            <a:lvl9pPr indent="0" lvl="8" marL="36576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9pPr>
          </a:lstStyle>
          <a:p/>
        </p:txBody>
      </p:sp>
      <p:sp>
        <p:nvSpPr>
          <p:cNvPr id="83" name="Google Shape;83;p12"/>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sz="1400">
                <a:solidFill>
                  <a:schemeClr val="dk1"/>
                </a:solidFill>
                <a:latin typeface="Arial"/>
                <a:ea typeface="Arial"/>
                <a:cs typeface="Arial"/>
                <a:sym typeface="Arial"/>
              </a:defRPr>
            </a:lvl1pPr>
            <a:lvl2pPr indent="0" lvl="1" marL="4572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2pPr>
            <a:lvl3pPr indent="0" lvl="2" marL="9144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3pPr>
            <a:lvl4pPr indent="0" lvl="3" marL="13716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4pPr>
            <a:lvl5pPr indent="0" lvl="4" marL="18288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5pPr>
            <a:lvl6pPr indent="0" lvl="5" marL="22860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6pPr>
            <a:lvl7pPr indent="0" lvl="6" marL="27432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7pPr>
            <a:lvl8pPr indent="0" lvl="7" marL="32004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8pPr>
            <a:lvl9pPr indent="0" lvl="8" marL="36576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9pPr>
          </a:lstStyle>
          <a:p/>
        </p:txBody>
      </p:sp>
      <p:sp>
        <p:nvSpPr>
          <p:cNvPr id="84" name="Google Shape;84;p12"/>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spcAft>
                <a:spcPts val="0"/>
              </a:spcAft>
              <a:buNone/>
              <a:defRPr sz="1400">
                <a:solidFill>
                  <a:schemeClr val="dk1"/>
                </a:solidFill>
                <a:latin typeface="Arial"/>
                <a:ea typeface="Arial"/>
                <a:cs typeface="Arial"/>
                <a:sym typeface="Arial"/>
              </a:defRPr>
            </a:lvl1pPr>
            <a:lvl2pPr indent="0" lvl="1" marL="0" marR="0" rtl="0" algn="r">
              <a:spcBef>
                <a:spcPts val="0"/>
              </a:spcBef>
              <a:spcAft>
                <a:spcPts val="0"/>
              </a:spcAft>
              <a:buNone/>
              <a:defRPr sz="1400">
                <a:solidFill>
                  <a:schemeClr val="dk1"/>
                </a:solidFill>
                <a:latin typeface="Arial"/>
                <a:ea typeface="Arial"/>
                <a:cs typeface="Arial"/>
                <a:sym typeface="Arial"/>
              </a:defRPr>
            </a:lvl2pPr>
            <a:lvl3pPr indent="0" lvl="2" marL="0" marR="0" rtl="0" algn="r">
              <a:spcBef>
                <a:spcPts val="0"/>
              </a:spcBef>
              <a:spcAft>
                <a:spcPts val="0"/>
              </a:spcAft>
              <a:buNone/>
              <a:defRPr sz="1400">
                <a:solidFill>
                  <a:schemeClr val="dk1"/>
                </a:solidFill>
                <a:latin typeface="Arial"/>
                <a:ea typeface="Arial"/>
                <a:cs typeface="Arial"/>
                <a:sym typeface="Arial"/>
              </a:defRPr>
            </a:lvl3pPr>
            <a:lvl4pPr indent="0" lvl="3" marL="0" marR="0" rtl="0" algn="r">
              <a:spcBef>
                <a:spcPts val="0"/>
              </a:spcBef>
              <a:spcAft>
                <a:spcPts val="0"/>
              </a:spcAft>
              <a:buNone/>
              <a:defRPr sz="1400">
                <a:solidFill>
                  <a:schemeClr val="dk1"/>
                </a:solidFill>
                <a:latin typeface="Arial"/>
                <a:ea typeface="Arial"/>
                <a:cs typeface="Arial"/>
                <a:sym typeface="Arial"/>
              </a:defRPr>
            </a:lvl4pPr>
            <a:lvl5pPr indent="0" lvl="4" marL="0" marR="0" rtl="0" algn="r">
              <a:spcBef>
                <a:spcPts val="0"/>
              </a:spcBef>
              <a:spcAft>
                <a:spcPts val="0"/>
              </a:spcAft>
              <a:buNone/>
              <a:defRPr sz="1400">
                <a:solidFill>
                  <a:schemeClr val="dk1"/>
                </a:solidFill>
                <a:latin typeface="Arial"/>
                <a:ea typeface="Arial"/>
                <a:cs typeface="Arial"/>
                <a:sym typeface="Arial"/>
              </a:defRPr>
            </a:lvl5pPr>
            <a:lvl6pPr indent="0" lvl="5" marL="0" marR="0" rtl="0" algn="r">
              <a:spcBef>
                <a:spcPts val="0"/>
              </a:spcBef>
              <a:spcAft>
                <a:spcPts val="0"/>
              </a:spcAft>
              <a:buNone/>
              <a:defRPr sz="1400">
                <a:solidFill>
                  <a:schemeClr val="dk1"/>
                </a:solidFill>
                <a:latin typeface="Arial"/>
                <a:ea typeface="Arial"/>
                <a:cs typeface="Arial"/>
                <a:sym typeface="Arial"/>
              </a:defRPr>
            </a:lvl6pPr>
            <a:lvl7pPr indent="0" lvl="6" marL="0" marR="0" rtl="0" algn="r">
              <a:spcBef>
                <a:spcPts val="0"/>
              </a:spcBef>
              <a:spcAft>
                <a:spcPts val="0"/>
              </a:spcAft>
              <a:buNone/>
              <a:defRPr sz="1400">
                <a:solidFill>
                  <a:schemeClr val="dk1"/>
                </a:solidFill>
                <a:latin typeface="Arial"/>
                <a:ea typeface="Arial"/>
                <a:cs typeface="Arial"/>
                <a:sym typeface="Arial"/>
              </a:defRPr>
            </a:lvl7pPr>
            <a:lvl8pPr indent="0" lvl="7" marL="0" marR="0" rtl="0" algn="r">
              <a:spcBef>
                <a:spcPts val="0"/>
              </a:spcBef>
              <a:spcAft>
                <a:spcPts val="0"/>
              </a:spcAft>
              <a:buNone/>
              <a:defRPr sz="1400">
                <a:solidFill>
                  <a:schemeClr val="dk1"/>
                </a:solidFill>
                <a:latin typeface="Arial"/>
                <a:ea typeface="Arial"/>
                <a:cs typeface="Arial"/>
                <a:sym typeface="Arial"/>
              </a:defRPr>
            </a:lvl8pPr>
            <a:lvl9pPr indent="0" lvl="8" marL="0" marR="0" rtl="0" algn="r">
              <a:spcBef>
                <a:spcPts val="0"/>
              </a:spcBef>
              <a:spcAft>
                <a:spcPts val="0"/>
              </a:spcAft>
              <a:buNone/>
              <a:defRPr sz="14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2" name="Shape 22"/>
        <p:cNvGrpSpPr/>
        <p:nvPr/>
      </p:nvGrpSpPr>
      <p:grpSpPr>
        <a:xfrm>
          <a:off x="0" y="0"/>
          <a:ext cx="0" cy="0"/>
          <a:chOff x="0" y="0"/>
          <a:chExt cx="0" cy="0"/>
        </a:xfrm>
      </p:grpSpPr>
      <p:sp>
        <p:nvSpPr>
          <p:cNvPr id="23" name="Google Shape;23;p3"/>
          <p:cNvSpPr txBox="1"/>
          <p:nvPr>
            <p:ph type="title"/>
          </p:nvPr>
        </p:nvSpPr>
        <p:spPr>
          <a:xfrm>
            <a:off x="685800" y="609600"/>
            <a:ext cx="77724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1pPr>
            <a:lvl2pPr indent="0" lvl="1"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2pPr>
            <a:lvl3pPr indent="0" lvl="2"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3pPr>
            <a:lvl4pPr indent="0" lvl="3"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4pPr>
            <a:lvl5pPr indent="0" lvl="4"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5pPr>
            <a:lvl6pPr indent="0" lvl="5" marL="4572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6pPr>
            <a:lvl7pPr indent="0" lvl="6" marL="9144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7pPr>
            <a:lvl8pPr indent="0" lvl="7" marL="13716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8pPr>
            <a:lvl9pPr indent="0" lvl="8" marL="18288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9pPr>
          </a:lstStyle>
          <a:p/>
        </p:txBody>
      </p:sp>
      <p:sp>
        <p:nvSpPr>
          <p:cNvPr id="24" name="Google Shape;24;p3"/>
          <p:cNvSpPr txBox="1"/>
          <p:nvPr>
            <p:ph idx="1" type="body"/>
          </p:nvPr>
        </p:nvSpPr>
        <p:spPr>
          <a:xfrm>
            <a:off x="685800" y="1981200"/>
            <a:ext cx="7772400" cy="4114800"/>
          </a:xfrm>
          <a:prstGeom prst="rect">
            <a:avLst/>
          </a:prstGeom>
          <a:noFill/>
          <a:ln>
            <a:noFill/>
          </a:ln>
        </p:spPr>
        <p:txBody>
          <a:bodyPr anchorCtr="0" anchor="t" bIns="91425" lIns="91425" spcFirstLastPara="1" rIns="91425" wrap="square" tIns="91425">
            <a:noAutofit/>
          </a:bodyPr>
          <a:lstStyle>
            <a:lvl1pPr indent="-381000" lvl="0" marL="457200" marR="0" rtl="0" algn="l">
              <a:spcBef>
                <a:spcPts val="480"/>
              </a:spcBef>
              <a:spcAft>
                <a:spcPts val="0"/>
              </a:spcAft>
              <a:buClr>
                <a:schemeClr val="lt1"/>
              </a:buClr>
              <a:buSzPts val="2400"/>
              <a:buFont typeface="Arial"/>
              <a:buChar char="•"/>
              <a:defRPr b="0" i="0" sz="2400" u="none" cap="none" strike="noStrike">
                <a:solidFill>
                  <a:schemeClr val="lt1"/>
                </a:solidFill>
                <a:latin typeface="Arial"/>
                <a:ea typeface="Arial"/>
                <a:cs typeface="Arial"/>
                <a:sym typeface="Arial"/>
              </a:defRPr>
            </a:lvl1pPr>
            <a:lvl2pPr indent="-355600" lvl="1" marL="9144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2pPr>
            <a:lvl3pPr indent="-342900" lvl="2" marL="1371600" marR="0" rtl="0" algn="l">
              <a:spcBef>
                <a:spcPts val="36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3pPr>
            <a:lvl4pPr indent="-355600" lvl="3" marL="18288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4pPr>
            <a:lvl5pPr indent="-355600" lvl="4" marL="22860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5pPr>
            <a:lvl6pPr indent="-355600" lvl="5" marL="27432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6pPr>
            <a:lvl7pPr indent="-355600" lvl="6" marL="32004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7pPr>
            <a:lvl8pPr indent="-355600" lvl="7" marL="36576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8pPr>
            <a:lvl9pPr indent="-355600" lvl="8" marL="41148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9pPr>
          </a:lstStyle>
          <a:p/>
        </p:txBody>
      </p:sp>
      <p:sp>
        <p:nvSpPr>
          <p:cNvPr id="25" name="Google Shape;25;p3"/>
          <p:cNvSpPr txBox="1"/>
          <p:nvPr>
            <p:ph idx="10" type="dt"/>
          </p:nvPr>
        </p:nvSpPr>
        <p:spPr>
          <a:xfrm>
            <a:off x="685800" y="6248400"/>
            <a:ext cx="1905000" cy="4572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sz="1400">
                <a:solidFill>
                  <a:schemeClr val="dk1"/>
                </a:solidFill>
                <a:latin typeface="Arial"/>
                <a:ea typeface="Arial"/>
                <a:cs typeface="Arial"/>
                <a:sym typeface="Arial"/>
              </a:defRPr>
            </a:lvl1pPr>
            <a:lvl2pPr indent="0" lvl="1" marL="4572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2pPr>
            <a:lvl3pPr indent="0" lvl="2" marL="9144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3pPr>
            <a:lvl4pPr indent="0" lvl="3" marL="13716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4pPr>
            <a:lvl5pPr indent="0" lvl="4" marL="18288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5pPr>
            <a:lvl6pPr indent="0" lvl="5" marL="22860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6pPr>
            <a:lvl7pPr indent="0" lvl="6" marL="27432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7pPr>
            <a:lvl8pPr indent="0" lvl="7" marL="32004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8pPr>
            <a:lvl9pPr indent="0" lvl="8" marL="36576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9pPr>
          </a:lstStyle>
          <a:p/>
        </p:txBody>
      </p:sp>
      <p:sp>
        <p:nvSpPr>
          <p:cNvPr id="26" name="Google Shape;26;p3"/>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sz="1400">
                <a:solidFill>
                  <a:schemeClr val="dk1"/>
                </a:solidFill>
                <a:latin typeface="Arial"/>
                <a:ea typeface="Arial"/>
                <a:cs typeface="Arial"/>
                <a:sym typeface="Arial"/>
              </a:defRPr>
            </a:lvl1pPr>
            <a:lvl2pPr indent="0" lvl="1" marL="4572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2pPr>
            <a:lvl3pPr indent="0" lvl="2" marL="9144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3pPr>
            <a:lvl4pPr indent="0" lvl="3" marL="13716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4pPr>
            <a:lvl5pPr indent="0" lvl="4" marL="18288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5pPr>
            <a:lvl6pPr indent="0" lvl="5" marL="22860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6pPr>
            <a:lvl7pPr indent="0" lvl="6" marL="27432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7pPr>
            <a:lvl8pPr indent="0" lvl="7" marL="32004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8pPr>
            <a:lvl9pPr indent="0" lvl="8" marL="36576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9pPr>
          </a:lstStyle>
          <a:p/>
        </p:txBody>
      </p:sp>
      <p:sp>
        <p:nvSpPr>
          <p:cNvPr id="27" name="Google Shape;27;p3"/>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spcAft>
                <a:spcPts val="0"/>
              </a:spcAft>
              <a:buNone/>
              <a:defRPr sz="1400">
                <a:solidFill>
                  <a:schemeClr val="dk1"/>
                </a:solidFill>
                <a:latin typeface="Arial"/>
                <a:ea typeface="Arial"/>
                <a:cs typeface="Arial"/>
                <a:sym typeface="Arial"/>
              </a:defRPr>
            </a:lvl1pPr>
            <a:lvl2pPr indent="0" lvl="1" marL="0" marR="0" rtl="0" algn="r">
              <a:spcBef>
                <a:spcPts val="0"/>
              </a:spcBef>
              <a:spcAft>
                <a:spcPts val="0"/>
              </a:spcAft>
              <a:buNone/>
              <a:defRPr sz="1400">
                <a:solidFill>
                  <a:schemeClr val="dk1"/>
                </a:solidFill>
                <a:latin typeface="Arial"/>
                <a:ea typeface="Arial"/>
                <a:cs typeface="Arial"/>
                <a:sym typeface="Arial"/>
              </a:defRPr>
            </a:lvl2pPr>
            <a:lvl3pPr indent="0" lvl="2" marL="0" marR="0" rtl="0" algn="r">
              <a:spcBef>
                <a:spcPts val="0"/>
              </a:spcBef>
              <a:spcAft>
                <a:spcPts val="0"/>
              </a:spcAft>
              <a:buNone/>
              <a:defRPr sz="1400">
                <a:solidFill>
                  <a:schemeClr val="dk1"/>
                </a:solidFill>
                <a:latin typeface="Arial"/>
                <a:ea typeface="Arial"/>
                <a:cs typeface="Arial"/>
                <a:sym typeface="Arial"/>
              </a:defRPr>
            </a:lvl3pPr>
            <a:lvl4pPr indent="0" lvl="3" marL="0" marR="0" rtl="0" algn="r">
              <a:spcBef>
                <a:spcPts val="0"/>
              </a:spcBef>
              <a:spcAft>
                <a:spcPts val="0"/>
              </a:spcAft>
              <a:buNone/>
              <a:defRPr sz="1400">
                <a:solidFill>
                  <a:schemeClr val="dk1"/>
                </a:solidFill>
                <a:latin typeface="Arial"/>
                <a:ea typeface="Arial"/>
                <a:cs typeface="Arial"/>
                <a:sym typeface="Arial"/>
              </a:defRPr>
            </a:lvl4pPr>
            <a:lvl5pPr indent="0" lvl="4" marL="0" marR="0" rtl="0" algn="r">
              <a:spcBef>
                <a:spcPts val="0"/>
              </a:spcBef>
              <a:spcAft>
                <a:spcPts val="0"/>
              </a:spcAft>
              <a:buNone/>
              <a:defRPr sz="1400">
                <a:solidFill>
                  <a:schemeClr val="dk1"/>
                </a:solidFill>
                <a:latin typeface="Arial"/>
                <a:ea typeface="Arial"/>
                <a:cs typeface="Arial"/>
                <a:sym typeface="Arial"/>
              </a:defRPr>
            </a:lvl5pPr>
            <a:lvl6pPr indent="0" lvl="5" marL="0" marR="0" rtl="0" algn="r">
              <a:spcBef>
                <a:spcPts val="0"/>
              </a:spcBef>
              <a:spcAft>
                <a:spcPts val="0"/>
              </a:spcAft>
              <a:buNone/>
              <a:defRPr sz="1400">
                <a:solidFill>
                  <a:schemeClr val="dk1"/>
                </a:solidFill>
                <a:latin typeface="Arial"/>
                <a:ea typeface="Arial"/>
                <a:cs typeface="Arial"/>
                <a:sym typeface="Arial"/>
              </a:defRPr>
            </a:lvl6pPr>
            <a:lvl7pPr indent="0" lvl="6" marL="0" marR="0" rtl="0" algn="r">
              <a:spcBef>
                <a:spcPts val="0"/>
              </a:spcBef>
              <a:spcAft>
                <a:spcPts val="0"/>
              </a:spcAft>
              <a:buNone/>
              <a:defRPr sz="1400">
                <a:solidFill>
                  <a:schemeClr val="dk1"/>
                </a:solidFill>
                <a:latin typeface="Arial"/>
                <a:ea typeface="Arial"/>
                <a:cs typeface="Arial"/>
                <a:sym typeface="Arial"/>
              </a:defRPr>
            </a:lvl7pPr>
            <a:lvl8pPr indent="0" lvl="7" marL="0" marR="0" rtl="0" algn="r">
              <a:spcBef>
                <a:spcPts val="0"/>
              </a:spcBef>
              <a:spcAft>
                <a:spcPts val="0"/>
              </a:spcAft>
              <a:buNone/>
              <a:defRPr sz="1400">
                <a:solidFill>
                  <a:schemeClr val="dk1"/>
                </a:solidFill>
                <a:latin typeface="Arial"/>
                <a:ea typeface="Arial"/>
                <a:cs typeface="Arial"/>
                <a:sym typeface="Arial"/>
              </a:defRPr>
            </a:lvl8pPr>
            <a:lvl9pPr indent="0" lvl="8" marL="0" marR="0" rtl="0" algn="r">
              <a:spcBef>
                <a:spcPts val="0"/>
              </a:spcBef>
              <a:spcAft>
                <a:spcPts val="0"/>
              </a:spcAft>
              <a:buNone/>
              <a:defRPr sz="14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8" name="Shape 28"/>
        <p:cNvGrpSpPr/>
        <p:nvPr/>
      </p:nvGrpSpPr>
      <p:grpSpPr>
        <a:xfrm>
          <a:off x="0" y="0"/>
          <a:ext cx="0" cy="0"/>
          <a:chOff x="0" y="0"/>
          <a:chExt cx="0" cy="0"/>
        </a:xfrm>
      </p:grpSpPr>
      <p:sp>
        <p:nvSpPr>
          <p:cNvPr id="29" name="Google Shape;29;p4"/>
          <p:cNvSpPr txBox="1"/>
          <p:nvPr>
            <p:ph type="title"/>
          </p:nvPr>
        </p:nvSpPr>
        <p:spPr>
          <a:xfrm>
            <a:off x="722313" y="4406900"/>
            <a:ext cx="7772400" cy="1362075"/>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1" i="0" sz="4000" u="none" cap="none" strike="noStrike">
                <a:solidFill>
                  <a:schemeClr val="lt1"/>
                </a:solidFill>
                <a:latin typeface="Arial"/>
                <a:ea typeface="Arial"/>
                <a:cs typeface="Arial"/>
                <a:sym typeface="Arial"/>
              </a:defRPr>
            </a:lvl1pPr>
            <a:lvl2pPr indent="0" lvl="1"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2pPr>
            <a:lvl3pPr indent="0" lvl="2"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3pPr>
            <a:lvl4pPr indent="0" lvl="3"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4pPr>
            <a:lvl5pPr indent="0" lvl="4"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5pPr>
            <a:lvl6pPr indent="0" lvl="5" marL="4572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6pPr>
            <a:lvl7pPr indent="0" lvl="6" marL="9144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7pPr>
            <a:lvl8pPr indent="0" lvl="7" marL="13716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8pPr>
            <a:lvl9pPr indent="0" lvl="8" marL="18288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9pPr>
          </a:lstStyle>
          <a:p/>
        </p:txBody>
      </p:sp>
      <p:sp>
        <p:nvSpPr>
          <p:cNvPr id="30" name="Google Shape;30;p4"/>
          <p:cNvSpPr txBox="1"/>
          <p:nvPr>
            <p:ph idx="1" type="body"/>
          </p:nvPr>
        </p:nvSpPr>
        <p:spPr>
          <a:xfrm>
            <a:off x="722313" y="2906713"/>
            <a:ext cx="7772400" cy="1500187"/>
          </a:xfrm>
          <a:prstGeom prst="rect">
            <a:avLst/>
          </a:prstGeom>
          <a:noFill/>
          <a:ln>
            <a:noFill/>
          </a:ln>
        </p:spPr>
        <p:txBody>
          <a:bodyPr anchorCtr="0" anchor="b" bIns="91425" lIns="91425" spcFirstLastPara="1" rIns="91425" wrap="square" tIns="91425">
            <a:noAutofit/>
          </a:bodyPr>
          <a:lstStyle>
            <a:lvl1pPr indent="-228600" lvl="0" marL="457200" marR="0" rtl="0" algn="l">
              <a:spcBef>
                <a:spcPts val="400"/>
              </a:spcBef>
              <a:spcAft>
                <a:spcPts val="0"/>
              </a:spcAft>
              <a:buClr>
                <a:schemeClr val="lt1"/>
              </a:buClr>
              <a:buSzPts val="2400"/>
              <a:buFont typeface="Arial"/>
              <a:buNone/>
              <a:defRPr b="0" i="0" sz="2000" u="none" cap="none" strike="noStrike">
                <a:solidFill>
                  <a:schemeClr val="lt1"/>
                </a:solidFill>
                <a:latin typeface="Arial"/>
                <a:ea typeface="Arial"/>
                <a:cs typeface="Arial"/>
                <a:sym typeface="Arial"/>
              </a:defRPr>
            </a:lvl1pPr>
            <a:lvl2pPr indent="-228600" lvl="1" marL="914400" marR="0" rtl="0" algn="l">
              <a:spcBef>
                <a:spcPts val="360"/>
              </a:spcBef>
              <a:spcAft>
                <a:spcPts val="0"/>
              </a:spcAft>
              <a:buClr>
                <a:schemeClr val="lt1"/>
              </a:buClr>
              <a:buSzPts val="2000"/>
              <a:buFont typeface="Arial"/>
              <a:buNone/>
              <a:defRPr b="0" i="0" sz="1800" u="none" cap="none" strike="noStrike">
                <a:solidFill>
                  <a:schemeClr val="lt1"/>
                </a:solidFill>
                <a:latin typeface="Arial"/>
                <a:ea typeface="Arial"/>
                <a:cs typeface="Arial"/>
                <a:sym typeface="Arial"/>
              </a:defRPr>
            </a:lvl2pPr>
            <a:lvl3pPr indent="-228600" lvl="2" marL="1371600" marR="0" rtl="0" algn="l">
              <a:spcBef>
                <a:spcPts val="320"/>
              </a:spcBef>
              <a:spcAft>
                <a:spcPts val="0"/>
              </a:spcAft>
              <a:buClr>
                <a:schemeClr val="lt1"/>
              </a:buClr>
              <a:buSzPts val="1800"/>
              <a:buFont typeface="Arial"/>
              <a:buNone/>
              <a:defRPr b="0" i="0" sz="1600" u="none" cap="none" strike="noStrike">
                <a:solidFill>
                  <a:schemeClr val="lt1"/>
                </a:solidFill>
                <a:latin typeface="Arial"/>
                <a:ea typeface="Arial"/>
                <a:cs typeface="Arial"/>
                <a:sym typeface="Arial"/>
              </a:defRPr>
            </a:lvl3pPr>
            <a:lvl4pPr indent="-228600" lvl="3" marL="1828800" marR="0" rtl="0" algn="l">
              <a:spcBef>
                <a:spcPts val="280"/>
              </a:spcBef>
              <a:spcAft>
                <a:spcPts val="0"/>
              </a:spcAft>
              <a:buClr>
                <a:schemeClr val="lt1"/>
              </a:buClr>
              <a:buSzPts val="2000"/>
              <a:buFont typeface="Arial"/>
              <a:buNone/>
              <a:defRPr b="0" i="0" sz="1400" u="none" cap="none" strike="noStrike">
                <a:solidFill>
                  <a:schemeClr val="lt1"/>
                </a:solidFill>
                <a:latin typeface="Arial"/>
                <a:ea typeface="Arial"/>
                <a:cs typeface="Arial"/>
                <a:sym typeface="Arial"/>
              </a:defRPr>
            </a:lvl4pPr>
            <a:lvl5pPr indent="-228600" lvl="4" marL="2286000" marR="0" rtl="0" algn="l">
              <a:spcBef>
                <a:spcPts val="280"/>
              </a:spcBef>
              <a:spcAft>
                <a:spcPts val="0"/>
              </a:spcAft>
              <a:buClr>
                <a:schemeClr val="lt1"/>
              </a:buClr>
              <a:buSzPts val="2000"/>
              <a:buFont typeface="Arial"/>
              <a:buNone/>
              <a:defRPr b="0" i="0" sz="1400" u="none" cap="none" strike="noStrike">
                <a:solidFill>
                  <a:schemeClr val="lt1"/>
                </a:solidFill>
                <a:latin typeface="Arial"/>
                <a:ea typeface="Arial"/>
                <a:cs typeface="Arial"/>
                <a:sym typeface="Arial"/>
              </a:defRPr>
            </a:lvl5pPr>
            <a:lvl6pPr indent="-228600" lvl="5" marL="2743200" marR="0" rtl="0" algn="l">
              <a:spcBef>
                <a:spcPts val="280"/>
              </a:spcBef>
              <a:spcAft>
                <a:spcPts val="0"/>
              </a:spcAft>
              <a:buClr>
                <a:schemeClr val="lt1"/>
              </a:buClr>
              <a:buSzPts val="2000"/>
              <a:buFont typeface="Arial"/>
              <a:buNone/>
              <a:defRPr b="0" i="0" sz="1400" u="none" cap="none" strike="noStrike">
                <a:solidFill>
                  <a:schemeClr val="lt1"/>
                </a:solidFill>
                <a:latin typeface="Arial"/>
                <a:ea typeface="Arial"/>
                <a:cs typeface="Arial"/>
                <a:sym typeface="Arial"/>
              </a:defRPr>
            </a:lvl6pPr>
            <a:lvl7pPr indent="-228600" lvl="6" marL="3200400" marR="0" rtl="0" algn="l">
              <a:spcBef>
                <a:spcPts val="280"/>
              </a:spcBef>
              <a:spcAft>
                <a:spcPts val="0"/>
              </a:spcAft>
              <a:buClr>
                <a:schemeClr val="lt1"/>
              </a:buClr>
              <a:buSzPts val="2000"/>
              <a:buFont typeface="Arial"/>
              <a:buNone/>
              <a:defRPr b="0" i="0" sz="1400" u="none" cap="none" strike="noStrike">
                <a:solidFill>
                  <a:schemeClr val="lt1"/>
                </a:solidFill>
                <a:latin typeface="Arial"/>
                <a:ea typeface="Arial"/>
                <a:cs typeface="Arial"/>
                <a:sym typeface="Arial"/>
              </a:defRPr>
            </a:lvl7pPr>
            <a:lvl8pPr indent="-228600" lvl="7" marL="3657600" marR="0" rtl="0" algn="l">
              <a:spcBef>
                <a:spcPts val="280"/>
              </a:spcBef>
              <a:spcAft>
                <a:spcPts val="0"/>
              </a:spcAft>
              <a:buClr>
                <a:schemeClr val="lt1"/>
              </a:buClr>
              <a:buSzPts val="2000"/>
              <a:buFont typeface="Arial"/>
              <a:buNone/>
              <a:defRPr b="0" i="0" sz="1400" u="none" cap="none" strike="noStrike">
                <a:solidFill>
                  <a:schemeClr val="lt1"/>
                </a:solidFill>
                <a:latin typeface="Arial"/>
                <a:ea typeface="Arial"/>
                <a:cs typeface="Arial"/>
                <a:sym typeface="Arial"/>
              </a:defRPr>
            </a:lvl8pPr>
            <a:lvl9pPr indent="-228600" lvl="8" marL="4114800" marR="0" rtl="0" algn="l">
              <a:spcBef>
                <a:spcPts val="280"/>
              </a:spcBef>
              <a:spcAft>
                <a:spcPts val="0"/>
              </a:spcAft>
              <a:buClr>
                <a:schemeClr val="lt1"/>
              </a:buClr>
              <a:buSzPts val="2000"/>
              <a:buFont typeface="Arial"/>
              <a:buNone/>
              <a:defRPr b="0" i="0" sz="1400" u="none" cap="none" strike="noStrike">
                <a:solidFill>
                  <a:schemeClr val="lt1"/>
                </a:solidFill>
                <a:latin typeface="Arial"/>
                <a:ea typeface="Arial"/>
                <a:cs typeface="Arial"/>
                <a:sym typeface="Arial"/>
              </a:defRPr>
            </a:lvl9pPr>
          </a:lstStyle>
          <a:p/>
        </p:txBody>
      </p:sp>
      <p:sp>
        <p:nvSpPr>
          <p:cNvPr id="31" name="Google Shape;31;p4"/>
          <p:cNvSpPr txBox="1"/>
          <p:nvPr>
            <p:ph idx="10" type="dt"/>
          </p:nvPr>
        </p:nvSpPr>
        <p:spPr>
          <a:xfrm>
            <a:off x="685800" y="6248400"/>
            <a:ext cx="1905000" cy="4572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sz="1400">
                <a:solidFill>
                  <a:schemeClr val="dk1"/>
                </a:solidFill>
                <a:latin typeface="Arial"/>
                <a:ea typeface="Arial"/>
                <a:cs typeface="Arial"/>
                <a:sym typeface="Arial"/>
              </a:defRPr>
            </a:lvl1pPr>
            <a:lvl2pPr indent="0" lvl="1" marL="4572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2pPr>
            <a:lvl3pPr indent="0" lvl="2" marL="9144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3pPr>
            <a:lvl4pPr indent="0" lvl="3" marL="13716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4pPr>
            <a:lvl5pPr indent="0" lvl="4" marL="18288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5pPr>
            <a:lvl6pPr indent="0" lvl="5" marL="22860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6pPr>
            <a:lvl7pPr indent="0" lvl="6" marL="27432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7pPr>
            <a:lvl8pPr indent="0" lvl="7" marL="32004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8pPr>
            <a:lvl9pPr indent="0" lvl="8" marL="36576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9pPr>
          </a:lstStyle>
          <a:p/>
        </p:txBody>
      </p:sp>
      <p:sp>
        <p:nvSpPr>
          <p:cNvPr id="32" name="Google Shape;32;p4"/>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sz="1400">
                <a:solidFill>
                  <a:schemeClr val="dk1"/>
                </a:solidFill>
                <a:latin typeface="Arial"/>
                <a:ea typeface="Arial"/>
                <a:cs typeface="Arial"/>
                <a:sym typeface="Arial"/>
              </a:defRPr>
            </a:lvl1pPr>
            <a:lvl2pPr indent="0" lvl="1" marL="4572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2pPr>
            <a:lvl3pPr indent="0" lvl="2" marL="9144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3pPr>
            <a:lvl4pPr indent="0" lvl="3" marL="13716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4pPr>
            <a:lvl5pPr indent="0" lvl="4" marL="18288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5pPr>
            <a:lvl6pPr indent="0" lvl="5" marL="22860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6pPr>
            <a:lvl7pPr indent="0" lvl="6" marL="27432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7pPr>
            <a:lvl8pPr indent="0" lvl="7" marL="32004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8pPr>
            <a:lvl9pPr indent="0" lvl="8" marL="36576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9pPr>
          </a:lstStyle>
          <a:p/>
        </p:txBody>
      </p:sp>
      <p:sp>
        <p:nvSpPr>
          <p:cNvPr id="33" name="Google Shape;33;p4"/>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spcAft>
                <a:spcPts val="0"/>
              </a:spcAft>
              <a:buNone/>
              <a:defRPr sz="1400">
                <a:solidFill>
                  <a:schemeClr val="dk1"/>
                </a:solidFill>
                <a:latin typeface="Arial"/>
                <a:ea typeface="Arial"/>
                <a:cs typeface="Arial"/>
                <a:sym typeface="Arial"/>
              </a:defRPr>
            </a:lvl1pPr>
            <a:lvl2pPr indent="0" lvl="1" marL="0" marR="0" rtl="0" algn="r">
              <a:spcBef>
                <a:spcPts val="0"/>
              </a:spcBef>
              <a:spcAft>
                <a:spcPts val="0"/>
              </a:spcAft>
              <a:buNone/>
              <a:defRPr sz="1400">
                <a:solidFill>
                  <a:schemeClr val="dk1"/>
                </a:solidFill>
                <a:latin typeface="Arial"/>
                <a:ea typeface="Arial"/>
                <a:cs typeface="Arial"/>
                <a:sym typeface="Arial"/>
              </a:defRPr>
            </a:lvl2pPr>
            <a:lvl3pPr indent="0" lvl="2" marL="0" marR="0" rtl="0" algn="r">
              <a:spcBef>
                <a:spcPts val="0"/>
              </a:spcBef>
              <a:spcAft>
                <a:spcPts val="0"/>
              </a:spcAft>
              <a:buNone/>
              <a:defRPr sz="1400">
                <a:solidFill>
                  <a:schemeClr val="dk1"/>
                </a:solidFill>
                <a:latin typeface="Arial"/>
                <a:ea typeface="Arial"/>
                <a:cs typeface="Arial"/>
                <a:sym typeface="Arial"/>
              </a:defRPr>
            </a:lvl3pPr>
            <a:lvl4pPr indent="0" lvl="3" marL="0" marR="0" rtl="0" algn="r">
              <a:spcBef>
                <a:spcPts val="0"/>
              </a:spcBef>
              <a:spcAft>
                <a:spcPts val="0"/>
              </a:spcAft>
              <a:buNone/>
              <a:defRPr sz="1400">
                <a:solidFill>
                  <a:schemeClr val="dk1"/>
                </a:solidFill>
                <a:latin typeface="Arial"/>
                <a:ea typeface="Arial"/>
                <a:cs typeface="Arial"/>
                <a:sym typeface="Arial"/>
              </a:defRPr>
            </a:lvl4pPr>
            <a:lvl5pPr indent="0" lvl="4" marL="0" marR="0" rtl="0" algn="r">
              <a:spcBef>
                <a:spcPts val="0"/>
              </a:spcBef>
              <a:spcAft>
                <a:spcPts val="0"/>
              </a:spcAft>
              <a:buNone/>
              <a:defRPr sz="1400">
                <a:solidFill>
                  <a:schemeClr val="dk1"/>
                </a:solidFill>
                <a:latin typeface="Arial"/>
                <a:ea typeface="Arial"/>
                <a:cs typeface="Arial"/>
                <a:sym typeface="Arial"/>
              </a:defRPr>
            </a:lvl5pPr>
            <a:lvl6pPr indent="0" lvl="5" marL="0" marR="0" rtl="0" algn="r">
              <a:spcBef>
                <a:spcPts val="0"/>
              </a:spcBef>
              <a:spcAft>
                <a:spcPts val="0"/>
              </a:spcAft>
              <a:buNone/>
              <a:defRPr sz="1400">
                <a:solidFill>
                  <a:schemeClr val="dk1"/>
                </a:solidFill>
                <a:latin typeface="Arial"/>
                <a:ea typeface="Arial"/>
                <a:cs typeface="Arial"/>
                <a:sym typeface="Arial"/>
              </a:defRPr>
            </a:lvl6pPr>
            <a:lvl7pPr indent="0" lvl="6" marL="0" marR="0" rtl="0" algn="r">
              <a:spcBef>
                <a:spcPts val="0"/>
              </a:spcBef>
              <a:spcAft>
                <a:spcPts val="0"/>
              </a:spcAft>
              <a:buNone/>
              <a:defRPr sz="1400">
                <a:solidFill>
                  <a:schemeClr val="dk1"/>
                </a:solidFill>
                <a:latin typeface="Arial"/>
                <a:ea typeface="Arial"/>
                <a:cs typeface="Arial"/>
                <a:sym typeface="Arial"/>
              </a:defRPr>
            </a:lvl7pPr>
            <a:lvl8pPr indent="0" lvl="7" marL="0" marR="0" rtl="0" algn="r">
              <a:spcBef>
                <a:spcPts val="0"/>
              </a:spcBef>
              <a:spcAft>
                <a:spcPts val="0"/>
              </a:spcAft>
              <a:buNone/>
              <a:defRPr sz="1400">
                <a:solidFill>
                  <a:schemeClr val="dk1"/>
                </a:solidFill>
                <a:latin typeface="Arial"/>
                <a:ea typeface="Arial"/>
                <a:cs typeface="Arial"/>
                <a:sym typeface="Arial"/>
              </a:defRPr>
            </a:lvl8pPr>
            <a:lvl9pPr indent="0" lvl="8" marL="0" marR="0" rtl="0" algn="r">
              <a:spcBef>
                <a:spcPts val="0"/>
              </a:spcBef>
              <a:spcAft>
                <a:spcPts val="0"/>
              </a:spcAft>
              <a:buNone/>
              <a:defRPr sz="14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4" name="Shape 34"/>
        <p:cNvGrpSpPr/>
        <p:nvPr/>
      </p:nvGrpSpPr>
      <p:grpSpPr>
        <a:xfrm>
          <a:off x="0" y="0"/>
          <a:ext cx="0" cy="0"/>
          <a:chOff x="0" y="0"/>
          <a:chExt cx="0" cy="0"/>
        </a:xfrm>
      </p:grpSpPr>
      <p:sp>
        <p:nvSpPr>
          <p:cNvPr id="35" name="Google Shape;35;p5"/>
          <p:cNvSpPr txBox="1"/>
          <p:nvPr>
            <p:ph type="title"/>
          </p:nvPr>
        </p:nvSpPr>
        <p:spPr>
          <a:xfrm>
            <a:off x="685800" y="609600"/>
            <a:ext cx="77724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1pPr>
            <a:lvl2pPr indent="0" lvl="1"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2pPr>
            <a:lvl3pPr indent="0" lvl="2"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3pPr>
            <a:lvl4pPr indent="0" lvl="3"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4pPr>
            <a:lvl5pPr indent="0" lvl="4"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5pPr>
            <a:lvl6pPr indent="0" lvl="5" marL="4572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6pPr>
            <a:lvl7pPr indent="0" lvl="6" marL="9144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7pPr>
            <a:lvl8pPr indent="0" lvl="7" marL="13716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8pPr>
            <a:lvl9pPr indent="0" lvl="8" marL="18288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9pPr>
          </a:lstStyle>
          <a:p/>
        </p:txBody>
      </p:sp>
      <p:sp>
        <p:nvSpPr>
          <p:cNvPr id="36" name="Google Shape;36;p5"/>
          <p:cNvSpPr txBox="1"/>
          <p:nvPr>
            <p:ph idx="1" type="body"/>
          </p:nvPr>
        </p:nvSpPr>
        <p:spPr>
          <a:xfrm>
            <a:off x="685800" y="1981200"/>
            <a:ext cx="3810000" cy="4114800"/>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chemeClr val="lt1"/>
              </a:buClr>
              <a:buSzPts val="2800"/>
              <a:buFont typeface="Arial"/>
              <a:buChar char="•"/>
              <a:defRPr b="0" i="0" sz="2800" u="none" cap="none" strike="noStrike">
                <a:solidFill>
                  <a:schemeClr val="lt1"/>
                </a:solidFill>
                <a:latin typeface="Arial"/>
                <a:ea typeface="Arial"/>
                <a:cs typeface="Arial"/>
                <a:sym typeface="Arial"/>
              </a:defRPr>
            </a:lvl1pPr>
            <a:lvl2pPr indent="-381000" lvl="1" marL="914400" marR="0" rtl="0" algn="l">
              <a:spcBef>
                <a:spcPts val="480"/>
              </a:spcBef>
              <a:spcAft>
                <a:spcPts val="0"/>
              </a:spcAft>
              <a:buClr>
                <a:schemeClr val="lt1"/>
              </a:buClr>
              <a:buSzPts val="2400"/>
              <a:buFont typeface="Arial"/>
              <a:buChar char="●"/>
              <a:defRPr b="0" i="0" sz="2400" u="none" cap="none" strike="noStrike">
                <a:solidFill>
                  <a:schemeClr val="lt1"/>
                </a:solidFill>
                <a:latin typeface="Arial"/>
                <a:ea typeface="Arial"/>
                <a:cs typeface="Arial"/>
                <a:sym typeface="Arial"/>
              </a:defRPr>
            </a:lvl2pPr>
            <a:lvl3pPr indent="-355600" lvl="2" marL="13716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3pPr>
            <a:lvl4pPr indent="-342900" lvl="3" marL="1828800" marR="0" rtl="0" algn="l">
              <a:spcBef>
                <a:spcPts val="36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4pPr>
            <a:lvl5pPr indent="-342900" lvl="4" marL="2286000" marR="0" rtl="0" algn="l">
              <a:spcBef>
                <a:spcPts val="36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5pPr>
            <a:lvl6pPr indent="-342900" lvl="5" marL="2743200" marR="0" rtl="0" algn="l">
              <a:spcBef>
                <a:spcPts val="36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6pPr>
            <a:lvl7pPr indent="-342900" lvl="6" marL="3200400" marR="0" rtl="0" algn="l">
              <a:spcBef>
                <a:spcPts val="36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7pPr>
            <a:lvl8pPr indent="-342900" lvl="7" marL="3657600" marR="0" rtl="0" algn="l">
              <a:spcBef>
                <a:spcPts val="36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8pPr>
            <a:lvl9pPr indent="-342900" lvl="8" marL="4114800" marR="0" rtl="0" algn="l">
              <a:spcBef>
                <a:spcPts val="36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9pPr>
          </a:lstStyle>
          <a:p/>
        </p:txBody>
      </p:sp>
      <p:sp>
        <p:nvSpPr>
          <p:cNvPr id="37" name="Google Shape;37;p5"/>
          <p:cNvSpPr txBox="1"/>
          <p:nvPr>
            <p:ph idx="2" type="body"/>
          </p:nvPr>
        </p:nvSpPr>
        <p:spPr>
          <a:xfrm>
            <a:off x="4648200" y="1981200"/>
            <a:ext cx="3810000" cy="4114800"/>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chemeClr val="lt1"/>
              </a:buClr>
              <a:buSzPts val="2800"/>
              <a:buFont typeface="Arial"/>
              <a:buChar char="•"/>
              <a:defRPr b="0" i="0" sz="2800" u="none" cap="none" strike="noStrike">
                <a:solidFill>
                  <a:schemeClr val="lt1"/>
                </a:solidFill>
                <a:latin typeface="Arial"/>
                <a:ea typeface="Arial"/>
                <a:cs typeface="Arial"/>
                <a:sym typeface="Arial"/>
              </a:defRPr>
            </a:lvl1pPr>
            <a:lvl2pPr indent="-381000" lvl="1" marL="914400" marR="0" rtl="0" algn="l">
              <a:spcBef>
                <a:spcPts val="480"/>
              </a:spcBef>
              <a:spcAft>
                <a:spcPts val="0"/>
              </a:spcAft>
              <a:buClr>
                <a:schemeClr val="lt1"/>
              </a:buClr>
              <a:buSzPts val="2400"/>
              <a:buFont typeface="Arial"/>
              <a:buChar char="●"/>
              <a:defRPr b="0" i="0" sz="2400" u="none" cap="none" strike="noStrike">
                <a:solidFill>
                  <a:schemeClr val="lt1"/>
                </a:solidFill>
                <a:latin typeface="Arial"/>
                <a:ea typeface="Arial"/>
                <a:cs typeface="Arial"/>
                <a:sym typeface="Arial"/>
              </a:defRPr>
            </a:lvl2pPr>
            <a:lvl3pPr indent="-355600" lvl="2" marL="13716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3pPr>
            <a:lvl4pPr indent="-342900" lvl="3" marL="1828800" marR="0" rtl="0" algn="l">
              <a:spcBef>
                <a:spcPts val="36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4pPr>
            <a:lvl5pPr indent="-342900" lvl="4" marL="2286000" marR="0" rtl="0" algn="l">
              <a:spcBef>
                <a:spcPts val="36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5pPr>
            <a:lvl6pPr indent="-342900" lvl="5" marL="2743200" marR="0" rtl="0" algn="l">
              <a:spcBef>
                <a:spcPts val="36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6pPr>
            <a:lvl7pPr indent="-342900" lvl="6" marL="3200400" marR="0" rtl="0" algn="l">
              <a:spcBef>
                <a:spcPts val="36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7pPr>
            <a:lvl8pPr indent="-342900" lvl="7" marL="3657600" marR="0" rtl="0" algn="l">
              <a:spcBef>
                <a:spcPts val="36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8pPr>
            <a:lvl9pPr indent="-342900" lvl="8" marL="4114800" marR="0" rtl="0" algn="l">
              <a:spcBef>
                <a:spcPts val="36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9pPr>
          </a:lstStyle>
          <a:p/>
        </p:txBody>
      </p:sp>
      <p:sp>
        <p:nvSpPr>
          <p:cNvPr id="38" name="Google Shape;38;p5"/>
          <p:cNvSpPr txBox="1"/>
          <p:nvPr>
            <p:ph idx="10" type="dt"/>
          </p:nvPr>
        </p:nvSpPr>
        <p:spPr>
          <a:xfrm>
            <a:off x="685800" y="6248400"/>
            <a:ext cx="1905000" cy="4572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sz="1400">
                <a:solidFill>
                  <a:schemeClr val="dk1"/>
                </a:solidFill>
                <a:latin typeface="Arial"/>
                <a:ea typeface="Arial"/>
                <a:cs typeface="Arial"/>
                <a:sym typeface="Arial"/>
              </a:defRPr>
            </a:lvl1pPr>
            <a:lvl2pPr indent="0" lvl="1" marL="4572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2pPr>
            <a:lvl3pPr indent="0" lvl="2" marL="9144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3pPr>
            <a:lvl4pPr indent="0" lvl="3" marL="13716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4pPr>
            <a:lvl5pPr indent="0" lvl="4" marL="18288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5pPr>
            <a:lvl6pPr indent="0" lvl="5" marL="22860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6pPr>
            <a:lvl7pPr indent="0" lvl="6" marL="27432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7pPr>
            <a:lvl8pPr indent="0" lvl="7" marL="32004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8pPr>
            <a:lvl9pPr indent="0" lvl="8" marL="36576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9pPr>
          </a:lstStyle>
          <a:p/>
        </p:txBody>
      </p:sp>
      <p:sp>
        <p:nvSpPr>
          <p:cNvPr id="39" name="Google Shape;39;p5"/>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sz="1400">
                <a:solidFill>
                  <a:schemeClr val="dk1"/>
                </a:solidFill>
                <a:latin typeface="Arial"/>
                <a:ea typeface="Arial"/>
                <a:cs typeface="Arial"/>
                <a:sym typeface="Arial"/>
              </a:defRPr>
            </a:lvl1pPr>
            <a:lvl2pPr indent="0" lvl="1" marL="4572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2pPr>
            <a:lvl3pPr indent="0" lvl="2" marL="9144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3pPr>
            <a:lvl4pPr indent="0" lvl="3" marL="13716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4pPr>
            <a:lvl5pPr indent="0" lvl="4" marL="18288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5pPr>
            <a:lvl6pPr indent="0" lvl="5" marL="22860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6pPr>
            <a:lvl7pPr indent="0" lvl="6" marL="27432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7pPr>
            <a:lvl8pPr indent="0" lvl="7" marL="32004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8pPr>
            <a:lvl9pPr indent="0" lvl="8" marL="36576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9pPr>
          </a:lstStyle>
          <a:p/>
        </p:txBody>
      </p:sp>
      <p:sp>
        <p:nvSpPr>
          <p:cNvPr id="40" name="Google Shape;40;p5"/>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spcAft>
                <a:spcPts val="0"/>
              </a:spcAft>
              <a:buNone/>
              <a:defRPr sz="1400">
                <a:solidFill>
                  <a:schemeClr val="dk1"/>
                </a:solidFill>
                <a:latin typeface="Arial"/>
                <a:ea typeface="Arial"/>
                <a:cs typeface="Arial"/>
                <a:sym typeface="Arial"/>
              </a:defRPr>
            </a:lvl1pPr>
            <a:lvl2pPr indent="0" lvl="1" marL="0" marR="0" rtl="0" algn="r">
              <a:spcBef>
                <a:spcPts val="0"/>
              </a:spcBef>
              <a:spcAft>
                <a:spcPts val="0"/>
              </a:spcAft>
              <a:buNone/>
              <a:defRPr sz="1400">
                <a:solidFill>
                  <a:schemeClr val="dk1"/>
                </a:solidFill>
                <a:latin typeface="Arial"/>
                <a:ea typeface="Arial"/>
                <a:cs typeface="Arial"/>
                <a:sym typeface="Arial"/>
              </a:defRPr>
            </a:lvl2pPr>
            <a:lvl3pPr indent="0" lvl="2" marL="0" marR="0" rtl="0" algn="r">
              <a:spcBef>
                <a:spcPts val="0"/>
              </a:spcBef>
              <a:spcAft>
                <a:spcPts val="0"/>
              </a:spcAft>
              <a:buNone/>
              <a:defRPr sz="1400">
                <a:solidFill>
                  <a:schemeClr val="dk1"/>
                </a:solidFill>
                <a:latin typeface="Arial"/>
                <a:ea typeface="Arial"/>
                <a:cs typeface="Arial"/>
                <a:sym typeface="Arial"/>
              </a:defRPr>
            </a:lvl3pPr>
            <a:lvl4pPr indent="0" lvl="3" marL="0" marR="0" rtl="0" algn="r">
              <a:spcBef>
                <a:spcPts val="0"/>
              </a:spcBef>
              <a:spcAft>
                <a:spcPts val="0"/>
              </a:spcAft>
              <a:buNone/>
              <a:defRPr sz="1400">
                <a:solidFill>
                  <a:schemeClr val="dk1"/>
                </a:solidFill>
                <a:latin typeface="Arial"/>
                <a:ea typeface="Arial"/>
                <a:cs typeface="Arial"/>
                <a:sym typeface="Arial"/>
              </a:defRPr>
            </a:lvl4pPr>
            <a:lvl5pPr indent="0" lvl="4" marL="0" marR="0" rtl="0" algn="r">
              <a:spcBef>
                <a:spcPts val="0"/>
              </a:spcBef>
              <a:spcAft>
                <a:spcPts val="0"/>
              </a:spcAft>
              <a:buNone/>
              <a:defRPr sz="1400">
                <a:solidFill>
                  <a:schemeClr val="dk1"/>
                </a:solidFill>
                <a:latin typeface="Arial"/>
                <a:ea typeface="Arial"/>
                <a:cs typeface="Arial"/>
                <a:sym typeface="Arial"/>
              </a:defRPr>
            </a:lvl5pPr>
            <a:lvl6pPr indent="0" lvl="5" marL="0" marR="0" rtl="0" algn="r">
              <a:spcBef>
                <a:spcPts val="0"/>
              </a:spcBef>
              <a:spcAft>
                <a:spcPts val="0"/>
              </a:spcAft>
              <a:buNone/>
              <a:defRPr sz="1400">
                <a:solidFill>
                  <a:schemeClr val="dk1"/>
                </a:solidFill>
                <a:latin typeface="Arial"/>
                <a:ea typeface="Arial"/>
                <a:cs typeface="Arial"/>
                <a:sym typeface="Arial"/>
              </a:defRPr>
            </a:lvl6pPr>
            <a:lvl7pPr indent="0" lvl="6" marL="0" marR="0" rtl="0" algn="r">
              <a:spcBef>
                <a:spcPts val="0"/>
              </a:spcBef>
              <a:spcAft>
                <a:spcPts val="0"/>
              </a:spcAft>
              <a:buNone/>
              <a:defRPr sz="1400">
                <a:solidFill>
                  <a:schemeClr val="dk1"/>
                </a:solidFill>
                <a:latin typeface="Arial"/>
                <a:ea typeface="Arial"/>
                <a:cs typeface="Arial"/>
                <a:sym typeface="Arial"/>
              </a:defRPr>
            </a:lvl7pPr>
            <a:lvl8pPr indent="0" lvl="7" marL="0" marR="0" rtl="0" algn="r">
              <a:spcBef>
                <a:spcPts val="0"/>
              </a:spcBef>
              <a:spcAft>
                <a:spcPts val="0"/>
              </a:spcAft>
              <a:buNone/>
              <a:defRPr sz="1400">
                <a:solidFill>
                  <a:schemeClr val="dk1"/>
                </a:solidFill>
                <a:latin typeface="Arial"/>
                <a:ea typeface="Arial"/>
                <a:cs typeface="Arial"/>
                <a:sym typeface="Arial"/>
              </a:defRPr>
            </a:lvl8pPr>
            <a:lvl9pPr indent="0" lvl="8" marL="0" marR="0" rtl="0" algn="r">
              <a:spcBef>
                <a:spcPts val="0"/>
              </a:spcBef>
              <a:spcAft>
                <a:spcPts val="0"/>
              </a:spcAft>
              <a:buNone/>
              <a:defRPr sz="14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1" name="Shape 41"/>
        <p:cNvGrpSpPr/>
        <p:nvPr/>
      </p:nvGrpSpPr>
      <p:grpSpPr>
        <a:xfrm>
          <a:off x="0" y="0"/>
          <a:ext cx="0" cy="0"/>
          <a:chOff x="0" y="0"/>
          <a:chExt cx="0" cy="0"/>
        </a:xfrm>
      </p:grpSpPr>
      <p:sp>
        <p:nvSpPr>
          <p:cNvPr id="42" name="Google Shape;42;p6"/>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1pPr>
            <a:lvl2pPr indent="0" lvl="1"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2pPr>
            <a:lvl3pPr indent="0" lvl="2"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3pPr>
            <a:lvl4pPr indent="0" lvl="3"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4pPr>
            <a:lvl5pPr indent="0" lvl="4"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5pPr>
            <a:lvl6pPr indent="0" lvl="5" marL="4572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6pPr>
            <a:lvl7pPr indent="0" lvl="6" marL="9144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7pPr>
            <a:lvl8pPr indent="0" lvl="7" marL="13716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8pPr>
            <a:lvl9pPr indent="0" lvl="8" marL="18288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9pPr>
          </a:lstStyle>
          <a:p/>
        </p:txBody>
      </p:sp>
      <p:sp>
        <p:nvSpPr>
          <p:cNvPr id="43" name="Google Shape;43;p6"/>
          <p:cNvSpPr txBox="1"/>
          <p:nvPr>
            <p:ph idx="1" type="body"/>
          </p:nvPr>
        </p:nvSpPr>
        <p:spPr>
          <a:xfrm>
            <a:off x="457200" y="1535113"/>
            <a:ext cx="4040188" cy="639762"/>
          </a:xfrm>
          <a:prstGeom prst="rect">
            <a:avLst/>
          </a:prstGeom>
          <a:noFill/>
          <a:ln>
            <a:noFill/>
          </a:ln>
        </p:spPr>
        <p:txBody>
          <a:bodyPr anchorCtr="0" anchor="b" bIns="91425" lIns="91425" spcFirstLastPara="1" rIns="91425" wrap="square" tIns="91425">
            <a:noAutofit/>
          </a:bodyPr>
          <a:lstStyle>
            <a:lvl1pPr indent="-228600" lvl="0" marL="457200" marR="0" rtl="0" algn="l">
              <a:spcBef>
                <a:spcPts val="480"/>
              </a:spcBef>
              <a:spcAft>
                <a:spcPts val="0"/>
              </a:spcAft>
              <a:buClr>
                <a:schemeClr val="lt1"/>
              </a:buClr>
              <a:buSzPts val="2400"/>
              <a:buFont typeface="Arial"/>
              <a:buNone/>
              <a:defRPr b="1" i="0" sz="2400" u="none" cap="none" strike="noStrike">
                <a:solidFill>
                  <a:schemeClr val="lt1"/>
                </a:solidFill>
                <a:latin typeface="Arial"/>
                <a:ea typeface="Arial"/>
                <a:cs typeface="Arial"/>
                <a:sym typeface="Arial"/>
              </a:defRPr>
            </a:lvl1pPr>
            <a:lvl2pPr indent="-228600" lvl="1" marL="914400" marR="0" rtl="0" algn="l">
              <a:spcBef>
                <a:spcPts val="400"/>
              </a:spcBef>
              <a:spcAft>
                <a:spcPts val="0"/>
              </a:spcAft>
              <a:buClr>
                <a:schemeClr val="lt1"/>
              </a:buClr>
              <a:buSzPts val="2000"/>
              <a:buFont typeface="Arial"/>
              <a:buNone/>
              <a:defRPr b="1" i="0" sz="2000" u="none" cap="none" strike="noStrike">
                <a:solidFill>
                  <a:schemeClr val="lt1"/>
                </a:solidFill>
                <a:latin typeface="Arial"/>
                <a:ea typeface="Arial"/>
                <a:cs typeface="Arial"/>
                <a:sym typeface="Arial"/>
              </a:defRPr>
            </a:lvl2pPr>
            <a:lvl3pPr indent="-228600" lvl="2" marL="1371600" marR="0" rtl="0" algn="l">
              <a:spcBef>
                <a:spcPts val="360"/>
              </a:spcBef>
              <a:spcAft>
                <a:spcPts val="0"/>
              </a:spcAft>
              <a:buClr>
                <a:schemeClr val="lt1"/>
              </a:buClr>
              <a:buSzPts val="1800"/>
              <a:buFont typeface="Arial"/>
              <a:buNone/>
              <a:defRPr b="1" i="0" sz="1800" u="none" cap="none" strike="noStrike">
                <a:solidFill>
                  <a:schemeClr val="lt1"/>
                </a:solidFill>
                <a:latin typeface="Arial"/>
                <a:ea typeface="Arial"/>
                <a:cs typeface="Arial"/>
                <a:sym typeface="Arial"/>
              </a:defRPr>
            </a:lvl3pPr>
            <a:lvl4pPr indent="-228600" lvl="3" marL="1828800" marR="0" rtl="0" algn="l">
              <a:spcBef>
                <a:spcPts val="320"/>
              </a:spcBef>
              <a:spcAft>
                <a:spcPts val="0"/>
              </a:spcAft>
              <a:buClr>
                <a:schemeClr val="lt1"/>
              </a:buClr>
              <a:buSzPts val="2000"/>
              <a:buFont typeface="Arial"/>
              <a:buNone/>
              <a:defRPr b="1" i="0" sz="1600" u="none" cap="none" strike="noStrike">
                <a:solidFill>
                  <a:schemeClr val="lt1"/>
                </a:solidFill>
                <a:latin typeface="Arial"/>
                <a:ea typeface="Arial"/>
                <a:cs typeface="Arial"/>
                <a:sym typeface="Arial"/>
              </a:defRPr>
            </a:lvl4pPr>
            <a:lvl5pPr indent="-228600" lvl="4" marL="2286000" marR="0" rtl="0" algn="l">
              <a:spcBef>
                <a:spcPts val="320"/>
              </a:spcBef>
              <a:spcAft>
                <a:spcPts val="0"/>
              </a:spcAft>
              <a:buClr>
                <a:schemeClr val="lt1"/>
              </a:buClr>
              <a:buSzPts val="2000"/>
              <a:buFont typeface="Arial"/>
              <a:buNone/>
              <a:defRPr b="1" i="0" sz="1600" u="none" cap="none" strike="noStrike">
                <a:solidFill>
                  <a:schemeClr val="lt1"/>
                </a:solidFill>
                <a:latin typeface="Arial"/>
                <a:ea typeface="Arial"/>
                <a:cs typeface="Arial"/>
                <a:sym typeface="Arial"/>
              </a:defRPr>
            </a:lvl5pPr>
            <a:lvl6pPr indent="-228600" lvl="5" marL="2743200" marR="0" rtl="0" algn="l">
              <a:spcBef>
                <a:spcPts val="320"/>
              </a:spcBef>
              <a:spcAft>
                <a:spcPts val="0"/>
              </a:spcAft>
              <a:buClr>
                <a:schemeClr val="lt1"/>
              </a:buClr>
              <a:buSzPts val="2000"/>
              <a:buFont typeface="Arial"/>
              <a:buNone/>
              <a:defRPr b="1" i="0" sz="1600" u="none" cap="none" strike="noStrike">
                <a:solidFill>
                  <a:schemeClr val="lt1"/>
                </a:solidFill>
                <a:latin typeface="Arial"/>
                <a:ea typeface="Arial"/>
                <a:cs typeface="Arial"/>
                <a:sym typeface="Arial"/>
              </a:defRPr>
            </a:lvl6pPr>
            <a:lvl7pPr indent="-228600" lvl="6" marL="3200400" marR="0" rtl="0" algn="l">
              <a:spcBef>
                <a:spcPts val="320"/>
              </a:spcBef>
              <a:spcAft>
                <a:spcPts val="0"/>
              </a:spcAft>
              <a:buClr>
                <a:schemeClr val="lt1"/>
              </a:buClr>
              <a:buSzPts val="2000"/>
              <a:buFont typeface="Arial"/>
              <a:buNone/>
              <a:defRPr b="1" i="0" sz="1600" u="none" cap="none" strike="noStrike">
                <a:solidFill>
                  <a:schemeClr val="lt1"/>
                </a:solidFill>
                <a:latin typeface="Arial"/>
                <a:ea typeface="Arial"/>
                <a:cs typeface="Arial"/>
                <a:sym typeface="Arial"/>
              </a:defRPr>
            </a:lvl7pPr>
            <a:lvl8pPr indent="-228600" lvl="7" marL="3657600" marR="0" rtl="0" algn="l">
              <a:spcBef>
                <a:spcPts val="320"/>
              </a:spcBef>
              <a:spcAft>
                <a:spcPts val="0"/>
              </a:spcAft>
              <a:buClr>
                <a:schemeClr val="lt1"/>
              </a:buClr>
              <a:buSzPts val="2000"/>
              <a:buFont typeface="Arial"/>
              <a:buNone/>
              <a:defRPr b="1" i="0" sz="1600" u="none" cap="none" strike="noStrike">
                <a:solidFill>
                  <a:schemeClr val="lt1"/>
                </a:solidFill>
                <a:latin typeface="Arial"/>
                <a:ea typeface="Arial"/>
                <a:cs typeface="Arial"/>
                <a:sym typeface="Arial"/>
              </a:defRPr>
            </a:lvl8pPr>
            <a:lvl9pPr indent="-228600" lvl="8" marL="4114800" marR="0" rtl="0" algn="l">
              <a:spcBef>
                <a:spcPts val="320"/>
              </a:spcBef>
              <a:spcAft>
                <a:spcPts val="0"/>
              </a:spcAft>
              <a:buClr>
                <a:schemeClr val="lt1"/>
              </a:buClr>
              <a:buSzPts val="2000"/>
              <a:buFont typeface="Arial"/>
              <a:buNone/>
              <a:defRPr b="1" i="0" sz="1600" u="none" cap="none" strike="noStrike">
                <a:solidFill>
                  <a:schemeClr val="lt1"/>
                </a:solidFill>
                <a:latin typeface="Arial"/>
                <a:ea typeface="Arial"/>
                <a:cs typeface="Arial"/>
                <a:sym typeface="Arial"/>
              </a:defRPr>
            </a:lvl9pPr>
          </a:lstStyle>
          <a:p/>
        </p:txBody>
      </p:sp>
      <p:sp>
        <p:nvSpPr>
          <p:cNvPr id="44" name="Google Shape;44;p6"/>
          <p:cNvSpPr txBox="1"/>
          <p:nvPr>
            <p:ph idx="2" type="body"/>
          </p:nvPr>
        </p:nvSpPr>
        <p:spPr>
          <a:xfrm>
            <a:off x="457200" y="2174875"/>
            <a:ext cx="4040188" cy="3951288"/>
          </a:xfrm>
          <a:prstGeom prst="rect">
            <a:avLst/>
          </a:prstGeom>
          <a:noFill/>
          <a:ln>
            <a:noFill/>
          </a:ln>
        </p:spPr>
        <p:txBody>
          <a:bodyPr anchorCtr="0" anchor="t" bIns="91425" lIns="91425" spcFirstLastPara="1" rIns="91425" wrap="square" tIns="91425">
            <a:noAutofit/>
          </a:bodyPr>
          <a:lstStyle>
            <a:lvl1pPr indent="-381000" lvl="0" marL="457200" marR="0" rtl="0" algn="l">
              <a:spcBef>
                <a:spcPts val="480"/>
              </a:spcBef>
              <a:spcAft>
                <a:spcPts val="0"/>
              </a:spcAft>
              <a:buClr>
                <a:schemeClr val="lt1"/>
              </a:buClr>
              <a:buSzPts val="2400"/>
              <a:buFont typeface="Arial"/>
              <a:buChar char="•"/>
              <a:defRPr b="0" i="0" sz="2400" u="none" cap="none" strike="noStrike">
                <a:solidFill>
                  <a:schemeClr val="lt1"/>
                </a:solidFill>
                <a:latin typeface="Arial"/>
                <a:ea typeface="Arial"/>
                <a:cs typeface="Arial"/>
                <a:sym typeface="Arial"/>
              </a:defRPr>
            </a:lvl1pPr>
            <a:lvl2pPr indent="-355600" lvl="1" marL="9144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2pPr>
            <a:lvl3pPr indent="-342900" lvl="2" marL="1371600" marR="0" rtl="0" algn="l">
              <a:spcBef>
                <a:spcPts val="36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3pPr>
            <a:lvl4pPr indent="-330200" lvl="3" marL="1828800" marR="0" rtl="0" algn="l">
              <a:spcBef>
                <a:spcPts val="320"/>
              </a:spcBef>
              <a:spcAft>
                <a:spcPts val="0"/>
              </a:spcAft>
              <a:buClr>
                <a:schemeClr val="lt1"/>
              </a:buClr>
              <a:buSzPts val="1600"/>
              <a:buFont typeface="Arial"/>
              <a:buChar char="–"/>
              <a:defRPr b="0" i="0" sz="1600" u="none" cap="none" strike="noStrike">
                <a:solidFill>
                  <a:schemeClr val="lt1"/>
                </a:solidFill>
                <a:latin typeface="Arial"/>
                <a:ea typeface="Arial"/>
                <a:cs typeface="Arial"/>
                <a:sym typeface="Arial"/>
              </a:defRPr>
            </a:lvl4pPr>
            <a:lvl5pPr indent="-330200" lvl="4" marL="2286000" marR="0" rtl="0" algn="l">
              <a:spcBef>
                <a:spcPts val="320"/>
              </a:spcBef>
              <a:spcAft>
                <a:spcPts val="0"/>
              </a:spcAft>
              <a:buClr>
                <a:schemeClr val="lt1"/>
              </a:buClr>
              <a:buSzPts val="1600"/>
              <a:buFont typeface="Arial"/>
              <a:buChar char="»"/>
              <a:defRPr b="0" i="0" sz="1600" u="none" cap="none" strike="noStrike">
                <a:solidFill>
                  <a:schemeClr val="lt1"/>
                </a:solidFill>
                <a:latin typeface="Arial"/>
                <a:ea typeface="Arial"/>
                <a:cs typeface="Arial"/>
                <a:sym typeface="Arial"/>
              </a:defRPr>
            </a:lvl5pPr>
            <a:lvl6pPr indent="-330200" lvl="5" marL="2743200" marR="0" rtl="0" algn="l">
              <a:spcBef>
                <a:spcPts val="320"/>
              </a:spcBef>
              <a:spcAft>
                <a:spcPts val="0"/>
              </a:spcAft>
              <a:buClr>
                <a:schemeClr val="lt1"/>
              </a:buClr>
              <a:buSzPts val="1600"/>
              <a:buFont typeface="Arial"/>
              <a:buChar char="»"/>
              <a:defRPr b="0" i="0" sz="1600" u="none" cap="none" strike="noStrike">
                <a:solidFill>
                  <a:schemeClr val="lt1"/>
                </a:solidFill>
                <a:latin typeface="Arial"/>
                <a:ea typeface="Arial"/>
                <a:cs typeface="Arial"/>
                <a:sym typeface="Arial"/>
              </a:defRPr>
            </a:lvl6pPr>
            <a:lvl7pPr indent="-330200" lvl="6" marL="3200400" marR="0" rtl="0" algn="l">
              <a:spcBef>
                <a:spcPts val="320"/>
              </a:spcBef>
              <a:spcAft>
                <a:spcPts val="0"/>
              </a:spcAft>
              <a:buClr>
                <a:schemeClr val="lt1"/>
              </a:buClr>
              <a:buSzPts val="1600"/>
              <a:buFont typeface="Arial"/>
              <a:buChar char="»"/>
              <a:defRPr b="0" i="0" sz="1600" u="none" cap="none" strike="noStrike">
                <a:solidFill>
                  <a:schemeClr val="lt1"/>
                </a:solidFill>
                <a:latin typeface="Arial"/>
                <a:ea typeface="Arial"/>
                <a:cs typeface="Arial"/>
                <a:sym typeface="Arial"/>
              </a:defRPr>
            </a:lvl7pPr>
            <a:lvl8pPr indent="-330200" lvl="7" marL="3657600" marR="0" rtl="0" algn="l">
              <a:spcBef>
                <a:spcPts val="320"/>
              </a:spcBef>
              <a:spcAft>
                <a:spcPts val="0"/>
              </a:spcAft>
              <a:buClr>
                <a:schemeClr val="lt1"/>
              </a:buClr>
              <a:buSzPts val="1600"/>
              <a:buFont typeface="Arial"/>
              <a:buChar char="»"/>
              <a:defRPr b="0" i="0" sz="1600" u="none" cap="none" strike="noStrike">
                <a:solidFill>
                  <a:schemeClr val="lt1"/>
                </a:solidFill>
                <a:latin typeface="Arial"/>
                <a:ea typeface="Arial"/>
                <a:cs typeface="Arial"/>
                <a:sym typeface="Arial"/>
              </a:defRPr>
            </a:lvl8pPr>
            <a:lvl9pPr indent="-330200" lvl="8" marL="4114800" marR="0" rtl="0" algn="l">
              <a:spcBef>
                <a:spcPts val="320"/>
              </a:spcBef>
              <a:spcAft>
                <a:spcPts val="0"/>
              </a:spcAft>
              <a:buClr>
                <a:schemeClr val="lt1"/>
              </a:buClr>
              <a:buSzPts val="1600"/>
              <a:buFont typeface="Arial"/>
              <a:buChar char="»"/>
              <a:defRPr b="0" i="0" sz="1600" u="none" cap="none" strike="noStrike">
                <a:solidFill>
                  <a:schemeClr val="lt1"/>
                </a:solidFill>
                <a:latin typeface="Arial"/>
                <a:ea typeface="Arial"/>
                <a:cs typeface="Arial"/>
                <a:sym typeface="Arial"/>
              </a:defRPr>
            </a:lvl9pPr>
          </a:lstStyle>
          <a:p/>
        </p:txBody>
      </p:sp>
      <p:sp>
        <p:nvSpPr>
          <p:cNvPr id="45" name="Google Shape;45;p6"/>
          <p:cNvSpPr txBox="1"/>
          <p:nvPr>
            <p:ph idx="3" type="body"/>
          </p:nvPr>
        </p:nvSpPr>
        <p:spPr>
          <a:xfrm>
            <a:off x="4645025" y="1535113"/>
            <a:ext cx="4041775" cy="639762"/>
          </a:xfrm>
          <a:prstGeom prst="rect">
            <a:avLst/>
          </a:prstGeom>
          <a:noFill/>
          <a:ln>
            <a:noFill/>
          </a:ln>
        </p:spPr>
        <p:txBody>
          <a:bodyPr anchorCtr="0" anchor="b" bIns="91425" lIns="91425" spcFirstLastPara="1" rIns="91425" wrap="square" tIns="91425">
            <a:noAutofit/>
          </a:bodyPr>
          <a:lstStyle>
            <a:lvl1pPr indent="-228600" lvl="0" marL="457200" marR="0" rtl="0" algn="l">
              <a:spcBef>
                <a:spcPts val="480"/>
              </a:spcBef>
              <a:spcAft>
                <a:spcPts val="0"/>
              </a:spcAft>
              <a:buClr>
                <a:schemeClr val="lt1"/>
              </a:buClr>
              <a:buSzPts val="2400"/>
              <a:buFont typeface="Arial"/>
              <a:buNone/>
              <a:defRPr b="1" i="0" sz="2400" u="none" cap="none" strike="noStrike">
                <a:solidFill>
                  <a:schemeClr val="lt1"/>
                </a:solidFill>
                <a:latin typeface="Arial"/>
                <a:ea typeface="Arial"/>
                <a:cs typeface="Arial"/>
                <a:sym typeface="Arial"/>
              </a:defRPr>
            </a:lvl1pPr>
            <a:lvl2pPr indent="-228600" lvl="1" marL="914400" marR="0" rtl="0" algn="l">
              <a:spcBef>
                <a:spcPts val="400"/>
              </a:spcBef>
              <a:spcAft>
                <a:spcPts val="0"/>
              </a:spcAft>
              <a:buClr>
                <a:schemeClr val="lt1"/>
              </a:buClr>
              <a:buSzPts val="2000"/>
              <a:buFont typeface="Arial"/>
              <a:buNone/>
              <a:defRPr b="1" i="0" sz="2000" u="none" cap="none" strike="noStrike">
                <a:solidFill>
                  <a:schemeClr val="lt1"/>
                </a:solidFill>
                <a:latin typeface="Arial"/>
                <a:ea typeface="Arial"/>
                <a:cs typeface="Arial"/>
                <a:sym typeface="Arial"/>
              </a:defRPr>
            </a:lvl2pPr>
            <a:lvl3pPr indent="-228600" lvl="2" marL="1371600" marR="0" rtl="0" algn="l">
              <a:spcBef>
                <a:spcPts val="360"/>
              </a:spcBef>
              <a:spcAft>
                <a:spcPts val="0"/>
              </a:spcAft>
              <a:buClr>
                <a:schemeClr val="lt1"/>
              </a:buClr>
              <a:buSzPts val="1800"/>
              <a:buFont typeface="Arial"/>
              <a:buNone/>
              <a:defRPr b="1" i="0" sz="1800" u="none" cap="none" strike="noStrike">
                <a:solidFill>
                  <a:schemeClr val="lt1"/>
                </a:solidFill>
                <a:latin typeface="Arial"/>
                <a:ea typeface="Arial"/>
                <a:cs typeface="Arial"/>
                <a:sym typeface="Arial"/>
              </a:defRPr>
            </a:lvl3pPr>
            <a:lvl4pPr indent="-228600" lvl="3" marL="1828800" marR="0" rtl="0" algn="l">
              <a:spcBef>
                <a:spcPts val="320"/>
              </a:spcBef>
              <a:spcAft>
                <a:spcPts val="0"/>
              </a:spcAft>
              <a:buClr>
                <a:schemeClr val="lt1"/>
              </a:buClr>
              <a:buSzPts val="2000"/>
              <a:buFont typeface="Arial"/>
              <a:buNone/>
              <a:defRPr b="1" i="0" sz="1600" u="none" cap="none" strike="noStrike">
                <a:solidFill>
                  <a:schemeClr val="lt1"/>
                </a:solidFill>
                <a:latin typeface="Arial"/>
                <a:ea typeface="Arial"/>
                <a:cs typeface="Arial"/>
                <a:sym typeface="Arial"/>
              </a:defRPr>
            </a:lvl4pPr>
            <a:lvl5pPr indent="-228600" lvl="4" marL="2286000" marR="0" rtl="0" algn="l">
              <a:spcBef>
                <a:spcPts val="320"/>
              </a:spcBef>
              <a:spcAft>
                <a:spcPts val="0"/>
              </a:spcAft>
              <a:buClr>
                <a:schemeClr val="lt1"/>
              </a:buClr>
              <a:buSzPts val="2000"/>
              <a:buFont typeface="Arial"/>
              <a:buNone/>
              <a:defRPr b="1" i="0" sz="1600" u="none" cap="none" strike="noStrike">
                <a:solidFill>
                  <a:schemeClr val="lt1"/>
                </a:solidFill>
                <a:latin typeface="Arial"/>
                <a:ea typeface="Arial"/>
                <a:cs typeface="Arial"/>
                <a:sym typeface="Arial"/>
              </a:defRPr>
            </a:lvl5pPr>
            <a:lvl6pPr indent="-228600" lvl="5" marL="2743200" marR="0" rtl="0" algn="l">
              <a:spcBef>
                <a:spcPts val="320"/>
              </a:spcBef>
              <a:spcAft>
                <a:spcPts val="0"/>
              </a:spcAft>
              <a:buClr>
                <a:schemeClr val="lt1"/>
              </a:buClr>
              <a:buSzPts val="2000"/>
              <a:buFont typeface="Arial"/>
              <a:buNone/>
              <a:defRPr b="1" i="0" sz="1600" u="none" cap="none" strike="noStrike">
                <a:solidFill>
                  <a:schemeClr val="lt1"/>
                </a:solidFill>
                <a:latin typeface="Arial"/>
                <a:ea typeface="Arial"/>
                <a:cs typeface="Arial"/>
                <a:sym typeface="Arial"/>
              </a:defRPr>
            </a:lvl6pPr>
            <a:lvl7pPr indent="-228600" lvl="6" marL="3200400" marR="0" rtl="0" algn="l">
              <a:spcBef>
                <a:spcPts val="320"/>
              </a:spcBef>
              <a:spcAft>
                <a:spcPts val="0"/>
              </a:spcAft>
              <a:buClr>
                <a:schemeClr val="lt1"/>
              </a:buClr>
              <a:buSzPts val="2000"/>
              <a:buFont typeface="Arial"/>
              <a:buNone/>
              <a:defRPr b="1" i="0" sz="1600" u="none" cap="none" strike="noStrike">
                <a:solidFill>
                  <a:schemeClr val="lt1"/>
                </a:solidFill>
                <a:latin typeface="Arial"/>
                <a:ea typeface="Arial"/>
                <a:cs typeface="Arial"/>
                <a:sym typeface="Arial"/>
              </a:defRPr>
            </a:lvl7pPr>
            <a:lvl8pPr indent="-228600" lvl="7" marL="3657600" marR="0" rtl="0" algn="l">
              <a:spcBef>
                <a:spcPts val="320"/>
              </a:spcBef>
              <a:spcAft>
                <a:spcPts val="0"/>
              </a:spcAft>
              <a:buClr>
                <a:schemeClr val="lt1"/>
              </a:buClr>
              <a:buSzPts val="2000"/>
              <a:buFont typeface="Arial"/>
              <a:buNone/>
              <a:defRPr b="1" i="0" sz="1600" u="none" cap="none" strike="noStrike">
                <a:solidFill>
                  <a:schemeClr val="lt1"/>
                </a:solidFill>
                <a:latin typeface="Arial"/>
                <a:ea typeface="Arial"/>
                <a:cs typeface="Arial"/>
                <a:sym typeface="Arial"/>
              </a:defRPr>
            </a:lvl8pPr>
            <a:lvl9pPr indent="-228600" lvl="8" marL="4114800" marR="0" rtl="0" algn="l">
              <a:spcBef>
                <a:spcPts val="320"/>
              </a:spcBef>
              <a:spcAft>
                <a:spcPts val="0"/>
              </a:spcAft>
              <a:buClr>
                <a:schemeClr val="lt1"/>
              </a:buClr>
              <a:buSzPts val="2000"/>
              <a:buFont typeface="Arial"/>
              <a:buNone/>
              <a:defRPr b="1" i="0" sz="1600" u="none" cap="none" strike="noStrike">
                <a:solidFill>
                  <a:schemeClr val="lt1"/>
                </a:solidFill>
                <a:latin typeface="Arial"/>
                <a:ea typeface="Arial"/>
                <a:cs typeface="Arial"/>
                <a:sym typeface="Arial"/>
              </a:defRPr>
            </a:lvl9pPr>
          </a:lstStyle>
          <a:p/>
        </p:txBody>
      </p:sp>
      <p:sp>
        <p:nvSpPr>
          <p:cNvPr id="46" name="Google Shape;46;p6"/>
          <p:cNvSpPr txBox="1"/>
          <p:nvPr>
            <p:ph idx="4" type="body"/>
          </p:nvPr>
        </p:nvSpPr>
        <p:spPr>
          <a:xfrm>
            <a:off x="4645025" y="2174875"/>
            <a:ext cx="4041775" cy="3951288"/>
          </a:xfrm>
          <a:prstGeom prst="rect">
            <a:avLst/>
          </a:prstGeom>
          <a:noFill/>
          <a:ln>
            <a:noFill/>
          </a:ln>
        </p:spPr>
        <p:txBody>
          <a:bodyPr anchorCtr="0" anchor="t" bIns="91425" lIns="91425" spcFirstLastPara="1" rIns="91425" wrap="square" tIns="91425">
            <a:noAutofit/>
          </a:bodyPr>
          <a:lstStyle>
            <a:lvl1pPr indent="-381000" lvl="0" marL="457200" marR="0" rtl="0" algn="l">
              <a:spcBef>
                <a:spcPts val="480"/>
              </a:spcBef>
              <a:spcAft>
                <a:spcPts val="0"/>
              </a:spcAft>
              <a:buClr>
                <a:schemeClr val="lt1"/>
              </a:buClr>
              <a:buSzPts val="2400"/>
              <a:buFont typeface="Arial"/>
              <a:buChar char="•"/>
              <a:defRPr b="0" i="0" sz="2400" u="none" cap="none" strike="noStrike">
                <a:solidFill>
                  <a:schemeClr val="lt1"/>
                </a:solidFill>
                <a:latin typeface="Arial"/>
                <a:ea typeface="Arial"/>
                <a:cs typeface="Arial"/>
                <a:sym typeface="Arial"/>
              </a:defRPr>
            </a:lvl1pPr>
            <a:lvl2pPr indent="-355600" lvl="1" marL="9144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2pPr>
            <a:lvl3pPr indent="-342900" lvl="2" marL="1371600" marR="0" rtl="0" algn="l">
              <a:spcBef>
                <a:spcPts val="36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3pPr>
            <a:lvl4pPr indent="-330200" lvl="3" marL="1828800" marR="0" rtl="0" algn="l">
              <a:spcBef>
                <a:spcPts val="320"/>
              </a:spcBef>
              <a:spcAft>
                <a:spcPts val="0"/>
              </a:spcAft>
              <a:buClr>
                <a:schemeClr val="lt1"/>
              </a:buClr>
              <a:buSzPts val="1600"/>
              <a:buFont typeface="Arial"/>
              <a:buChar char="–"/>
              <a:defRPr b="0" i="0" sz="1600" u="none" cap="none" strike="noStrike">
                <a:solidFill>
                  <a:schemeClr val="lt1"/>
                </a:solidFill>
                <a:latin typeface="Arial"/>
                <a:ea typeface="Arial"/>
                <a:cs typeface="Arial"/>
                <a:sym typeface="Arial"/>
              </a:defRPr>
            </a:lvl4pPr>
            <a:lvl5pPr indent="-330200" lvl="4" marL="2286000" marR="0" rtl="0" algn="l">
              <a:spcBef>
                <a:spcPts val="320"/>
              </a:spcBef>
              <a:spcAft>
                <a:spcPts val="0"/>
              </a:spcAft>
              <a:buClr>
                <a:schemeClr val="lt1"/>
              </a:buClr>
              <a:buSzPts val="1600"/>
              <a:buFont typeface="Arial"/>
              <a:buChar char="»"/>
              <a:defRPr b="0" i="0" sz="1600" u="none" cap="none" strike="noStrike">
                <a:solidFill>
                  <a:schemeClr val="lt1"/>
                </a:solidFill>
                <a:latin typeface="Arial"/>
                <a:ea typeface="Arial"/>
                <a:cs typeface="Arial"/>
                <a:sym typeface="Arial"/>
              </a:defRPr>
            </a:lvl5pPr>
            <a:lvl6pPr indent="-330200" lvl="5" marL="2743200" marR="0" rtl="0" algn="l">
              <a:spcBef>
                <a:spcPts val="320"/>
              </a:spcBef>
              <a:spcAft>
                <a:spcPts val="0"/>
              </a:spcAft>
              <a:buClr>
                <a:schemeClr val="lt1"/>
              </a:buClr>
              <a:buSzPts val="1600"/>
              <a:buFont typeface="Arial"/>
              <a:buChar char="»"/>
              <a:defRPr b="0" i="0" sz="1600" u="none" cap="none" strike="noStrike">
                <a:solidFill>
                  <a:schemeClr val="lt1"/>
                </a:solidFill>
                <a:latin typeface="Arial"/>
                <a:ea typeface="Arial"/>
                <a:cs typeface="Arial"/>
                <a:sym typeface="Arial"/>
              </a:defRPr>
            </a:lvl6pPr>
            <a:lvl7pPr indent="-330200" lvl="6" marL="3200400" marR="0" rtl="0" algn="l">
              <a:spcBef>
                <a:spcPts val="320"/>
              </a:spcBef>
              <a:spcAft>
                <a:spcPts val="0"/>
              </a:spcAft>
              <a:buClr>
                <a:schemeClr val="lt1"/>
              </a:buClr>
              <a:buSzPts val="1600"/>
              <a:buFont typeface="Arial"/>
              <a:buChar char="»"/>
              <a:defRPr b="0" i="0" sz="1600" u="none" cap="none" strike="noStrike">
                <a:solidFill>
                  <a:schemeClr val="lt1"/>
                </a:solidFill>
                <a:latin typeface="Arial"/>
                <a:ea typeface="Arial"/>
                <a:cs typeface="Arial"/>
                <a:sym typeface="Arial"/>
              </a:defRPr>
            </a:lvl7pPr>
            <a:lvl8pPr indent="-330200" lvl="7" marL="3657600" marR="0" rtl="0" algn="l">
              <a:spcBef>
                <a:spcPts val="320"/>
              </a:spcBef>
              <a:spcAft>
                <a:spcPts val="0"/>
              </a:spcAft>
              <a:buClr>
                <a:schemeClr val="lt1"/>
              </a:buClr>
              <a:buSzPts val="1600"/>
              <a:buFont typeface="Arial"/>
              <a:buChar char="»"/>
              <a:defRPr b="0" i="0" sz="1600" u="none" cap="none" strike="noStrike">
                <a:solidFill>
                  <a:schemeClr val="lt1"/>
                </a:solidFill>
                <a:latin typeface="Arial"/>
                <a:ea typeface="Arial"/>
                <a:cs typeface="Arial"/>
                <a:sym typeface="Arial"/>
              </a:defRPr>
            </a:lvl8pPr>
            <a:lvl9pPr indent="-330200" lvl="8" marL="4114800" marR="0" rtl="0" algn="l">
              <a:spcBef>
                <a:spcPts val="320"/>
              </a:spcBef>
              <a:spcAft>
                <a:spcPts val="0"/>
              </a:spcAft>
              <a:buClr>
                <a:schemeClr val="lt1"/>
              </a:buClr>
              <a:buSzPts val="1600"/>
              <a:buFont typeface="Arial"/>
              <a:buChar char="»"/>
              <a:defRPr b="0" i="0" sz="1600" u="none" cap="none" strike="noStrike">
                <a:solidFill>
                  <a:schemeClr val="lt1"/>
                </a:solidFill>
                <a:latin typeface="Arial"/>
                <a:ea typeface="Arial"/>
                <a:cs typeface="Arial"/>
                <a:sym typeface="Arial"/>
              </a:defRPr>
            </a:lvl9pPr>
          </a:lstStyle>
          <a:p/>
        </p:txBody>
      </p:sp>
      <p:sp>
        <p:nvSpPr>
          <p:cNvPr id="47" name="Google Shape;47;p6"/>
          <p:cNvSpPr txBox="1"/>
          <p:nvPr>
            <p:ph idx="10" type="dt"/>
          </p:nvPr>
        </p:nvSpPr>
        <p:spPr>
          <a:xfrm>
            <a:off x="685800" y="6248400"/>
            <a:ext cx="1905000" cy="4572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sz="1400">
                <a:solidFill>
                  <a:schemeClr val="dk1"/>
                </a:solidFill>
                <a:latin typeface="Arial"/>
                <a:ea typeface="Arial"/>
                <a:cs typeface="Arial"/>
                <a:sym typeface="Arial"/>
              </a:defRPr>
            </a:lvl1pPr>
            <a:lvl2pPr indent="0" lvl="1" marL="4572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2pPr>
            <a:lvl3pPr indent="0" lvl="2" marL="9144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3pPr>
            <a:lvl4pPr indent="0" lvl="3" marL="13716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4pPr>
            <a:lvl5pPr indent="0" lvl="4" marL="18288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5pPr>
            <a:lvl6pPr indent="0" lvl="5" marL="22860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6pPr>
            <a:lvl7pPr indent="0" lvl="6" marL="27432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7pPr>
            <a:lvl8pPr indent="0" lvl="7" marL="32004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8pPr>
            <a:lvl9pPr indent="0" lvl="8" marL="36576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9pPr>
          </a:lstStyle>
          <a:p/>
        </p:txBody>
      </p:sp>
      <p:sp>
        <p:nvSpPr>
          <p:cNvPr id="48" name="Google Shape;48;p6"/>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sz="1400">
                <a:solidFill>
                  <a:schemeClr val="dk1"/>
                </a:solidFill>
                <a:latin typeface="Arial"/>
                <a:ea typeface="Arial"/>
                <a:cs typeface="Arial"/>
                <a:sym typeface="Arial"/>
              </a:defRPr>
            </a:lvl1pPr>
            <a:lvl2pPr indent="0" lvl="1" marL="4572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2pPr>
            <a:lvl3pPr indent="0" lvl="2" marL="9144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3pPr>
            <a:lvl4pPr indent="0" lvl="3" marL="13716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4pPr>
            <a:lvl5pPr indent="0" lvl="4" marL="18288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5pPr>
            <a:lvl6pPr indent="0" lvl="5" marL="22860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6pPr>
            <a:lvl7pPr indent="0" lvl="6" marL="27432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7pPr>
            <a:lvl8pPr indent="0" lvl="7" marL="32004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8pPr>
            <a:lvl9pPr indent="0" lvl="8" marL="36576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9pPr>
          </a:lstStyle>
          <a:p/>
        </p:txBody>
      </p:sp>
      <p:sp>
        <p:nvSpPr>
          <p:cNvPr id="49" name="Google Shape;49;p6"/>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spcAft>
                <a:spcPts val="0"/>
              </a:spcAft>
              <a:buNone/>
              <a:defRPr sz="1400">
                <a:solidFill>
                  <a:schemeClr val="dk1"/>
                </a:solidFill>
                <a:latin typeface="Arial"/>
                <a:ea typeface="Arial"/>
                <a:cs typeface="Arial"/>
                <a:sym typeface="Arial"/>
              </a:defRPr>
            </a:lvl1pPr>
            <a:lvl2pPr indent="0" lvl="1" marL="0" marR="0" rtl="0" algn="r">
              <a:spcBef>
                <a:spcPts val="0"/>
              </a:spcBef>
              <a:spcAft>
                <a:spcPts val="0"/>
              </a:spcAft>
              <a:buNone/>
              <a:defRPr sz="1400">
                <a:solidFill>
                  <a:schemeClr val="dk1"/>
                </a:solidFill>
                <a:latin typeface="Arial"/>
                <a:ea typeface="Arial"/>
                <a:cs typeface="Arial"/>
                <a:sym typeface="Arial"/>
              </a:defRPr>
            </a:lvl2pPr>
            <a:lvl3pPr indent="0" lvl="2" marL="0" marR="0" rtl="0" algn="r">
              <a:spcBef>
                <a:spcPts val="0"/>
              </a:spcBef>
              <a:spcAft>
                <a:spcPts val="0"/>
              </a:spcAft>
              <a:buNone/>
              <a:defRPr sz="1400">
                <a:solidFill>
                  <a:schemeClr val="dk1"/>
                </a:solidFill>
                <a:latin typeface="Arial"/>
                <a:ea typeface="Arial"/>
                <a:cs typeface="Arial"/>
                <a:sym typeface="Arial"/>
              </a:defRPr>
            </a:lvl3pPr>
            <a:lvl4pPr indent="0" lvl="3" marL="0" marR="0" rtl="0" algn="r">
              <a:spcBef>
                <a:spcPts val="0"/>
              </a:spcBef>
              <a:spcAft>
                <a:spcPts val="0"/>
              </a:spcAft>
              <a:buNone/>
              <a:defRPr sz="1400">
                <a:solidFill>
                  <a:schemeClr val="dk1"/>
                </a:solidFill>
                <a:latin typeface="Arial"/>
                <a:ea typeface="Arial"/>
                <a:cs typeface="Arial"/>
                <a:sym typeface="Arial"/>
              </a:defRPr>
            </a:lvl4pPr>
            <a:lvl5pPr indent="0" lvl="4" marL="0" marR="0" rtl="0" algn="r">
              <a:spcBef>
                <a:spcPts val="0"/>
              </a:spcBef>
              <a:spcAft>
                <a:spcPts val="0"/>
              </a:spcAft>
              <a:buNone/>
              <a:defRPr sz="1400">
                <a:solidFill>
                  <a:schemeClr val="dk1"/>
                </a:solidFill>
                <a:latin typeface="Arial"/>
                <a:ea typeface="Arial"/>
                <a:cs typeface="Arial"/>
                <a:sym typeface="Arial"/>
              </a:defRPr>
            </a:lvl5pPr>
            <a:lvl6pPr indent="0" lvl="5" marL="0" marR="0" rtl="0" algn="r">
              <a:spcBef>
                <a:spcPts val="0"/>
              </a:spcBef>
              <a:spcAft>
                <a:spcPts val="0"/>
              </a:spcAft>
              <a:buNone/>
              <a:defRPr sz="1400">
                <a:solidFill>
                  <a:schemeClr val="dk1"/>
                </a:solidFill>
                <a:latin typeface="Arial"/>
                <a:ea typeface="Arial"/>
                <a:cs typeface="Arial"/>
                <a:sym typeface="Arial"/>
              </a:defRPr>
            </a:lvl6pPr>
            <a:lvl7pPr indent="0" lvl="6" marL="0" marR="0" rtl="0" algn="r">
              <a:spcBef>
                <a:spcPts val="0"/>
              </a:spcBef>
              <a:spcAft>
                <a:spcPts val="0"/>
              </a:spcAft>
              <a:buNone/>
              <a:defRPr sz="1400">
                <a:solidFill>
                  <a:schemeClr val="dk1"/>
                </a:solidFill>
                <a:latin typeface="Arial"/>
                <a:ea typeface="Arial"/>
                <a:cs typeface="Arial"/>
                <a:sym typeface="Arial"/>
              </a:defRPr>
            </a:lvl7pPr>
            <a:lvl8pPr indent="0" lvl="7" marL="0" marR="0" rtl="0" algn="r">
              <a:spcBef>
                <a:spcPts val="0"/>
              </a:spcBef>
              <a:spcAft>
                <a:spcPts val="0"/>
              </a:spcAft>
              <a:buNone/>
              <a:defRPr sz="1400">
                <a:solidFill>
                  <a:schemeClr val="dk1"/>
                </a:solidFill>
                <a:latin typeface="Arial"/>
                <a:ea typeface="Arial"/>
                <a:cs typeface="Arial"/>
                <a:sym typeface="Arial"/>
              </a:defRPr>
            </a:lvl8pPr>
            <a:lvl9pPr indent="0" lvl="8" marL="0" marR="0" rtl="0" algn="r">
              <a:spcBef>
                <a:spcPts val="0"/>
              </a:spcBef>
              <a:spcAft>
                <a:spcPts val="0"/>
              </a:spcAft>
              <a:buNone/>
              <a:defRPr sz="14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0" name="Shape 50"/>
        <p:cNvGrpSpPr/>
        <p:nvPr/>
      </p:nvGrpSpPr>
      <p:grpSpPr>
        <a:xfrm>
          <a:off x="0" y="0"/>
          <a:ext cx="0" cy="0"/>
          <a:chOff x="0" y="0"/>
          <a:chExt cx="0" cy="0"/>
        </a:xfrm>
      </p:grpSpPr>
      <p:sp>
        <p:nvSpPr>
          <p:cNvPr id="51" name="Google Shape;51;p7"/>
          <p:cNvSpPr txBox="1"/>
          <p:nvPr>
            <p:ph type="title"/>
          </p:nvPr>
        </p:nvSpPr>
        <p:spPr>
          <a:xfrm>
            <a:off x="685800" y="609600"/>
            <a:ext cx="77724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1pPr>
            <a:lvl2pPr indent="0" lvl="1"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2pPr>
            <a:lvl3pPr indent="0" lvl="2"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3pPr>
            <a:lvl4pPr indent="0" lvl="3"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4pPr>
            <a:lvl5pPr indent="0" lvl="4"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5pPr>
            <a:lvl6pPr indent="0" lvl="5" marL="4572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6pPr>
            <a:lvl7pPr indent="0" lvl="6" marL="9144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7pPr>
            <a:lvl8pPr indent="0" lvl="7" marL="13716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8pPr>
            <a:lvl9pPr indent="0" lvl="8" marL="18288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9pPr>
          </a:lstStyle>
          <a:p/>
        </p:txBody>
      </p:sp>
      <p:sp>
        <p:nvSpPr>
          <p:cNvPr id="52" name="Google Shape;52;p7"/>
          <p:cNvSpPr txBox="1"/>
          <p:nvPr>
            <p:ph idx="10" type="dt"/>
          </p:nvPr>
        </p:nvSpPr>
        <p:spPr>
          <a:xfrm>
            <a:off x="685800" y="6248400"/>
            <a:ext cx="1905000" cy="4572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sz="1400">
                <a:solidFill>
                  <a:schemeClr val="dk1"/>
                </a:solidFill>
                <a:latin typeface="Arial"/>
                <a:ea typeface="Arial"/>
                <a:cs typeface="Arial"/>
                <a:sym typeface="Arial"/>
              </a:defRPr>
            </a:lvl1pPr>
            <a:lvl2pPr indent="0" lvl="1" marL="4572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2pPr>
            <a:lvl3pPr indent="0" lvl="2" marL="9144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3pPr>
            <a:lvl4pPr indent="0" lvl="3" marL="13716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4pPr>
            <a:lvl5pPr indent="0" lvl="4" marL="18288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5pPr>
            <a:lvl6pPr indent="0" lvl="5" marL="22860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6pPr>
            <a:lvl7pPr indent="0" lvl="6" marL="27432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7pPr>
            <a:lvl8pPr indent="0" lvl="7" marL="32004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8pPr>
            <a:lvl9pPr indent="0" lvl="8" marL="36576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9pPr>
          </a:lstStyle>
          <a:p/>
        </p:txBody>
      </p:sp>
      <p:sp>
        <p:nvSpPr>
          <p:cNvPr id="53" name="Google Shape;53;p7"/>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sz="1400">
                <a:solidFill>
                  <a:schemeClr val="dk1"/>
                </a:solidFill>
                <a:latin typeface="Arial"/>
                <a:ea typeface="Arial"/>
                <a:cs typeface="Arial"/>
                <a:sym typeface="Arial"/>
              </a:defRPr>
            </a:lvl1pPr>
            <a:lvl2pPr indent="0" lvl="1" marL="4572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2pPr>
            <a:lvl3pPr indent="0" lvl="2" marL="9144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3pPr>
            <a:lvl4pPr indent="0" lvl="3" marL="13716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4pPr>
            <a:lvl5pPr indent="0" lvl="4" marL="18288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5pPr>
            <a:lvl6pPr indent="0" lvl="5" marL="22860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6pPr>
            <a:lvl7pPr indent="0" lvl="6" marL="27432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7pPr>
            <a:lvl8pPr indent="0" lvl="7" marL="32004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8pPr>
            <a:lvl9pPr indent="0" lvl="8" marL="36576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9pPr>
          </a:lstStyle>
          <a:p/>
        </p:txBody>
      </p:sp>
      <p:sp>
        <p:nvSpPr>
          <p:cNvPr id="54" name="Google Shape;54;p7"/>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spcAft>
                <a:spcPts val="0"/>
              </a:spcAft>
              <a:buNone/>
              <a:defRPr sz="1400">
                <a:solidFill>
                  <a:schemeClr val="dk1"/>
                </a:solidFill>
                <a:latin typeface="Arial"/>
                <a:ea typeface="Arial"/>
                <a:cs typeface="Arial"/>
                <a:sym typeface="Arial"/>
              </a:defRPr>
            </a:lvl1pPr>
            <a:lvl2pPr indent="0" lvl="1" marL="0" marR="0" rtl="0" algn="r">
              <a:spcBef>
                <a:spcPts val="0"/>
              </a:spcBef>
              <a:spcAft>
                <a:spcPts val="0"/>
              </a:spcAft>
              <a:buNone/>
              <a:defRPr sz="1400">
                <a:solidFill>
                  <a:schemeClr val="dk1"/>
                </a:solidFill>
                <a:latin typeface="Arial"/>
                <a:ea typeface="Arial"/>
                <a:cs typeface="Arial"/>
                <a:sym typeface="Arial"/>
              </a:defRPr>
            </a:lvl2pPr>
            <a:lvl3pPr indent="0" lvl="2" marL="0" marR="0" rtl="0" algn="r">
              <a:spcBef>
                <a:spcPts val="0"/>
              </a:spcBef>
              <a:spcAft>
                <a:spcPts val="0"/>
              </a:spcAft>
              <a:buNone/>
              <a:defRPr sz="1400">
                <a:solidFill>
                  <a:schemeClr val="dk1"/>
                </a:solidFill>
                <a:latin typeface="Arial"/>
                <a:ea typeface="Arial"/>
                <a:cs typeface="Arial"/>
                <a:sym typeface="Arial"/>
              </a:defRPr>
            </a:lvl3pPr>
            <a:lvl4pPr indent="0" lvl="3" marL="0" marR="0" rtl="0" algn="r">
              <a:spcBef>
                <a:spcPts val="0"/>
              </a:spcBef>
              <a:spcAft>
                <a:spcPts val="0"/>
              </a:spcAft>
              <a:buNone/>
              <a:defRPr sz="1400">
                <a:solidFill>
                  <a:schemeClr val="dk1"/>
                </a:solidFill>
                <a:latin typeface="Arial"/>
                <a:ea typeface="Arial"/>
                <a:cs typeface="Arial"/>
                <a:sym typeface="Arial"/>
              </a:defRPr>
            </a:lvl4pPr>
            <a:lvl5pPr indent="0" lvl="4" marL="0" marR="0" rtl="0" algn="r">
              <a:spcBef>
                <a:spcPts val="0"/>
              </a:spcBef>
              <a:spcAft>
                <a:spcPts val="0"/>
              </a:spcAft>
              <a:buNone/>
              <a:defRPr sz="1400">
                <a:solidFill>
                  <a:schemeClr val="dk1"/>
                </a:solidFill>
                <a:latin typeface="Arial"/>
                <a:ea typeface="Arial"/>
                <a:cs typeface="Arial"/>
                <a:sym typeface="Arial"/>
              </a:defRPr>
            </a:lvl5pPr>
            <a:lvl6pPr indent="0" lvl="5" marL="0" marR="0" rtl="0" algn="r">
              <a:spcBef>
                <a:spcPts val="0"/>
              </a:spcBef>
              <a:spcAft>
                <a:spcPts val="0"/>
              </a:spcAft>
              <a:buNone/>
              <a:defRPr sz="1400">
                <a:solidFill>
                  <a:schemeClr val="dk1"/>
                </a:solidFill>
                <a:latin typeface="Arial"/>
                <a:ea typeface="Arial"/>
                <a:cs typeface="Arial"/>
                <a:sym typeface="Arial"/>
              </a:defRPr>
            </a:lvl6pPr>
            <a:lvl7pPr indent="0" lvl="6" marL="0" marR="0" rtl="0" algn="r">
              <a:spcBef>
                <a:spcPts val="0"/>
              </a:spcBef>
              <a:spcAft>
                <a:spcPts val="0"/>
              </a:spcAft>
              <a:buNone/>
              <a:defRPr sz="1400">
                <a:solidFill>
                  <a:schemeClr val="dk1"/>
                </a:solidFill>
                <a:latin typeface="Arial"/>
                <a:ea typeface="Arial"/>
                <a:cs typeface="Arial"/>
                <a:sym typeface="Arial"/>
              </a:defRPr>
            </a:lvl7pPr>
            <a:lvl8pPr indent="0" lvl="7" marL="0" marR="0" rtl="0" algn="r">
              <a:spcBef>
                <a:spcPts val="0"/>
              </a:spcBef>
              <a:spcAft>
                <a:spcPts val="0"/>
              </a:spcAft>
              <a:buNone/>
              <a:defRPr sz="1400">
                <a:solidFill>
                  <a:schemeClr val="dk1"/>
                </a:solidFill>
                <a:latin typeface="Arial"/>
                <a:ea typeface="Arial"/>
                <a:cs typeface="Arial"/>
                <a:sym typeface="Arial"/>
              </a:defRPr>
            </a:lvl8pPr>
            <a:lvl9pPr indent="0" lvl="8" marL="0" marR="0" rtl="0" algn="r">
              <a:spcBef>
                <a:spcPts val="0"/>
              </a:spcBef>
              <a:spcAft>
                <a:spcPts val="0"/>
              </a:spcAft>
              <a:buNone/>
              <a:defRPr sz="14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5" name="Shape 55"/>
        <p:cNvGrpSpPr/>
        <p:nvPr/>
      </p:nvGrpSpPr>
      <p:grpSpPr>
        <a:xfrm>
          <a:off x="0" y="0"/>
          <a:ext cx="0" cy="0"/>
          <a:chOff x="0" y="0"/>
          <a:chExt cx="0" cy="0"/>
        </a:xfrm>
      </p:grpSpPr>
      <p:sp>
        <p:nvSpPr>
          <p:cNvPr id="56" name="Google Shape;56;p8"/>
          <p:cNvSpPr txBox="1"/>
          <p:nvPr>
            <p:ph idx="10" type="dt"/>
          </p:nvPr>
        </p:nvSpPr>
        <p:spPr>
          <a:xfrm>
            <a:off x="685800" y="6248400"/>
            <a:ext cx="1905000" cy="4572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sz="1400">
                <a:solidFill>
                  <a:schemeClr val="dk1"/>
                </a:solidFill>
                <a:latin typeface="Arial"/>
                <a:ea typeface="Arial"/>
                <a:cs typeface="Arial"/>
                <a:sym typeface="Arial"/>
              </a:defRPr>
            </a:lvl1pPr>
            <a:lvl2pPr indent="0" lvl="1" marL="4572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2pPr>
            <a:lvl3pPr indent="0" lvl="2" marL="9144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3pPr>
            <a:lvl4pPr indent="0" lvl="3" marL="13716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4pPr>
            <a:lvl5pPr indent="0" lvl="4" marL="18288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5pPr>
            <a:lvl6pPr indent="0" lvl="5" marL="22860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6pPr>
            <a:lvl7pPr indent="0" lvl="6" marL="27432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7pPr>
            <a:lvl8pPr indent="0" lvl="7" marL="32004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8pPr>
            <a:lvl9pPr indent="0" lvl="8" marL="36576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9pPr>
          </a:lstStyle>
          <a:p/>
        </p:txBody>
      </p:sp>
      <p:sp>
        <p:nvSpPr>
          <p:cNvPr id="57" name="Google Shape;57;p8"/>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sz="1400">
                <a:solidFill>
                  <a:schemeClr val="dk1"/>
                </a:solidFill>
                <a:latin typeface="Arial"/>
                <a:ea typeface="Arial"/>
                <a:cs typeface="Arial"/>
                <a:sym typeface="Arial"/>
              </a:defRPr>
            </a:lvl1pPr>
            <a:lvl2pPr indent="0" lvl="1" marL="4572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2pPr>
            <a:lvl3pPr indent="0" lvl="2" marL="9144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3pPr>
            <a:lvl4pPr indent="0" lvl="3" marL="13716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4pPr>
            <a:lvl5pPr indent="0" lvl="4" marL="18288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5pPr>
            <a:lvl6pPr indent="0" lvl="5" marL="22860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6pPr>
            <a:lvl7pPr indent="0" lvl="6" marL="27432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7pPr>
            <a:lvl8pPr indent="0" lvl="7" marL="32004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8pPr>
            <a:lvl9pPr indent="0" lvl="8" marL="36576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9pPr>
          </a:lstStyle>
          <a:p/>
        </p:txBody>
      </p:sp>
      <p:sp>
        <p:nvSpPr>
          <p:cNvPr id="58" name="Google Shape;58;p8"/>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spcAft>
                <a:spcPts val="0"/>
              </a:spcAft>
              <a:buNone/>
              <a:defRPr sz="1400">
                <a:solidFill>
                  <a:schemeClr val="dk1"/>
                </a:solidFill>
                <a:latin typeface="Arial"/>
                <a:ea typeface="Arial"/>
                <a:cs typeface="Arial"/>
                <a:sym typeface="Arial"/>
              </a:defRPr>
            </a:lvl1pPr>
            <a:lvl2pPr indent="0" lvl="1" marL="0" marR="0" rtl="0" algn="r">
              <a:spcBef>
                <a:spcPts val="0"/>
              </a:spcBef>
              <a:spcAft>
                <a:spcPts val="0"/>
              </a:spcAft>
              <a:buNone/>
              <a:defRPr sz="1400">
                <a:solidFill>
                  <a:schemeClr val="dk1"/>
                </a:solidFill>
                <a:latin typeface="Arial"/>
                <a:ea typeface="Arial"/>
                <a:cs typeface="Arial"/>
                <a:sym typeface="Arial"/>
              </a:defRPr>
            </a:lvl2pPr>
            <a:lvl3pPr indent="0" lvl="2" marL="0" marR="0" rtl="0" algn="r">
              <a:spcBef>
                <a:spcPts val="0"/>
              </a:spcBef>
              <a:spcAft>
                <a:spcPts val="0"/>
              </a:spcAft>
              <a:buNone/>
              <a:defRPr sz="1400">
                <a:solidFill>
                  <a:schemeClr val="dk1"/>
                </a:solidFill>
                <a:latin typeface="Arial"/>
                <a:ea typeface="Arial"/>
                <a:cs typeface="Arial"/>
                <a:sym typeface="Arial"/>
              </a:defRPr>
            </a:lvl3pPr>
            <a:lvl4pPr indent="0" lvl="3" marL="0" marR="0" rtl="0" algn="r">
              <a:spcBef>
                <a:spcPts val="0"/>
              </a:spcBef>
              <a:spcAft>
                <a:spcPts val="0"/>
              </a:spcAft>
              <a:buNone/>
              <a:defRPr sz="1400">
                <a:solidFill>
                  <a:schemeClr val="dk1"/>
                </a:solidFill>
                <a:latin typeface="Arial"/>
                <a:ea typeface="Arial"/>
                <a:cs typeface="Arial"/>
                <a:sym typeface="Arial"/>
              </a:defRPr>
            </a:lvl4pPr>
            <a:lvl5pPr indent="0" lvl="4" marL="0" marR="0" rtl="0" algn="r">
              <a:spcBef>
                <a:spcPts val="0"/>
              </a:spcBef>
              <a:spcAft>
                <a:spcPts val="0"/>
              </a:spcAft>
              <a:buNone/>
              <a:defRPr sz="1400">
                <a:solidFill>
                  <a:schemeClr val="dk1"/>
                </a:solidFill>
                <a:latin typeface="Arial"/>
                <a:ea typeface="Arial"/>
                <a:cs typeface="Arial"/>
                <a:sym typeface="Arial"/>
              </a:defRPr>
            </a:lvl5pPr>
            <a:lvl6pPr indent="0" lvl="5" marL="0" marR="0" rtl="0" algn="r">
              <a:spcBef>
                <a:spcPts val="0"/>
              </a:spcBef>
              <a:spcAft>
                <a:spcPts val="0"/>
              </a:spcAft>
              <a:buNone/>
              <a:defRPr sz="1400">
                <a:solidFill>
                  <a:schemeClr val="dk1"/>
                </a:solidFill>
                <a:latin typeface="Arial"/>
                <a:ea typeface="Arial"/>
                <a:cs typeface="Arial"/>
                <a:sym typeface="Arial"/>
              </a:defRPr>
            </a:lvl6pPr>
            <a:lvl7pPr indent="0" lvl="6" marL="0" marR="0" rtl="0" algn="r">
              <a:spcBef>
                <a:spcPts val="0"/>
              </a:spcBef>
              <a:spcAft>
                <a:spcPts val="0"/>
              </a:spcAft>
              <a:buNone/>
              <a:defRPr sz="1400">
                <a:solidFill>
                  <a:schemeClr val="dk1"/>
                </a:solidFill>
                <a:latin typeface="Arial"/>
                <a:ea typeface="Arial"/>
                <a:cs typeface="Arial"/>
                <a:sym typeface="Arial"/>
              </a:defRPr>
            </a:lvl7pPr>
            <a:lvl8pPr indent="0" lvl="7" marL="0" marR="0" rtl="0" algn="r">
              <a:spcBef>
                <a:spcPts val="0"/>
              </a:spcBef>
              <a:spcAft>
                <a:spcPts val="0"/>
              </a:spcAft>
              <a:buNone/>
              <a:defRPr sz="1400">
                <a:solidFill>
                  <a:schemeClr val="dk1"/>
                </a:solidFill>
                <a:latin typeface="Arial"/>
                <a:ea typeface="Arial"/>
                <a:cs typeface="Arial"/>
                <a:sym typeface="Arial"/>
              </a:defRPr>
            </a:lvl8pPr>
            <a:lvl9pPr indent="0" lvl="8" marL="0" marR="0" rtl="0" algn="r">
              <a:spcBef>
                <a:spcPts val="0"/>
              </a:spcBef>
              <a:spcAft>
                <a:spcPts val="0"/>
              </a:spcAft>
              <a:buNone/>
              <a:defRPr sz="14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9" name="Shape 59"/>
        <p:cNvGrpSpPr/>
        <p:nvPr/>
      </p:nvGrpSpPr>
      <p:grpSpPr>
        <a:xfrm>
          <a:off x="0" y="0"/>
          <a:ext cx="0" cy="0"/>
          <a:chOff x="0" y="0"/>
          <a:chExt cx="0" cy="0"/>
        </a:xfrm>
      </p:grpSpPr>
      <p:sp>
        <p:nvSpPr>
          <p:cNvPr id="60" name="Google Shape;60;p9"/>
          <p:cNvSpPr txBox="1"/>
          <p:nvPr>
            <p:ph type="title"/>
          </p:nvPr>
        </p:nvSpPr>
        <p:spPr>
          <a:xfrm>
            <a:off x="457200" y="273050"/>
            <a:ext cx="3008313" cy="1162050"/>
          </a:xfrm>
          <a:prstGeom prst="rect">
            <a:avLst/>
          </a:prstGeom>
          <a:noFill/>
          <a:ln>
            <a:noFill/>
          </a:ln>
        </p:spPr>
        <p:txBody>
          <a:bodyPr anchorCtr="0" anchor="b" bIns="91425" lIns="91425" spcFirstLastPara="1" rIns="91425" wrap="square" tIns="91425">
            <a:noAutofit/>
          </a:bodyPr>
          <a:lstStyle>
            <a:lvl1pPr indent="0" lvl="0" marL="0" marR="0" rtl="0" algn="l">
              <a:spcBef>
                <a:spcPts val="0"/>
              </a:spcBef>
              <a:spcAft>
                <a:spcPts val="0"/>
              </a:spcAft>
              <a:buSzPts val="1400"/>
              <a:buNone/>
              <a:defRPr b="1" i="0" sz="2000" u="none" cap="none" strike="noStrike">
                <a:solidFill>
                  <a:schemeClr val="lt1"/>
                </a:solidFill>
                <a:latin typeface="Arial"/>
                <a:ea typeface="Arial"/>
                <a:cs typeface="Arial"/>
                <a:sym typeface="Arial"/>
              </a:defRPr>
            </a:lvl1pPr>
            <a:lvl2pPr indent="0" lvl="1"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2pPr>
            <a:lvl3pPr indent="0" lvl="2"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3pPr>
            <a:lvl4pPr indent="0" lvl="3"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4pPr>
            <a:lvl5pPr indent="0" lvl="4"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5pPr>
            <a:lvl6pPr indent="0" lvl="5" marL="4572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6pPr>
            <a:lvl7pPr indent="0" lvl="6" marL="9144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7pPr>
            <a:lvl8pPr indent="0" lvl="7" marL="13716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8pPr>
            <a:lvl9pPr indent="0" lvl="8" marL="18288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9pPr>
          </a:lstStyle>
          <a:p/>
        </p:txBody>
      </p:sp>
      <p:sp>
        <p:nvSpPr>
          <p:cNvPr id="61" name="Google Shape;61;p9"/>
          <p:cNvSpPr txBox="1"/>
          <p:nvPr>
            <p:ph idx="1" type="body"/>
          </p:nvPr>
        </p:nvSpPr>
        <p:spPr>
          <a:xfrm>
            <a:off x="3575050" y="273050"/>
            <a:ext cx="5111750" cy="5853113"/>
          </a:xfrm>
          <a:prstGeom prst="rect">
            <a:avLst/>
          </a:prstGeom>
          <a:noFill/>
          <a:ln>
            <a:noFill/>
          </a:ln>
        </p:spPr>
        <p:txBody>
          <a:bodyPr anchorCtr="0" anchor="t" bIns="91425" lIns="91425" spcFirstLastPara="1" rIns="91425" wrap="square" tIns="91425">
            <a:noAutofit/>
          </a:bodyPr>
          <a:lstStyle>
            <a:lvl1pPr indent="-431800" lvl="0" marL="457200" marR="0" rtl="0" algn="l">
              <a:spcBef>
                <a:spcPts val="640"/>
              </a:spcBef>
              <a:spcAft>
                <a:spcPts val="0"/>
              </a:spcAft>
              <a:buClr>
                <a:schemeClr val="lt1"/>
              </a:buClr>
              <a:buSzPts val="3200"/>
              <a:buFont typeface="Arial"/>
              <a:buChar char="•"/>
              <a:defRPr b="0" i="0" sz="3200" u="none" cap="none" strike="noStrike">
                <a:solidFill>
                  <a:schemeClr val="lt1"/>
                </a:solidFill>
                <a:latin typeface="Arial"/>
                <a:ea typeface="Arial"/>
                <a:cs typeface="Arial"/>
                <a:sym typeface="Arial"/>
              </a:defRPr>
            </a:lvl1pPr>
            <a:lvl2pPr indent="-406400" lvl="1" marL="914400" marR="0" rtl="0" algn="l">
              <a:spcBef>
                <a:spcPts val="560"/>
              </a:spcBef>
              <a:spcAft>
                <a:spcPts val="0"/>
              </a:spcAft>
              <a:buClr>
                <a:schemeClr val="lt1"/>
              </a:buClr>
              <a:buSzPts val="2800"/>
              <a:buFont typeface="Arial"/>
              <a:buChar char="●"/>
              <a:defRPr b="0" i="0" sz="2800" u="none" cap="none" strike="noStrike">
                <a:solidFill>
                  <a:schemeClr val="lt1"/>
                </a:solidFill>
                <a:latin typeface="Arial"/>
                <a:ea typeface="Arial"/>
                <a:cs typeface="Arial"/>
                <a:sym typeface="Arial"/>
              </a:defRPr>
            </a:lvl2pPr>
            <a:lvl3pPr indent="-381000" lvl="2" marL="1371600" marR="0" rtl="0" algn="l">
              <a:spcBef>
                <a:spcPts val="480"/>
              </a:spcBef>
              <a:spcAft>
                <a:spcPts val="0"/>
              </a:spcAft>
              <a:buClr>
                <a:schemeClr val="lt1"/>
              </a:buClr>
              <a:buSzPts val="2400"/>
              <a:buFont typeface="Arial"/>
              <a:buChar char="●"/>
              <a:defRPr b="0" i="0" sz="2400" u="none" cap="none" strike="noStrike">
                <a:solidFill>
                  <a:schemeClr val="lt1"/>
                </a:solidFill>
                <a:latin typeface="Arial"/>
                <a:ea typeface="Arial"/>
                <a:cs typeface="Arial"/>
                <a:sym typeface="Arial"/>
              </a:defRPr>
            </a:lvl3pPr>
            <a:lvl4pPr indent="-355600" lvl="3" marL="18288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4pPr>
            <a:lvl5pPr indent="-355600" lvl="4" marL="22860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5pPr>
            <a:lvl6pPr indent="-355600" lvl="5" marL="27432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6pPr>
            <a:lvl7pPr indent="-355600" lvl="6" marL="32004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7pPr>
            <a:lvl8pPr indent="-355600" lvl="7" marL="36576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8pPr>
            <a:lvl9pPr indent="-355600" lvl="8" marL="41148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9pPr>
          </a:lstStyle>
          <a:p/>
        </p:txBody>
      </p:sp>
      <p:sp>
        <p:nvSpPr>
          <p:cNvPr id="62" name="Google Shape;62;p9"/>
          <p:cNvSpPr txBox="1"/>
          <p:nvPr>
            <p:ph idx="2" type="body"/>
          </p:nvPr>
        </p:nvSpPr>
        <p:spPr>
          <a:xfrm>
            <a:off x="457200" y="1435100"/>
            <a:ext cx="3008313" cy="4691063"/>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280"/>
              </a:spcBef>
              <a:spcAft>
                <a:spcPts val="0"/>
              </a:spcAft>
              <a:buClr>
                <a:schemeClr val="lt1"/>
              </a:buClr>
              <a:buSzPts val="2400"/>
              <a:buFont typeface="Arial"/>
              <a:buNone/>
              <a:defRPr b="0" i="0" sz="1400" u="none" cap="none" strike="noStrike">
                <a:solidFill>
                  <a:schemeClr val="lt1"/>
                </a:solidFill>
                <a:latin typeface="Arial"/>
                <a:ea typeface="Arial"/>
                <a:cs typeface="Arial"/>
                <a:sym typeface="Arial"/>
              </a:defRPr>
            </a:lvl1pPr>
            <a:lvl2pPr indent="-228600" lvl="1" marL="914400" marR="0" rtl="0" algn="l">
              <a:spcBef>
                <a:spcPts val="240"/>
              </a:spcBef>
              <a:spcAft>
                <a:spcPts val="0"/>
              </a:spcAft>
              <a:buClr>
                <a:schemeClr val="lt1"/>
              </a:buClr>
              <a:buSzPts val="2000"/>
              <a:buFont typeface="Arial"/>
              <a:buNone/>
              <a:defRPr b="0" i="0" sz="1200" u="none" cap="none" strike="noStrike">
                <a:solidFill>
                  <a:schemeClr val="lt1"/>
                </a:solidFill>
                <a:latin typeface="Arial"/>
                <a:ea typeface="Arial"/>
                <a:cs typeface="Arial"/>
                <a:sym typeface="Arial"/>
              </a:defRPr>
            </a:lvl2pPr>
            <a:lvl3pPr indent="-228600" lvl="2" marL="1371600" marR="0" rtl="0" algn="l">
              <a:spcBef>
                <a:spcPts val="200"/>
              </a:spcBef>
              <a:spcAft>
                <a:spcPts val="0"/>
              </a:spcAft>
              <a:buClr>
                <a:schemeClr val="lt1"/>
              </a:buClr>
              <a:buSzPts val="1800"/>
              <a:buFont typeface="Arial"/>
              <a:buNone/>
              <a:defRPr b="0" i="0" sz="1000" u="none" cap="none" strike="noStrike">
                <a:solidFill>
                  <a:schemeClr val="lt1"/>
                </a:solidFill>
                <a:latin typeface="Arial"/>
                <a:ea typeface="Arial"/>
                <a:cs typeface="Arial"/>
                <a:sym typeface="Arial"/>
              </a:defRPr>
            </a:lvl3pPr>
            <a:lvl4pPr indent="-228600" lvl="3" marL="1828800" marR="0" rtl="0" algn="l">
              <a:spcBef>
                <a:spcPts val="180"/>
              </a:spcBef>
              <a:spcAft>
                <a:spcPts val="0"/>
              </a:spcAft>
              <a:buClr>
                <a:schemeClr val="lt1"/>
              </a:buClr>
              <a:buSzPts val="2000"/>
              <a:buFont typeface="Arial"/>
              <a:buNone/>
              <a:defRPr b="0" i="0" sz="900" u="none" cap="none" strike="noStrike">
                <a:solidFill>
                  <a:schemeClr val="lt1"/>
                </a:solidFill>
                <a:latin typeface="Arial"/>
                <a:ea typeface="Arial"/>
                <a:cs typeface="Arial"/>
                <a:sym typeface="Arial"/>
              </a:defRPr>
            </a:lvl4pPr>
            <a:lvl5pPr indent="-228600" lvl="4" marL="2286000" marR="0" rtl="0" algn="l">
              <a:spcBef>
                <a:spcPts val="180"/>
              </a:spcBef>
              <a:spcAft>
                <a:spcPts val="0"/>
              </a:spcAft>
              <a:buClr>
                <a:schemeClr val="lt1"/>
              </a:buClr>
              <a:buSzPts val="2000"/>
              <a:buFont typeface="Arial"/>
              <a:buNone/>
              <a:defRPr b="0" i="0" sz="900" u="none" cap="none" strike="noStrike">
                <a:solidFill>
                  <a:schemeClr val="lt1"/>
                </a:solidFill>
                <a:latin typeface="Arial"/>
                <a:ea typeface="Arial"/>
                <a:cs typeface="Arial"/>
                <a:sym typeface="Arial"/>
              </a:defRPr>
            </a:lvl5pPr>
            <a:lvl6pPr indent="-228600" lvl="5" marL="2743200" marR="0" rtl="0" algn="l">
              <a:spcBef>
                <a:spcPts val="180"/>
              </a:spcBef>
              <a:spcAft>
                <a:spcPts val="0"/>
              </a:spcAft>
              <a:buClr>
                <a:schemeClr val="lt1"/>
              </a:buClr>
              <a:buSzPts val="2000"/>
              <a:buFont typeface="Arial"/>
              <a:buNone/>
              <a:defRPr b="0" i="0" sz="900" u="none" cap="none" strike="noStrike">
                <a:solidFill>
                  <a:schemeClr val="lt1"/>
                </a:solidFill>
                <a:latin typeface="Arial"/>
                <a:ea typeface="Arial"/>
                <a:cs typeface="Arial"/>
                <a:sym typeface="Arial"/>
              </a:defRPr>
            </a:lvl6pPr>
            <a:lvl7pPr indent="-228600" lvl="6" marL="3200400" marR="0" rtl="0" algn="l">
              <a:spcBef>
                <a:spcPts val="180"/>
              </a:spcBef>
              <a:spcAft>
                <a:spcPts val="0"/>
              </a:spcAft>
              <a:buClr>
                <a:schemeClr val="lt1"/>
              </a:buClr>
              <a:buSzPts val="2000"/>
              <a:buFont typeface="Arial"/>
              <a:buNone/>
              <a:defRPr b="0" i="0" sz="900" u="none" cap="none" strike="noStrike">
                <a:solidFill>
                  <a:schemeClr val="lt1"/>
                </a:solidFill>
                <a:latin typeface="Arial"/>
                <a:ea typeface="Arial"/>
                <a:cs typeface="Arial"/>
                <a:sym typeface="Arial"/>
              </a:defRPr>
            </a:lvl7pPr>
            <a:lvl8pPr indent="-228600" lvl="7" marL="3657600" marR="0" rtl="0" algn="l">
              <a:spcBef>
                <a:spcPts val="180"/>
              </a:spcBef>
              <a:spcAft>
                <a:spcPts val="0"/>
              </a:spcAft>
              <a:buClr>
                <a:schemeClr val="lt1"/>
              </a:buClr>
              <a:buSzPts val="2000"/>
              <a:buFont typeface="Arial"/>
              <a:buNone/>
              <a:defRPr b="0" i="0" sz="900" u="none" cap="none" strike="noStrike">
                <a:solidFill>
                  <a:schemeClr val="lt1"/>
                </a:solidFill>
                <a:latin typeface="Arial"/>
                <a:ea typeface="Arial"/>
                <a:cs typeface="Arial"/>
                <a:sym typeface="Arial"/>
              </a:defRPr>
            </a:lvl8pPr>
            <a:lvl9pPr indent="-228600" lvl="8" marL="4114800" marR="0" rtl="0" algn="l">
              <a:spcBef>
                <a:spcPts val="180"/>
              </a:spcBef>
              <a:spcAft>
                <a:spcPts val="0"/>
              </a:spcAft>
              <a:buClr>
                <a:schemeClr val="lt1"/>
              </a:buClr>
              <a:buSzPts val="2000"/>
              <a:buFont typeface="Arial"/>
              <a:buNone/>
              <a:defRPr b="0" i="0" sz="900" u="none" cap="none" strike="noStrike">
                <a:solidFill>
                  <a:schemeClr val="lt1"/>
                </a:solidFill>
                <a:latin typeface="Arial"/>
                <a:ea typeface="Arial"/>
                <a:cs typeface="Arial"/>
                <a:sym typeface="Arial"/>
              </a:defRPr>
            </a:lvl9pPr>
          </a:lstStyle>
          <a:p/>
        </p:txBody>
      </p:sp>
      <p:sp>
        <p:nvSpPr>
          <p:cNvPr id="63" name="Google Shape;63;p9"/>
          <p:cNvSpPr txBox="1"/>
          <p:nvPr>
            <p:ph idx="10" type="dt"/>
          </p:nvPr>
        </p:nvSpPr>
        <p:spPr>
          <a:xfrm>
            <a:off x="685800" y="6248400"/>
            <a:ext cx="1905000" cy="4572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sz="1400">
                <a:solidFill>
                  <a:schemeClr val="dk1"/>
                </a:solidFill>
                <a:latin typeface="Arial"/>
                <a:ea typeface="Arial"/>
                <a:cs typeface="Arial"/>
                <a:sym typeface="Arial"/>
              </a:defRPr>
            </a:lvl1pPr>
            <a:lvl2pPr indent="0" lvl="1" marL="4572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2pPr>
            <a:lvl3pPr indent="0" lvl="2" marL="9144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3pPr>
            <a:lvl4pPr indent="0" lvl="3" marL="13716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4pPr>
            <a:lvl5pPr indent="0" lvl="4" marL="18288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5pPr>
            <a:lvl6pPr indent="0" lvl="5" marL="22860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6pPr>
            <a:lvl7pPr indent="0" lvl="6" marL="27432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7pPr>
            <a:lvl8pPr indent="0" lvl="7" marL="32004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8pPr>
            <a:lvl9pPr indent="0" lvl="8" marL="36576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9pPr>
          </a:lstStyle>
          <a:p/>
        </p:txBody>
      </p:sp>
      <p:sp>
        <p:nvSpPr>
          <p:cNvPr id="64" name="Google Shape;64;p9"/>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sz="1400">
                <a:solidFill>
                  <a:schemeClr val="dk1"/>
                </a:solidFill>
                <a:latin typeface="Arial"/>
                <a:ea typeface="Arial"/>
                <a:cs typeface="Arial"/>
                <a:sym typeface="Arial"/>
              </a:defRPr>
            </a:lvl1pPr>
            <a:lvl2pPr indent="0" lvl="1" marL="4572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2pPr>
            <a:lvl3pPr indent="0" lvl="2" marL="9144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3pPr>
            <a:lvl4pPr indent="0" lvl="3" marL="13716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4pPr>
            <a:lvl5pPr indent="0" lvl="4" marL="18288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5pPr>
            <a:lvl6pPr indent="0" lvl="5" marL="22860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6pPr>
            <a:lvl7pPr indent="0" lvl="6" marL="27432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7pPr>
            <a:lvl8pPr indent="0" lvl="7" marL="32004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8pPr>
            <a:lvl9pPr indent="0" lvl="8" marL="36576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9pPr>
          </a:lstStyle>
          <a:p/>
        </p:txBody>
      </p:sp>
      <p:sp>
        <p:nvSpPr>
          <p:cNvPr id="65" name="Google Shape;65;p9"/>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spcAft>
                <a:spcPts val="0"/>
              </a:spcAft>
              <a:buNone/>
              <a:defRPr sz="1400">
                <a:solidFill>
                  <a:schemeClr val="dk1"/>
                </a:solidFill>
                <a:latin typeface="Arial"/>
                <a:ea typeface="Arial"/>
                <a:cs typeface="Arial"/>
                <a:sym typeface="Arial"/>
              </a:defRPr>
            </a:lvl1pPr>
            <a:lvl2pPr indent="0" lvl="1" marL="0" marR="0" rtl="0" algn="r">
              <a:spcBef>
                <a:spcPts val="0"/>
              </a:spcBef>
              <a:spcAft>
                <a:spcPts val="0"/>
              </a:spcAft>
              <a:buNone/>
              <a:defRPr sz="1400">
                <a:solidFill>
                  <a:schemeClr val="dk1"/>
                </a:solidFill>
                <a:latin typeface="Arial"/>
                <a:ea typeface="Arial"/>
                <a:cs typeface="Arial"/>
                <a:sym typeface="Arial"/>
              </a:defRPr>
            </a:lvl2pPr>
            <a:lvl3pPr indent="0" lvl="2" marL="0" marR="0" rtl="0" algn="r">
              <a:spcBef>
                <a:spcPts val="0"/>
              </a:spcBef>
              <a:spcAft>
                <a:spcPts val="0"/>
              </a:spcAft>
              <a:buNone/>
              <a:defRPr sz="1400">
                <a:solidFill>
                  <a:schemeClr val="dk1"/>
                </a:solidFill>
                <a:latin typeface="Arial"/>
                <a:ea typeface="Arial"/>
                <a:cs typeface="Arial"/>
                <a:sym typeface="Arial"/>
              </a:defRPr>
            </a:lvl3pPr>
            <a:lvl4pPr indent="0" lvl="3" marL="0" marR="0" rtl="0" algn="r">
              <a:spcBef>
                <a:spcPts val="0"/>
              </a:spcBef>
              <a:spcAft>
                <a:spcPts val="0"/>
              </a:spcAft>
              <a:buNone/>
              <a:defRPr sz="1400">
                <a:solidFill>
                  <a:schemeClr val="dk1"/>
                </a:solidFill>
                <a:latin typeface="Arial"/>
                <a:ea typeface="Arial"/>
                <a:cs typeface="Arial"/>
                <a:sym typeface="Arial"/>
              </a:defRPr>
            </a:lvl4pPr>
            <a:lvl5pPr indent="0" lvl="4" marL="0" marR="0" rtl="0" algn="r">
              <a:spcBef>
                <a:spcPts val="0"/>
              </a:spcBef>
              <a:spcAft>
                <a:spcPts val="0"/>
              </a:spcAft>
              <a:buNone/>
              <a:defRPr sz="1400">
                <a:solidFill>
                  <a:schemeClr val="dk1"/>
                </a:solidFill>
                <a:latin typeface="Arial"/>
                <a:ea typeface="Arial"/>
                <a:cs typeface="Arial"/>
                <a:sym typeface="Arial"/>
              </a:defRPr>
            </a:lvl5pPr>
            <a:lvl6pPr indent="0" lvl="5" marL="0" marR="0" rtl="0" algn="r">
              <a:spcBef>
                <a:spcPts val="0"/>
              </a:spcBef>
              <a:spcAft>
                <a:spcPts val="0"/>
              </a:spcAft>
              <a:buNone/>
              <a:defRPr sz="1400">
                <a:solidFill>
                  <a:schemeClr val="dk1"/>
                </a:solidFill>
                <a:latin typeface="Arial"/>
                <a:ea typeface="Arial"/>
                <a:cs typeface="Arial"/>
                <a:sym typeface="Arial"/>
              </a:defRPr>
            </a:lvl6pPr>
            <a:lvl7pPr indent="0" lvl="6" marL="0" marR="0" rtl="0" algn="r">
              <a:spcBef>
                <a:spcPts val="0"/>
              </a:spcBef>
              <a:spcAft>
                <a:spcPts val="0"/>
              </a:spcAft>
              <a:buNone/>
              <a:defRPr sz="1400">
                <a:solidFill>
                  <a:schemeClr val="dk1"/>
                </a:solidFill>
                <a:latin typeface="Arial"/>
                <a:ea typeface="Arial"/>
                <a:cs typeface="Arial"/>
                <a:sym typeface="Arial"/>
              </a:defRPr>
            </a:lvl7pPr>
            <a:lvl8pPr indent="0" lvl="7" marL="0" marR="0" rtl="0" algn="r">
              <a:spcBef>
                <a:spcPts val="0"/>
              </a:spcBef>
              <a:spcAft>
                <a:spcPts val="0"/>
              </a:spcAft>
              <a:buNone/>
              <a:defRPr sz="1400">
                <a:solidFill>
                  <a:schemeClr val="dk1"/>
                </a:solidFill>
                <a:latin typeface="Arial"/>
                <a:ea typeface="Arial"/>
                <a:cs typeface="Arial"/>
                <a:sym typeface="Arial"/>
              </a:defRPr>
            </a:lvl8pPr>
            <a:lvl9pPr indent="0" lvl="8" marL="0" marR="0" rtl="0" algn="r">
              <a:spcBef>
                <a:spcPts val="0"/>
              </a:spcBef>
              <a:spcAft>
                <a:spcPts val="0"/>
              </a:spcAft>
              <a:buNone/>
              <a:defRPr sz="14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6" name="Shape 66"/>
        <p:cNvGrpSpPr/>
        <p:nvPr/>
      </p:nvGrpSpPr>
      <p:grpSpPr>
        <a:xfrm>
          <a:off x="0" y="0"/>
          <a:ext cx="0" cy="0"/>
          <a:chOff x="0" y="0"/>
          <a:chExt cx="0" cy="0"/>
        </a:xfrm>
      </p:grpSpPr>
      <p:sp>
        <p:nvSpPr>
          <p:cNvPr id="67" name="Google Shape;67;p10"/>
          <p:cNvSpPr txBox="1"/>
          <p:nvPr>
            <p:ph type="title"/>
          </p:nvPr>
        </p:nvSpPr>
        <p:spPr>
          <a:xfrm>
            <a:off x="1792288" y="4800600"/>
            <a:ext cx="5486400" cy="566738"/>
          </a:xfrm>
          <a:prstGeom prst="rect">
            <a:avLst/>
          </a:prstGeom>
          <a:noFill/>
          <a:ln>
            <a:noFill/>
          </a:ln>
        </p:spPr>
        <p:txBody>
          <a:bodyPr anchorCtr="0" anchor="b" bIns="91425" lIns="91425" spcFirstLastPara="1" rIns="91425" wrap="square" tIns="91425">
            <a:noAutofit/>
          </a:bodyPr>
          <a:lstStyle>
            <a:lvl1pPr indent="0" lvl="0" marL="0" marR="0" rtl="0" algn="l">
              <a:spcBef>
                <a:spcPts val="0"/>
              </a:spcBef>
              <a:spcAft>
                <a:spcPts val="0"/>
              </a:spcAft>
              <a:buSzPts val="1400"/>
              <a:buNone/>
              <a:defRPr b="1" i="0" sz="2000" u="none" cap="none" strike="noStrike">
                <a:solidFill>
                  <a:schemeClr val="lt1"/>
                </a:solidFill>
                <a:latin typeface="Arial"/>
                <a:ea typeface="Arial"/>
                <a:cs typeface="Arial"/>
                <a:sym typeface="Arial"/>
              </a:defRPr>
            </a:lvl1pPr>
            <a:lvl2pPr indent="0" lvl="1"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2pPr>
            <a:lvl3pPr indent="0" lvl="2"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3pPr>
            <a:lvl4pPr indent="0" lvl="3"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4pPr>
            <a:lvl5pPr indent="0" lvl="4"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5pPr>
            <a:lvl6pPr indent="0" lvl="5" marL="4572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6pPr>
            <a:lvl7pPr indent="0" lvl="6" marL="9144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7pPr>
            <a:lvl8pPr indent="0" lvl="7" marL="13716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8pPr>
            <a:lvl9pPr indent="0" lvl="8" marL="18288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9pPr>
          </a:lstStyle>
          <a:p/>
        </p:txBody>
      </p:sp>
      <p:sp>
        <p:nvSpPr>
          <p:cNvPr id="68" name="Google Shape;68;p10"/>
          <p:cNvSpPr/>
          <p:nvPr>
            <p:ph idx="2" type="pic"/>
          </p:nvPr>
        </p:nvSpPr>
        <p:spPr>
          <a:xfrm>
            <a:off x="1792288" y="612775"/>
            <a:ext cx="5486400" cy="4114800"/>
          </a:xfrm>
          <a:prstGeom prst="rect">
            <a:avLst/>
          </a:prstGeom>
          <a:noFill/>
          <a:ln>
            <a:noFill/>
          </a:ln>
        </p:spPr>
        <p:txBody>
          <a:bodyPr anchorCtr="0" anchor="t" bIns="91425" lIns="91425" spcFirstLastPara="1" rIns="91425" wrap="square" tIns="91425">
            <a:noAutofit/>
          </a:bodyPr>
          <a:lstStyle>
            <a:lvl1pPr indent="0" lvl="0" marL="0" marR="0" rtl="0" algn="l">
              <a:spcBef>
                <a:spcPts val="640"/>
              </a:spcBef>
              <a:spcAft>
                <a:spcPts val="0"/>
              </a:spcAft>
              <a:buClr>
                <a:schemeClr val="lt1"/>
              </a:buClr>
              <a:buSzPts val="1400"/>
              <a:buFont typeface="Arial"/>
              <a:buNone/>
              <a:defRPr b="0" i="0" sz="3200" u="none" cap="none" strike="noStrike">
                <a:solidFill>
                  <a:schemeClr val="lt1"/>
                </a:solidFill>
                <a:latin typeface="Arial"/>
                <a:ea typeface="Arial"/>
                <a:cs typeface="Arial"/>
                <a:sym typeface="Arial"/>
              </a:defRPr>
            </a:lvl1pPr>
            <a:lvl2pPr indent="0" lvl="1" marL="457200" marR="0" rtl="0" algn="l">
              <a:spcBef>
                <a:spcPts val="560"/>
              </a:spcBef>
              <a:spcAft>
                <a:spcPts val="0"/>
              </a:spcAft>
              <a:buClr>
                <a:schemeClr val="lt1"/>
              </a:buClr>
              <a:buSzPts val="1400"/>
              <a:buFont typeface="Arial"/>
              <a:buNone/>
              <a:defRPr b="0" i="0" sz="2800" u="none" cap="none" strike="noStrike">
                <a:solidFill>
                  <a:schemeClr val="lt1"/>
                </a:solidFill>
                <a:latin typeface="Arial"/>
                <a:ea typeface="Arial"/>
                <a:cs typeface="Arial"/>
                <a:sym typeface="Arial"/>
              </a:defRPr>
            </a:lvl2pPr>
            <a:lvl3pPr indent="0" lvl="2" marL="914400" marR="0" rtl="0" algn="l">
              <a:spcBef>
                <a:spcPts val="480"/>
              </a:spcBef>
              <a:spcAft>
                <a:spcPts val="0"/>
              </a:spcAft>
              <a:buClr>
                <a:schemeClr val="lt1"/>
              </a:buClr>
              <a:buSzPts val="1400"/>
              <a:buFont typeface="Arial"/>
              <a:buNone/>
              <a:defRPr b="0" i="0" sz="2400" u="none" cap="none" strike="noStrike">
                <a:solidFill>
                  <a:schemeClr val="lt1"/>
                </a:solidFill>
                <a:latin typeface="Arial"/>
                <a:ea typeface="Arial"/>
                <a:cs typeface="Arial"/>
                <a:sym typeface="Arial"/>
              </a:defRPr>
            </a:lvl3pPr>
            <a:lvl4pPr indent="0" lvl="3" marL="1371600" marR="0" rtl="0" algn="l">
              <a:spcBef>
                <a:spcPts val="400"/>
              </a:spcBef>
              <a:spcAft>
                <a:spcPts val="0"/>
              </a:spcAft>
              <a:buClr>
                <a:schemeClr val="lt1"/>
              </a:buClr>
              <a:buSzPts val="1400"/>
              <a:buFont typeface="Arial"/>
              <a:buNone/>
              <a:defRPr b="0" i="0" sz="2000" u="none" cap="none" strike="noStrike">
                <a:solidFill>
                  <a:schemeClr val="lt1"/>
                </a:solidFill>
                <a:latin typeface="Arial"/>
                <a:ea typeface="Arial"/>
                <a:cs typeface="Arial"/>
                <a:sym typeface="Arial"/>
              </a:defRPr>
            </a:lvl4pPr>
            <a:lvl5pPr indent="0" lvl="4" marL="1828800" marR="0" rtl="0" algn="l">
              <a:spcBef>
                <a:spcPts val="400"/>
              </a:spcBef>
              <a:spcAft>
                <a:spcPts val="0"/>
              </a:spcAft>
              <a:buClr>
                <a:schemeClr val="lt1"/>
              </a:buClr>
              <a:buSzPts val="1400"/>
              <a:buFont typeface="Arial"/>
              <a:buNone/>
              <a:defRPr b="0" i="0" sz="2000" u="none" cap="none" strike="noStrike">
                <a:solidFill>
                  <a:schemeClr val="lt1"/>
                </a:solidFill>
                <a:latin typeface="Arial"/>
                <a:ea typeface="Arial"/>
                <a:cs typeface="Arial"/>
                <a:sym typeface="Arial"/>
              </a:defRPr>
            </a:lvl5pPr>
            <a:lvl6pPr indent="0" lvl="5" marL="2286000" marR="0" rtl="0" algn="l">
              <a:spcBef>
                <a:spcPts val="400"/>
              </a:spcBef>
              <a:spcAft>
                <a:spcPts val="0"/>
              </a:spcAft>
              <a:buClr>
                <a:schemeClr val="lt1"/>
              </a:buClr>
              <a:buSzPts val="1400"/>
              <a:buFont typeface="Arial"/>
              <a:buNone/>
              <a:defRPr b="0" i="0" sz="2000" u="none" cap="none" strike="noStrike">
                <a:solidFill>
                  <a:schemeClr val="lt1"/>
                </a:solidFill>
                <a:latin typeface="Arial"/>
                <a:ea typeface="Arial"/>
                <a:cs typeface="Arial"/>
                <a:sym typeface="Arial"/>
              </a:defRPr>
            </a:lvl6pPr>
            <a:lvl7pPr indent="0" lvl="6" marL="2743200" marR="0" rtl="0" algn="l">
              <a:spcBef>
                <a:spcPts val="400"/>
              </a:spcBef>
              <a:spcAft>
                <a:spcPts val="0"/>
              </a:spcAft>
              <a:buClr>
                <a:schemeClr val="lt1"/>
              </a:buClr>
              <a:buSzPts val="1400"/>
              <a:buFont typeface="Arial"/>
              <a:buNone/>
              <a:defRPr b="0" i="0" sz="2000" u="none" cap="none" strike="noStrike">
                <a:solidFill>
                  <a:schemeClr val="lt1"/>
                </a:solidFill>
                <a:latin typeface="Arial"/>
                <a:ea typeface="Arial"/>
                <a:cs typeface="Arial"/>
                <a:sym typeface="Arial"/>
              </a:defRPr>
            </a:lvl7pPr>
            <a:lvl8pPr indent="0" lvl="7" marL="3200400" marR="0" rtl="0" algn="l">
              <a:spcBef>
                <a:spcPts val="400"/>
              </a:spcBef>
              <a:spcAft>
                <a:spcPts val="0"/>
              </a:spcAft>
              <a:buClr>
                <a:schemeClr val="lt1"/>
              </a:buClr>
              <a:buSzPts val="1400"/>
              <a:buFont typeface="Arial"/>
              <a:buNone/>
              <a:defRPr b="0" i="0" sz="2000" u="none" cap="none" strike="noStrike">
                <a:solidFill>
                  <a:schemeClr val="lt1"/>
                </a:solidFill>
                <a:latin typeface="Arial"/>
                <a:ea typeface="Arial"/>
                <a:cs typeface="Arial"/>
                <a:sym typeface="Arial"/>
              </a:defRPr>
            </a:lvl8pPr>
            <a:lvl9pPr indent="0" lvl="8" marL="3657600" marR="0" rtl="0" algn="l">
              <a:spcBef>
                <a:spcPts val="400"/>
              </a:spcBef>
              <a:spcAft>
                <a:spcPts val="0"/>
              </a:spcAft>
              <a:buClr>
                <a:schemeClr val="lt1"/>
              </a:buClr>
              <a:buSzPts val="1400"/>
              <a:buFont typeface="Arial"/>
              <a:buNone/>
              <a:defRPr b="0" i="0" sz="2000" u="none" cap="none" strike="noStrike">
                <a:solidFill>
                  <a:schemeClr val="lt1"/>
                </a:solidFill>
                <a:latin typeface="Arial"/>
                <a:ea typeface="Arial"/>
                <a:cs typeface="Arial"/>
                <a:sym typeface="Arial"/>
              </a:defRPr>
            </a:lvl9pPr>
          </a:lstStyle>
          <a:p/>
        </p:txBody>
      </p:sp>
      <p:sp>
        <p:nvSpPr>
          <p:cNvPr id="69" name="Google Shape;69;p10"/>
          <p:cNvSpPr txBox="1"/>
          <p:nvPr>
            <p:ph idx="1" type="body"/>
          </p:nvPr>
        </p:nvSpPr>
        <p:spPr>
          <a:xfrm>
            <a:off x="1792288" y="5367338"/>
            <a:ext cx="5486400" cy="804862"/>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280"/>
              </a:spcBef>
              <a:spcAft>
                <a:spcPts val="0"/>
              </a:spcAft>
              <a:buClr>
                <a:schemeClr val="lt1"/>
              </a:buClr>
              <a:buSzPts val="2400"/>
              <a:buFont typeface="Arial"/>
              <a:buNone/>
              <a:defRPr b="0" i="0" sz="1400" u="none" cap="none" strike="noStrike">
                <a:solidFill>
                  <a:schemeClr val="lt1"/>
                </a:solidFill>
                <a:latin typeface="Arial"/>
                <a:ea typeface="Arial"/>
                <a:cs typeface="Arial"/>
                <a:sym typeface="Arial"/>
              </a:defRPr>
            </a:lvl1pPr>
            <a:lvl2pPr indent="-228600" lvl="1" marL="914400" marR="0" rtl="0" algn="l">
              <a:spcBef>
                <a:spcPts val="240"/>
              </a:spcBef>
              <a:spcAft>
                <a:spcPts val="0"/>
              </a:spcAft>
              <a:buClr>
                <a:schemeClr val="lt1"/>
              </a:buClr>
              <a:buSzPts val="2000"/>
              <a:buFont typeface="Arial"/>
              <a:buNone/>
              <a:defRPr b="0" i="0" sz="1200" u="none" cap="none" strike="noStrike">
                <a:solidFill>
                  <a:schemeClr val="lt1"/>
                </a:solidFill>
                <a:latin typeface="Arial"/>
                <a:ea typeface="Arial"/>
                <a:cs typeface="Arial"/>
                <a:sym typeface="Arial"/>
              </a:defRPr>
            </a:lvl2pPr>
            <a:lvl3pPr indent="-228600" lvl="2" marL="1371600" marR="0" rtl="0" algn="l">
              <a:spcBef>
                <a:spcPts val="200"/>
              </a:spcBef>
              <a:spcAft>
                <a:spcPts val="0"/>
              </a:spcAft>
              <a:buClr>
                <a:schemeClr val="lt1"/>
              </a:buClr>
              <a:buSzPts val="1800"/>
              <a:buFont typeface="Arial"/>
              <a:buNone/>
              <a:defRPr b="0" i="0" sz="1000" u="none" cap="none" strike="noStrike">
                <a:solidFill>
                  <a:schemeClr val="lt1"/>
                </a:solidFill>
                <a:latin typeface="Arial"/>
                <a:ea typeface="Arial"/>
                <a:cs typeface="Arial"/>
                <a:sym typeface="Arial"/>
              </a:defRPr>
            </a:lvl3pPr>
            <a:lvl4pPr indent="-228600" lvl="3" marL="1828800" marR="0" rtl="0" algn="l">
              <a:spcBef>
                <a:spcPts val="180"/>
              </a:spcBef>
              <a:spcAft>
                <a:spcPts val="0"/>
              </a:spcAft>
              <a:buClr>
                <a:schemeClr val="lt1"/>
              </a:buClr>
              <a:buSzPts val="2000"/>
              <a:buFont typeface="Arial"/>
              <a:buNone/>
              <a:defRPr b="0" i="0" sz="900" u="none" cap="none" strike="noStrike">
                <a:solidFill>
                  <a:schemeClr val="lt1"/>
                </a:solidFill>
                <a:latin typeface="Arial"/>
                <a:ea typeface="Arial"/>
                <a:cs typeface="Arial"/>
                <a:sym typeface="Arial"/>
              </a:defRPr>
            </a:lvl4pPr>
            <a:lvl5pPr indent="-228600" lvl="4" marL="2286000" marR="0" rtl="0" algn="l">
              <a:spcBef>
                <a:spcPts val="180"/>
              </a:spcBef>
              <a:spcAft>
                <a:spcPts val="0"/>
              </a:spcAft>
              <a:buClr>
                <a:schemeClr val="lt1"/>
              </a:buClr>
              <a:buSzPts val="2000"/>
              <a:buFont typeface="Arial"/>
              <a:buNone/>
              <a:defRPr b="0" i="0" sz="900" u="none" cap="none" strike="noStrike">
                <a:solidFill>
                  <a:schemeClr val="lt1"/>
                </a:solidFill>
                <a:latin typeface="Arial"/>
                <a:ea typeface="Arial"/>
                <a:cs typeface="Arial"/>
                <a:sym typeface="Arial"/>
              </a:defRPr>
            </a:lvl5pPr>
            <a:lvl6pPr indent="-228600" lvl="5" marL="2743200" marR="0" rtl="0" algn="l">
              <a:spcBef>
                <a:spcPts val="180"/>
              </a:spcBef>
              <a:spcAft>
                <a:spcPts val="0"/>
              </a:spcAft>
              <a:buClr>
                <a:schemeClr val="lt1"/>
              </a:buClr>
              <a:buSzPts val="2000"/>
              <a:buFont typeface="Arial"/>
              <a:buNone/>
              <a:defRPr b="0" i="0" sz="900" u="none" cap="none" strike="noStrike">
                <a:solidFill>
                  <a:schemeClr val="lt1"/>
                </a:solidFill>
                <a:latin typeface="Arial"/>
                <a:ea typeface="Arial"/>
                <a:cs typeface="Arial"/>
                <a:sym typeface="Arial"/>
              </a:defRPr>
            </a:lvl6pPr>
            <a:lvl7pPr indent="-228600" lvl="6" marL="3200400" marR="0" rtl="0" algn="l">
              <a:spcBef>
                <a:spcPts val="180"/>
              </a:spcBef>
              <a:spcAft>
                <a:spcPts val="0"/>
              </a:spcAft>
              <a:buClr>
                <a:schemeClr val="lt1"/>
              </a:buClr>
              <a:buSzPts val="2000"/>
              <a:buFont typeface="Arial"/>
              <a:buNone/>
              <a:defRPr b="0" i="0" sz="900" u="none" cap="none" strike="noStrike">
                <a:solidFill>
                  <a:schemeClr val="lt1"/>
                </a:solidFill>
                <a:latin typeface="Arial"/>
                <a:ea typeface="Arial"/>
                <a:cs typeface="Arial"/>
                <a:sym typeface="Arial"/>
              </a:defRPr>
            </a:lvl7pPr>
            <a:lvl8pPr indent="-228600" lvl="7" marL="3657600" marR="0" rtl="0" algn="l">
              <a:spcBef>
                <a:spcPts val="180"/>
              </a:spcBef>
              <a:spcAft>
                <a:spcPts val="0"/>
              </a:spcAft>
              <a:buClr>
                <a:schemeClr val="lt1"/>
              </a:buClr>
              <a:buSzPts val="2000"/>
              <a:buFont typeface="Arial"/>
              <a:buNone/>
              <a:defRPr b="0" i="0" sz="900" u="none" cap="none" strike="noStrike">
                <a:solidFill>
                  <a:schemeClr val="lt1"/>
                </a:solidFill>
                <a:latin typeface="Arial"/>
                <a:ea typeface="Arial"/>
                <a:cs typeface="Arial"/>
                <a:sym typeface="Arial"/>
              </a:defRPr>
            </a:lvl8pPr>
            <a:lvl9pPr indent="-228600" lvl="8" marL="4114800" marR="0" rtl="0" algn="l">
              <a:spcBef>
                <a:spcPts val="180"/>
              </a:spcBef>
              <a:spcAft>
                <a:spcPts val="0"/>
              </a:spcAft>
              <a:buClr>
                <a:schemeClr val="lt1"/>
              </a:buClr>
              <a:buSzPts val="2000"/>
              <a:buFont typeface="Arial"/>
              <a:buNone/>
              <a:defRPr b="0" i="0" sz="900" u="none" cap="none" strike="noStrike">
                <a:solidFill>
                  <a:schemeClr val="lt1"/>
                </a:solidFill>
                <a:latin typeface="Arial"/>
                <a:ea typeface="Arial"/>
                <a:cs typeface="Arial"/>
                <a:sym typeface="Arial"/>
              </a:defRPr>
            </a:lvl9pPr>
          </a:lstStyle>
          <a:p/>
        </p:txBody>
      </p:sp>
      <p:sp>
        <p:nvSpPr>
          <p:cNvPr id="70" name="Google Shape;70;p10"/>
          <p:cNvSpPr txBox="1"/>
          <p:nvPr>
            <p:ph idx="10" type="dt"/>
          </p:nvPr>
        </p:nvSpPr>
        <p:spPr>
          <a:xfrm>
            <a:off x="685800" y="6248400"/>
            <a:ext cx="1905000" cy="4572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sz="1400">
                <a:solidFill>
                  <a:schemeClr val="dk1"/>
                </a:solidFill>
                <a:latin typeface="Arial"/>
                <a:ea typeface="Arial"/>
                <a:cs typeface="Arial"/>
                <a:sym typeface="Arial"/>
              </a:defRPr>
            </a:lvl1pPr>
            <a:lvl2pPr indent="0" lvl="1" marL="4572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2pPr>
            <a:lvl3pPr indent="0" lvl="2" marL="9144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3pPr>
            <a:lvl4pPr indent="0" lvl="3" marL="13716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4pPr>
            <a:lvl5pPr indent="0" lvl="4" marL="18288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5pPr>
            <a:lvl6pPr indent="0" lvl="5" marL="22860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6pPr>
            <a:lvl7pPr indent="0" lvl="6" marL="27432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7pPr>
            <a:lvl8pPr indent="0" lvl="7" marL="32004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8pPr>
            <a:lvl9pPr indent="0" lvl="8" marL="36576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9pPr>
          </a:lstStyle>
          <a:p/>
        </p:txBody>
      </p:sp>
      <p:sp>
        <p:nvSpPr>
          <p:cNvPr id="71" name="Google Shape;71;p10"/>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sz="1400">
                <a:solidFill>
                  <a:schemeClr val="dk1"/>
                </a:solidFill>
                <a:latin typeface="Arial"/>
                <a:ea typeface="Arial"/>
                <a:cs typeface="Arial"/>
                <a:sym typeface="Arial"/>
              </a:defRPr>
            </a:lvl1pPr>
            <a:lvl2pPr indent="0" lvl="1" marL="4572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2pPr>
            <a:lvl3pPr indent="0" lvl="2" marL="9144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3pPr>
            <a:lvl4pPr indent="0" lvl="3" marL="13716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4pPr>
            <a:lvl5pPr indent="0" lvl="4" marL="18288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5pPr>
            <a:lvl6pPr indent="0" lvl="5" marL="22860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6pPr>
            <a:lvl7pPr indent="0" lvl="6" marL="27432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7pPr>
            <a:lvl8pPr indent="0" lvl="7" marL="32004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8pPr>
            <a:lvl9pPr indent="0" lvl="8" marL="36576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9pPr>
          </a:lstStyle>
          <a:p/>
        </p:txBody>
      </p:sp>
      <p:sp>
        <p:nvSpPr>
          <p:cNvPr id="72" name="Google Shape;72;p10"/>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spcAft>
                <a:spcPts val="0"/>
              </a:spcAft>
              <a:buNone/>
              <a:defRPr sz="1400">
                <a:solidFill>
                  <a:schemeClr val="dk1"/>
                </a:solidFill>
                <a:latin typeface="Arial"/>
                <a:ea typeface="Arial"/>
                <a:cs typeface="Arial"/>
                <a:sym typeface="Arial"/>
              </a:defRPr>
            </a:lvl1pPr>
            <a:lvl2pPr indent="0" lvl="1" marL="0" marR="0" rtl="0" algn="r">
              <a:spcBef>
                <a:spcPts val="0"/>
              </a:spcBef>
              <a:spcAft>
                <a:spcPts val="0"/>
              </a:spcAft>
              <a:buNone/>
              <a:defRPr sz="1400">
                <a:solidFill>
                  <a:schemeClr val="dk1"/>
                </a:solidFill>
                <a:latin typeface="Arial"/>
                <a:ea typeface="Arial"/>
                <a:cs typeface="Arial"/>
                <a:sym typeface="Arial"/>
              </a:defRPr>
            </a:lvl2pPr>
            <a:lvl3pPr indent="0" lvl="2" marL="0" marR="0" rtl="0" algn="r">
              <a:spcBef>
                <a:spcPts val="0"/>
              </a:spcBef>
              <a:spcAft>
                <a:spcPts val="0"/>
              </a:spcAft>
              <a:buNone/>
              <a:defRPr sz="1400">
                <a:solidFill>
                  <a:schemeClr val="dk1"/>
                </a:solidFill>
                <a:latin typeface="Arial"/>
                <a:ea typeface="Arial"/>
                <a:cs typeface="Arial"/>
                <a:sym typeface="Arial"/>
              </a:defRPr>
            </a:lvl3pPr>
            <a:lvl4pPr indent="0" lvl="3" marL="0" marR="0" rtl="0" algn="r">
              <a:spcBef>
                <a:spcPts val="0"/>
              </a:spcBef>
              <a:spcAft>
                <a:spcPts val="0"/>
              </a:spcAft>
              <a:buNone/>
              <a:defRPr sz="1400">
                <a:solidFill>
                  <a:schemeClr val="dk1"/>
                </a:solidFill>
                <a:latin typeface="Arial"/>
                <a:ea typeface="Arial"/>
                <a:cs typeface="Arial"/>
                <a:sym typeface="Arial"/>
              </a:defRPr>
            </a:lvl4pPr>
            <a:lvl5pPr indent="0" lvl="4" marL="0" marR="0" rtl="0" algn="r">
              <a:spcBef>
                <a:spcPts val="0"/>
              </a:spcBef>
              <a:spcAft>
                <a:spcPts val="0"/>
              </a:spcAft>
              <a:buNone/>
              <a:defRPr sz="1400">
                <a:solidFill>
                  <a:schemeClr val="dk1"/>
                </a:solidFill>
                <a:latin typeface="Arial"/>
                <a:ea typeface="Arial"/>
                <a:cs typeface="Arial"/>
                <a:sym typeface="Arial"/>
              </a:defRPr>
            </a:lvl5pPr>
            <a:lvl6pPr indent="0" lvl="5" marL="0" marR="0" rtl="0" algn="r">
              <a:spcBef>
                <a:spcPts val="0"/>
              </a:spcBef>
              <a:spcAft>
                <a:spcPts val="0"/>
              </a:spcAft>
              <a:buNone/>
              <a:defRPr sz="1400">
                <a:solidFill>
                  <a:schemeClr val="dk1"/>
                </a:solidFill>
                <a:latin typeface="Arial"/>
                <a:ea typeface="Arial"/>
                <a:cs typeface="Arial"/>
                <a:sym typeface="Arial"/>
              </a:defRPr>
            </a:lvl6pPr>
            <a:lvl7pPr indent="0" lvl="6" marL="0" marR="0" rtl="0" algn="r">
              <a:spcBef>
                <a:spcPts val="0"/>
              </a:spcBef>
              <a:spcAft>
                <a:spcPts val="0"/>
              </a:spcAft>
              <a:buNone/>
              <a:defRPr sz="1400">
                <a:solidFill>
                  <a:schemeClr val="dk1"/>
                </a:solidFill>
                <a:latin typeface="Arial"/>
                <a:ea typeface="Arial"/>
                <a:cs typeface="Arial"/>
                <a:sym typeface="Arial"/>
              </a:defRPr>
            </a:lvl7pPr>
            <a:lvl8pPr indent="0" lvl="7" marL="0" marR="0" rtl="0" algn="r">
              <a:spcBef>
                <a:spcPts val="0"/>
              </a:spcBef>
              <a:spcAft>
                <a:spcPts val="0"/>
              </a:spcAft>
              <a:buNone/>
              <a:defRPr sz="1400">
                <a:solidFill>
                  <a:schemeClr val="dk1"/>
                </a:solidFill>
                <a:latin typeface="Arial"/>
                <a:ea typeface="Arial"/>
                <a:cs typeface="Arial"/>
                <a:sym typeface="Arial"/>
              </a:defRPr>
            </a:lvl8pPr>
            <a:lvl9pPr indent="0" lvl="8" marL="0" marR="0" rtl="0" algn="r">
              <a:spcBef>
                <a:spcPts val="0"/>
              </a:spcBef>
              <a:spcAft>
                <a:spcPts val="0"/>
              </a:spcAft>
              <a:buNone/>
              <a:defRPr sz="14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00FF"/>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685800" y="609600"/>
            <a:ext cx="77724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1pPr>
            <a:lvl2pPr indent="0" lvl="1"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2pPr>
            <a:lvl3pPr indent="0" lvl="2"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3pPr>
            <a:lvl4pPr indent="0" lvl="3"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4pPr>
            <a:lvl5pPr indent="0" lvl="4"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5pPr>
            <a:lvl6pPr indent="0" lvl="5" marL="4572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6pPr>
            <a:lvl7pPr indent="0" lvl="6" marL="9144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7pPr>
            <a:lvl8pPr indent="0" lvl="7" marL="13716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8pPr>
            <a:lvl9pPr indent="0" lvl="8" marL="18288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9pPr>
          </a:lstStyle>
          <a:p/>
        </p:txBody>
      </p:sp>
      <p:sp>
        <p:nvSpPr>
          <p:cNvPr id="11" name="Google Shape;11;p1"/>
          <p:cNvSpPr txBox="1"/>
          <p:nvPr>
            <p:ph idx="1" type="body"/>
          </p:nvPr>
        </p:nvSpPr>
        <p:spPr>
          <a:xfrm>
            <a:off x="685800" y="1981200"/>
            <a:ext cx="7772400" cy="4114800"/>
          </a:xfrm>
          <a:prstGeom prst="rect">
            <a:avLst/>
          </a:prstGeom>
          <a:noFill/>
          <a:ln>
            <a:noFill/>
          </a:ln>
        </p:spPr>
        <p:txBody>
          <a:bodyPr anchorCtr="0" anchor="t" bIns="91425" lIns="91425" spcFirstLastPara="1" rIns="91425" wrap="square" tIns="91425">
            <a:noAutofit/>
          </a:bodyPr>
          <a:lstStyle>
            <a:lvl1pPr indent="-381000" lvl="0" marL="457200" marR="0" rtl="0" algn="l">
              <a:spcBef>
                <a:spcPts val="480"/>
              </a:spcBef>
              <a:spcAft>
                <a:spcPts val="0"/>
              </a:spcAft>
              <a:buClr>
                <a:schemeClr val="lt1"/>
              </a:buClr>
              <a:buSzPts val="2400"/>
              <a:buFont typeface="Arial"/>
              <a:buChar char="•"/>
              <a:defRPr b="0" i="0" sz="2400" u="none" cap="none" strike="noStrike">
                <a:solidFill>
                  <a:schemeClr val="lt1"/>
                </a:solidFill>
                <a:latin typeface="Arial"/>
                <a:ea typeface="Arial"/>
                <a:cs typeface="Arial"/>
                <a:sym typeface="Arial"/>
              </a:defRPr>
            </a:lvl1pPr>
            <a:lvl2pPr indent="-355600" lvl="1" marL="9144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2pPr>
            <a:lvl3pPr indent="-342900" lvl="2" marL="1371600" marR="0" rtl="0" algn="l">
              <a:spcBef>
                <a:spcPts val="36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3pPr>
            <a:lvl4pPr indent="-355600" lvl="3" marL="18288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4pPr>
            <a:lvl5pPr indent="-355600" lvl="4" marL="22860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5pPr>
            <a:lvl6pPr indent="-355600" lvl="5" marL="27432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6pPr>
            <a:lvl7pPr indent="-355600" lvl="6" marL="32004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7pPr>
            <a:lvl8pPr indent="-355600" lvl="7" marL="36576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8pPr>
            <a:lvl9pPr indent="-355600" lvl="8" marL="41148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9pPr>
          </a:lstStyle>
          <a:p/>
        </p:txBody>
      </p:sp>
      <p:sp>
        <p:nvSpPr>
          <p:cNvPr id="12" name="Google Shape;12;p1"/>
          <p:cNvSpPr txBox="1"/>
          <p:nvPr>
            <p:ph idx="10" type="dt"/>
          </p:nvPr>
        </p:nvSpPr>
        <p:spPr>
          <a:xfrm>
            <a:off x="685800" y="6248400"/>
            <a:ext cx="1905000" cy="4572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1pPr>
            <a:lvl2pPr indent="0" lvl="1" marL="4572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2pPr>
            <a:lvl3pPr indent="0" lvl="2" marL="9144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3pPr>
            <a:lvl4pPr indent="0" lvl="3" marL="13716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4pPr>
            <a:lvl5pPr indent="0" lvl="4" marL="18288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5pPr>
            <a:lvl6pPr indent="0" lvl="5" marL="22860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6pPr>
            <a:lvl7pPr indent="0" lvl="6" marL="27432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7pPr>
            <a:lvl8pPr indent="0" lvl="7" marL="32004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8pPr>
            <a:lvl9pPr indent="0" lvl="8" marL="36576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9pPr>
          </a:lstStyle>
          <a:p/>
        </p:txBody>
      </p:sp>
      <p:sp>
        <p:nvSpPr>
          <p:cNvPr id="13" name="Google Shape;13;p1"/>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b="0" i="0" sz="1400" u="none" cap="none" strike="noStrike">
                <a:solidFill>
                  <a:schemeClr val="dk1"/>
                </a:solidFill>
                <a:latin typeface="Arial"/>
                <a:ea typeface="Arial"/>
                <a:cs typeface="Arial"/>
                <a:sym typeface="Arial"/>
              </a:defRPr>
            </a:lvl1pPr>
            <a:lvl2pPr indent="0" lvl="1" marL="4572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2pPr>
            <a:lvl3pPr indent="0" lvl="2" marL="9144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3pPr>
            <a:lvl4pPr indent="0" lvl="3" marL="13716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4pPr>
            <a:lvl5pPr indent="0" lvl="4" marL="18288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5pPr>
            <a:lvl6pPr indent="0" lvl="5" marL="22860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6pPr>
            <a:lvl7pPr indent="0" lvl="6" marL="27432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7pPr>
            <a:lvl8pPr indent="0" lvl="7" marL="32004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8pPr>
            <a:lvl9pPr indent="0" lvl="8" marL="3657600"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9pPr>
          </a:lstStyle>
          <a:p/>
        </p:txBody>
      </p:sp>
      <p:sp>
        <p:nvSpPr>
          <p:cNvPr id="14" name="Google Shape;14;p1"/>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spcAft>
                <a:spcPts val="0"/>
              </a:spcAft>
              <a:buNone/>
              <a:defRPr b="0" i="0" sz="1400" u="none" cap="none" strike="noStrike">
                <a:solidFill>
                  <a:schemeClr val="dk1"/>
                </a:solidFill>
                <a:latin typeface="Arial"/>
                <a:ea typeface="Arial"/>
                <a:cs typeface="Arial"/>
                <a:sym typeface="Arial"/>
              </a:defRPr>
            </a:lvl1pPr>
            <a:lvl2pPr indent="0" lvl="1" marL="0" marR="0" rtl="0" algn="r">
              <a:spcBef>
                <a:spcPts val="0"/>
              </a:spcBef>
              <a:spcAft>
                <a:spcPts val="0"/>
              </a:spcAft>
              <a:buNone/>
              <a:defRPr b="0" i="0" sz="1400" u="none" cap="none" strike="noStrike">
                <a:solidFill>
                  <a:schemeClr val="dk1"/>
                </a:solidFill>
                <a:latin typeface="Arial"/>
                <a:ea typeface="Arial"/>
                <a:cs typeface="Arial"/>
                <a:sym typeface="Arial"/>
              </a:defRPr>
            </a:lvl2pPr>
            <a:lvl3pPr indent="0" lvl="2" marL="0" marR="0" rtl="0" algn="r">
              <a:spcBef>
                <a:spcPts val="0"/>
              </a:spcBef>
              <a:spcAft>
                <a:spcPts val="0"/>
              </a:spcAft>
              <a:buNone/>
              <a:defRPr b="0" i="0" sz="1400" u="none" cap="none" strike="noStrike">
                <a:solidFill>
                  <a:schemeClr val="dk1"/>
                </a:solidFill>
                <a:latin typeface="Arial"/>
                <a:ea typeface="Arial"/>
                <a:cs typeface="Arial"/>
                <a:sym typeface="Arial"/>
              </a:defRPr>
            </a:lvl3pPr>
            <a:lvl4pPr indent="0" lvl="3" marL="0" marR="0" rtl="0" algn="r">
              <a:spcBef>
                <a:spcPts val="0"/>
              </a:spcBef>
              <a:spcAft>
                <a:spcPts val="0"/>
              </a:spcAft>
              <a:buNone/>
              <a:defRPr b="0" i="0" sz="1400" u="none" cap="none" strike="noStrike">
                <a:solidFill>
                  <a:schemeClr val="dk1"/>
                </a:solidFill>
                <a:latin typeface="Arial"/>
                <a:ea typeface="Arial"/>
                <a:cs typeface="Arial"/>
                <a:sym typeface="Arial"/>
              </a:defRPr>
            </a:lvl4pPr>
            <a:lvl5pPr indent="0" lvl="4" marL="0" marR="0" rtl="0" algn="r">
              <a:spcBef>
                <a:spcPts val="0"/>
              </a:spcBef>
              <a:spcAft>
                <a:spcPts val="0"/>
              </a:spcAft>
              <a:buNone/>
              <a:defRPr b="0" i="0" sz="1400" u="none" cap="none" strike="noStrike">
                <a:solidFill>
                  <a:schemeClr val="dk1"/>
                </a:solidFill>
                <a:latin typeface="Arial"/>
                <a:ea typeface="Arial"/>
                <a:cs typeface="Arial"/>
                <a:sym typeface="Arial"/>
              </a:defRPr>
            </a:lvl5pPr>
            <a:lvl6pPr indent="0" lvl="5" marL="0" marR="0" rtl="0" algn="r">
              <a:spcBef>
                <a:spcPts val="0"/>
              </a:spcBef>
              <a:spcAft>
                <a:spcPts val="0"/>
              </a:spcAft>
              <a:buNone/>
              <a:defRPr b="0" i="0" sz="1400" u="none" cap="none" strike="noStrike">
                <a:solidFill>
                  <a:schemeClr val="dk1"/>
                </a:solidFill>
                <a:latin typeface="Arial"/>
                <a:ea typeface="Arial"/>
                <a:cs typeface="Arial"/>
                <a:sym typeface="Arial"/>
              </a:defRPr>
            </a:lvl6pPr>
            <a:lvl7pPr indent="0" lvl="6" marL="0" marR="0" rtl="0" algn="r">
              <a:spcBef>
                <a:spcPts val="0"/>
              </a:spcBef>
              <a:spcAft>
                <a:spcPts val="0"/>
              </a:spcAft>
              <a:buNone/>
              <a:defRPr b="0" i="0" sz="1400" u="none" cap="none" strike="noStrike">
                <a:solidFill>
                  <a:schemeClr val="dk1"/>
                </a:solidFill>
                <a:latin typeface="Arial"/>
                <a:ea typeface="Arial"/>
                <a:cs typeface="Arial"/>
                <a:sym typeface="Arial"/>
              </a:defRPr>
            </a:lvl7pPr>
            <a:lvl8pPr indent="0" lvl="7" marL="0" marR="0" rtl="0" algn="r">
              <a:spcBef>
                <a:spcPts val="0"/>
              </a:spcBef>
              <a:spcAft>
                <a:spcPts val="0"/>
              </a:spcAft>
              <a:buNone/>
              <a:defRPr b="0" i="0" sz="1400" u="none" cap="none" strike="noStrike">
                <a:solidFill>
                  <a:schemeClr val="dk1"/>
                </a:solidFill>
                <a:latin typeface="Arial"/>
                <a:ea typeface="Arial"/>
                <a:cs typeface="Arial"/>
                <a:sym typeface="Arial"/>
              </a:defRPr>
            </a:lvl8pPr>
            <a:lvl9pPr indent="0" lvl="8" marL="0" marR="0" rtl="0" algn="r">
              <a:spcBef>
                <a:spcPts val="0"/>
              </a:spcBef>
              <a:spcAft>
                <a:spcPts val="0"/>
              </a:spcAft>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
        <p:nvSpPr>
          <p:cNvPr id="15" name="Google Shape;15;p1"/>
          <p:cNvSpPr/>
          <p:nvPr/>
        </p:nvSpPr>
        <p:spPr>
          <a:xfrm>
            <a:off x="5127625" y="1588"/>
            <a:ext cx="184150" cy="457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Times New Roman"/>
              <a:ea typeface="Times New Roman"/>
              <a:cs typeface="Times New Roman"/>
              <a:sym typeface="Times New Roman"/>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jpg"/><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sp>
        <p:nvSpPr>
          <p:cNvPr id="90" name="Google Shape;90;p13"/>
          <p:cNvSpPr txBox="1"/>
          <p:nvPr>
            <p:ph idx="1" type="subTitle"/>
          </p:nvPr>
        </p:nvSpPr>
        <p:spPr>
          <a:xfrm>
            <a:off x="914400" y="3962400"/>
            <a:ext cx="7696200" cy="1219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rgbClr val="FFFF00"/>
              </a:buClr>
              <a:buFont typeface="Arial"/>
              <a:buNone/>
            </a:pPr>
            <a:r>
              <a:rPr b="1" i="0" lang="en-US" sz="2400" u="none" cap="none" strike="noStrike">
                <a:solidFill>
                  <a:srgbClr val="FFFF00"/>
                </a:solidFill>
                <a:latin typeface="Arial"/>
                <a:ea typeface="Arial"/>
                <a:cs typeface="Arial"/>
                <a:sym typeface="Arial"/>
              </a:rPr>
              <a:t>Sustainability Through the Looking Glass: </a:t>
            </a:r>
            <a:endParaRPr/>
          </a:p>
          <a:p>
            <a:pPr indent="0" lvl="0" marL="0" marR="0" rtl="0" algn="ctr">
              <a:spcBef>
                <a:spcPts val="1680"/>
              </a:spcBef>
              <a:spcAft>
                <a:spcPts val="0"/>
              </a:spcAft>
              <a:buClr>
                <a:srgbClr val="FFFF00"/>
              </a:buClr>
              <a:buFont typeface="Arial"/>
              <a:buNone/>
            </a:pPr>
            <a:r>
              <a:rPr b="1" i="1" lang="en-US" sz="2400" u="none" cap="none" strike="noStrike">
                <a:solidFill>
                  <a:srgbClr val="FFFF00"/>
                </a:solidFill>
                <a:latin typeface="Arial"/>
                <a:ea typeface="Arial"/>
                <a:cs typeface="Arial"/>
                <a:sym typeface="Arial"/>
              </a:rPr>
              <a:t>Shifting Contingencies Across Levels of a System</a:t>
            </a:r>
            <a:endParaRPr b="1" i="0" sz="2000" u="none" cap="none" strike="noStrike">
              <a:solidFill>
                <a:srgbClr val="FF8000"/>
              </a:solidFill>
              <a:latin typeface="Arial"/>
              <a:ea typeface="Arial"/>
              <a:cs typeface="Arial"/>
              <a:sym typeface="Arial"/>
            </a:endParaRPr>
          </a:p>
        </p:txBody>
      </p:sp>
      <p:pic>
        <p:nvPicPr>
          <p:cNvPr descr="wing_header" id="91" name="Google Shape;91;p13"/>
          <p:cNvPicPr preferRelativeResize="0"/>
          <p:nvPr/>
        </p:nvPicPr>
        <p:blipFill rotWithShape="1">
          <a:blip r:embed="rId3">
            <a:alphaModFix/>
          </a:blip>
          <a:srcRect b="0" l="0" r="0" t="0"/>
          <a:stretch/>
        </p:blipFill>
        <p:spPr>
          <a:xfrm>
            <a:off x="685800" y="381000"/>
            <a:ext cx="7764463" cy="1143000"/>
          </a:xfrm>
          <a:prstGeom prst="rect">
            <a:avLst/>
          </a:prstGeom>
          <a:noFill/>
          <a:ln>
            <a:noFill/>
          </a:ln>
        </p:spPr>
      </p:pic>
      <p:pic>
        <p:nvPicPr>
          <p:cNvPr id="92" name="Google Shape;92;p13"/>
          <p:cNvPicPr preferRelativeResize="0"/>
          <p:nvPr/>
        </p:nvPicPr>
        <p:blipFill rotWithShape="1">
          <a:blip r:embed="rId4">
            <a:alphaModFix/>
          </a:blip>
          <a:srcRect b="0" l="0" r="0" t="0"/>
          <a:stretch/>
        </p:blipFill>
        <p:spPr>
          <a:xfrm>
            <a:off x="1447800" y="1752600"/>
            <a:ext cx="6335713" cy="1587500"/>
          </a:xfrm>
          <a:prstGeom prst="rect">
            <a:avLst/>
          </a:prstGeom>
          <a:noFill/>
          <a:ln>
            <a:noFill/>
          </a:ln>
        </p:spPr>
      </p:pic>
      <p:sp>
        <p:nvSpPr>
          <p:cNvPr id="93" name="Google Shape;93;p13"/>
          <p:cNvSpPr/>
          <p:nvPr/>
        </p:nvSpPr>
        <p:spPr>
          <a:xfrm>
            <a:off x="3581400" y="5257800"/>
            <a:ext cx="2274888" cy="118745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400">
                <a:solidFill>
                  <a:schemeClr val="lt1"/>
                </a:solidFill>
                <a:latin typeface="Times New Roman"/>
                <a:ea typeface="Times New Roman"/>
                <a:cs typeface="Times New Roman"/>
                <a:sym typeface="Times New Roman"/>
              </a:rPr>
              <a:t>Jack States</a:t>
            </a:r>
            <a:endParaRPr/>
          </a:p>
          <a:p>
            <a:pPr indent="0" lvl="0" marL="0" marR="0" rtl="0" algn="ctr">
              <a:spcBef>
                <a:spcPts val="0"/>
              </a:spcBef>
              <a:spcAft>
                <a:spcPts val="0"/>
              </a:spcAft>
              <a:buNone/>
            </a:pPr>
            <a:r>
              <a:rPr lang="en-US" sz="2400">
                <a:solidFill>
                  <a:schemeClr val="lt1"/>
                </a:solidFill>
                <a:latin typeface="Times New Roman"/>
                <a:ea typeface="Times New Roman"/>
                <a:cs typeface="Times New Roman"/>
                <a:sym typeface="Times New Roman"/>
              </a:rPr>
              <a:t>Randy Keyworth</a:t>
            </a:r>
            <a:endParaRPr/>
          </a:p>
          <a:p>
            <a:pPr indent="0" lvl="0" marL="0" marR="0" rtl="0" algn="ctr">
              <a:spcBef>
                <a:spcPts val="0"/>
              </a:spcBef>
              <a:spcAft>
                <a:spcPts val="0"/>
              </a:spcAft>
              <a:buNone/>
            </a:pPr>
            <a:r>
              <a:rPr lang="en-US" sz="2400">
                <a:solidFill>
                  <a:schemeClr val="lt1"/>
                </a:solidFill>
                <a:latin typeface="Times New Roman"/>
                <a:ea typeface="Times New Roman"/>
                <a:cs typeface="Times New Roman"/>
                <a:sym typeface="Times New Roman"/>
              </a:rPr>
              <a:t>Ronnie Detrich</a:t>
            </a:r>
            <a:endParaRPr sz="2400">
              <a:solidFill>
                <a:srgbClr val="FF8000"/>
              </a:solidFill>
              <a:latin typeface="Times New Roman"/>
              <a:ea typeface="Times New Roman"/>
              <a:cs typeface="Times New Roman"/>
              <a:sym typeface="Times New Roman"/>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6" name="Shape 166"/>
        <p:cNvGrpSpPr/>
        <p:nvPr/>
      </p:nvGrpSpPr>
      <p:grpSpPr>
        <a:xfrm>
          <a:off x="0" y="0"/>
          <a:ext cx="0" cy="0"/>
          <a:chOff x="0" y="0"/>
          <a:chExt cx="0" cy="0"/>
        </a:xfrm>
      </p:grpSpPr>
      <p:cxnSp>
        <p:nvCxnSpPr>
          <p:cNvPr id="167" name="Google Shape;167;p22"/>
          <p:cNvCxnSpPr/>
          <p:nvPr/>
        </p:nvCxnSpPr>
        <p:spPr>
          <a:xfrm>
            <a:off x="5029200" y="914400"/>
            <a:ext cx="0" cy="4191000"/>
          </a:xfrm>
          <a:prstGeom prst="straightConnector1">
            <a:avLst/>
          </a:prstGeom>
          <a:noFill/>
          <a:ln cap="flat" cmpd="sng" w="38100">
            <a:solidFill>
              <a:srgbClr val="00FF00"/>
            </a:solidFill>
            <a:prstDash val="solid"/>
            <a:round/>
            <a:headEnd len="sm" w="sm" type="none"/>
            <a:tailEnd len="med" w="med" type="triangle"/>
          </a:ln>
        </p:spPr>
      </p:cxnSp>
      <p:grpSp>
        <p:nvGrpSpPr>
          <p:cNvPr id="168" name="Google Shape;168;p22"/>
          <p:cNvGrpSpPr/>
          <p:nvPr/>
        </p:nvGrpSpPr>
        <p:grpSpPr>
          <a:xfrm>
            <a:off x="3810000" y="2514600"/>
            <a:ext cx="2365375" cy="1752600"/>
            <a:chOff x="2398" y="1968"/>
            <a:chExt cx="1490" cy="1104"/>
          </a:xfrm>
        </p:grpSpPr>
        <p:sp>
          <p:nvSpPr>
            <p:cNvPr id="169" name="Google Shape;169;p22"/>
            <p:cNvSpPr/>
            <p:nvPr/>
          </p:nvSpPr>
          <p:spPr>
            <a:xfrm>
              <a:off x="2400" y="1968"/>
              <a:ext cx="1488" cy="1104"/>
            </a:xfrm>
            <a:prstGeom prst="rect">
              <a:avLst/>
            </a:prstGeom>
            <a:solidFill>
              <a:srgbClr val="0000FF"/>
            </a:solidFill>
            <a:ln cap="flat" cmpd="dbl" w="38100">
              <a:solidFill>
                <a:srgbClr val="FFFF00"/>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Times New Roman"/>
                <a:ea typeface="Times New Roman"/>
                <a:cs typeface="Times New Roman"/>
                <a:sym typeface="Times New Roman"/>
              </a:endParaRPr>
            </a:p>
          </p:txBody>
        </p:sp>
        <p:sp>
          <p:nvSpPr>
            <p:cNvPr id="170" name="Google Shape;170;p22"/>
            <p:cNvSpPr/>
            <p:nvPr/>
          </p:nvSpPr>
          <p:spPr>
            <a:xfrm>
              <a:off x="2398" y="2011"/>
              <a:ext cx="1442" cy="103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1800">
                  <a:solidFill>
                    <a:schemeClr val="lt1"/>
                  </a:solidFill>
                  <a:latin typeface="Arial"/>
                  <a:ea typeface="Arial"/>
                  <a:cs typeface="Arial"/>
                  <a:sym typeface="Arial"/>
                </a:rPr>
                <a:t>Cultural Practices</a:t>
              </a:r>
              <a:endParaRPr/>
            </a:p>
            <a:p>
              <a:pPr indent="0" lvl="0" marL="0" marR="0" rtl="0" algn="ctr">
                <a:spcBef>
                  <a:spcPts val="0"/>
                </a:spcBef>
                <a:spcAft>
                  <a:spcPts val="0"/>
                </a:spcAft>
                <a:buNone/>
              </a:pPr>
              <a:r>
                <a:rPr b="1" lang="en-US" sz="1400">
                  <a:solidFill>
                    <a:srgbClr val="FFFF00"/>
                  </a:solidFill>
                  <a:latin typeface="Arial"/>
                  <a:ea typeface="Arial"/>
                  <a:cs typeface="Arial"/>
                  <a:sym typeface="Arial"/>
                </a:rPr>
                <a:t>School A: Requires ten new  vocabulary words to be introduced each week, to be used and spelled correctly in writing assignments.</a:t>
              </a:r>
              <a:endParaRPr b="1" sz="1800">
                <a:solidFill>
                  <a:srgbClr val="FFFF00"/>
                </a:solidFill>
                <a:latin typeface="Arial"/>
                <a:ea typeface="Arial"/>
                <a:cs typeface="Arial"/>
                <a:sym typeface="Arial"/>
              </a:endParaRPr>
            </a:p>
          </p:txBody>
        </p:sp>
      </p:grpSp>
      <p:sp>
        <p:nvSpPr>
          <p:cNvPr id="171" name="Google Shape;171;p22"/>
          <p:cNvSpPr/>
          <p:nvPr/>
        </p:nvSpPr>
        <p:spPr>
          <a:xfrm>
            <a:off x="3810000" y="457200"/>
            <a:ext cx="2362200" cy="1447800"/>
          </a:xfrm>
          <a:prstGeom prst="rect">
            <a:avLst/>
          </a:prstGeom>
          <a:solidFill>
            <a:srgbClr val="0000FF"/>
          </a:solidFill>
          <a:ln cap="flat" cmpd="dbl" w="38100">
            <a:solidFill>
              <a:srgbClr val="FFCC99"/>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Times New Roman"/>
              <a:ea typeface="Times New Roman"/>
              <a:cs typeface="Times New Roman"/>
              <a:sym typeface="Times New Roman"/>
            </a:endParaRPr>
          </a:p>
        </p:txBody>
      </p:sp>
      <p:sp>
        <p:nvSpPr>
          <p:cNvPr id="172" name="Google Shape;172;p22"/>
          <p:cNvSpPr/>
          <p:nvPr/>
        </p:nvSpPr>
        <p:spPr>
          <a:xfrm>
            <a:off x="3886200" y="533400"/>
            <a:ext cx="2286000" cy="137795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1800">
                <a:solidFill>
                  <a:schemeClr val="lt1"/>
                </a:solidFill>
                <a:latin typeface="Arial"/>
                <a:ea typeface="Arial"/>
                <a:cs typeface="Arial"/>
                <a:sym typeface="Arial"/>
              </a:rPr>
              <a:t>Individual </a:t>
            </a:r>
            <a:endParaRPr/>
          </a:p>
          <a:p>
            <a:pPr indent="0" lvl="0" marL="0" marR="0" rtl="0" algn="ctr">
              <a:spcBef>
                <a:spcPts val="360"/>
              </a:spcBef>
              <a:spcAft>
                <a:spcPts val="0"/>
              </a:spcAft>
              <a:buNone/>
            </a:pPr>
            <a:r>
              <a:rPr b="1" lang="en-US" sz="1800">
                <a:solidFill>
                  <a:schemeClr val="lt1"/>
                </a:solidFill>
                <a:latin typeface="Arial"/>
                <a:ea typeface="Arial"/>
                <a:cs typeface="Arial"/>
                <a:sym typeface="Arial"/>
              </a:rPr>
              <a:t> Behavior</a:t>
            </a:r>
            <a:endParaRPr/>
          </a:p>
          <a:p>
            <a:pPr indent="0" lvl="0" marL="0" marR="0" rtl="0" algn="ctr">
              <a:spcBef>
                <a:spcPts val="280"/>
              </a:spcBef>
              <a:spcAft>
                <a:spcPts val="0"/>
              </a:spcAft>
              <a:buNone/>
            </a:pPr>
            <a:r>
              <a:rPr b="1" lang="en-US" sz="1400">
                <a:solidFill>
                  <a:srgbClr val="FFFF00"/>
                </a:solidFill>
                <a:latin typeface="Arial"/>
                <a:ea typeface="Arial"/>
                <a:cs typeface="Arial"/>
                <a:sym typeface="Arial"/>
              </a:rPr>
              <a:t>Teacher A: Has parents review spelling test results with child</a:t>
            </a:r>
            <a:endParaRPr/>
          </a:p>
        </p:txBody>
      </p:sp>
      <p:sp>
        <p:nvSpPr>
          <p:cNvPr id="173" name="Google Shape;173;p22"/>
          <p:cNvSpPr/>
          <p:nvPr/>
        </p:nvSpPr>
        <p:spPr>
          <a:xfrm>
            <a:off x="6400800" y="2667000"/>
            <a:ext cx="2779713" cy="131127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4000">
                <a:solidFill>
                  <a:schemeClr val="accent1"/>
                </a:solidFill>
                <a:latin typeface="Times New Roman"/>
                <a:ea typeface="Times New Roman"/>
                <a:cs typeface="Times New Roman"/>
                <a:sym typeface="Times New Roman"/>
              </a:rPr>
              <a:t>Contingency</a:t>
            </a:r>
            <a:endParaRPr/>
          </a:p>
          <a:p>
            <a:pPr indent="0" lvl="0" marL="0" marR="0" rtl="0" algn="ctr">
              <a:spcBef>
                <a:spcPts val="0"/>
              </a:spcBef>
              <a:spcAft>
                <a:spcPts val="0"/>
              </a:spcAft>
              <a:buNone/>
            </a:pPr>
            <a:r>
              <a:rPr lang="en-US" sz="4000">
                <a:solidFill>
                  <a:schemeClr val="accent1"/>
                </a:solidFill>
                <a:latin typeface="Times New Roman"/>
                <a:ea typeface="Times New Roman"/>
                <a:cs typeface="Times New Roman"/>
                <a:sym typeface="Times New Roman"/>
              </a:rPr>
              <a:t>Alignment</a:t>
            </a:r>
            <a:endParaRPr/>
          </a:p>
        </p:txBody>
      </p:sp>
      <p:sp>
        <p:nvSpPr>
          <p:cNvPr id="174" name="Google Shape;174;p22"/>
          <p:cNvSpPr/>
          <p:nvPr/>
        </p:nvSpPr>
        <p:spPr>
          <a:xfrm>
            <a:off x="428625" y="344488"/>
            <a:ext cx="260350" cy="457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2400">
                <a:solidFill>
                  <a:schemeClr val="dk1"/>
                </a:solidFill>
                <a:latin typeface="Times New Roman"/>
                <a:ea typeface="Times New Roman"/>
                <a:cs typeface="Times New Roman"/>
                <a:sym typeface="Times New Roman"/>
              </a:rPr>
              <a:t> </a:t>
            </a:r>
            <a:endParaRPr/>
          </a:p>
        </p:txBody>
      </p:sp>
      <p:sp>
        <p:nvSpPr>
          <p:cNvPr id="175" name="Google Shape;175;p22"/>
          <p:cNvSpPr/>
          <p:nvPr/>
        </p:nvSpPr>
        <p:spPr>
          <a:xfrm>
            <a:off x="3733800" y="5334000"/>
            <a:ext cx="2514600" cy="119062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400">
                <a:solidFill>
                  <a:schemeClr val="dk1"/>
                </a:solidFill>
                <a:latin typeface="Times New Roman"/>
                <a:ea typeface="Times New Roman"/>
                <a:cs typeface="Times New Roman"/>
                <a:sym typeface="Times New Roman"/>
              </a:rPr>
              <a:t>Desired Outcome</a:t>
            </a:r>
            <a:endParaRPr/>
          </a:p>
          <a:p>
            <a:pPr indent="0" lvl="0" marL="0" marR="0" rtl="0" algn="ctr">
              <a:spcBef>
                <a:spcPts val="0"/>
              </a:spcBef>
              <a:spcAft>
                <a:spcPts val="0"/>
              </a:spcAft>
              <a:buNone/>
            </a:pPr>
            <a:r>
              <a:rPr lang="en-US" sz="1600">
                <a:solidFill>
                  <a:srgbClr val="FFFF00"/>
                </a:solidFill>
                <a:latin typeface="Times New Roman"/>
                <a:ea typeface="Times New Roman"/>
                <a:cs typeface="Times New Roman"/>
                <a:sym typeface="Times New Roman"/>
              </a:rPr>
              <a:t>School exceeds state expectations for student spelling </a:t>
            </a:r>
            <a:endParaRPr sz="1600">
              <a:solidFill>
                <a:schemeClr val="dk1"/>
              </a:solidFill>
              <a:latin typeface="Times New Roman"/>
              <a:ea typeface="Times New Roman"/>
              <a:cs typeface="Times New Roman"/>
              <a:sym typeface="Times New Roman"/>
            </a:endParaRPr>
          </a:p>
        </p:txBody>
      </p:sp>
      <p:sp>
        <p:nvSpPr>
          <p:cNvPr id="176" name="Google Shape;176;p22"/>
          <p:cNvSpPr txBox="1"/>
          <p:nvPr>
            <p:ph type="title"/>
          </p:nvPr>
        </p:nvSpPr>
        <p:spPr>
          <a:xfrm>
            <a:off x="381000" y="2286000"/>
            <a:ext cx="2667000" cy="20574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2800" u="none" cap="none" strike="noStrike">
                <a:solidFill>
                  <a:srgbClr val="FF8000"/>
                </a:solidFill>
                <a:latin typeface="Arial"/>
                <a:ea typeface="Arial"/>
                <a:cs typeface="Arial"/>
                <a:sym typeface="Arial"/>
              </a:rPr>
              <a:t>Individual Behavior </a:t>
            </a:r>
            <a:br>
              <a:rPr b="0" i="0" lang="en-US" sz="2800" u="none" cap="none" strike="noStrike">
                <a:solidFill>
                  <a:srgbClr val="FF8000"/>
                </a:solidFill>
                <a:latin typeface="Arial"/>
                <a:ea typeface="Arial"/>
                <a:cs typeface="Arial"/>
                <a:sym typeface="Arial"/>
              </a:rPr>
            </a:br>
            <a:r>
              <a:rPr b="0" i="0" lang="en-US" sz="2800" u="none" cap="none" strike="noStrike">
                <a:solidFill>
                  <a:srgbClr val="FF8000"/>
                </a:solidFill>
                <a:latin typeface="Arial"/>
                <a:ea typeface="Arial"/>
                <a:cs typeface="Arial"/>
                <a:sym typeface="Arial"/>
              </a:rPr>
              <a:t>and </a:t>
            </a:r>
            <a:br>
              <a:rPr b="0" i="0" lang="en-US" sz="2800" u="none" cap="none" strike="noStrike">
                <a:solidFill>
                  <a:srgbClr val="FF8000"/>
                </a:solidFill>
                <a:latin typeface="Arial"/>
                <a:ea typeface="Arial"/>
                <a:cs typeface="Arial"/>
                <a:sym typeface="Arial"/>
              </a:rPr>
            </a:br>
            <a:r>
              <a:rPr b="0" i="0" lang="en-US" sz="2800" u="none" cap="none" strike="noStrike">
                <a:solidFill>
                  <a:srgbClr val="FF8000"/>
                </a:solidFill>
                <a:latin typeface="Arial"/>
                <a:ea typeface="Arial"/>
                <a:cs typeface="Arial"/>
                <a:sym typeface="Arial"/>
              </a:rPr>
              <a:t>Cultural Practices</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73"/>
                                        </p:tgtEl>
                                        <p:attrNameLst>
                                          <p:attrName>style.visibility</p:attrName>
                                        </p:attrNameLst>
                                      </p:cBhvr>
                                      <p:to>
                                        <p:strVal val="visible"/>
                                      </p:to>
                                    </p:set>
                                    <p:animEffect filter="fade" transition="in">
                                      <p:cBhvr>
                                        <p:cTn dur="1000"/>
                                        <p:tgtEl>
                                          <p:spTgt spid="17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1" name="Shape 181"/>
        <p:cNvGrpSpPr/>
        <p:nvPr/>
      </p:nvGrpSpPr>
      <p:grpSpPr>
        <a:xfrm>
          <a:off x="0" y="0"/>
          <a:ext cx="0" cy="0"/>
          <a:chOff x="0" y="0"/>
          <a:chExt cx="0" cy="0"/>
        </a:xfrm>
      </p:grpSpPr>
      <p:grpSp>
        <p:nvGrpSpPr>
          <p:cNvPr id="182" name="Google Shape;182;p23"/>
          <p:cNvGrpSpPr/>
          <p:nvPr/>
        </p:nvGrpSpPr>
        <p:grpSpPr>
          <a:xfrm>
            <a:off x="4343400" y="914400"/>
            <a:ext cx="1301750" cy="4648200"/>
            <a:chOff x="2688" y="720"/>
            <a:chExt cx="820" cy="2928"/>
          </a:xfrm>
        </p:grpSpPr>
        <p:cxnSp>
          <p:nvCxnSpPr>
            <p:cNvPr id="183" name="Google Shape;183;p23"/>
            <p:cNvCxnSpPr/>
            <p:nvPr/>
          </p:nvCxnSpPr>
          <p:spPr>
            <a:xfrm>
              <a:off x="3120" y="1008"/>
              <a:ext cx="0" cy="2640"/>
            </a:xfrm>
            <a:prstGeom prst="straightConnector1">
              <a:avLst/>
            </a:prstGeom>
            <a:noFill/>
            <a:ln cap="flat" cmpd="sng" w="38100">
              <a:solidFill>
                <a:srgbClr val="00FF00"/>
              </a:solidFill>
              <a:prstDash val="solid"/>
              <a:round/>
              <a:headEnd len="sm" w="sm" type="none"/>
              <a:tailEnd len="med" w="med" type="triangle"/>
            </a:ln>
          </p:spPr>
        </p:cxnSp>
        <p:sp>
          <p:nvSpPr>
            <p:cNvPr id="184" name="Google Shape;184;p23"/>
            <p:cNvSpPr/>
            <p:nvPr/>
          </p:nvSpPr>
          <p:spPr>
            <a:xfrm>
              <a:off x="2834" y="1298"/>
              <a:ext cx="576" cy="288"/>
            </a:xfrm>
            <a:prstGeom prst="rect">
              <a:avLst/>
            </a:prstGeom>
            <a:solidFill>
              <a:srgbClr val="0000FF"/>
            </a:solidFill>
            <a:ln cap="flat" cmpd="dbl" w="38100">
              <a:solidFill>
                <a:srgbClr val="FFFF00"/>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Times New Roman"/>
                <a:ea typeface="Times New Roman"/>
                <a:cs typeface="Times New Roman"/>
                <a:sym typeface="Times New Roman"/>
              </a:endParaRPr>
            </a:p>
          </p:txBody>
        </p:sp>
        <p:sp>
          <p:nvSpPr>
            <p:cNvPr id="185" name="Google Shape;185;p23"/>
            <p:cNvSpPr/>
            <p:nvPr/>
          </p:nvSpPr>
          <p:spPr>
            <a:xfrm>
              <a:off x="2688" y="3072"/>
              <a:ext cx="816" cy="288"/>
            </a:xfrm>
            <a:prstGeom prst="rect">
              <a:avLst/>
            </a:prstGeom>
            <a:solidFill>
              <a:srgbClr val="0000FF"/>
            </a:solidFill>
            <a:ln cap="flat" cmpd="dbl" w="38100">
              <a:solidFill>
                <a:srgbClr val="800000"/>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Times New Roman"/>
                <a:ea typeface="Times New Roman"/>
                <a:cs typeface="Times New Roman"/>
                <a:sym typeface="Times New Roman"/>
              </a:endParaRPr>
            </a:p>
          </p:txBody>
        </p:sp>
        <p:sp>
          <p:nvSpPr>
            <p:cNvPr id="186" name="Google Shape;186;p23"/>
            <p:cNvSpPr/>
            <p:nvPr/>
          </p:nvSpPr>
          <p:spPr>
            <a:xfrm>
              <a:off x="2688" y="3072"/>
              <a:ext cx="820" cy="288"/>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2400">
                  <a:solidFill>
                    <a:schemeClr val="lt1"/>
                  </a:solidFill>
                  <a:latin typeface="Arial"/>
                  <a:ea typeface="Arial"/>
                  <a:cs typeface="Arial"/>
                  <a:sym typeface="Arial"/>
                </a:rPr>
                <a:t>Teacher</a:t>
              </a:r>
              <a:endParaRPr sz="2400">
                <a:solidFill>
                  <a:schemeClr val="dk1"/>
                </a:solidFill>
                <a:latin typeface="Times New Roman"/>
                <a:ea typeface="Times New Roman"/>
                <a:cs typeface="Times New Roman"/>
                <a:sym typeface="Times New Roman"/>
              </a:endParaRPr>
            </a:p>
          </p:txBody>
        </p:sp>
        <p:sp>
          <p:nvSpPr>
            <p:cNvPr id="187" name="Google Shape;187;p23"/>
            <p:cNvSpPr/>
            <p:nvPr/>
          </p:nvSpPr>
          <p:spPr>
            <a:xfrm>
              <a:off x="2736" y="2448"/>
              <a:ext cx="768" cy="288"/>
            </a:xfrm>
            <a:prstGeom prst="rect">
              <a:avLst/>
            </a:prstGeom>
            <a:solidFill>
              <a:srgbClr val="0000FF"/>
            </a:solidFill>
            <a:ln cap="flat" cmpd="dbl" w="38100">
              <a:solidFill>
                <a:srgbClr val="FF8000"/>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Times New Roman"/>
                <a:ea typeface="Times New Roman"/>
                <a:cs typeface="Times New Roman"/>
                <a:sym typeface="Times New Roman"/>
              </a:endParaRPr>
            </a:p>
          </p:txBody>
        </p:sp>
        <p:sp>
          <p:nvSpPr>
            <p:cNvPr id="188" name="Google Shape;188;p23"/>
            <p:cNvSpPr/>
            <p:nvPr/>
          </p:nvSpPr>
          <p:spPr>
            <a:xfrm>
              <a:off x="2784" y="2448"/>
              <a:ext cx="703" cy="288"/>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2400">
                  <a:solidFill>
                    <a:schemeClr val="lt1"/>
                  </a:solidFill>
                  <a:latin typeface="Arial"/>
                  <a:ea typeface="Arial"/>
                  <a:cs typeface="Arial"/>
                  <a:sym typeface="Arial"/>
                </a:rPr>
                <a:t>School</a:t>
              </a:r>
              <a:endParaRPr/>
            </a:p>
          </p:txBody>
        </p:sp>
        <p:sp>
          <p:nvSpPr>
            <p:cNvPr id="189" name="Google Shape;189;p23"/>
            <p:cNvSpPr/>
            <p:nvPr/>
          </p:nvSpPr>
          <p:spPr>
            <a:xfrm>
              <a:off x="2688" y="1872"/>
              <a:ext cx="816" cy="288"/>
            </a:xfrm>
            <a:prstGeom prst="rect">
              <a:avLst/>
            </a:prstGeom>
            <a:solidFill>
              <a:srgbClr val="0000FF"/>
            </a:solidFill>
            <a:ln cap="flat" cmpd="dbl" w="38100">
              <a:solidFill>
                <a:srgbClr val="FF0000"/>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Times New Roman"/>
                <a:ea typeface="Times New Roman"/>
                <a:cs typeface="Times New Roman"/>
                <a:sym typeface="Times New Roman"/>
              </a:endParaRPr>
            </a:p>
          </p:txBody>
        </p:sp>
        <p:sp>
          <p:nvSpPr>
            <p:cNvPr id="190" name="Google Shape;190;p23"/>
            <p:cNvSpPr/>
            <p:nvPr/>
          </p:nvSpPr>
          <p:spPr>
            <a:xfrm>
              <a:off x="2750" y="1878"/>
              <a:ext cx="703" cy="288"/>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2400">
                  <a:solidFill>
                    <a:schemeClr val="lt1"/>
                  </a:solidFill>
                  <a:latin typeface="Arial"/>
                  <a:ea typeface="Arial"/>
                  <a:cs typeface="Arial"/>
                  <a:sym typeface="Arial"/>
                </a:rPr>
                <a:t>District</a:t>
              </a:r>
              <a:endParaRPr/>
            </a:p>
          </p:txBody>
        </p:sp>
        <p:sp>
          <p:nvSpPr>
            <p:cNvPr id="191" name="Google Shape;191;p23"/>
            <p:cNvSpPr/>
            <p:nvPr/>
          </p:nvSpPr>
          <p:spPr>
            <a:xfrm>
              <a:off x="2832" y="1296"/>
              <a:ext cx="564" cy="288"/>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2400">
                  <a:solidFill>
                    <a:schemeClr val="lt1"/>
                  </a:solidFill>
                  <a:latin typeface="Arial"/>
                  <a:ea typeface="Arial"/>
                  <a:cs typeface="Arial"/>
                  <a:sym typeface="Arial"/>
                </a:rPr>
                <a:t>State</a:t>
              </a:r>
              <a:endParaRPr/>
            </a:p>
          </p:txBody>
        </p:sp>
        <p:sp>
          <p:nvSpPr>
            <p:cNvPr id="192" name="Google Shape;192;p23"/>
            <p:cNvSpPr/>
            <p:nvPr/>
          </p:nvSpPr>
          <p:spPr>
            <a:xfrm>
              <a:off x="2738" y="746"/>
              <a:ext cx="768" cy="240"/>
            </a:xfrm>
            <a:prstGeom prst="rect">
              <a:avLst/>
            </a:prstGeom>
            <a:solidFill>
              <a:srgbClr val="0000FF"/>
            </a:solidFill>
            <a:ln cap="flat" cmpd="dbl" w="38100">
              <a:solidFill>
                <a:srgbClr val="FFCC99"/>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Times New Roman"/>
                <a:ea typeface="Times New Roman"/>
                <a:cs typeface="Times New Roman"/>
                <a:sym typeface="Times New Roman"/>
              </a:endParaRPr>
            </a:p>
          </p:txBody>
        </p:sp>
        <p:sp>
          <p:nvSpPr>
            <p:cNvPr id="193" name="Google Shape;193;p23"/>
            <p:cNvSpPr/>
            <p:nvPr/>
          </p:nvSpPr>
          <p:spPr>
            <a:xfrm>
              <a:off x="2736" y="720"/>
              <a:ext cx="767" cy="288"/>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2400">
                  <a:solidFill>
                    <a:schemeClr val="lt1"/>
                  </a:solidFill>
                  <a:latin typeface="Arial"/>
                  <a:ea typeface="Arial"/>
                  <a:cs typeface="Arial"/>
                  <a:sym typeface="Arial"/>
                </a:rPr>
                <a:t>Federal</a:t>
              </a:r>
              <a:endParaRPr/>
            </a:p>
          </p:txBody>
        </p:sp>
      </p:grpSp>
      <p:sp>
        <p:nvSpPr>
          <p:cNvPr id="194" name="Google Shape;194;p23"/>
          <p:cNvSpPr/>
          <p:nvPr/>
        </p:nvSpPr>
        <p:spPr>
          <a:xfrm>
            <a:off x="2819400" y="5791200"/>
            <a:ext cx="4351338" cy="82232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400">
                <a:solidFill>
                  <a:srgbClr val="FFFF00"/>
                </a:solidFill>
                <a:latin typeface="Arial"/>
                <a:ea typeface="Arial"/>
                <a:cs typeface="Arial"/>
                <a:sym typeface="Arial"/>
              </a:rPr>
              <a:t>Student </a:t>
            </a:r>
            <a:endParaRPr/>
          </a:p>
          <a:p>
            <a:pPr indent="0" lvl="0" marL="0" marR="0" rtl="0" algn="l">
              <a:spcBef>
                <a:spcPts val="0"/>
              </a:spcBef>
              <a:spcAft>
                <a:spcPts val="0"/>
              </a:spcAft>
              <a:buNone/>
            </a:pPr>
            <a:r>
              <a:rPr lang="en-US" sz="2400">
                <a:solidFill>
                  <a:srgbClr val="FFFF00"/>
                </a:solidFill>
                <a:latin typeface="Arial"/>
                <a:ea typeface="Arial"/>
                <a:cs typeface="Arial"/>
                <a:sym typeface="Arial"/>
              </a:rPr>
              <a:t>Education Outcomes Achieved</a:t>
            </a:r>
            <a:endParaRPr sz="2400">
              <a:solidFill>
                <a:schemeClr val="lt1"/>
              </a:solidFill>
              <a:latin typeface="Arial"/>
              <a:ea typeface="Arial"/>
              <a:cs typeface="Arial"/>
              <a:sym typeface="Arial"/>
            </a:endParaRPr>
          </a:p>
        </p:txBody>
      </p:sp>
      <p:sp>
        <p:nvSpPr>
          <p:cNvPr id="195" name="Google Shape;195;p23"/>
          <p:cNvSpPr/>
          <p:nvPr/>
        </p:nvSpPr>
        <p:spPr>
          <a:xfrm>
            <a:off x="6096000" y="2438400"/>
            <a:ext cx="2779713" cy="131127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4000">
                <a:solidFill>
                  <a:schemeClr val="accent1"/>
                </a:solidFill>
                <a:latin typeface="Times New Roman"/>
                <a:ea typeface="Times New Roman"/>
                <a:cs typeface="Times New Roman"/>
                <a:sym typeface="Times New Roman"/>
              </a:rPr>
              <a:t>Contingency</a:t>
            </a:r>
            <a:endParaRPr/>
          </a:p>
          <a:p>
            <a:pPr indent="0" lvl="0" marL="0" marR="0" rtl="0" algn="ctr">
              <a:spcBef>
                <a:spcPts val="0"/>
              </a:spcBef>
              <a:spcAft>
                <a:spcPts val="0"/>
              </a:spcAft>
              <a:buNone/>
            </a:pPr>
            <a:r>
              <a:rPr lang="en-US" sz="4000">
                <a:solidFill>
                  <a:schemeClr val="accent1"/>
                </a:solidFill>
                <a:latin typeface="Times New Roman"/>
                <a:ea typeface="Times New Roman"/>
                <a:cs typeface="Times New Roman"/>
                <a:sym typeface="Times New Roman"/>
              </a:rPr>
              <a:t>Alignment</a:t>
            </a:r>
            <a:endParaRPr sz="4800">
              <a:solidFill>
                <a:schemeClr val="dk1"/>
              </a:solidFill>
              <a:latin typeface="Times New Roman"/>
              <a:ea typeface="Times New Roman"/>
              <a:cs typeface="Times New Roman"/>
              <a:sym typeface="Times New Roman"/>
            </a:endParaRPr>
          </a:p>
        </p:txBody>
      </p:sp>
      <p:sp>
        <p:nvSpPr>
          <p:cNvPr id="196" name="Google Shape;196;p23"/>
          <p:cNvSpPr txBox="1"/>
          <p:nvPr>
            <p:ph type="title"/>
          </p:nvPr>
        </p:nvSpPr>
        <p:spPr>
          <a:xfrm>
            <a:off x="685800" y="2438400"/>
            <a:ext cx="27432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2800" u="none" cap="none" strike="noStrike">
                <a:solidFill>
                  <a:srgbClr val="FFFF00"/>
                </a:solidFill>
                <a:latin typeface="Arial"/>
                <a:ea typeface="Arial"/>
                <a:cs typeface="Arial"/>
                <a:sym typeface="Arial"/>
              </a:rPr>
              <a:t>Levels of Implementation</a:t>
            </a:r>
            <a:r>
              <a:rPr b="0" i="0" lang="en-US" sz="2800" u="none" cap="none" strike="noStrike">
                <a:solidFill>
                  <a:schemeClr val="lt1"/>
                </a:solidFill>
                <a:latin typeface="Arial"/>
                <a:ea typeface="Arial"/>
                <a:cs typeface="Arial"/>
                <a:sym typeface="Arial"/>
              </a:rPr>
              <a:t> </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2"/>
                                        </p:tgtEl>
                                        <p:attrNameLst>
                                          <p:attrName>style.visibility</p:attrName>
                                        </p:attrNameLst>
                                      </p:cBhvr>
                                      <p:to>
                                        <p:strVal val="visible"/>
                                      </p:to>
                                    </p:set>
                                    <p:animEffect filter="fade" transition="in">
                                      <p:cBhvr>
                                        <p:cTn dur="1000"/>
                                        <p:tgtEl>
                                          <p:spTgt spid="18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94"/>
                                        </p:tgtEl>
                                        <p:attrNameLst>
                                          <p:attrName>style.visibility</p:attrName>
                                        </p:attrNameLst>
                                      </p:cBhvr>
                                      <p:to>
                                        <p:strVal val="visible"/>
                                      </p:to>
                                    </p:set>
                                    <p:animEffect filter="fade" transition="in">
                                      <p:cBhvr>
                                        <p:cTn dur="1000"/>
                                        <p:tgtEl>
                                          <p:spTgt spid="19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95"/>
                                        </p:tgtEl>
                                        <p:attrNameLst>
                                          <p:attrName>style.visibility</p:attrName>
                                        </p:attrNameLst>
                                      </p:cBhvr>
                                      <p:to>
                                        <p:strVal val="visible"/>
                                      </p:to>
                                    </p:set>
                                    <p:animEffect filter="fade" transition="in">
                                      <p:cBhvr>
                                        <p:cTn dur="1000"/>
                                        <p:tgtEl>
                                          <p:spTgt spid="19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1" name="Shape 201"/>
        <p:cNvGrpSpPr/>
        <p:nvPr/>
      </p:nvGrpSpPr>
      <p:grpSpPr>
        <a:xfrm>
          <a:off x="0" y="0"/>
          <a:ext cx="0" cy="0"/>
          <a:chOff x="0" y="0"/>
          <a:chExt cx="0" cy="0"/>
        </a:xfrm>
      </p:grpSpPr>
      <p:grpSp>
        <p:nvGrpSpPr>
          <p:cNvPr id="202" name="Google Shape;202;p24"/>
          <p:cNvGrpSpPr/>
          <p:nvPr/>
        </p:nvGrpSpPr>
        <p:grpSpPr>
          <a:xfrm>
            <a:off x="2133600" y="1295400"/>
            <a:ext cx="5715000" cy="3657600"/>
            <a:chOff x="1248" y="528"/>
            <a:chExt cx="3600" cy="2304"/>
          </a:xfrm>
        </p:grpSpPr>
        <p:cxnSp>
          <p:nvCxnSpPr>
            <p:cNvPr id="203" name="Google Shape;203;p24"/>
            <p:cNvCxnSpPr/>
            <p:nvPr/>
          </p:nvCxnSpPr>
          <p:spPr>
            <a:xfrm flipH="1">
              <a:off x="2448" y="2544"/>
              <a:ext cx="1680" cy="144"/>
            </a:xfrm>
            <a:prstGeom prst="straightConnector1">
              <a:avLst/>
            </a:prstGeom>
            <a:noFill/>
            <a:ln cap="flat" cmpd="sng" w="38100">
              <a:solidFill>
                <a:srgbClr val="00FF00"/>
              </a:solidFill>
              <a:prstDash val="solid"/>
              <a:round/>
              <a:headEnd len="sm" w="sm" type="none"/>
              <a:tailEnd len="med" w="med" type="triangle"/>
            </a:ln>
          </p:spPr>
        </p:cxnSp>
        <p:cxnSp>
          <p:nvCxnSpPr>
            <p:cNvPr id="204" name="Google Shape;204;p24"/>
            <p:cNvCxnSpPr/>
            <p:nvPr/>
          </p:nvCxnSpPr>
          <p:spPr>
            <a:xfrm>
              <a:off x="2448" y="1296"/>
              <a:ext cx="1728" cy="1104"/>
            </a:xfrm>
            <a:prstGeom prst="straightConnector1">
              <a:avLst/>
            </a:prstGeom>
            <a:noFill/>
            <a:ln cap="flat" cmpd="sng" w="38100">
              <a:solidFill>
                <a:srgbClr val="00FF00"/>
              </a:solidFill>
              <a:prstDash val="solid"/>
              <a:round/>
              <a:headEnd len="sm" w="sm" type="none"/>
              <a:tailEnd len="med" w="med" type="triangle"/>
            </a:ln>
          </p:spPr>
        </p:cxnSp>
        <p:cxnSp>
          <p:nvCxnSpPr>
            <p:cNvPr id="205" name="Google Shape;205;p24"/>
            <p:cNvCxnSpPr/>
            <p:nvPr/>
          </p:nvCxnSpPr>
          <p:spPr>
            <a:xfrm flipH="1">
              <a:off x="2496" y="1104"/>
              <a:ext cx="2064" cy="192"/>
            </a:xfrm>
            <a:prstGeom prst="straightConnector1">
              <a:avLst/>
            </a:prstGeom>
            <a:noFill/>
            <a:ln cap="flat" cmpd="sng" w="38100">
              <a:solidFill>
                <a:srgbClr val="00FF00"/>
              </a:solidFill>
              <a:prstDash val="solid"/>
              <a:round/>
              <a:headEnd len="sm" w="sm" type="none"/>
              <a:tailEnd len="med" w="med" type="triangle"/>
            </a:ln>
          </p:spPr>
        </p:cxnSp>
        <p:cxnSp>
          <p:nvCxnSpPr>
            <p:cNvPr id="206" name="Google Shape;206;p24"/>
            <p:cNvCxnSpPr/>
            <p:nvPr/>
          </p:nvCxnSpPr>
          <p:spPr>
            <a:xfrm>
              <a:off x="1824" y="768"/>
              <a:ext cx="2640" cy="192"/>
            </a:xfrm>
            <a:prstGeom prst="straightConnector1">
              <a:avLst/>
            </a:prstGeom>
            <a:noFill/>
            <a:ln cap="flat" cmpd="sng" w="38100">
              <a:solidFill>
                <a:srgbClr val="00FF00"/>
              </a:solidFill>
              <a:prstDash val="solid"/>
              <a:round/>
              <a:headEnd len="sm" w="sm" type="none"/>
              <a:tailEnd len="med" w="med" type="triangle"/>
            </a:ln>
          </p:spPr>
        </p:cxnSp>
        <p:sp>
          <p:nvSpPr>
            <p:cNvPr id="207" name="Google Shape;207;p24"/>
            <p:cNvSpPr/>
            <p:nvPr/>
          </p:nvSpPr>
          <p:spPr>
            <a:xfrm>
              <a:off x="4272" y="816"/>
              <a:ext cx="576" cy="288"/>
            </a:xfrm>
            <a:prstGeom prst="rect">
              <a:avLst/>
            </a:prstGeom>
            <a:solidFill>
              <a:srgbClr val="0000FF"/>
            </a:solidFill>
            <a:ln cap="flat" cmpd="dbl" w="38100">
              <a:solidFill>
                <a:srgbClr val="FFFF00"/>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Times New Roman"/>
                <a:ea typeface="Times New Roman"/>
                <a:cs typeface="Times New Roman"/>
                <a:sym typeface="Times New Roman"/>
              </a:endParaRPr>
            </a:p>
          </p:txBody>
        </p:sp>
        <p:grpSp>
          <p:nvGrpSpPr>
            <p:cNvPr id="208" name="Google Shape;208;p24"/>
            <p:cNvGrpSpPr/>
            <p:nvPr/>
          </p:nvGrpSpPr>
          <p:grpSpPr>
            <a:xfrm>
              <a:off x="1968" y="2544"/>
              <a:ext cx="820" cy="288"/>
              <a:chOff x="2736" y="2928"/>
              <a:chExt cx="820" cy="288"/>
            </a:xfrm>
          </p:grpSpPr>
          <p:sp>
            <p:nvSpPr>
              <p:cNvPr id="209" name="Google Shape;209;p24"/>
              <p:cNvSpPr/>
              <p:nvPr/>
            </p:nvSpPr>
            <p:spPr>
              <a:xfrm>
                <a:off x="2736" y="2928"/>
                <a:ext cx="816" cy="288"/>
              </a:xfrm>
              <a:prstGeom prst="rect">
                <a:avLst/>
              </a:prstGeom>
              <a:solidFill>
                <a:srgbClr val="0000FF"/>
              </a:solidFill>
              <a:ln cap="flat" cmpd="dbl" w="38100">
                <a:solidFill>
                  <a:srgbClr val="800000"/>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Times New Roman"/>
                  <a:ea typeface="Times New Roman"/>
                  <a:cs typeface="Times New Roman"/>
                  <a:sym typeface="Times New Roman"/>
                </a:endParaRPr>
              </a:p>
            </p:txBody>
          </p:sp>
          <p:sp>
            <p:nvSpPr>
              <p:cNvPr id="210" name="Google Shape;210;p24"/>
              <p:cNvSpPr/>
              <p:nvPr/>
            </p:nvSpPr>
            <p:spPr>
              <a:xfrm>
                <a:off x="2736" y="2928"/>
                <a:ext cx="820" cy="288"/>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2400">
                    <a:solidFill>
                      <a:srgbClr val="FF8000"/>
                    </a:solidFill>
                    <a:latin typeface="Arial"/>
                    <a:ea typeface="Arial"/>
                    <a:cs typeface="Arial"/>
                    <a:sym typeface="Arial"/>
                  </a:rPr>
                  <a:t>Teacher</a:t>
                </a:r>
                <a:endParaRPr sz="2400">
                  <a:solidFill>
                    <a:schemeClr val="dk1"/>
                  </a:solidFill>
                  <a:latin typeface="Times New Roman"/>
                  <a:ea typeface="Times New Roman"/>
                  <a:cs typeface="Times New Roman"/>
                  <a:sym typeface="Times New Roman"/>
                </a:endParaRPr>
              </a:p>
            </p:txBody>
          </p:sp>
        </p:grpSp>
        <p:grpSp>
          <p:nvGrpSpPr>
            <p:cNvPr id="211" name="Google Shape;211;p24"/>
            <p:cNvGrpSpPr/>
            <p:nvPr/>
          </p:nvGrpSpPr>
          <p:grpSpPr>
            <a:xfrm>
              <a:off x="3744" y="2256"/>
              <a:ext cx="768" cy="288"/>
              <a:chOff x="2784" y="2304"/>
              <a:chExt cx="768" cy="288"/>
            </a:xfrm>
          </p:grpSpPr>
          <p:sp>
            <p:nvSpPr>
              <p:cNvPr id="212" name="Google Shape;212;p24"/>
              <p:cNvSpPr/>
              <p:nvPr/>
            </p:nvSpPr>
            <p:spPr>
              <a:xfrm>
                <a:off x="2784" y="2304"/>
                <a:ext cx="768" cy="288"/>
              </a:xfrm>
              <a:prstGeom prst="rect">
                <a:avLst/>
              </a:prstGeom>
              <a:solidFill>
                <a:srgbClr val="0000FF"/>
              </a:solidFill>
              <a:ln cap="flat" cmpd="dbl" w="38100">
                <a:solidFill>
                  <a:srgbClr val="FF8000"/>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Times New Roman"/>
                  <a:ea typeface="Times New Roman"/>
                  <a:cs typeface="Times New Roman"/>
                  <a:sym typeface="Times New Roman"/>
                </a:endParaRPr>
              </a:p>
            </p:txBody>
          </p:sp>
          <p:sp>
            <p:nvSpPr>
              <p:cNvPr id="213" name="Google Shape;213;p24"/>
              <p:cNvSpPr/>
              <p:nvPr/>
            </p:nvSpPr>
            <p:spPr>
              <a:xfrm>
                <a:off x="2832" y="2304"/>
                <a:ext cx="703" cy="288"/>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2400">
                    <a:solidFill>
                      <a:srgbClr val="FF8000"/>
                    </a:solidFill>
                    <a:latin typeface="Arial"/>
                    <a:ea typeface="Arial"/>
                    <a:cs typeface="Arial"/>
                    <a:sym typeface="Arial"/>
                  </a:rPr>
                  <a:t>School</a:t>
                </a:r>
                <a:endParaRPr/>
              </a:p>
            </p:txBody>
          </p:sp>
        </p:grpSp>
        <p:grpSp>
          <p:nvGrpSpPr>
            <p:cNvPr id="214" name="Google Shape;214;p24"/>
            <p:cNvGrpSpPr/>
            <p:nvPr/>
          </p:nvGrpSpPr>
          <p:grpSpPr>
            <a:xfrm>
              <a:off x="2064" y="1152"/>
              <a:ext cx="816" cy="294"/>
              <a:chOff x="2736" y="1728"/>
              <a:chExt cx="816" cy="294"/>
            </a:xfrm>
          </p:grpSpPr>
          <p:sp>
            <p:nvSpPr>
              <p:cNvPr id="215" name="Google Shape;215;p24"/>
              <p:cNvSpPr/>
              <p:nvPr/>
            </p:nvSpPr>
            <p:spPr>
              <a:xfrm>
                <a:off x="2736" y="1728"/>
                <a:ext cx="816" cy="288"/>
              </a:xfrm>
              <a:prstGeom prst="rect">
                <a:avLst/>
              </a:prstGeom>
              <a:solidFill>
                <a:srgbClr val="0000FF"/>
              </a:solidFill>
              <a:ln cap="flat" cmpd="dbl" w="38100">
                <a:solidFill>
                  <a:srgbClr val="FF0000"/>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Times New Roman"/>
                  <a:ea typeface="Times New Roman"/>
                  <a:cs typeface="Times New Roman"/>
                  <a:sym typeface="Times New Roman"/>
                </a:endParaRPr>
              </a:p>
            </p:txBody>
          </p:sp>
          <p:sp>
            <p:nvSpPr>
              <p:cNvPr id="216" name="Google Shape;216;p24"/>
              <p:cNvSpPr/>
              <p:nvPr/>
            </p:nvSpPr>
            <p:spPr>
              <a:xfrm>
                <a:off x="2798" y="1734"/>
                <a:ext cx="703" cy="288"/>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2400">
                    <a:solidFill>
                      <a:srgbClr val="FF8000"/>
                    </a:solidFill>
                    <a:latin typeface="Arial"/>
                    <a:ea typeface="Arial"/>
                    <a:cs typeface="Arial"/>
                    <a:sym typeface="Arial"/>
                  </a:rPr>
                  <a:t>District</a:t>
                </a:r>
                <a:endParaRPr/>
              </a:p>
            </p:txBody>
          </p:sp>
        </p:grpSp>
        <p:sp>
          <p:nvSpPr>
            <p:cNvPr id="217" name="Google Shape;217;p24"/>
            <p:cNvSpPr/>
            <p:nvPr/>
          </p:nvSpPr>
          <p:spPr>
            <a:xfrm>
              <a:off x="4272" y="816"/>
              <a:ext cx="564" cy="288"/>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2400">
                  <a:solidFill>
                    <a:srgbClr val="FF8000"/>
                  </a:solidFill>
                  <a:latin typeface="Arial"/>
                  <a:ea typeface="Arial"/>
                  <a:cs typeface="Arial"/>
                  <a:sym typeface="Arial"/>
                </a:rPr>
                <a:t>State</a:t>
              </a:r>
              <a:endParaRPr sz="2400">
                <a:solidFill>
                  <a:schemeClr val="lt1"/>
                </a:solidFill>
                <a:latin typeface="Arial"/>
                <a:ea typeface="Arial"/>
                <a:cs typeface="Arial"/>
                <a:sym typeface="Arial"/>
              </a:endParaRPr>
            </a:p>
          </p:txBody>
        </p:sp>
        <p:sp>
          <p:nvSpPr>
            <p:cNvPr id="218" name="Google Shape;218;p24"/>
            <p:cNvSpPr/>
            <p:nvPr/>
          </p:nvSpPr>
          <p:spPr>
            <a:xfrm>
              <a:off x="1248" y="528"/>
              <a:ext cx="768" cy="240"/>
            </a:xfrm>
            <a:prstGeom prst="rect">
              <a:avLst/>
            </a:prstGeom>
            <a:solidFill>
              <a:srgbClr val="0000FF"/>
            </a:solidFill>
            <a:ln cap="flat" cmpd="dbl" w="38100">
              <a:solidFill>
                <a:srgbClr val="FFCC99"/>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Times New Roman"/>
                <a:ea typeface="Times New Roman"/>
                <a:cs typeface="Times New Roman"/>
                <a:sym typeface="Times New Roman"/>
              </a:endParaRPr>
            </a:p>
          </p:txBody>
        </p:sp>
        <p:sp>
          <p:nvSpPr>
            <p:cNvPr id="219" name="Google Shape;219;p24"/>
            <p:cNvSpPr/>
            <p:nvPr/>
          </p:nvSpPr>
          <p:spPr>
            <a:xfrm>
              <a:off x="1248" y="528"/>
              <a:ext cx="767" cy="288"/>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2400">
                  <a:solidFill>
                    <a:srgbClr val="FF8000"/>
                  </a:solidFill>
                  <a:latin typeface="Arial"/>
                  <a:ea typeface="Arial"/>
                  <a:cs typeface="Arial"/>
                  <a:sym typeface="Arial"/>
                </a:rPr>
                <a:t>Federal</a:t>
              </a:r>
              <a:endParaRPr/>
            </a:p>
          </p:txBody>
        </p:sp>
      </p:grpSp>
      <p:sp>
        <p:nvSpPr>
          <p:cNvPr id="220" name="Google Shape;220;p24"/>
          <p:cNvSpPr/>
          <p:nvPr/>
        </p:nvSpPr>
        <p:spPr>
          <a:xfrm>
            <a:off x="1295400" y="5867400"/>
            <a:ext cx="7010400" cy="70167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400">
                <a:solidFill>
                  <a:srgbClr val="FFFF00"/>
                </a:solidFill>
                <a:latin typeface="Arial"/>
                <a:ea typeface="Arial"/>
                <a:cs typeface="Arial"/>
                <a:sym typeface="Arial"/>
              </a:rPr>
              <a:t>Desired Outcomes Unlikely</a:t>
            </a:r>
            <a:endParaRPr/>
          </a:p>
          <a:p>
            <a:pPr indent="0" lvl="0" marL="0" marR="0" rtl="0" algn="ctr">
              <a:spcBef>
                <a:spcPts val="0"/>
              </a:spcBef>
              <a:spcAft>
                <a:spcPts val="0"/>
              </a:spcAft>
              <a:buNone/>
            </a:pPr>
            <a:r>
              <a:rPr lang="en-US" sz="1600">
                <a:solidFill>
                  <a:srgbClr val="FF8000"/>
                </a:solidFill>
                <a:latin typeface="Arial"/>
                <a:ea typeface="Arial"/>
                <a:cs typeface="Arial"/>
                <a:sym typeface="Arial"/>
              </a:rPr>
              <a:t>RtI Is implemented piece meal and sporadically across the state</a:t>
            </a:r>
            <a:endParaRPr sz="2400">
              <a:solidFill>
                <a:srgbClr val="FFFF00"/>
              </a:solidFill>
              <a:latin typeface="Arial"/>
              <a:ea typeface="Arial"/>
              <a:cs typeface="Arial"/>
              <a:sym typeface="Arial"/>
            </a:endParaRPr>
          </a:p>
        </p:txBody>
      </p:sp>
      <p:sp>
        <p:nvSpPr>
          <p:cNvPr id="221" name="Google Shape;221;p24"/>
          <p:cNvSpPr/>
          <p:nvPr/>
        </p:nvSpPr>
        <p:spPr>
          <a:xfrm>
            <a:off x="5867400" y="3200400"/>
            <a:ext cx="3079750" cy="64135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3600">
                <a:solidFill>
                  <a:schemeClr val="accent1"/>
                </a:solidFill>
                <a:latin typeface="Times New Roman"/>
                <a:ea typeface="Times New Roman"/>
                <a:cs typeface="Times New Roman"/>
                <a:sym typeface="Times New Roman"/>
              </a:rPr>
              <a:t>Non-Alignment</a:t>
            </a:r>
            <a:endParaRPr sz="4800">
              <a:solidFill>
                <a:schemeClr val="dk1"/>
              </a:solidFill>
              <a:latin typeface="Times New Roman"/>
              <a:ea typeface="Times New Roman"/>
              <a:cs typeface="Times New Roman"/>
              <a:sym typeface="Times New Roman"/>
            </a:endParaRPr>
          </a:p>
        </p:txBody>
      </p:sp>
      <p:sp>
        <p:nvSpPr>
          <p:cNvPr id="222" name="Google Shape;222;p24"/>
          <p:cNvSpPr/>
          <p:nvPr/>
        </p:nvSpPr>
        <p:spPr>
          <a:xfrm>
            <a:off x="2133600" y="1752600"/>
            <a:ext cx="1219200" cy="73025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1400">
                <a:solidFill>
                  <a:schemeClr val="lt1"/>
                </a:solidFill>
                <a:latin typeface="Times New Roman"/>
                <a:ea typeface="Times New Roman"/>
                <a:cs typeface="Times New Roman"/>
                <a:sym typeface="Times New Roman"/>
              </a:rPr>
              <a:t>IDIEA permits </a:t>
            </a:r>
            <a:endParaRPr/>
          </a:p>
          <a:p>
            <a:pPr indent="0" lvl="0" marL="0" marR="0" rtl="0" algn="ctr">
              <a:spcBef>
                <a:spcPts val="0"/>
              </a:spcBef>
              <a:spcAft>
                <a:spcPts val="0"/>
              </a:spcAft>
              <a:buNone/>
            </a:pPr>
            <a:r>
              <a:rPr lang="en-US" sz="1400">
                <a:solidFill>
                  <a:schemeClr val="lt1"/>
                </a:solidFill>
                <a:latin typeface="Times New Roman"/>
                <a:ea typeface="Times New Roman"/>
                <a:cs typeface="Times New Roman"/>
                <a:sym typeface="Times New Roman"/>
              </a:rPr>
              <a:t>use of RtI</a:t>
            </a:r>
            <a:endParaRPr sz="2400">
              <a:solidFill>
                <a:srgbClr val="FF8000"/>
              </a:solidFill>
              <a:latin typeface="Times New Roman"/>
              <a:ea typeface="Times New Roman"/>
              <a:cs typeface="Times New Roman"/>
              <a:sym typeface="Times New Roman"/>
            </a:endParaRPr>
          </a:p>
        </p:txBody>
      </p:sp>
      <p:sp>
        <p:nvSpPr>
          <p:cNvPr id="223" name="Google Shape;223;p24"/>
          <p:cNvSpPr/>
          <p:nvPr/>
        </p:nvSpPr>
        <p:spPr>
          <a:xfrm>
            <a:off x="6781800" y="2286000"/>
            <a:ext cx="1219200" cy="94297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1400">
                <a:solidFill>
                  <a:schemeClr val="lt1"/>
                </a:solidFill>
                <a:latin typeface="Times New Roman"/>
                <a:ea typeface="Times New Roman"/>
                <a:cs typeface="Times New Roman"/>
                <a:sym typeface="Times New Roman"/>
              </a:rPr>
              <a:t>California has no mandate or requirements for RtI</a:t>
            </a:r>
            <a:endParaRPr sz="2400">
              <a:solidFill>
                <a:srgbClr val="FF8000"/>
              </a:solidFill>
              <a:latin typeface="Times New Roman"/>
              <a:ea typeface="Times New Roman"/>
              <a:cs typeface="Times New Roman"/>
              <a:sym typeface="Times New Roman"/>
            </a:endParaRPr>
          </a:p>
        </p:txBody>
      </p:sp>
      <p:sp>
        <p:nvSpPr>
          <p:cNvPr id="224" name="Google Shape;224;p24"/>
          <p:cNvSpPr/>
          <p:nvPr/>
        </p:nvSpPr>
        <p:spPr>
          <a:xfrm>
            <a:off x="3505200" y="2895600"/>
            <a:ext cx="1219200" cy="11557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1400">
                <a:solidFill>
                  <a:schemeClr val="lt1"/>
                </a:solidFill>
                <a:latin typeface="Times New Roman"/>
                <a:ea typeface="Times New Roman"/>
                <a:cs typeface="Times New Roman"/>
                <a:sym typeface="Times New Roman"/>
              </a:rPr>
              <a:t>A committee to study RtI has been formed - no policy</a:t>
            </a:r>
            <a:endParaRPr sz="2400">
              <a:solidFill>
                <a:srgbClr val="FF8000"/>
              </a:solidFill>
              <a:latin typeface="Times New Roman"/>
              <a:ea typeface="Times New Roman"/>
              <a:cs typeface="Times New Roman"/>
              <a:sym typeface="Times New Roman"/>
            </a:endParaRPr>
          </a:p>
        </p:txBody>
      </p:sp>
      <p:sp>
        <p:nvSpPr>
          <p:cNvPr id="225" name="Google Shape;225;p24"/>
          <p:cNvSpPr/>
          <p:nvPr/>
        </p:nvSpPr>
        <p:spPr>
          <a:xfrm>
            <a:off x="5334000" y="4572000"/>
            <a:ext cx="2743200" cy="51752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1400">
                <a:solidFill>
                  <a:schemeClr val="lt1"/>
                </a:solidFill>
                <a:latin typeface="Times New Roman"/>
                <a:ea typeface="Times New Roman"/>
                <a:cs typeface="Times New Roman"/>
                <a:sym typeface="Times New Roman"/>
              </a:rPr>
              <a:t>School special ed staff form team to review evidence based practices</a:t>
            </a:r>
            <a:endParaRPr sz="2400">
              <a:solidFill>
                <a:srgbClr val="FF8000"/>
              </a:solidFill>
              <a:latin typeface="Times New Roman"/>
              <a:ea typeface="Times New Roman"/>
              <a:cs typeface="Times New Roman"/>
              <a:sym typeface="Times New Roman"/>
            </a:endParaRPr>
          </a:p>
        </p:txBody>
      </p:sp>
      <p:sp>
        <p:nvSpPr>
          <p:cNvPr id="226" name="Google Shape;226;p24"/>
          <p:cNvSpPr/>
          <p:nvPr/>
        </p:nvSpPr>
        <p:spPr>
          <a:xfrm>
            <a:off x="2286000" y="5105400"/>
            <a:ext cx="3200400" cy="51752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1400">
                <a:solidFill>
                  <a:schemeClr val="lt1"/>
                </a:solidFill>
                <a:latin typeface="Times New Roman"/>
                <a:ea typeface="Times New Roman"/>
                <a:cs typeface="Times New Roman"/>
                <a:sym typeface="Times New Roman"/>
              </a:rPr>
              <a:t>Does not believe that science is best means to judge effectiveness of practices</a:t>
            </a:r>
            <a:endParaRPr sz="2400">
              <a:solidFill>
                <a:srgbClr val="FF8000"/>
              </a:solidFill>
              <a:latin typeface="Times New Roman"/>
              <a:ea typeface="Times New Roman"/>
              <a:cs typeface="Times New Roman"/>
              <a:sym typeface="Times New Roman"/>
            </a:endParaRPr>
          </a:p>
        </p:txBody>
      </p:sp>
      <p:sp>
        <p:nvSpPr>
          <p:cNvPr id="227" name="Google Shape;227;p24"/>
          <p:cNvSpPr txBox="1"/>
          <p:nvPr>
            <p:ph type="title"/>
          </p:nvPr>
        </p:nvSpPr>
        <p:spPr>
          <a:xfrm>
            <a:off x="4038600" y="304800"/>
            <a:ext cx="3276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2800" u="none" cap="none" strike="noStrike">
                <a:solidFill>
                  <a:schemeClr val="lt1"/>
                </a:solidFill>
                <a:latin typeface="Arial"/>
                <a:ea typeface="Arial"/>
                <a:cs typeface="Arial"/>
                <a:sym typeface="Arial"/>
              </a:rPr>
              <a:t>Level of  RtI</a:t>
            </a:r>
            <a:br>
              <a:rPr b="0" i="0" lang="en-US" sz="2800" u="none" cap="none" strike="noStrike">
                <a:solidFill>
                  <a:schemeClr val="lt1"/>
                </a:solidFill>
                <a:latin typeface="Arial"/>
                <a:ea typeface="Arial"/>
                <a:cs typeface="Arial"/>
                <a:sym typeface="Arial"/>
              </a:rPr>
            </a:br>
            <a:r>
              <a:rPr b="0" i="0" lang="en-US" sz="2800" u="none" cap="none" strike="noStrike">
                <a:solidFill>
                  <a:schemeClr val="lt1"/>
                </a:solidFill>
                <a:latin typeface="Arial"/>
                <a:ea typeface="Arial"/>
                <a:cs typeface="Arial"/>
                <a:sym typeface="Arial"/>
              </a:rPr>
              <a:t>Implementation</a:t>
            </a:r>
            <a:br>
              <a:rPr b="0" i="0" lang="en-US" sz="2800" u="none" cap="none" strike="noStrike">
                <a:solidFill>
                  <a:schemeClr val="lt1"/>
                </a:solidFill>
                <a:latin typeface="Arial"/>
                <a:ea typeface="Arial"/>
                <a:cs typeface="Arial"/>
                <a:sym typeface="Arial"/>
              </a:rPr>
            </a:br>
            <a:r>
              <a:rPr b="0" i="0" lang="en-US" sz="2800" u="none" cap="none" strike="noStrike">
                <a:solidFill>
                  <a:schemeClr val="lt1"/>
                </a:solidFill>
                <a:latin typeface="Arial"/>
                <a:ea typeface="Arial"/>
                <a:cs typeface="Arial"/>
                <a:sym typeface="Arial"/>
              </a:rPr>
              <a:t>California</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3"/>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4"/>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5"/>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6"/>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21"/>
                                        </p:tgtEl>
                                        <p:attrNameLst>
                                          <p:attrName>style.visibility</p:attrName>
                                        </p:attrNameLst>
                                      </p:cBhvr>
                                      <p:to>
                                        <p:strVal val="visible"/>
                                      </p:to>
                                    </p:set>
                                    <p:animEffect filter="fade" transition="in">
                                      <p:cBhvr>
                                        <p:cTn dur="1000"/>
                                        <p:tgtEl>
                                          <p:spTgt spid="22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20"/>
                                        </p:tgtEl>
                                        <p:attrNameLst>
                                          <p:attrName>style.visibility</p:attrName>
                                        </p:attrNameLst>
                                      </p:cBhvr>
                                      <p:to>
                                        <p:strVal val="visible"/>
                                      </p:to>
                                    </p:set>
                                    <p:animEffect filter="fade" transition="in">
                                      <p:cBhvr>
                                        <p:cTn dur="1000"/>
                                        <p:tgtEl>
                                          <p:spTgt spid="22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2" name="Shape 232"/>
        <p:cNvGrpSpPr/>
        <p:nvPr/>
      </p:nvGrpSpPr>
      <p:grpSpPr>
        <a:xfrm>
          <a:off x="0" y="0"/>
          <a:ext cx="0" cy="0"/>
          <a:chOff x="0" y="0"/>
          <a:chExt cx="0" cy="0"/>
        </a:xfrm>
      </p:grpSpPr>
      <p:sp>
        <p:nvSpPr>
          <p:cNvPr id="233" name="Google Shape;233;p25"/>
          <p:cNvSpPr txBox="1"/>
          <p:nvPr>
            <p:ph type="title"/>
          </p:nvPr>
        </p:nvSpPr>
        <p:spPr>
          <a:xfrm>
            <a:off x="609600" y="152400"/>
            <a:ext cx="7772400" cy="10668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2800" u="none" cap="none" strike="noStrike">
                <a:solidFill>
                  <a:srgbClr val="FFFF00"/>
                </a:solidFill>
                <a:latin typeface="Arial"/>
                <a:ea typeface="Arial"/>
                <a:cs typeface="Arial"/>
                <a:sym typeface="Arial"/>
              </a:rPr>
              <a:t>Alignment of Core Implementation</a:t>
            </a:r>
            <a:br>
              <a:rPr b="0" i="0" lang="en-US" sz="2800" u="none" cap="none" strike="noStrike">
                <a:solidFill>
                  <a:srgbClr val="FFFF00"/>
                </a:solidFill>
                <a:latin typeface="Arial"/>
                <a:ea typeface="Arial"/>
                <a:cs typeface="Arial"/>
                <a:sym typeface="Arial"/>
              </a:rPr>
            </a:br>
            <a:r>
              <a:rPr b="0" i="0" lang="en-US" sz="2800" u="none" cap="none" strike="noStrike">
                <a:solidFill>
                  <a:srgbClr val="FFFF00"/>
                </a:solidFill>
                <a:latin typeface="Arial"/>
                <a:ea typeface="Arial"/>
                <a:cs typeface="Arial"/>
                <a:sym typeface="Arial"/>
              </a:rPr>
              <a:t>Components Across Levels</a:t>
            </a:r>
            <a:endParaRPr b="0" i="0" sz="2800" u="none" cap="none" strike="noStrike">
              <a:solidFill>
                <a:schemeClr val="lt1"/>
              </a:solidFill>
              <a:latin typeface="Arial"/>
              <a:ea typeface="Arial"/>
              <a:cs typeface="Arial"/>
              <a:sym typeface="Arial"/>
            </a:endParaRPr>
          </a:p>
        </p:txBody>
      </p:sp>
      <p:graphicFrame>
        <p:nvGraphicFramePr>
          <p:cNvPr id="234" name="Google Shape;234;p25"/>
          <p:cNvGraphicFramePr/>
          <p:nvPr/>
        </p:nvGraphicFramePr>
        <p:xfrm>
          <a:off x="228600" y="1219200"/>
          <a:ext cx="3000000" cy="3000000"/>
        </p:xfrm>
        <a:graphic>
          <a:graphicData uri="http://schemas.openxmlformats.org/drawingml/2006/table">
            <a:tbl>
              <a:tblPr>
                <a:noFill/>
                <a:tableStyleId>{4D968BD3-FE7E-4E39-A6D0-6FAC5DFCB44F}</a:tableStyleId>
              </a:tblPr>
              <a:tblGrid>
                <a:gridCol w="1905000"/>
                <a:gridCol w="1295400"/>
                <a:gridCol w="1295400"/>
                <a:gridCol w="1295400"/>
                <a:gridCol w="1320800"/>
                <a:gridCol w="1422400"/>
              </a:tblGrid>
              <a:tr h="1219200">
                <a:tc>
                  <a:txBody>
                    <a:bodyPr/>
                    <a:lstStyle/>
                    <a:p>
                      <a:pPr indent="0" lvl="0" marL="0" marR="0" rtl="0" algn="ctr">
                        <a:lnSpc>
                          <a:spcPct val="100000"/>
                        </a:lnSpc>
                        <a:spcBef>
                          <a:spcPts val="0"/>
                        </a:spcBef>
                        <a:spcAft>
                          <a:spcPts val="0"/>
                        </a:spcAft>
                        <a:buClr>
                          <a:srgbClr val="FFFF00"/>
                        </a:buClr>
                        <a:buFont typeface="Arial"/>
                        <a:buNone/>
                      </a:pPr>
                      <a:r>
                        <a:rPr b="0" i="0" lang="en-US" sz="2000" u="none" cap="none" strike="noStrike">
                          <a:solidFill>
                            <a:srgbClr val="FFFF00"/>
                          </a:solidFill>
                          <a:latin typeface="Arial"/>
                          <a:ea typeface="Arial"/>
                          <a:cs typeface="Arial"/>
                          <a:sym typeface="Arial"/>
                        </a:rPr>
                        <a:t>Example:</a:t>
                      </a:r>
                      <a:endParaRPr/>
                    </a:p>
                    <a:p>
                      <a:pPr indent="0" lvl="0" marL="0" marR="0" rtl="0" algn="ctr">
                        <a:lnSpc>
                          <a:spcPct val="100000"/>
                        </a:lnSpc>
                        <a:spcBef>
                          <a:spcPts val="400"/>
                        </a:spcBef>
                        <a:spcAft>
                          <a:spcPts val="0"/>
                        </a:spcAft>
                        <a:buClr>
                          <a:srgbClr val="FFFF00"/>
                        </a:buClr>
                        <a:buFont typeface="Arial"/>
                        <a:buNone/>
                      </a:pPr>
                      <a:r>
                        <a:rPr b="0" i="0" lang="en-US" sz="2000" u="none" cap="none" strike="noStrike">
                          <a:solidFill>
                            <a:srgbClr val="FFFF00"/>
                          </a:solidFill>
                          <a:latin typeface="Arial"/>
                          <a:ea typeface="Arial"/>
                          <a:cs typeface="Arial"/>
                          <a:sym typeface="Arial"/>
                        </a:rPr>
                        <a:t>Improved math scores</a:t>
                      </a:r>
                      <a:endParaRPr/>
                    </a:p>
                  </a:txBody>
                  <a:tcPr marT="45725" marB="45725" marR="91450" marL="91450">
                    <a:lnL cap="flat" cmpd="sng" w="28575">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28575">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FF8000"/>
                        </a:buClr>
                        <a:buFont typeface="Arial"/>
                        <a:buNone/>
                      </a:pPr>
                      <a:r>
                        <a:rPr b="0" i="0" lang="en-US" sz="2000" u="none" cap="none" strike="noStrike">
                          <a:solidFill>
                            <a:srgbClr val="FF8000"/>
                          </a:solidFill>
                          <a:latin typeface="Arial"/>
                          <a:ea typeface="Arial"/>
                          <a:cs typeface="Arial"/>
                          <a:sym typeface="Arial"/>
                        </a:rPr>
                        <a:t>Federal</a:t>
                      </a:r>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28575">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FF8000"/>
                        </a:buClr>
                        <a:buFont typeface="Arial"/>
                        <a:buNone/>
                      </a:pPr>
                      <a:r>
                        <a:rPr b="0" i="0" lang="en-US" sz="2000" u="none" cap="none" strike="noStrike">
                          <a:solidFill>
                            <a:srgbClr val="FF8000"/>
                          </a:solidFill>
                          <a:latin typeface="Arial"/>
                          <a:ea typeface="Arial"/>
                          <a:cs typeface="Arial"/>
                          <a:sym typeface="Arial"/>
                        </a:rPr>
                        <a:t>State</a:t>
                      </a:r>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28575">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FF8000"/>
                        </a:buClr>
                        <a:buFont typeface="Arial"/>
                        <a:buNone/>
                      </a:pPr>
                      <a:r>
                        <a:rPr b="0" i="0" lang="en-US" sz="2000" u="none" cap="none" strike="noStrike">
                          <a:solidFill>
                            <a:srgbClr val="FF8000"/>
                          </a:solidFill>
                          <a:latin typeface="Arial"/>
                          <a:ea typeface="Arial"/>
                          <a:cs typeface="Arial"/>
                          <a:sym typeface="Arial"/>
                        </a:rPr>
                        <a:t>District</a:t>
                      </a:r>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28575">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FF8000"/>
                        </a:buClr>
                        <a:buFont typeface="Arial"/>
                        <a:buNone/>
                      </a:pPr>
                      <a:r>
                        <a:rPr b="0" i="0" lang="en-US" sz="2000" u="none" cap="none" strike="noStrike">
                          <a:solidFill>
                            <a:srgbClr val="FF8000"/>
                          </a:solidFill>
                          <a:latin typeface="Arial"/>
                          <a:ea typeface="Arial"/>
                          <a:cs typeface="Arial"/>
                          <a:sym typeface="Arial"/>
                        </a:rPr>
                        <a:t>School</a:t>
                      </a:r>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28575">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FF8000"/>
                        </a:buClr>
                        <a:buFont typeface="Arial"/>
                        <a:buNone/>
                      </a:pPr>
                      <a:r>
                        <a:rPr b="0" i="0" lang="en-US" sz="2000" u="none" cap="none" strike="noStrike">
                          <a:solidFill>
                            <a:srgbClr val="FF8000"/>
                          </a:solidFill>
                          <a:latin typeface="Arial"/>
                          <a:ea typeface="Arial"/>
                          <a:cs typeface="Arial"/>
                          <a:sym typeface="Arial"/>
                        </a:rPr>
                        <a:t>Classroom</a:t>
                      </a:r>
                      <a:endParaRPr/>
                    </a:p>
                  </a:txBody>
                  <a:tcPr marT="45725" marB="45725" marR="91450" marL="91450">
                    <a:lnL cap="flat" cmpd="sng" w="12700">
                      <a:solidFill>
                        <a:schemeClr val="dk1"/>
                      </a:solidFill>
                      <a:prstDash val="solid"/>
                      <a:round/>
                      <a:headEnd len="sm" w="sm" type="none"/>
                      <a:tailEnd len="sm" w="sm" type="none"/>
                    </a:lnL>
                    <a:lnR cap="flat" cmpd="sng" w="28575">
                      <a:solidFill>
                        <a:schemeClr val="dk1"/>
                      </a:solidFill>
                      <a:prstDash val="solid"/>
                      <a:round/>
                      <a:headEnd len="sm" w="sm" type="none"/>
                      <a:tailEnd len="sm" w="sm" type="none"/>
                    </a:lnR>
                    <a:lnT cap="flat" cmpd="sng" w="28575">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650875">
                <a:tc>
                  <a:txBody>
                    <a:bodyPr/>
                    <a:lstStyle/>
                    <a:p>
                      <a:pPr indent="0" lvl="0" marL="0" marR="0" rtl="0" algn="l">
                        <a:lnSpc>
                          <a:spcPct val="100000"/>
                        </a:lnSpc>
                        <a:spcBef>
                          <a:spcPts val="0"/>
                        </a:spcBef>
                        <a:spcAft>
                          <a:spcPts val="0"/>
                        </a:spcAft>
                        <a:buClr>
                          <a:srgbClr val="FF8000"/>
                        </a:buClr>
                        <a:buFont typeface="Arial"/>
                        <a:buNone/>
                      </a:pPr>
                      <a:r>
                        <a:rPr b="0" i="0" lang="en-US" sz="2000" u="none" cap="none" strike="noStrike">
                          <a:solidFill>
                            <a:srgbClr val="FF8000"/>
                          </a:solidFill>
                          <a:latin typeface="Arial"/>
                          <a:ea typeface="Arial"/>
                          <a:cs typeface="Arial"/>
                          <a:sym typeface="Arial"/>
                        </a:rPr>
                        <a:t>Outcomes and Goals</a:t>
                      </a:r>
                      <a:endParaRPr/>
                    </a:p>
                  </a:txBody>
                  <a:tcPr marT="45725" marB="45725" marR="91450" marL="91450">
                    <a:lnL cap="flat" cmpd="sng" w="28575">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Font typeface="Arial"/>
                        <a:buNone/>
                      </a:pPr>
                      <a:r>
                        <a:t/>
                      </a:r>
                      <a:endParaRPr b="0" i="0" sz="1400" u="none" cap="none" strike="noStrike">
                        <a:solidFill>
                          <a:schemeClr val="lt1"/>
                        </a:solidFill>
                        <a:latin typeface="Arial"/>
                        <a:ea typeface="Arial"/>
                        <a:cs typeface="Arial"/>
                        <a:sym typeface="Arial"/>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Font typeface="Arial"/>
                        <a:buNone/>
                      </a:pPr>
                      <a:r>
                        <a:t/>
                      </a:r>
                      <a:endParaRPr b="0" i="0" sz="1400" u="none" cap="none" strike="noStrike">
                        <a:solidFill>
                          <a:schemeClr val="lt1"/>
                        </a:solidFill>
                        <a:latin typeface="Arial"/>
                        <a:ea typeface="Arial"/>
                        <a:cs typeface="Arial"/>
                        <a:sym typeface="Arial"/>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Font typeface="Arial"/>
                        <a:buNone/>
                      </a:pPr>
                      <a:r>
                        <a:t/>
                      </a:r>
                      <a:endParaRPr b="0" i="0" sz="1400" u="none" cap="none" strike="noStrike">
                        <a:solidFill>
                          <a:schemeClr val="lt1"/>
                        </a:solidFill>
                        <a:latin typeface="Arial"/>
                        <a:ea typeface="Arial"/>
                        <a:cs typeface="Arial"/>
                        <a:sym typeface="Arial"/>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Font typeface="Arial"/>
                        <a:buNone/>
                      </a:pPr>
                      <a:r>
                        <a:t/>
                      </a:r>
                      <a:endParaRPr b="0" i="0" sz="1400" u="none" cap="none" strike="noStrike">
                        <a:solidFill>
                          <a:schemeClr val="lt1"/>
                        </a:solidFill>
                        <a:latin typeface="Arial"/>
                        <a:ea typeface="Arial"/>
                        <a:cs typeface="Arial"/>
                        <a:sym typeface="Arial"/>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Font typeface="Arial"/>
                        <a:buNone/>
                      </a:pPr>
                      <a:r>
                        <a:t/>
                      </a:r>
                      <a:endParaRPr b="0" i="0" sz="1400" u="none" cap="none" strike="noStrike">
                        <a:solidFill>
                          <a:schemeClr val="lt1"/>
                        </a:solidFill>
                        <a:latin typeface="Arial"/>
                        <a:ea typeface="Arial"/>
                        <a:cs typeface="Arial"/>
                        <a:sym typeface="Arial"/>
                      </a:endParaRPr>
                    </a:p>
                  </a:txBody>
                  <a:tcPr marT="45725" marB="45725" marR="91450" marL="91450">
                    <a:lnL cap="flat" cmpd="sng" w="12700">
                      <a:solidFill>
                        <a:schemeClr val="dk1"/>
                      </a:solidFill>
                      <a:prstDash val="solid"/>
                      <a:round/>
                      <a:headEnd len="sm" w="sm" type="none"/>
                      <a:tailEnd len="sm" w="sm" type="none"/>
                    </a:lnL>
                    <a:lnR cap="flat" cmpd="sng" w="28575">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1482725">
                <a:tc>
                  <a:txBody>
                    <a:bodyPr/>
                    <a:lstStyle/>
                    <a:p>
                      <a:pPr indent="0" lvl="0" marL="0" marR="0" rtl="0" algn="l">
                        <a:lnSpc>
                          <a:spcPct val="100000"/>
                        </a:lnSpc>
                        <a:spcBef>
                          <a:spcPts val="0"/>
                        </a:spcBef>
                        <a:spcAft>
                          <a:spcPts val="0"/>
                        </a:spcAft>
                        <a:buClr>
                          <a:srgbClr val="FF8000"/>
                        </a:buClr>
                        <a:buFont typeface="Arial"/>
                        <a:buNone/>
                      </a:pPr>
                      <a:r>
                        <a:rPr b="0" i="0" lang="en-US" sz="2000" u="none" cap="none" strike="noStrike">
                          <a:solidFill>
                            <a:srgbClr val="FF8000"/>
                          </a:solidFill>
                          <a:latin typeface="Arial"/>
                          <a:ea typeface="Arial"/>
                          <a:cs typeface="Arial"/>
                          <a:sym typeface="Arial"/>
                        </a:rPr>
                        <a:t>Performance Management</a:t>
                      </a:r>
                      <a:endParaRPr/>
                    </a:p>
                  </a:txBody>
                  <a:tcPr marT="45725" marB="45725" marR="91450" marL="91450">
                    <a:lnL cap="flat" cmpd="sng" w="28575">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FFFF00"/>
                        </a:buClr>
                        <a:buFont typeface="Arial"/>
                        <a:buNone/>
                      </a:pPr>
                      <a:r>
                        <a:rPr b="0" i="0" lang="en-US" sz="1400" u="none" cap="none" strike="noStrike">
                          <a:solidFill>
                            <a:srgbClr val="FFFF00"/>
                          </a:solidFill>
                          <a:latin typeface="Arial"/>
                          <a:ea typeface="Arial"/>
                          <a:cs typeface="Arial"/>
                          <a:sym typeface="Arial"/>
                        </a:rPr>
                        <a:t>Policy &amp; Regulations</a:t>
                      </a:r>
                      <a:r>
                        <a:rPr b="0" i="0" lang="en-US" sz="1400" u="none" cap="none" strike="noStrike">
                          <a:solidFill>
                            <a:srgbClr val="FFFFFF"/>
                          </a:solidFill>
                          <a:latin typeface="Arial"/>
                          <a:ea typeface="Arial"/>
                          <a:cs typeface="Arial"/>
                          <a:sym typeface="Arial"/>
                        </a:rPr>
                        <a:t>:</a:t>
                      </a:r>
                      <a:r>
                        <a:rPr b="0" i="0" lang="en-US" sz="1400" u="none" cap="none" strike="noStrike">
                          <a:solidFill>
                            <a:schemeClr val="lt1"/>
                          </a:solidFill>
                          <a:latin typeface="Arial"/>
                          <a:ea typeface="Arial"/>
                          <a:cs typeface="Arial"/>
                          <a:sym typeface="Arial"/>
                        </a:rPr>
                        <a:t> funding for schools meeting minimum standards</a:t>
                      </a:r>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FFFF00"/>
                        </a:buClr>
                        <a:buFont typeface="Arial"/>
                        <a:buNone/>
                      </a:pPr>
                      <a:r>
                        <a:rPr b="0" i="0" lang="en-US" sz="1400" u="none" cap="none" strike="noStrike">
                          <a:solidFill>
                            <a:srgbClr val="FFFF00"/>
                          </a:solidFill>
                          <a:latin typeface="Arial"/>
                          <a:ea typeface="Arial"/>
                          <a:cs typeface="Arial"/>
                          <a:sym typeface="Arial"/>
                        </a:rPr>
                        <a:t>Regulations:</a:t>
                      </a:r>
                      <a:r>
                        <a:rPr b="0" i="0" lang="en-US" sz="1400" u="none" cap="none" strike="noStrike">
                          <a:solidFill>
                            <a:schemeClr val="lt1"/>
                          </a:solidFill>
                          <a:latin typeface="Arial"/>
                          <a:ea typeface="Arial"/>
                          <a:cs typeface="Arial"/>
                          <a:sym typeface="Arial"/>
                        </a:rPr>
                        <a:t> Teacher credential require </a:t>
                      </a:r>
                      <a:endParaRPr/>
                    </a:p>
                    <a:p>
                      <a:pPr indent="0" lvl="0" marL="0" marR="0" rtl="0" algn="l">
                        <a:lnSpc>
                          <a:spcPct val="100000"/>
                        </a:lnSpc>
                        <a:spcBef>
                          <a:spcPts val="280"/>
                        </a:spcBef>
                        <a:spcAft>
                          <a:spcPts val="0"/>
                        </a:spcAft>
                        <a:buClr>
                          <a:schemeClr val="lt1"/>
                        </a:buClr>
                        <a:buFont typeface="Arial"/>
                        <a:buNone/>
                      </a:pPr>
                      <a:r>
                        <a:rPr b="0" i="0" lang="en-US" sz="1400" u="none" cap="none" strike="noStrike">
                          <a:solidFill>
                            <a:schemeClr val="lt1"/>
                          </a:solidFill>
                          <a:latin typeface="Arial"/>
                          <a:ea typeface="Arial"/>
                          <a:cs typeface="Arial"/>
                          <a:sym typeface="Arial"/>
                        </a:rPr>
                        <a:t>math training </a:t>
                      </a:r>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FFFF00"/>
                        </a:buClr>
                        <a:buFont typeface="Arial"/>
                        <a:buNone/>
                      </a:pPr>
                      <a:r>
                        <a:rPr b="0" i="0" lang="en-US" sz="1400" u="none" cap="none" strike="noStrike">
                          <a:solidFill>
                            <a:srgbClr val="FFFF00"/>
                          </a:solidFill>
                          <a:latin typeface="Arial"/>
                          <a:ea typeface="Arial"/>
                          <a:cs typeface="Arial"/>
                          <a:sym typeface="Arial"/>
                        </a:rPr>
                        <a:t>Hiring:</a:t>
                      </a:r>
                      <a:r>
                        <a:rPr b="0" i="0" lang="en-US" sz="1400" u="none" cap="none" strike="noStrike">
                          <a:solidFill>
                            <a:schemeClr val="lt1"/>
                          </a:solidFill>
                          <a:latin typeface="Arial"/>
                          <a:ea typeface="Arial"/>
                          <a:cs typeface="Arial"/>
                          <a:sym typeface="Arial"/>
                        </a:rPr>
                        <a:t> Recruitment of teachers with math credentials to teach math</a:t>
                      </a:r>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FFFF00"/>
                        </a:buClr>
                        <a:buFont typeface="Arial"/>
                        <a:buNone/>
                      </a:pPr>
                      <a:r>
                        <a:rPr b="0" i="0" lang="en-US" sz="1400" u="none" cap="none" strike="noStrike">
                          <a:solidFill>
                            <a:srgbClr val="FFFF00"/>
                          </a:solidFill>
                          <a:latin typeface="Arial"/>
                          <a:ea typeface="Arial"/>
                          <a:cs typeface="Arial"/>
                          <a:sym typeface="Arial"/>
                        </a:rPr>
                        <a:t>Training</a:t>
                      </a:r>
                      <a:r>
                        <a:rPr b="0" i="0" lang="en-US" sz="1400" u="none" cap="none" strike="noStrike">
                          <a:solidFill>
                            <a:schemeClr val="lt1"/>
                          </a:solidFill>
                          <a:latin typeface="Arial"/>
                          <a:ea typeface="Arial"/>
                          <a:cs typeface="Arial"/>
                          <a:sym typeface="Arial"/>
                        </a:rPr>
                        <a:t>: New math teachers receive training from “master math teachers”</a:t>
                      </a:r>
                      <a:endParaRPr b="0" i="0" sz="1400" u="none" cap="none" strike="noStrike">
                        <a:solidFill>
                          <a:schemeClr val="lt1"/>
                        </a:solidFill>
                        <a:latin typeface="Arial"/>
                        <a:ea typeface="Arial"/>
                        <a:cs typeface="Arial"/>
                        <a:sym typeface="Arial"/>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FFFF00"/>
                        </a:buClr>
                        <a:buFont typeface="Arial"/>
                        <a:buNone/>
                      </a:pPr>
                      <a:r>
                        <a:rPr b="0" i="0" lang="en-US" sz="1400" u="none" cap="none" strike="noStrike">
                          <a:solidFill>
                            <a:srgbClr val="FFFF00"/>
                          </a:solidFill>
                          <a:latin typeface="Arial"/>
                          <a:ea typeface="Arial"/>
                          <a:cs typeface="Arial"/>
                          <a:sym typeface="Arial"/>
                        </a:rPr>
                        <a:t>Feedback</a:t>
                      </a:r>
                      <a:r>
                        <a:rPr b="0" i="0" lang="en-US" sz="1400" u="none" cap="none" strike="noStrike">
                          <a:solidFill>
                            <a:schemeClr val="lt1"/>
                          </a:solidFill>
                          <a:latin typeface="Arial"/>
                          <a:ea typeface="Arial"/>
                          <a:cs typeface="Arial"/>
                          <a:sym typeface="Arial"/>
                        </a:rPr>
                        <a:t>: Master teacher provides coaching feedback on teacher performance</a:t>
                      </a:r>
                      <a:endParaRPr/>
                    </a:p>
                  </a:txBody>
                  <a:tcPr marT="45725" marB="45725" marR="91450" marL="91450">
                    <a:lnL cap="flat" cmpd="sng" w="12700">
                      <a:solidFill>
                        <a:schemeClr val="dk1"/>
                      </a:solidFill>
                      <a:prstDash val="solid"/>
                      <a:round/>
                      <a:headEnd len="sm" w="sm" type="none"/>
                      <a:tailEnd len="sm" w="sm" type="none"/>
                    </a:lnL>
                    <a:lnR cap="flat" cmpd="sng" w="28575">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1277950">
                <a:tc>
                  <a:txBody>
                    <a:bodyPr/>
                    <a:lstStyle/>
                    <a:p>
                      <a:pPr indent="0" lvl="0" marL="0" marR="0" rtl="0" algn="l">
                        <a:lnSpc>
                          <a:spcPct val="100000"/>
                        </a:lnSpc>
                        <a:spcBef>
                          <a:spcPts val="0"/>
                        </a:spcBef>
                        <a:spcAft>
                          <a:spcPts val="0"/>
                        </a:spcAft>
                        <a:buClr>
                          <a:srgbClr val="FF8000"/>
                        </a:buClr>
                        <a:buFont typeface="Arial"/>
                        <a:buNone/>
                      </a:pPr>
                      <a:r>
                        <a:rPr b="0" i="0" lang="en-US" sz="2000" u="none" cap="none" strike="noStrike">
                          <a:solidFill>
                            <a:srgbClr val="FF8000"/>
                          </a:solidFill>
                          <a:latin typeface="Arial"/>
                          <a:ea typeface="Arial"/>
                          <a:cs typeface="Arial"/>
                          <a:sym typeface="Arial"/>
                        </a:rPr>
                        <a:t>Monitoring</a:t>
                      </a:r>
                      <a:endParaRPr/>
                    </a:p>
                  </a:txBody>
                  <a:tcPr marT="45725" marB="45725" marR="91450" marL="91450">
                    <a:lnL cap="flat" cmpd="sng" w="28575">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lt1"/>
                        </a:buClr>
                        <a:buFont typeface="Arial"/>
                        <a:buNone/>
                      </a:pPr>
                      <a:r>
                        <a:rPr b="0" i="0" lang="en-US" sz="1400" u="none" cap="none" strike="noStrike">
                          <a:solidFill>
                            <a:schemeClr val="lt1"/>
                          </a:solidFill>
                          <a:latin typeface="Arial"/>
                          <a:ea typeface="Arial"/>
                          <a:cs typeface="Arial"/>
                          <a:sym typeface="Arial"/>
                        </a:rPr>
                        <a:t>Federal Govt. collects data from states on student math scores</a:t>
                      </a:r>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lt1"/>
                        </a:buClr>
                        <a:buFont typeface="Arial"/>
                        <a:buNone/>
                      </a:pPr>
                      <a:r>
                        <a:rPr b="0" i="0" lang="en-US" sz="1400" u="none" cap="none" strike="noStrike">
                          <a:solidFill>
                            <a:schemeClr val="lt1"/>
                          </a:solidFill>
                          <a:latin typeface="Arial"/>
                          <a:ea typeface="Arial"/>
                          <a:cs typeface="Arial"/>
                          <a:sym typeface="Arial"/>
                        </a:rPr>
                        <a:t>Teacher credential programs include math requirements</a:t>
                      </a:r>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lt1"/>
                        </a:buClr>
                        <a:buFont typeface="Arial"/>
                        <a:buNone/>
                      </a:pPr>
                      <a:r>
                        <a:rPr b="0" i="0" lang="en-US" sz="1400" u="none" cap="none" strike="noStrike">
                          <a:solidFill>
                            <a:schemeClr val="lt1"/>
                          </a:solidFill>
                          <a:latin typeface="Arial"/>
                          <a:ea typeface="Arial"/>
                          <a:cs typeface="Arial"/>
                          <a:sym typeface="Arial"/>
                        </a:rPr>
                        <a:t>Teachers hired meet the credential standards</a:t>
                      </a:r>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lt1"/>
                        </a:buClr>
                        <a:buFont typeface="Arial"/>
                        <a:buNone/>
                      </a:pPr>
                      <a:r>
                        <a:rPr b="0" i="0" lang="en-US" sz="1400" u="none" cap="none" strike="noStrike">
                          <a:solidFill>
                            <a:schemeClr val="lt1"/>
                          </a:solidFill>
                          <a:latin typeface="Arial"/>
                          <a:ea typeface="Arial"/>
                          <a:cs typeface="Arial"/>
                          <a:sym typeface="Arial"/>
                        </a:rPr>
                        <a:t>Teachers receive training and demonstrate competency</a:t>
                      </a:r>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lt1"/>
                        </a:buClr>
                        <a:buFont typeface="Arial"/>
                        <a:buNone/>
                      </a:pPr>
                      <a:r>
                        <a:rPr b="0" i="0" lang="en-US" sz="1400" u="none" cap="none" strike="noStrike">
                          <a:solidFill>
                            <a:schemeClr val="lt1"/>
                          </a:solidFill>
                          <a:latin typeface="Arial"/>
                          <a:ea typeface="Arial"/>
                          <a:cs typeface="Arial"/>
                          <a:sym typeface="Arial"/>
                        </a:rPr>
                        <a:t>Monitor treatment integrity and test scores</a:t>
                      </a:r>
                      <a:endParaRPr/>
                    </a:p>
                  </a:txBody>
                  <a:tcPr marT="45725" marB="45725" marR="91450" marL="91450">
                    <a:lnL cap="flat" cmpd="sng" w="12700">
                      <a:solidFill>
                        <a:schemeClr val="dk1"/>
                      </a:solidFill>
                      <a:prstDash val="solid"/>
                      <a:round/>
                      <a:headEnd len="sm" w="sm" type="none"/>
                      <a:tailEnd len="sm" w="sm" type="none"/>
                    </a:lnL>
                    <a:lnR cap="flat" cmpd="sng" w="28575">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504825">
                <a:tc>
                  <a:txBody>
                    <a:bodyPr/>
                    <a:lstStyle/>
                    <a:p>
                      <a:pPr indent="0" lvl="0" marL="0" marR="0" rtl="0" algn="l">
                        <a:lnSpc>
                          <a:spcPct val="100000"/>
                        </a:lnSpc>
                        <a:spcBef>
                          <a:spcPts val="0"/>
                        </a:spcBef>
                        <a:spcAft>
                          <a:spcPts val="0"/>
                        </a:spcAft>
                        <a:buClr>
                          <a:srgbClr val="FF8000"/>
                        </a:buClr>
                        <a:buFont typeface="Arial"/>
                        <a:buNone/>
                      </a:pPr>
                      <a:r>
                        <a:rPr b="0" i="0" lang="en-US" sz="2000" u="none" cap="none" strike="noStrike">
                          <a:solidFill>
                            <a:srgbClr val="FF8000"/>
                          </a:solidFill>
                          <a:latin typeface="Arial"/>
                          <a:ea typeface="Arial"/>
                          <a:cs typeface="Arial"/>
                          <a:sym typeface="Arial"/>
                        </a:rPr>
                        <a:t>Adaptation</a:t>
                      </a:r>
                      <a:endParaRPr/>
                    </a:p>
                  </a:txBody>
                  <a:tcPr marT="45725" marB="45725" marR="91450" marL="91450">
                    <a:lnL cap="flat" cmpd="sng" w="28575">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28575">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Font typeface="Arial"/>
                        <a:buNone/>
                      </a:pPr>
                      <a:r>
                        <a:t/>
                      </a:r>
                      <a:endParaRPr b="0" i="0" sz="1400" u="none" cap="none" strike="noStrike">
                        <a:solidFill>
                          <a:schemeClr val="lt1"/>
                        </a:solidFill>
                        <a:latin typeface="Arial"/>
                        <a:ea typeface="Arial"/>
                        <a:cs typeface="Arial"/>
                        <a:sym typeface="Arial"/>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28575">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Font typeface="Arial"/>
                        <a:buNone/>
                      </a:pPr>
                      <a:r>
                        <a:t/>
                      </a:r>
                      <a:endParaRPr b="0" i="0" sz="1400" u="none" cap="none" strike="noStrike">
                        <a:solidFill>
                          <a:schemeClr val="lt1"/>
                        </a:solidFill>
                        <a:latin typeface="Arial"/>
                        <a:ea typeface="Arial"/>
                        <a:cs typeface="Arial"/>
                        <a:sym typeface="Arial"/>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28575">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Font typeface="Arial"/>
                        <a:buNone/>
                      </a:pPr>
                      <a:r>
                        <a:t/>
                      </a:r>
                      <a:endParaRPr b="0" i="0" sz="1400" u="none" cap="none" strike="noStrike">
                        <a:solidFill>
                          <a:schemeClr val="lt1"/>
                        </a:solidFill>
                        <a:latin typeface="Arial"/>
                        <a:ea typeface="Arial"/>
                        <a:cs typeface="Arial"/>
                        <a:sym typeface="Arial"/>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28575">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Font typeface="Arial"/>
                        <a:buNone/>
                      </a:pPr>
                      <a:r>
                        <a:t/>
                      </a:r>
                      <a:endParaRPr b="0" i="0" sz="1400" u="none" cap="none" strike="noStrike">
                        <a:solidFill>
                          <a:schemeClr val="lt1"/>
                        </a:solidFill>
                        <a:latin typeface="Arial"/>
                        <a:ea typeface="Arial"/>
                        <a:cs typeface="Arial"/>
                        <a:sym typeface="Arial"/>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28575">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Font typeface="Arial"/>
                        <a:buNone/>
                      </a:pPr>
                      <a:r>
                        <a:t/>
                      </a:r>
                      <a:endParaRPr b="0" i="0" sz="1400" u="none" cap="none" strike="noStrike">
                        <a:solidFill>
                          <a:schemeClr val="lt1"/>
                        </a:solidFill>
                        <a:latin typeface="Arial"/>
                        <a:ea typeface="Arial"/>
                        <a:cs typeface="Arial"/>
                        <a:sym typeface="Arial"/>
                      </a:endParaRPr>
                    </a:p>
                  </a:txBody>
                  <a:tcPr marT="45725" marB="45725" marR="91450" marL="91450">
                    <a:lnL cap="flat" cmpd="sng" w="12700">
                      <a:solidFill>
                        <a:schemeClr val="dk1"/>
                      </a:solidFill>
                      <a:prstDash val="solid"/>
                      <a:round/>
                      <a:headEnd len="sm" w="sm" type="none"/>
                      <a:tailEnd len="sm" w="sm" type="none"/>
                    </a:lnL>
                    <a:lnR cap="flat" cmpd="sng" w="28575">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28575">
                      <a:solidFill>
                        <a:schemeClr val="dk1"/>
                      </a:solidFill>
                      <a:prstDash val="solid"/>
                      <a:round/>
                      <a:headEnd len="sm" w="sm" type="none"/>
                      <a:tailEnd len="sm" w="sm" type="none"/>
                    </a:lnB>
                  </a:tcPr>
                </a:tc>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9" name="Shape 239"/>
        <p:cNvGrpSpPr/>
        <p:nvPr/>
      </p:nvGrpSpPr>
      <p:grpSpPr>
        <a:xfrm>
          <a:off x="0" y="0"/>
          <a:ext cx="0" cy="0"/>
          <a:chOff x="0" y="0"/>
          <a:chExt cx="0" cy="0"/>
        </a:xfrm>
      </p:grpSpPr>
      <p:sp>
        <p:nvSpPr>
          <p:cNvPr id="240" name="Google Shape;240;p26"/>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2800" u="none" cap="none" strike="noStrike">
                <a:solidFill>
                  <a:srgbClr val="FF8000"/>
                </a:solidFill>
                <a:latin typeface="Times New Roman"/>
                <a:ea typeface="Times New Roman"/>
                <a:cs typeface="Times New Roman"/>
                <a:sym typeface="Times New Roman"/>
              </a:rPr>
              <a:t>Why Do So Many Programs Fail?</a:t>
            </a:r>
            <a:endParaRPr b="0" i="0" sz="2800" u="none" cap="none" strike="noStrike">
              <a:solidFill>
                <a:schemeClr val="lt1"/>
              </a:solidFill>
              <a:latin typeface="Arial"/>
              <a:ea typeface="Arial"/>
              <a:cs typeface="Arial"/>
              <a:sym typeface="Arial"/>
            </a:endParaRPr>
          </a:p>
        </p:txBody>
      </p:sp>
      <p:sp>
        <p:nvSpPr>
          <p:cNvPr id="241" name="Google Shape;241;p26"/>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noAutofit/>
          </a:bodyPr>
          <a:lstStyle/>
          <a:p>
            <a:pPr indent="-190500" lvl="0" marL="342900" marR="0" rtl="0" algn="l">
              <a:spcBef>
                <a:spcPts val="0"/>
              </a:spcBef>
              <a:spcAft>
                <a:spcPts val="0"/>
              </a:spcAft>
              <a:buClr>
                <a:schemeClr val="lt1"/>
              </a:buClr>
              <a:buSzPts val="2400"/>
              <a:buFont typeface="Arial"/>
              <a:buNone/>
            </a:pPr>
            <a:r>
              <a:t/>
            </a:r>
            <a:endParaRPr b="0" i="0" sz="2400" u="none" cap="none" strike="noStrike">
              <a:solidFill>
                <a:schemeClr val="lt1"/>
              </a:solidFill>
              <a:latin typeface="Arial"/>
              <a:ea typeface="Arial"/>
              <a:cs typeface="Arial"/>
              <a:sym typeface="Arial"/>
            </a:endParaRPr>
          </a:p>
          <a:p>
            <a:pPr indent="-190500" lvl="0" marL="342900" marR="0" rtl="0" algn="l">
              <a:spcBef>
                <a:spcPts val="480"/>
              </a:spcBef>
              <a:spcAft>
                <a:spcPts val="0"/>
              </a:spcAft>
              <a:buClr>
                <a:schemeClr val="lt1"/>
              </a:buClr>
              <a:buSzPts val="2400"/>
              <a:buFont typeface="Arial"/>
              <a:buNone/>
            </a:pPr>
            <a:r>
              <a:t/>
            </a:r>
            <a:endParaRPr b="0" i="0" sz="2400" u="none" cap="none" strike="noStrike">
              <a:solidFill>
                <a:schemeClr val="lt1"/>
              </a:solidFill>
              <a:latin typeface="Arial"/>
              <a:ea typeface="Arial"/>
              <a:cs typeface="Arial"/>
              <a:sym typeface="Arial"/>
            </a:endParaRPr>
          </a:p>
          <a:p>
            <a:pPr indent="-342900" lvl="0" marL="342900" marR="0" rtl="0" algn="ctr">
              <a:spcBef>
                <a:spcPts val="480"/>
              </a:spcBef>
              <a:spcAft>
                <a:spcPts val="0"/>
              </a:spcAft>
              <a:buClr>
                <a:schemeClr val="lt1"/>
              </a:buClr>
              <a:buFont typeface="Arial"/>
              <a:buNone/>
            </a:pPr>
            <a:r>
              <a:rPr b="0" i="0" lang="en-US" sz="2400" u="none" cap="none" strike="noStrike">
                <a:solidFill>
                  <a:schemeClr val="lt1"/>
                </a:solidFill>
                <a:latin typeface="Arial"/>
                <a:ea typeface="Arial"/>
                <a:cs typeface="Arial"/>
                <a:sym typeface="Arial"/>
              </a:rPr>
              <a:t>They do not plan for and address the different contingencies required of each stage</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6" name="Shape 246"/>
        <p:cNvGrpSpPr/>
        <p:nvPr/>
      </p:nvGrpSpPr>
      <p:grpSpPr>
        <a:xfrm>
          <a:off x="0" y="0"/>
          <a:ext cx="0" cy="0"/>
          <a:chOff x="0" y="0"/>
          <a:chExt cx="0" cy="0"/>
        </a:xfrm>
      </p:grpSpPr>
      <p:cxnSp>
        <p:nvCxnSpPr>
          <p:cNvPr id="247" name="Google Shape;247;p27"/>
          <p:cNvCxnSpPr/>
          <p:nvPr/>
        </p:nvCxnSpPr>
        <p:spPr>
          <a:xfrm>
            <a:off x="5029200" y="1371600"/>
            <a:ext cx="0" cy="3505200"/>
          </a:xfrm>
          <a:prstGeom prst="straightConnector1">
            <a:avLst/>
          </a:prstGeom>
          <a:noFill/>
          <a:ln cap="flat" cmpd="sng" w="38100">
            <a:solidFill>
              <a:srgbClr val="00FF00"/>
            </a:solidFill>
            <a:prstDash val="solid"/>
            <a:round/>
            <a:headEnd len="sm" w="sm" type="none"/>
            <a:tailEnd len="med" w="med" type="triangle"/>
          </a:ln>
        </p:spPr>
      </p:cxnSp>
      <p:grpSp>
        <p:nvGrpSpPr>
          <p:cNvPr id="248" name="Google Shape;248;p27"/>
          <p:cNvGrpSpPr/>
          <p:nvPr/>
        </p:nvGrpSpPr>
        <p:grpSpPr>
          <a:xfrm>
            <a:off x="4114800" y="3124200"/>
            <a:ext cx="1828800" cy="457200"/>
            <a:chOff x="2592" y="1968"/>
            <a:chExt cx="1152" cy="288"/>
          </a:xfrm>
        </p:grpSpPr>
        <p:sp>
          <p:nvSpPr>
            <p:cNvPr id="249" name="Google Shape;249;p27"/>
            <p:cNvSpPr/>
            <p:nvPr/>
          </p:nvSpPr>
          <p:spPr>
            <a:xfrm>
              <a:off x="2592" y="1968"/>
              <a:ext cx="1152" cy="288"/>
            </a:xfrm>
            <a:prstGeom prst="rect">
              <a:avLst/>
            </a:prstGeom>
            <a:solidFill>
              <a:srgbClr val="0000FF"/>
            </a:solidFill>
            <a:ln cap="flat" cmpd="dbl" w="38100">
              <a:solidFill>
                <a:srgbClr val="008000"/>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Times New Roman"/>
                <a:ea typeface="Times New Roman"/>
                <a:cs typeface="Times New Roman"/>
                <a:sym typeface="Times New Roman"/>
              </a:endParaRPr>
            </a:p>
          </p:txBody>
        </p:sp>
        <p:sp>
          <p:nvSpPr>
            <p:cNvPr id="250" name="Google Shape;250;p27"/>
            <p:cNvSpPr/>
            <p:nvPr/>
          </p:nvSpPr>
          <p:spPr>
            <a:xfrm>
              <a:off x="2637" y="2013"/>
              <a:ext cx="1092" cy="2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1800">
                  <a:solidFill>
                    <a:schemeClr val="lt1"/>
                  </a:solidFill>
                  <a:latin typeface="Arial"/>
                  <a:ea typeface="Arial"/>
                  <a:cs typeface="Arial"/>
                  <a:sym typeface="Arial"/>
                </a:rPr>
                <a:t>Full Operation</a:t>
              </a:r>
              <a:endParaRPr/>
            </a:p>
          </p:txBody>
        </p:sp>
      </p:grpSp>
      <p:grpSp>
        <p:nvGrpSpPr>
          <p:cNvPr id="251" name="Google Shape;251;p27"/>
          <p:cNvGrpSpPr/>
          <p:nvPr/>
        </p:nvGrpSpPr>
        <p:grpSpPr>
          <a:xfrm>
            <a:off x="3733800" y="1676400"/>
            <a:ext cx="2514600" cy="457200"/>
            <a:chOff x="2688" y="1008"/>
            <a:chExt cx="1584" cy="288"/>
          </a:xfrm>
        </p:grpSpPr>
        <p:sp>
          <p:nvSpPr>
            <p:cNvPr id="252" name="Google Shape;252;p27"/>
            <p:cNvSpPr/>
            <p:nvPr/>
          </p:nvSpPr>
          <p:spPr>
            <a:xfrm>
              <a:off x="2688" y="1008"/>
              <a:ext cx="1584" cy="288"/>
            </a:xfrm>
            <a:prstGeom prst="rect">
              <a:avLst/>
            </a:prstGeom>
            <a:solidFill>
              <a:srgbClr val="0000FF"/>
            </a:solidFill>
            <a:ln cap="flat" cmpd="dbl" w="38100">
              <a:solidFill>
                <a:srgbClr val="FF0000"/>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Times New Roman"/>
                <a:ea typeface="Times New Roman"/>
                <a:cs typeface="Times New Roman"/>
                <a:sym typeface="Times New Roman"/>
              </a:endParaRPr>
            </a:p>
          </p:txBody>
        </p:sp>
        <p:sp>
          <p:nvSpPr>
            <p:cNvPr id="253" name="Google Shape;253;p27"/>
            <p:cNvSpPr/>
            <p:nvPr/>
          </p:nvSpPr>
          <p:spPr>
            <a:xfrm>
              <a:off x="2750" y="1059"/>
              <a:ext cx="1508" cy="2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1800">
                  <a:solidFill>
                    <a:schemeClr val="lt1"/>
                  </a:solidFill>
                  <a:latin typeface="Arial"/>
                  <a:ea typeface="Arial"/>
                  <a:cs typeface="Arial"/>
                  <a:sym typeface="Arial"/>
                </a:rPr>
                <a:t>Program Installation</a:t>
              </a:r>
              <a:endParaRPr/>
            </a:p>
          </p:txBody>
        </p:sp>
      </p:grpSp>
      <p:grpSp>
        <p:nvGrpSpPr>
          <p:cNvPr id="254" name="Google Shape;254;p27"/>
          <p:cNvGrpSpPr/>
          <p:nvPr/>
        </p:nvGrpSpPr>
        <p:grpSpPr>
          <a:xfrm>
            <a:off x="3733800" y="2362200"/>
            <a:ext cx="2533650" cy="457200"/>
            <a:chOff x="2256" y="1392"/>
            <a:chExt cx="1596" cy="288"/>
          </a:xfrm>
        </p:grpSpPr>
        <p:sp>
          <p:nvSpPr>
            <p:cNvPr id="255" name="Google Shape;255;p27"/>
            <p:cNvSpPr/>
            <p:nvPr/>
          </p:nvSpPr>
          <p:spPr>
            <a:xfrm>
              <a:off x="2258" y="1392"/>
              <a:ext cx="1582" cy="288"/>
            </a:xfrm>
            <a:prstGeom prst="rect">
              <a:avLst/>
            </a:prstGeom>
            <a:solidFill>
              <a:srgbClr val="0000FF"/>
            </a:solidFill>
            <a:ln cap="flat" cmpd="dbl" w="38100">
              <a:solidFill>
                <a:srgbClr val="FFFF00"/>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Times New Roman"/>
                <a:ea typeface="Times New Roman"/>
                <a:cs typeface="Times New Roman"/>
                <a:sym typeface="Times New Roman"/>
              </a:endParaRPr>
            </a:p>
          </p:txBody>
        </p:sp>
        <p:sp>
          <p:nvSpPr>
            <p:cNvPr id="256" name="Google Shape;256;p27"/>
            <p:cNvSpPr/>
            <p:nvPr/>
          </p:nvSpPr>
          <p:spPr>
            <a:xfrm>
              <a:off x="2256" y="1435"/>
              <a:ext cx="1596" cy="2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1800">
                  <a:solidFill>
                    <a:schemeClr val="lt1"/>
                  </a:solidFill>
                  <a:latin typeface="Arial"/>
                  <a:ea typeface="Arial"/>
                  <a:cs typeface="Arial"/>
                  <a:sym typeface="Arial"/>
                </a:rPr>
                <a:t>Initial Implementation</a:t>
              </a:r>
              <a:endParaRPr/>
            </a:p>
          </p:txBody>
        </p:sp>
      </p:grpSp>
      <p:grpSp>
        <p:nvGrpSpPr>
          <p:cNvPr id="257" name="Google Shape;257;p27"/>
          <p:cNvGrpSpPr/>
          <p:nvPr/>
        </p:nvGrpSpPr>
        <p:grpSpPr>
          <a:xfrm>
            <a:off x="3657600" y="990600"/>
            <a:ext cx="2743200" cy="381000"/>
            <a:chOff x="2688" y="624"/>
            <a:chExt cx="1728" cy="240"/>
          </a:xfrm>
        </p:grpSpPr>
        <p:sp>
          <p:nvSpPr>
            <p:cNvPr id="258" name="Google Shape;258;p27"/>
            <p:cNvSpPr/>
            <p:nvPr/>
          </p:nvSpPr>
          <p:spPr>
            <a:xfrm>
              <a:off x="2688" y="624"/>
              <a:ext cx="1728" cy="240"/>
            </a:xfrm>
            <a:prstGeom prst="rect">
              <a:avLst/>
            </a:prstGeom>
            <a:solidFill>
              <a:srgbClr val="0000FF"/>
            </a:solidFill>
            <a:ln cap="flat" cmpd="dbl" w="38100">
              <a:solidFill>
                <a:srgbClr val="FFCC99"/>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Times New Roman"/>
                <a:ea typeface="Times New Roman"/>
                <a:cs typeface="Times New Roman"/>
                <a:sym typeface="Times New Roman"/>
              </a:endParaRPr>
            </a:p>
          </p:txBody>
        </p:sp>
        <p:sp>
          <p:nvSpPr>
            <p:cNvPr id="259" name="Google Shape;259;p27"/>
            <p:cNvSpPr/>
            <p:nvPr/>
          </p:nvSpPr>
          <p:spPr>
            <a:xfrm>
              <a:off x="2688" y="624"/>
              <a:ext cx="1724" cy="2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1800">
                  <a:solidFill>
                    <a:schemeClr val="lt1"/>
                  </a:solidFill>
                  <a:latin typeface="Arial"/>
                  <a:ea typeface="Arial"/>
                  <a:cs typeface="Arial"/>
                  <a:sym typeface="Arial"/>
                </a:rPr>
                <a:t>Adoption &amp; Exploration</a:t>
              </a:r>
              <a:endParaRPr/>
            </a:p>
          </p:txBody>
        </p:sp>
      </p:grpSp>
      <p:grpSp>
        <p:nvGrpSpPr>
          <p:cNvPr id="260" name="Google Shape;260;p27"/>
          <p:cNvGrpSpPr/>
          <p:nvPr/>
        </p:nvGrpSpPr>
        <p:grpSpPr>
          <a:xfrm>
            <a:off x="3733800" y="3886200"/>
            <a:ext cx="2590800" cy="457200"/>
            <a:chOff x="2736" y="2448"/>
            <a:chExt cx="1632" cy="288"/>
          </a:xfrm>
        </p:grpSpPr>
        <p:sp>
          <p:nvSpPr>
            <p:cNvPr id="261" name="Google Shape;261;p27"/>
            <p:cNvSpPr/>
            <p:nvPr/>
          </p:nvSpPr>
          <p:spPr>
            <a:xfrm>
              <a:off x="2736" y="2448"/>
              <a:ext cx="1632" cy="288"/>
            </a:xfrm>
            <a:prstGeom prst="rect">
              <a:avLst/>
            </a:prstGeom>
            <a:solidFill>
              <a:srgbClr val="0000FF"/>
            </a:solidFill>
            <a:ln cap="flat" cmpd="dbl" w="38100">
              <a:solidFill>
                <a:srgbClr val="FF8000"/>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Times New Roman"/>
                <a:ea typeface="Times New Roman"/>
                <a:cs typeface="Times New Roman"/>
                <a:sym typeface="Times New Roman"/>
              </a:endParaRPr>
            </a:p>
          </p:txBody>
        </p:sp>
        <p:sp>
          <p:nvSpPr>
            <p:cNvPr id="262" name="Google Shape;262;p27"/>
            <p:cNvSpPr/>
            <p:nvPr/>
          </p:nvSpPr>
          <p:spPr>
            <a:xfrm>
              <a:off x="2763" y="2493"/>
              <a:ext cx="1580" cy="2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1800">
                  <a:solidFill>
                    <a:schemeClr val="lt1"/>
                  </a:solidFill>
                  <a:latin typeface="Arial"/>
                  <a:ea typeface="Arial"/>
                  <a:cs typeface="Arial"/>
                  <a:sym typeface="Arial"/>
                </a:rPr>
                <a:t>Long Term Operation</a:t>
              </a:r>
              <a:endParaRPr/>
            </a:p>
          </p:txBody>
        </p:sp>
      </p:grpSp>
      <p:sp>
        <p:nvSpPr>
          <p:cNvPr id="263" name="Google Shape;263;p27"/>
          <p:cNvSpPr/>
          <p:nvPr/>
        </p:nvSpPr>
        <p:spPr>
          <a:xfrm>
            <a:off x="428625" y="344488"/>
            <a:ext cx="260350" cy="457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2400">
                <a:solidFill>
                  <a:schemeClr val="dk1"/>
                </a:solidFill>
                <a:latin typeface="Times New Roman"/>
                <a:ea typeface="Times New Roman"/>
                <a:cs typeface="Times New Roman"/>
                <a:sym typeface="Times New Roman"/>
              </a:rPr>
              <a:t> </a:t>
            </a:r>
            <a:endParaRPr/>
          </a:p>
        </p:txBody>
      </p:sp>
      <p:sp>
        <p:nvSpPr>
          <p:cNvPr id="264" name="Google Shape;264;p27"/>
          <p:cNvSpPr/>
          <p:nvPr/>
        </p:nvSpPr>
        <p:spPr>
          <a:xfrm>
            <a:off x="3505200" y="5105400"/>
            <a:ext cx="3048000" cy="126047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400">
                <a:solidFill>
                  <a:schemeClr val="dk1"/>
                </a:solidFill>
                <a:latin typeface="Times New Roman"/>
                <a:ea typeface="Times New Roman"/>
                <a:cs typeface="Times New Roman"/>
                <a:sym typeface="Times New Roman"/>
              </a:rPr>
              <a:t>Desired Outcome</a:t>
            </a:r>
            <a:endParaRPr/>
          </a:p>
          <a:p>
            <a:pPr indent="0" lvl="0" marL="0" marR="0" rtl="0" algn="ctr">
              <a:spcBef>
                <a:spcPts val="480"/>
              </a:spcBef>
              <a:spcAft>
                <a:spcPts val="0"/>
              </a:spcAft>
              <a:buNone/>
            </a:pPr>
            <a:r>
              <a:rPr b="1" lang="en-US" sz="2400">
                <a:solidFill>
                  <a:schemeClr val="dk1"/>
                </a:solidFill>
                <a:latin typeface="Arial"/>
                <a:ea typeface="Arial"/>
                <a:cs typeface="Arial"/>
                <a:sym typeface="Arial"/>
              </a:rPr>
              <a:t>Sustainability</a:t>
            </a:r>
            <a:endParaRPr sz="2400">
              <a:solidFill>
                <a:schemeClr val="dk1"/>
              </a:solidFill>
              <a:latin typeface="Times New Roman"/>
              <a:ea typeface="Times New Roman"/>
              <a:cs typeface="Times New Roman"/>
              <a:sym typeface="Times New Roman"/>
            </a:endParaRPr>
          </a:p>
          <a:p>
            <a:pPr indent="0" lvl="0" marL="0" marR="0" rtl="0" algn="l">
              <a:spcBef>
                <a:spcPts val="0"/>
              </a:spcBef>
              <a:spcAft>
                <a:spcPts val="0"/>
              </a:spcAft>
              <a:buNone/>
            </a:pPr>
            <a:r>
              <a:t/>
            </a:r>
            <a:endParaRPr sz="2400">
              <a:solidFill>
                <a:schemeClr val="dk1"/>
              </a:solidFill>
              <a:latin typeface="Times New Roman"/>
              <a:ea typeface="Times New Roman"/>
              <a:cs typeface="Times New Roman"/>
              <a:sym typeface="Times New Roman"/>
            </a:endParaRPr>
          </a:p>
        </p:txBody>
      </p:sp>
      <p:sp>
        <p:nvSpPr>
          <p:cNvPr id="265" name="Google Shape;265;p27"/>
          <p:cNvSpPr/>
          <p:nvPr/>
        </p:nvSpPr>
        <p:spPr>
          <a:xfrm>
            <a:off x="2155825" y="1474788"/>
            <a:ext cx="184150" cy="457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Times New Roman"/>
              <a:ea typeface="Times New Roman"/>
              <a:cs typeface="Times New Roman"/>
              <a:sym typeface="Times New Roman"/>
            </a:endParaRPr>
          </a:p>
        </p:txBody>
      </p:sp>
      <p:sp>
        <p:nvSpPr>
          <p:cNvPr id="266" name="Google Shape;266;p27"/>
          <p:cNvSpPr txBox="1"/>
          <p:nvPr>
            <p:ph type="title"/>
          </p:nvPr>
        </p:nvSpPr>
        <p:spPr>
          <a:xfrm>
            <a:off x="0" y="2209800"/>
            <a:ext cx="3276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2800" u="none" cap="none" strike="noStrike">
                <a:solidFill>
                  <a:srgbClr val="FF8000"/>
                </a:solidFill>
                <a:latin typeface="Arial"/>
                <a:ea typeface="Arial"/>
                <a:cs typeface="Arial"/>
                <a:sym typeface="Arial"/>
              </a:rPr>
              <a:t>Stages Of Implementation</a:t>
            </a:r>
            <a:endParaRPr/>
          </a:p>
        </p:txBody>
      </p:sp>
      <p:sp>
        <p:nvSpPr>
          <p:cNvPr id="267" name="Google Shape;267;p27"/>
          <p:cNvSpPr/>
          <p:nvPr/>
        </p:nvSpPr>
        <p:spPr>
          <a:xfrm>
            <a:off x="838200" y="3581400"/>
            <a:ext cx="1657350" cy="118745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400">
                <a:solidFill>
                  <a:srgbClr val="FFFF00"/>
                </a:solidFill>
                <a:latin typeface="Times New Roman"/>
                <a:ea typeface="Times New Roman"/>
                <a:cs typeface="Times New Roman"/>
                <a:sym typeface="Times New Roman"/>
              </a:rPr>
              <a:t>Over Time</a:t>
            </a:r>
            <a:endParaRPr/>
          </a:p>
          <a:p>
            <a:pPr indent="0" lvl="0" marL="0" marR="0" rtl="0" algn="ctr">
              <a:spcBef>
                <a:spcPts val="0"/>
              </a:spcBef>
              <a:spcAft>
                <a:spcPts val="0"/>
              </a:spcAft>
              <a:buNone/>
            </a:pPr>
            <a:r>
              <a:rPr lang="en-US" sz="2400">
                <a:solidFill>
                  <a:srgbClr val="FFFF00"/>
                </a:solidFill>
                <a:latin typeface="Times New Roman"/>
                <a:ea typeface="Times New Roman"/>
                <a:cs typeface="Times New Roman"/>
                <a:sym typeface="Times New Roman"/>
              </a:rPr>
              <a:t>and Over </a:t>
            </a:r>
            <a:endParaRPr/>
          </a:p>
          <a:p>
            <a:pPr indent="0" lvl="0" marL="0" marR="0" rtl="0" algn="ctr">
              <a:spcBef>
                <a:spcPts val="0"/>
              </a:spcBef>
              <a:spcAft>
                <a:spcPts val="0"/>
              </a:spcAft>
              <a:buNone/>
            </a:pPr>
            <a:r>
              <a:rPr lang="en-US" sz="2400">
                <a:solidFill>
                  <a:srgbClr val="FFFF00"/>
                </a:solidFill>
                <a:latin typeface="Times New Roman"/>
                <a:ea typeface="Times New Roman"/>
                <a:cs typeface="Times New Roman"/>
                <a:sym typeface="Times New Roman"/>
              </a:rPr>
              <a:t>Generations</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67">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67">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67">
                                            <p:txEl>
                                              <p:pRg end="2" st="2"/>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2" name="Shape 272"/>
        <p:cNvGrpSpPr/>
        <p:nvPr/>
      </p:nvGrpSpPr>
      <p:grpSpPr>
        <a:xfrm>
          <a:off x="0" y="0"/>
          <a:ext cx="0" cy="0"/>
          <a:chOff x="0" y="0"/>
          <a:chExt cx="0" cy="0"/>
        </a:xfrm>
      </p:grpSpPr>
      <p:sp>
        <p:nvSpPr>
          <p:cNvPr id="273" name="Google Shape;273;p28"/>
          <p:cNvSpPr txBox="1"/>
          <p:nvPr>
            <p:ph type="title"/>
          </p:nvPr>
        </p:nvSpPr>
        <p:spPr>
          <a:xfrm>
            <a:off x="685800" y="152400"/>
            <a:ext cx="7772400" cy="9144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2800" u="none" cap="none" strike="noStrike">
                <a:solidFill>
                  <a:srgbClr val="FF8000"/>
                </a:solidFill>
                <a:latin typeface="Times New Roman"/>
                <a:ea typeface="Times New Roman"/>
                <a:cs typeface="Times New Roman"/>
                <a:sym typeface="Times New Roman"/>
              </a:rPr>
              <a:t>Stages Of Implementation</a:t>
            </a:r>
            <a:endParaRPr b="0" i="0" sz="2800" u="none" cap="none" strike="noStrike">
              <a:solidFill>
                <a:schemeClr val="lt1"/>
              </a:solidFill>
              <a:latin typeface="Arial"/>
              <a:ea typeface="Arial"/>
              <a:cs typeface="Arial"/>
              <a:sym typeface="Arial"/>
            </a:endParaRPr>
          </a:p>
        </p:txBody>
      </p:sp>
      <p:sp>
        <p:nvSpPr>
          <p:cNvPr id="274" name="Google Shape;274;p28"/>
          <p:cNvSpPr txBox="1"/>
          <p:nvPr>
            <p:ph idx="1" type="body"/>
          </p:nvPr>
        </p:nvSpPr>
        <p:spPr>
          <a:xfrm>
            <a:off x="685800" y="1066800"/>
            <a:ext cx="7848600" cy="5562600"/>
          </a:xfrm>
          <a:prstGeom prst="rect">
            <a:avLst/>
          </a:prstGeom>
          <a:noFill/>
          <a:ln>
            <a:noFill/>
          </a:ln>
        </p:spPr>
        <p:txBody>
          <a:bodyPr anchorCtr="0" anchor="t" bIns="45700" lIns="91425" spcFirstLastPara="1" rIns="91425" wrap="square" tIns="45700">
            <a:noAutofit/>
          </a:bodyPr>
          <a:lstStyle/>
          <a:p>
            <a:pPr indent="-457200" lvl="0" marL="457200" marR="0" rtl="0" algn="l">
              <a:spcBef>
                <a:spcPts val="0"/>
              </a:spcBef>
              <a:spcAft>
                <a:spcPts val="0"/>
              </a:spcAft>
              <a:buClr>
                <a:srgbClr val="FFFF00"/>
              </a:buClr>
              <a:buSzPts val="1600"/>
              <a:buFont typeface="Times New Roman"/>
              <a:buAutoNum type="arabicPeriod"/>
            </a:pPr>
            <a:r>
              <a:rPr b="1" i="0" lang="en-US" sz="1600" u="none" cap="none" strike="noStrike">
                <a:solidFill>
                  <a:srgbClr val="FFFF00"/>
                </a:solidFill>
                <a:latin typeface="Times New Roman"/>
                <a:ea typeface="Times New Roman"/>
                <a:cs typeface="Times New Roman"/>
                <a:sym typeface="Times New Roman"/>
              </a:rPr>
              <a:t>Adoption &amp; Exploration</a:t>
            </a:r>
            <a:endParaRPr b="1" i="0" sz="1600" u="none" cap="none" strike="noStrike">
              <a:solidFill>
                <a:schemeClr val="lt1"/>
              </a:solidFill>
              <a:latin typeface="Times New Roman"/>
              <a:ea typeface="Times New Roman"/>
              <a:cs typeface="Times New Roman"/>
              <a:sym typeface="Times New Roman"/>
            </a:endParaRPr>
          </a:p>
          <a:p>
            <a:pPr indent="-342900" lvl="2" marL="1257300" marR="0" rtl="0" algn="l">
              <a:spcBef>
                <a:spcPts val="320"/>
              </a:spcBef>
              <a:spcAft>
                <a:spcPts val="0"/>
              </a:spcAft>
              <a:buClr>
                <a:schemeClr val="lt1"/>
              </a:buClr>
              <a:buSzPts val="1600"/>
              <a:buFont typeface="Arial"/>
              <a:buChar char="●"/>
            </a:pPr>
            <a:r>
              <a:rPr b="0" i="0" lang="en-US" sz="1600" u="none" cap="none" strike="noStrike">
                <a:solidFill>
                  <a:schemeClr val="lt1"/>
                </a:solidFill>
                <a:latin typeface="Times New Roman"/>
                <a:ea typeface="Times New Roman"/>
                <a:cs typeface="Times New Roman"/>
                <a:sym typeface="Times New Roman"/>
              </a:rPr>
              <a:t>Assess the fit </a:t>
            </a:r>
            <a:endParaRPr/>
          </a:p>
          <a:p>
            <a:pPr indent="-342900" lvl="2" marL="1257300" marR="0" rtl="0" algn="l">
              <a:spcBef>
                <a:spcPts val="320"/>
              </a:spcBef>
              <a:spcAft>
                <a:spcPts val="0"/>
              </a:spcAft>
              <a:buClr>
                <a:schemeClr val="lt1"/>
              </a:buClr>
              <a:buSzPts val="1600"/>
              <a:buFont typeface="Arial"/>
              <a:buChar char="●"/>
            </a:pPr>
            <a:r>
              <a:rPr b="0" i="0" lang="en-US" sz="1600" u="none" cap="none" strike="noStrike">
                <a:solidFill>
                  <a:schemeClr val="lt1"/>
                </a:solidFill>
                <a:latin typeface="Times New Roman"/>
                <a:ea typeface="Times New Roman"/>
                <a:cs typeface="Times New Roman"/>
                <a:sym typeface="Times New Roman"/>
              </a:rPr>
              <a:t>Utilize data based decision-making / consensus building</a:t>
            </a:r>
            <a:endParaRPr/>
          </a:p>
          <a:p>
            <a:pPr indent="-342900" lvl="2" marL="1257300" marR="0" rtl="0" algn="l">
              <a:spcBef>
                <a:spcPts val="320"/>
              </a:spcBef>
              <a:spcAft>
                <a:spcPts val="0"/>
              </a:spcAft>
              <a:buClr>
                <a:schemeClr val="lt1"/>
              </a:buClr>
              <a:buSzPts val="1600"/>
              <a:buFont typeface="Arial"/>
              <a:buChar char="●"/>
            </a:pPr>
            <a:r>
              <a:rPr b="0" i="0" lang="en-US" sz="1600" u="none" cap="none" strike="noStrike">
                <a:solidFill>
                  <a:schemeClr val="lt1"/>
                </a:solidFill>
                <a:latin typeface="Times New Roman"/>
                <a:ea typeface="Times New Roman"/>
                <a:cs typeface="Times New Roman"/>
                <a:sym typeface="Times New Roman"/>
              </a:rPr>
              <a:t>Achieve cultural integration</a:t>
            </a:r>
            <a:endParaRPr/>
          </a:p>
          <a:p>
            <a:pPr indent="-279400" lvl="2" marL="1257300" marR="0" rtl="0" algn="l">
              <a:spcBef>
                <a:spcPts val="200"/>
              </a:spcBef>
              <a:spcAft>
                <a:spcPts val="0"/>
              </a:spcAft>
              <a:buClr>
                <a:schemeClr val="lt1"/>
              </a:buClr>
              <a:buSzPts val="1000"/>
              <a:buFont typeface="Arial"/>
              <a:buNone/>
            </a:pPr>
            <a:r>
              <a:t/>
            </a:r>
            <a:endParaRPr b="1" i="0" sz="1000" u="none" cap="none" strike="noStrike">
              <a:solidFill>
                <a:schemeClr val="lt1"/>
              </a:solidFill>
              <a:latin typeface="Times New Roman"/>
              <a:ea typeface="Times New Roman"/>
              <a:cs typeface="Times New Roman"/>
              <a:sym typeface="Times New Roman"/>
            </a:endParaRPr>
          </a:p>
          <a:p>
            <a:pPr indent="-457200" lvl="0" marL="457200" marR="0" rtl="0" algn="l">
              <a:spcBef>
                <a:spcPts val="320"/>
              </a:spcBef>
              <a:spcAft>
                <a:spcPts val="0"/>
              </a:spcAft>
              <a:buClr>
                <a:srgbClr val="FFFF00"/>
              </a:buClr>
              <a:buSzPts val="1600"/>
              <a:buFont typeface="Times New Roman"/>
              <a:buAutoNum type="arabicPeriod"/>
            </a:pPr>
            <a:r>
              <a:rPr b="1" i="0" lang="en-US" sz="1600" u="none" cap="none" strike="noStrike">
                <a:solidFill>
                  <a:srgbClr val="FFFF00"/>
                </a:solidFill>
                <a:latin typeface="Times New Roman"/>
                <a:ea typeface="Times New Roman"/>
                <a:cs typeface="Times New Roman"/>
                <a:sym typeface="Times New Roman"/>
              </a:rPr>
              <a:t>Program Installation (start-up)</a:t>
            </a:r>
            <a:endParaRPr/>
          </a:p>
          <a:p>
            <a:pPr indent="-342900" lvl="2" marL="1257300" marR="0" rtl="0" algn="l">
              <a:spcBef>
                <a:spcPts val="320"/>
              </a:spcBef>
              <a:spcAft>
                <a:spcPts val="0"/>
              </a:spcAft>
              <a:buClr>
                <a:schemeClr val="lt1"/>
              </a:buClr>
              <a:buSzPts val="1600"/>
              <a:buFont typeface="Arial"/>
              <a:buChar char="●"/>
            </a:pPr>
            <a:r>
              <a:rPr b="0" i="0" lang="en-US" sz="1600" u="none" cap="none" strike="noStrike">
                <a:solidFill>
                  <a:schemeClr val="lt1"/>
                </a:solidFill>
                <a:latin typeface="Times New Roman"/>
                <a:ea typeface="Times New Roman"/>
                <a:cs typeface="Times New Roman"/>
                <a:sym typeface="Times New Roman"/>
              </a:rPr>
              <a:t>Create new outcome expectations</a:t>
            </a:r>
            <a:endParaRPr/>
          </a:p>
          <a:p>
            <a:pPr indent="-342900" lvl="2" marL="1257300" marR="0" rtl="0" algn="l">
              <a:spcBef>
                <a:spcPts val="320"/>
              </a:spcBef>
              <a:spcAft>
                <a:spcPts val="0"/>
              </a:spcAft>
              <a:buClr>
                <a:schemeClr val="lt1"/>
              </a:buClr>
              <a:buSzPts val="1600"/>
              <a:buFont typeface="Arial"/>
              <a:buChar char="●"/>
            </a:pPr>
            <a:r>
              <a:rPr b="0" i="0" lang="en-US" sz="1600" u="none" cap="none" strike="noStrike">
                <a:solidFill>
                  <a:schemeClr val="lt1"/>
                </a:solidFill>
                <a:latin typeface="Times New Roman"/>
                <a:ea typeface="Times New Roman"/>
                <a:cs typeface="Times New Roman"/>
                <a:sym typeface="Times New Roman"/>
              </a:rPr>
              <a:t>Establish and/or redesign the infrastructure </a:t>
            </a:r>
            <a:endParaRPr/>
          </a:p>
          <a:p>
            <a:pPr indent="-342900" lvl="2" marL="1257300" marR="0" rtl="0" algn="l">
              <a:spcBef>
                <a:spcPts val="320"/>
              </a:spcBef>
              <a:spcAft>
                <a:spcPts val="0"/>
              </a:spcAft>
              <a:buClr>
                <a:schemeClr val="lt1"/>
              </a:buClr>
              <a:buSzPts val="1600"/>
              <a:buFont typeface="Arial"/>
              <a:buChar char="●"/>
            </a:pPr>
            <a:r>
              <a:rPr b="0" i="0" lang="en-US" sz="1600" u="none" cap="none" strike="noStrike">
                <a:solidFill>
                  <a:schemeClr val="lt1"/>
                </a:solidFill>
                <a:latin typeface="Times New Roman"/>
                <a:ea typeface="Times New Roman"/>
                <a:cs typeface="Times New Roman"/>
                <a:sym typeface="Times New Roman"/>
              </a:rPr>
              <a:t>Construct or redesign reporting systems (monitoring)</a:t>
            </a:r>
            <a:endParaRPr/>
          </a:p>
          <a:p>
            <a:pPr indent="-342900" lvl="2" marL="1257300" marR="0" rtl="0" algn="l">
              <a:spcBef>
                <a:spcPts val="320"/>
              </a:spcBef>
              <a:spcAft>
                <a:spcPts val="0"/>
              </a:spcAft>
              <a:buClr>
                <a:schemeClr val="lt1"/>
              </a:buClr>
              <a:buSzPts val="1600"/>
              <a:buFont typeface="Arial"/>
              <a:buChar char="●"/>
            </a:pPr>
            <a:r>
              <a:rPr b="0" i="0" lang="en-US" sz="1600" u="none" cap="none" strike="noStrike">
                <a:solidFill>
                  <a:schemeClr val="lt1"/>
                </a:solidFill>
                <a:latin typeface="Times New Roman"/>
                <a:ea typeface="Times New Roman"/>
                <a:cs typeface="Times New Roman"/>
                <a:sym typeface="Times New Roman"/>
              </a:rPr>
              <a:t>Ensure funding streams</a:t>
            </a:r>
            <a:endParaRPr/>
          </a:p>
          <a:p>
            <a:pPr indent="-342900" lvl="2" marL="1257300" marR="0" rtl="0" algn="l">
              <a:spcBef>
                <a:spcPts val="320"/>
              </a:spcBef>
              <a:spcAft>
                <a:spcPts val="0"/>
              </a:spcAft>
              <a:buClr>
                <a:schemeClr val="lt1"/>
              </a:buClr>
              <a:buSzPts val="1600"/>
              <a:buFont typeface="Arial"/>
              <a:buChar char="●"/>
            </a:pPr>
            <a:r>
              <a:rPr b="0" i="0" lang="en-US" sz="1600" u="none" cap="none" strike="noStrike">
                <a:solidFill>
                  <a:schemeClr val="lt1"/>
                </a:solidFill>
                <a:latin typeface="Times New Roman"/>
                <a:ea typeface="Times New Roman"/>
                <a:cs typeface="Times New Roman"/>
                <a:sym typeface="Times New Roman"/>
              </a:rPr>
              <a:t>Develop or modify policies</a:t>
            </a:r>
            <a:endParaRPr/>
          </a:p>
          <a:p>
            <a:pPr indent="-342900" lvl="2" marL="1257300" marR="0" rtl="0" algn="l">
              <a:spcBef>
                <a:spcPts val="320"/>
              </a:spcBef>
              <a:spcAft>
                <a:spcPts val="0"/>
              </a:spcAft>
              <a:buClr>
                <a:schemeClr val="lt1"/>
              </a:buClr>
              <a:buSzPts val="1600"/>
              <a:buFont typeface="Arial"/>
              <a:buChar char="●"/>
            </a:pPr>
            <a:r>
              <a:rPr b="0" i="0" lang="en-US" sz="1600" u="none" cap="none" strike="noStrike">
                <a:solidFill>
                  <a:schemeClr val="lt1"/>
                </a:solidFill>
                <a:latin typeface="Times New Roman"/>
                <a:ea typeface="Times New Roman"/>
                <a:cs typeface="Times New Roman"/>
                <a:sym typeface="Times New Roman"/>
              </a:rPr>
              <a:t>HR strategic development</a:t>
            </a:r>
            <a:endParaRPr/>
          </a:p>
          <a:p>
            <a:pPr indent="-342900" lvl="2" marL="1257300" marR="0" rtl="0" algn="l">
              <a:spcBef>
                <a:spcPts val="320"/>
              </a:spcBef>
              <a:spcAft>
                <a:spcPts val="0"/>
              </a:spcAft>
              <a:buClr>
                <a:schemeClr val="lt1"/>
              </a:buClr>
              <a:buSzPts val="1600"/>
              <a:buFont typeface="Arial"/>
              <a:buChar char="●"/>
            </a:pPr>
            <a:r>
              <a:rPr b="0" i="0" lang="en-US" sz="1600" u="none" cap="none" strike="noStrike">
                <a:solidFill>
                  <a:schemeClr val="lt1"/>
                </a:solidFill>
                <a:latin typeface="Times New Roman"/>
                <a:ea typeface="Times New Roman"/>
                <a:cs typeface="Times New Roman"/>
                <a:sym typeface="Times New Roman"/>
              </a:rPr>
              <a:t>Train and/or retrain personnel</a:t>
            </a:r>
            <a:endParaRPr/>
          </a:p>
          <a:p>
            <a:pPr indent="-279400" lvl="2" marL="1257300" marR="0" rtl="0" algn="l">
              <a:spcBef>
                <a:spcPts val="200"/>
              </a:spcBef>
              <a:spcAft>
                <a:spcPts val="0"/>
              </a:spcAft>
              <a:buClr>
                <a:schemeClr val="lt1"/>
              </a:buClr>
              <a:buSzPts val="1000"/>
              <a:buFont typeface="Arial"/>
              <a:buNone/>
            </a:pPr>
            <a:r>
              <a:t/>
            </a:r>
            <a:endParaRPr b="1" i="0" sz="1000" u="none" cap="none" strike="noStrike">
              <a:solidFill>
                <a:schemeClr val="lt1"/>
              </a:solidFill>
              <a:latin typeface="Times New Roman"/>
              <a:ea typeface="Times New Roman"/>
              <a:cs typeface="Times New Roman"/>
              <a:sym typeface="Times New Roman"/>
            </a:endParaRPr>
          </a:p>
          <a:p>
            <a:pPr indent="-457200" lvl="0" marL="457200" marR="0" rtl="0" algn="l">
              <a:spcBef>
                <a:spcPts val="320"/>
              </a:spcBef>
              <a:spcAft>
                <a:spcPts val="0"/>
              </a:spcAft>
              <a:buClr>
                <a:srgbClr val="FFFF00"/>
              </a:buClr>
              <a:buSzPts val="1600"/>
              <a:buFont typeface="Times New Roman"/>
              <a:buAutoNum type="arabicPeriod"/>
            </a:pPr>
            <a:r>
              <a:rPr b="1" i="0" lang="en-US" sz="1600" u="none" cap="none" strike="noStrike">
                <a:solidFill>
                  <a:srgbClr val="FFFF00"/>
                </a:solidFill>
                <a:latin typeface="Times New Roman"/>
                <a:ea typeface="Times New Roman"/>
                <a:cs typeface="Times New Roman"/>
                <a:sym typeface="Times New Roman"/>
              </a:rPr>
              <a:t>Initial Implementation (performance change)</a:t>
            </a:r>
            <a:endParaRPr b="1" i="0" sz="1600" u="none" cap="none" strike="noStrike">
              <a:solidFill>
                <a:schemeClr val="lt1"/>
              </a:solidFill>
              <a:latin typeface="Times New Roman"/>
              <a:ea typeface="Times New Roman"/>
              <a:cs typeface="Times New Roman"/>
              <a:sym typeface="Times New Roman"/>
            </a:endParaRPr>
          </a:p>
          <a:p>
            <a:pPr indent="-342900" lvl="2" marL="1257300" marR="0" rtl="0" algn="l">
              <a:spcBef>
                <a:spcPts val="320"/>
              </a:spcBef>
              <a:spcAft>
                <a:spcPts val="0"/>
              </a:spcAft>
              <a:buClr>
                <a:schemeClr val="lt1"/>
              </a:buClr>
              <a:buSzPts val="1600"/>
              <a:buFont typeface="Arial"/>
              <a:buChar char="●"/>
            </a:pPr>
            <a:r>
              <a:rPr b="0" i="0" lang="en-US" sz="1600" u="none" cap="none" strike="noStrike">
                <a:solidFill>
                  <a:schemeClr val="lt1"/>
                </a:solidFill>
                <a:latin typeface="Times New Roman"/>
                <a:ea typeface="Times New Roman"/>
                <a:cs typeface="Times New Roman"/>
                <a:sym typeface="Times New Roman"/>
              </a:rPr>
              <a:t>Initiate new practices and performance</a:t>
            </a:r>
            <a:endParaRPr/>
          </a:p>
          <a:p>
            <a:pPr indent="-342900" lvl="2" marL="1257300" marR="0" rtl="0" algn="l">
              <a:spcBef>
                <a:spcPts val="320"/>
              </a:spcBef>
              <a:spcAft>
                <a:spcPts val="0"/>
              </a:spcAft>
              <a:buClr>
                <a:schemeClr val="lt1"/>
              </a:buClr>
              <a:buSzPts val="1600"/>
              <a:buFont typeface="Arial"/>
              <a:buChar char="●"/>
            </a:pPr>
            <a:r>
              <a:rPr b="0" i="0" lang="en-US" sz="1600" u="none" cap="none" strike="noStrike">
                <a:solidFill>
                  <a:schemeClr val="lt1"/>
                </a:solidFill>
                <a:latin typeface="Times New Roman"/>
                <a:ea typeface="Times New Roman"/>
                <a:cs typeface="Times New Roman"/>
                <a:sym typeface="Times New Roman"/>
              </a:rPr>
              <a:t>Troubleshoot obstacles</a:t>
            </a:r>
            <a:endParaRPr/>
          </a:p>
          <a:p>
            <a:pPr indent="-342900" lvl="2" marL="1257300" marR="0" rtl="0" algn="l">
              <a:spcBef>
                <a:spcPts val="320"/>
              </a:spcBef>
              <a:spcAft>
                <a:spcPts val="0"/>
              </a:spcAft>
              <a:buClr>
                <a:schemeClr val="lt1"/>
              </a:buClr>
              <a:buSzPts val="1600"/>
              <a:buFont typeface="Arial"/>
              <a:buChar char="●"/>
            </a:pPr>
            <a:r>
              <a:rPr b="0" i="0" lang="en-US" sz="1600" u="none" cap="none" strike="noStrike">
                <a:solidFill>
                  <a:schemeClr val="lt1"/>
                </a:solidFill>
                <a:latin typeface="Times New Roman"/>
                <a:ea typeface="Times New Roman"/>
                <a:cs typeface="Times New Roman"/>
                <a:sym typeface="Times New Roman"/>
              </a:rPr>
              <a:t>Performance feedback systems operational</a:t>
            </a:r>
            <a:endParaRPr/>
          </a:p>
          <a:p>
            <a:pPr indent="-342900" lvl="2" marL="1257300" marR="0" rtl="0" algn="l">
              <a:spcBef>
                <a:spcPts val="320"/>
              </a:spcBef>
              <a:spcAft>
                <a:spcPts val="0"/>
              </a:spcAft>
              <a:buClr>
                <a:schemeClr val="lt1"/>
              </a:buClr>
              <a:buSzPts val="1600"/>
              <a:buFont typeface="Arial"/>
              <a:buChar char="●"/>
            </a:pPr>
            <a:r>
              <a:rPr b="0" i="0" lang="en-US" sz="1600" u="none" cap="none" strike="noStrike">
                <a:solidFill>
                  <a:schemeClr val="lt1"/>
                </a:solidFill>
                <a:latin typeface="Times New Roman"/>
                <a:ea typeface="Times New Roman"/>
                <a:cs typeface="Times New Roman"/>
                <a:sym typeface="Times New Roman"/>
              </a:rPr>
              <a:t>Adapt systems and apply to novel situations</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274">
                                            <p:txEl>
                                              <p:pRg end="0" st="0"/>
                                            </p:txEl>
                                          </p:spTgt>
                                        </p:tgtEl>
                                        <p:attrNameLst>
                                          <p:attrName>style.visibility</p:attrName>
                                        </p:attrNameLst>
                                      </p:cBhvr>
                                      <p:to>
                                        <p:strVal val="visible"/>
                                      </p:to>
                                    </p:set>
                                    <p:anim calcmode="lin" valueType="num">
                                      <p:cBhvr additive="base">
                                        <p:cTn dur="500"/>
                                        <p:tgtEl>
                                          <p:spTgt spid="274">
                                            <p:txEl>
                                              <p:pRg end="0" st="0"/>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274">
                                            <p:txEl>
                                              <p:pRg end="1" st="1"/>
                                            </p:txEl>
                                          </p:spTgt>
                                        </p:tgtEl>
                                        <p:attrNameLst>
                                          <p:attrName>style.visibility</p:attrName>
                                        </p:attrNameLst>
                                      </p:cBhvr>
                                      <p:to>
                                        <p:strVal val="visible"/>
                                      </p:to>
                                    </p:set>
                                    <p:anim calcmode="lin" valueType="num">
                                      <p:cBhvr additive="base">
                                        <p:cTn dur="500"/>
                                        <p:tgtEl>
                                          <p:spTgt spid="274">
                                            <p:txEl>
                                              <p:pRg end="1" st="1"/>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274">
                                            <p:txEl>
                                              <p:pRg end="2" st="2"/>
                                            </p:txEl>
                                          </p:spTgt>
                                        </p:tgtEl>
                                        <p:attrNameLst>
                                          <p:attrName>style.visibility</p:attrName>
                                        </p:attrNameLst>
                                      </p:cBhvr>
                                      <p:to>
                                        <p:strVal val="visible"/>
                                      </p:to>
                                    </p:set>
                                    <p:anim calcmode="lin" valueType="num">
                                      <p:cBhvr additive="base">
                                        <p:cTn dur="500"/>
                                        <p:tgtEl>
                                          <p:spTgt spid="274">
                                            <p:txEl>
                                              <p:pRg end="2" st="2"/>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274">
                                            <p:txEl>
                                              <p:pRg end="3" st="3"/>
                                            </p:txEl>
                                          </p:spTgt>
                                        </p:tgtEl>
                                        <p:attrNameLst>
                                          <p:attrName>style.visibility</p:attrName>
                                        </p:attrNameLst>
                                      </p:cBhvr>
                                      <p:to>
                                        <p:strVal val="visible"/>
                                      </p:to>
                                    </p:set>
                                    <p:anim calcmode="lin" valueType="num">
                                      <p:cBhvr additive="base">
                                        <p:cTn dur="500"/>
                                        <p:tgtEl>
                                          <p:spTgt spid="274">
                                            <p:txEl>
                                              <p:pRg end="3" st="3"/>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274">
                                            <p:txEl>
                                              <p:pRg end="4" st="4"/>
                                            </p:txEl>
                                          </p:spTgt>
                                        </p:tgtEl>
                                        <p:attrNameLst>
                                          <p:attrName>style.visibility</p:attrName>
                                        </p:attrNameLst>
                                      </p:cBhvr>
                                      <p:to>
                                        <p:strVal val="visible"/>
                                      </p:to>
                                    </p:set>
                                    <p:anim calcmode="lin" valueType="num">
                                      <p:cBhvr additive="base">
                                        <p:cTn dur="500"/>
                                        <p:tgtEl>
                                          <p:spTgt spid="274">
                                            <p:txEl>
                                              <p:pRg end="4" st="4"/>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274">
                                            <p:txEl>
                                              <p:pRg end="5" st="5"/>
                                            </p:txEl>
                                          </p:spTgt>
                                        </p:tgtEl>
                                        <p:attrNameLst>
                                          <p:attrName>style.visibility</p:attrName>
                                        </p:attrNameLst>
                                      </p:cBhvr>
                                      <p:to>
                                        <p:strVal val="visible"/>
                                      </p:to>
                                    </p:set>
                                    <p:anim calcmode="lin" valueType="num">
                                      <p:cBhvr additive="base">
                                        <p:cTn dur="500"/>
                                        <p:tgtEl>
                                          <p:spTgt spid="274">
                                            <p:txEl>
                                              <p:pRg end="5" st="5"/>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274">
                                            <p:txEl>
                                              <p:pRg end="6" st="6"/>
                                            </p:txEl>
                                          </p:spTgt>
                                        </p:tgtEl>
                                        <p:attrNameLst>
                                          <p:attrName>style.visibility</p:attrName>
                                        </p:attrNameLst>
                                      </p:cBhvr>
                                      <p:to>
                                        <p:strVal val="visible"/>
                                      </p:to>
                                    </p:set>
                                    <p:anim calcmode="lin" valueType="num">
                                      <p:cBhvr additive="base">
                                        <p:cTn dur="500"/>
                                        <p:tgtEl>
                                          <p:spTgt spid="274">
                                            <p:txEl>
                                              <p:pRg end="6" st="6"/>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274">
                                            <p:txEl>
                                              <p:pRg end="7" st="7"/>
                                            </p:txEl>
                                          </p:spTgt>
                                        </p:tgtEl>
                                        <p:attrNameLst>
                                          <p:attrName>style.visibility</p:attrName>
                                        </p:attrNameLst>
                                      </p:cBhvr>
                                      <p:to>
                                        <p:strVal val="visible"/>
                                      </p:to>
                                    </p:set>
                                    <p:anim calcmode="lin" valueType="num">
                                      <p:cBhvr additive="base">
                                        <p:cTn dur="500"/>
                                        <p:tgtEl>
                                          <p:spTgt spid="274">
                                            <p:txEl>
                                              <p:pRg end="7" st="7"/>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274">
                                            <p:txEl>
                                              <p:pRg end="8" st="8"/>
                                            </p:txEl>
                                          </p:spTgt>
                                        </p:tgtEl>
                                        <p:attrNameLst>
                                          <p:attrName>style.visibility</p:attrName>
                                        </p:attrNameLst>
                                      </p:cBhvr>
                                      <p:to>
                                        <p:strVal val="visible"/>
                                      </p:to>
                                    </p:set>
                                    <p:anim calcmode="lin" valueType="num">
                                      <p:cBhvr additive="base">
                                        <p:cTn dur="500"/>
                                        <p:tgtEl>
                                          <p:spTgt spid="274">
                                            <p:txEl>
                                              <p:pRg end="8" st="8"/>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274">
                                            <p:txEl>
                                              <p:pRg end="9" st="9"/>
                                            </p:txEl>
                                          </p:spTgt>
                                        </p:tgtEl>
                                        <p:attrNameLst>
                                          <p:attrName>style.visibility</p:attrName>
                                        </p:attrNameLst>
                                      </p:cBhvr>
                                      <p:to>
                                        <p:strVal val="visible"/>
                                      </p:to>
                                    </p:set>
                                    <p:anim calcmode="lin" valueType="num">
                                      <p:cBhvr additive="base">
                                        <p:cTn dur="500"/>
                                        <p:tgtEl>
                                          <p:spTgt spid="274">
                                            <p:txEl>
                                              <p:pRg end="9" st="9"/>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274">
                                            <p:txEl>
                                              <p:pRg end="10" st="10"/>
                                            </p:txEl>
                                          </p:spTgt>
                                        </p:tgtEl>
                                        <p:attrNameLst>
                                          <p:attrName>style.visibility</p:attrName>
                                        </p:attrNameLst>
                                      </p:cBhvr>
                                      <p:to>
                                        <p:strVal val="visible"/>
                                      </p:to>
                                    </p:set>
                                    <p:anim calcmode="lin" valueType="num">
                                      <p:cBhvr additive="base">
                                        <p:cTn dur="500"/>
                                        <p:tgtEl>
                                          <p:spTgt spid="274">
                                            <p:txEl>
                                              <p:pRg end="10" st="10"/>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274">
                                            <p:txEl>
                                              <p:pRg end="11" st="11"/>
                                            </p:txEl>
                                          </p:spTgt>
                                        </p:tgtEl>
                                        <p:attrNameLst>
                                          <p:attrName>style.visibility</p:attrName>
                                        </p:attrNameLst>
                                      </p:cBhvr>
                                      <p:to>
                                        <p:strVal val="visible"/>
                                      </p:to>
                                    </p:set>
                                    <p:anim calcmode="lin" valueType="num">
                                      <p:cBhvr additive="base">
                                        <p:cTn dur="500"/>
                                        <p:tgtEl>
                                          <p:spTgt spid="274">
                                            <p:txEl>
                                              <p:pRg end="11" st="11"/>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274">
                                            <p:txEl>
                                              <p:pRg end="12" st="12"/>
                                            </p:txEl>
                                          </p:spTgt>
                                        </p:tgtEl>
                                        <p:attrNameLst>
                                          <p:attrName>style.visibility</p:attrName>
                                        </p:attrNameLst>
                                      </p:cBhvr>
                                      <p:to>
                                        <p:strVal val="visible"/>
                                      </p:to>
                                    </p:set>
                                    <p:anim calcmode="lin" valueType="num">
                                      <p:cBhvr additive="base">
                                        <p:cTn dur="500"/>
                                        <p:tgtEl>
                                          <p:spTgt spid="274">
                                            <p:txEl>
                                              <p:pRg end="12" st="12"/>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274">
                                            <p:txEl>
                                              <p:pRg end="13" st="13"/>
                                            </p:txEl>
                                          </p:spTgt>
                                        </p:tgtEl>
                                        <p:attrNameLst>
                                          <p:attrName>style.visibility</p:attrName>
                                        </p:attrNameLst>
                                      </p:cBhvr>
                                      <p:to>
                                        <p:strVal val="visible"/>
                                      </p:to>
                                    </p:set>
                                    <p:anim calcmode="lin" valueType="num">
                                      <p:cBhvr additive="base">
                                        <p:cTn dur="500"/>
                                        <p:tgtEl>
                                          <p:spTgt spid="274">
                                            <p:txEl>
                                              <p:pRg end="13" st="13"/>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274">
                                            <p:txEl>
                                              <p:pRg end="14" st="14"/>
                                            </p:txEl>
                                          </p:spTgt>
                                        </p:tgtEl>
                                        <p:attrNameLst>
                                          <p:attrName>style.visibility</p:attrName>
                                        </p:attrNameLst>
                                      </p:cBhvr>
                                      <p:to>
                                        <p:strVal val="visible"/>
                                      </p:to>
                                    </p:set>
                                    <p:anim calcmode="lin" valueType="num">
                                      <p:cBhvr additive="base">
                                        <p:cTn dur="500"/>
                                        <p:tgtEl>
                                          <p:spTgt spid="274">
                                            <p:txEl>
                                              <p:pRg end="14" st="14"/>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274">
                                            <p:txEl>
                                              <p:pRg end="15" st="15"/>
                                            </p:txEl>
                                          </p:spTgt>
                                        </p:tgtEl>
                                        <p:attrNameLst>
                                          <p:attrName>style.visibility</p:attrName>
                                        </p:attrNameLst>
                                      </p:cBhvr>
                                      <p:to>
                                        <p:strVal val="visible"/>
                                      </p:to>
                                    </p:set>
                                    <p:anim calcmode="lin" valueType="num">
                                      <p:cBhvr additive="base">
                                        <p:cTn dur="500"/>
                                        <p:tgtEl>
                                          <p:spTgt spid="274">
                                            <p:txEl>
                                              <p:pRg end="15" st="15"/>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274">
                                            <p:txEl>
                                              <p:pRg end="16" st="16"/>
                                            </p:txEl>
                                          </p:spTgt>
                                        </p:tgtEl>
                                        <p:attrNameLst>
                                          <p:attrName>style.visibility</p:attrName>
                                        </p:attrNameLst>
                                      </p:cBhvr>
                                      <p:to>
                                        <p:strVal val="visible"/>
                                      </p:to>
                                    </p:set>
                                    <p:anim calcmode="lin" valueType="num">
                                      <p:cBhvr additive="base">
                                        <p:cTn dur="500"/>
                                        <p:tgtEl>
                                          <p:spTgt spid="274">
                                            <p:txEl>
                                              <p:pRg end="16" st="16"/>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274">
                                            <p:txEl>
                                              <p:pRg end="17" st="17"/>
                                            </p:txEl>
                                          </p:spTgt>
                                        </p:tgtEl>
                                        <p:attrNameLst>
                                          <p:attrName>style.visibility</p:attrName>
                                        </p:attrNameLst>
                                      </p:cBhvr>
                                      <p:to>
                                        <p:strVal val="visible"/>
                                      </p:to>
                                    </p:set>
                                    <p:anim calcmode="lin" valueType="num">
                                      <p:cBhvr additive="base">
                                        <p:cTn dur="500"/>
                                        <p:tgtEl>
                                          <p:spTgt spid="274">
                                            <p:txEl>
                                              <p:pRg end="17" st="17"/>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274">
                                            <p:txEl>
                                              <p:pRg end="18" st="18"/>
                                            </p:txEl>
                                          </p:spTgt>
                                        </p:tgtEl>
                                        <p:attrNameLst>
                                          <p:attrName>style.visibility</p:attrName>
                                        </p:attrNameLst>
                                      </p:cBhvr>
                                      <p:to>
                                        <p:strVal val="visible"/>
                                      </p:to>
                                    </p:set>
                                    <p:anim calcmode="lin" valueType="num">
                                      <p:cBhvr additive="base">
                                        <p:cTn dur="500"/>
                                        <p:tgtEl>
                                          <p:spTgt spid="274">
                                            <p:txEl>
                                              <p:pRg end="18" st="18"/>
                                            </p:txEl>
                                          </p:spTgt>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9" name="Shape 279"/>
        <p:cNvGrpSpPr/>
        <p:nvPr/>
      </p:nvGrpSpPr>
      <p:grpSpPr>
        <a:xfrm>
          <a:off x="0" y="0"/>
          <a:ext cx="0" cy="0"/>
          <a:chOff x="0" y="0"/>
          <a:chExt cx="0" cy="0"/>
        </a:xfrm>
      </p:grpSpPr>
      <p:sp>
        <p:nvSpPr>
          <p:cNvPr id="280" name="Google Shape;280;p29"/>
          <p:cNvSpPr txBox="1"/>
          <p:nvPr>
            <p:ph type="title"/>
          </p:nvPr>
        </p:nvSpPr>
        <p:spPr>
          <a:xfrm>
            <a:off x="685800" y="152400"/>
            <a:ext cx="7772400" cy="9144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2800" u="none" cap="none" strike="noStrike">
                <a:solidFill>
                  <a:srgbClr val="FF8000"/>
                </a:solidFill>
                <a:latin typeface="Times New Roman"/>
                <a:ea typeface="Times New Roman"/>
                <a:cs typeface="Times New Roman"/>
                <a:sym typeface="Times New Roman"/>
              </a:rPr>
              <a:t>Stages of Implementation</a:t>
            </a:r>
            <a:endParaRPr b="0" i="0" sz="2800" u="none" cap="none" strike="noStrike">
              <a:solidFill>
                <a:schemeClr val="lt1"/>
              </a:solidFill>
              <a:latin typeface="Arial"/>
              <a:ea typeface="Arial"/>
              <a:cs typeface="Arial"/>
              <a:sym typeface="Arial"/>
            </a:endParaRPr>
          </a:p>
        </p:txBody>
      </p:sp>
      <p:sp>
        <p:nvSpPr>
          <p:cNvPr id="281" name="Google Shape;281;p29"/>
          <p:cNvSpPr txBox="1"/>
          <p:nvPr>
            <p:ph idx="1" type="body"/>
          </p:nvPr>
        </p:nvSpPr>
        <p:spPr>
          <a:xfrm>
            <a:off x="685800" y="1219200"/>
            <a:ext cx="7924800" cy="5181600"/>
          </a:xfrm>
          <a:prstGeom prst="rect">
            <a:avLst/>
          </a:prstGeom>
          <a:noFill/>
          <a:ln>
            <a:noFill/>
          </a:ln>
        </p:spPr>
        <p:txBody>
          <a:bodyPr anchorCtr="0" anchor="t" bIns="45700" lIns="91425" spcFirstLastPara="1" rIns="91425" wrap="square" tIns="45700">
            <a:noAutofit/>
          </a:bodyPr>
          <a:lstStyle/>
          <a:p>
            <a:pPr indent="-457200" lvl="0" marL="457200" marR="0" rtl="0" algn="l">
              <a:lnSpc>
                <a:spcPct val="90000"/>
              </a:lnSpc>
              <a:spcBef>
                <a:spcPts val="0"/>
              </a:spcBef>
              <a:spcAft>
                <a:spcPts val="0"/>
              </a:spcAft>
              <a:buClr>
                <a:srgbClr val="FFFF00"/>
              </a:buClr>
              <a:buSzPts val="2000"/>
              <a:buFont typeface="Arial"/>
              <a:buAutoNum type="arabicPeriod" startAt="4"/>
            </a:pPr>
            <a:r>
              <a:rPr b="1" i="0" lang="en-US" sz="2000" u="none" cap="none" strike="noStrike">
                <a:solidFill>
                  <a:srgbClr val="FFFF00"/>
                </a:solidFill>
                <a:latin typeface="Times New Roman"/>
                <a:ea typeface="Times New Roman"/>
                <a:cs typeface="Times New Roman"/>
                <a:sym typeface="Times New Roman"/>
              </a:rPr>
              <a:t>Full Operation (Integration)</a:t>
            </a:r>
            <a:endParaRPr/>
          </a:p>
          <a:p>
            <a:pPr indent="-342900" lvl="2" marL="1257300" marR="0" rtl="0" algn="l">
              <a:lnSpc>
                <a:spcPct val="90000"/>
              </a:lnSpc>
              <a:spcBef>
                <a:spcPts val="400"/>
              </a:spcBef>
              <a:spcAft>
                <a:spcPts val="0"/>
              </a:spcAft>
              <a:buClr>
                <a:schemeClr val="lt1"/>
              </a:buClr>
              <a:buSzPts val="2000"/>
              <a:buFont typeface="Arial"/>
              <a:buChar char="●"/>
            </a:pPr>
            <a:r>
              <a:rPr b="0" i="0" lang="en-US" sz="2000" u="none" cap="none" strike="noStrike">
                <a:solidFill>
                  <a:schemeClr val="lt1"/>
                </a:solidFill>
                <a:latin typeface="Times New Roman"/>
                <a:ea typeface="Times New Roman"/>
                <a:cs typeface="Times New Roman"/>
                <a:sym typeface="Times New Roman"/>
              </a:rPr>
              <a:t>HR functions operating (staffing and re-staffing) </a:t>
            </a:r>
            <a:endParaRPr/>
          </a:p>
          <a:p>
            <a:pPr indent="-342900" lvl="2" marL="1257300" marR="0" rtl="0" algn="l">
              <a:lnSpc>
                <a:spcPct val="90000"/>
              </a:lnSpc>
              <a:spcBef>
                <a:spcPts val="400"/>
              </a:spcBef>
              <a:spcAft>
                <a:spcPts val="0"/>
              </a:spcAft>
              <a:buClr>
                <a:schemeClr val="lt1"/>
              </a:buClr>
              <a:buSzPts val="2000"/>
              <a:buFont typeface="Arial"/>
              <a:buChar char="●"/>
            </a:pPr>
            <a:r>
              <a:rPr b="0" i="0" lang="en-US" sz="2000" u="none" cap="none" strike="noStrike">
                <a:solidFill>
                  <a:schemeClr val="lt1"/>
                </a:solidFill>
                <a:latin typeface="Times New Roman"/>
                <a:ea typeface="Times New Roman"/>
                <a:cs typeface="Times New Roman"/>
                <a:sym typeface="Times New Roman"/>
              </a:rPr>
              <a:t>Training and re-training</a:t>
            </a:r>
            <a:endParaRPr/>
          </a:p>
          <a:p>
            <a:pPr indent="-342900" lvl="2" marL="1257300" marR="0" rtl="0" algn="l">
              <a:lnSpc>
                <a:spcPct val="90000"/>
              </a:lnSpc>
              <a:spcBef>
                <a:spcPts val="400"/>
              </a:spcBef>
              <a:spcAft>
                <a:spcPts val="0"/>
              </a:spcAft>
              <a:buClr>
                <a:schemeClr val="lt1"/>
              </a:buClr>
              <a:buSzPts val="2000"/>
              <a:buFont typeface="Arial"/>
              <a:buChar char="●"/>
            </a:pPr>
            <a:r>
              <a:rPr b="0" i="0" lang="en-US" sz="2000" u="none" cap="none" strike="noStrike">
                <a:solidFill>
                  <a:schemeClr val="lt1"/>
                </a:solidFill>
                <a:latin typeface="Times New Roman"/>
                <a:ea typeface="Times New Roman"/>
                <a:cs typeface="Times New Roman"/>
                <a:sym typeface="Times New Roman"/>
              </a:rPr>
              <a:t>Treatment provided proficiently and with integrity</a:t>
            </a:r>
            <a:endParaRPr/>
          </a:p>
          <a:p>
            <a:pPr indent="-342900" lvl="2" marL="1257300" marR="0" rtl="0" algn="l">
              <a:lnSpc>
                <a:spcPct val="90000"/>
              </a:lnSpc>
              <a:spcBef>
                <a:spcPts val="400"/>
              </a:spcBef>
              <a:spcAft>
                <a:spcPts val="0"/>
              </a:spcAft>
              <a:buClr>
                <a:schemeClr val="lt1"/>
              </a:buClr>
              <a:buSzPts val="2000"/>
              <a:buFont typeface="Arial"/>
              <a:buChar char="●"/>
            </a:pPr>
            <a:r>
              <a:rPr b="0" i="0" lang="en-US" sz="2000" u="none" cap="none" strike="noStrike">
                <a:solidFill>
                  <a:schemeClr val="lt1"/>
                </a:solidFill>
                <a:latin typeface="Times New Roman"/>
                <a:ea typeface="Times New Roman"/>
                <a:cs typeface="Times New Roman"/>
                <a:sym typeface="Times New Roman"/>
              </a:rPr>
              <a:t>Managers supports and facilitates the new practice</a:t>
            </a:r>
            <a:endParaRPr/>
          </a:p>
          <a:p>
            <a:pPr indent="-342900" lvl="2" marL="1257300" marR="0" rtl="0" algn="l">
              <a:lnSpc>
                <a:spcPct val="90000"/>
              </a:lnSpc>
              <a:spcBef>
                <a:spcPts val="400"/>
              </a:spcBef>
              <a:spcAft>
                <a:spcPts val="0"/>
              </a:spcAft>
              <a:buClr>
                <a:schemeClr val="lt1"/>
              </a:buClr>
              <a:buSzPts val="2000"/>
              <a:buFont typeface="Arial"/>
              <a:buChar char="●"/>
            </a:pPr>
            <a:r>
              <a:rPr b="0" i="0" lang="en-US" sz="2000" u="none" cap="none" strike="noStrike">
                <a:solidFill>
                  <a:schemeClr val="lt1"/>
                </a:solidFill>
                <a:latin typeface="Times New Roman"/>
                <a:ea typeface="Times New Roman"/>
                <a:cs typeface="Times New Roman"/>
                <a:sym typeface="Times New Roman"/>
              </a:rPr>
              <a:t>Policies and procedures adapted to experience</a:t>
            </a:r>
            <a:endParaRPr/>
          </a:p>
          <a:p>
            <a:pPr indent="-342900" lvl="2" marL="1257300" marR="0" rtl="0" algn="l">
              <a:lnSpc>
                <a:spcPct val="90000"/>
              </a:lnSpc>
              <a:spcBef>
                <a:spcPts val="400"/>
              </a:spcBef>
              <a:spcAft>
                <a:spcPts val="0"/>
              </a:spcAft>
              <a:buClr>
                <a:schemeClr val="lt1"/>
              </a:buClr>
              <a:buSzPts val="2000"/>
              <a:buFont typeface="Arial"/>
              <a:buChar char="●"/>
            </a:pPr>
            <a:r>
              <a:rPr b="0" i="0" lang="en-US" sz="2000" u="none" cap="none" strike="noStrike">
                <a:solidFill>
                  <a:schemeClr val="lt1"/>
                </a:solidFill>
                <a:latin typeface="Times New Roman"/>
                <a:ea typeface="Times New Roman"/>
                <a:cs typeface="Times New Roman"/>
                <a:sym typeface="Times New Roman"/>
              </a:rPr>
              <a:t>Performance management systems support outcomes </a:t>
            </a:r>
            <a:endParaRPr/>
          </a:p>
          <a:p>
            <a:pPr indent="-342900" lvl="2" marL="1257300" marR="0" rtl="0" algn="l">
              <a:lnSpc>
                <a:spcPct val="90000"/>
              </a:lnSpc>
              <a:spcBef>
                <a:spcPts val="400"/>
              </a:spcBef>
              <a:spcAft>
                <a:spcPts val="0"/>
              </a:spcAft>
              <a:buClr>
                <a:schemeClr val="lt1"/>
              </a:buClr>
              <a:buSzPts val="2000"/>
              <a:buFont typeface="Arial"/>
              <a:buChar char="●"/>
            </a:pPr>
            <a:r>
              <a:rPr b="0" i="0" lang="en-US" sz="2000" u="none" cap="none" strike="noStrike">
                <a:solidFill>
                  <a:schemeClr val="lt1"/>
                </a:solidFill>
                <a:latin typeface="Times New Roman"/>
                <a:ea typeface="Times New Roman"/>
                <a:cs typeface="Times New Roman"/>
                <a:sym typeface="Times New Roman"/>
              </a:rPr>
              <a:t>Reporting systems functioning (monitoring)</a:t>
            </a:r>
            <a:endParaRPr/>
          </a:p>
          <a:p>
            <a:pPr indent="-215900" lvl="2" marL="1257300" marR="0" rtl="0" algn="l">
              <a:lnSpc>
                <a:spcPct val="90000"/>
              </a:lnSpc>
              <a:spcBef>
                <a:spcPts val="400"/>
              </a:spcBef>
              <a:spcAft>
                <a:spcPts val="0"/>
              </a:spcAft>
              <a:buClr>
                <a:schemeClr val="lt1"/>
              </a:buClr>
              <a:buSzPts val="2000"/>
              <a:buFont typeface="Arial"/>
              <a:buNone/>
            </a:pPr>
            <a:r>
              <a:t/>
            </a:r>
            <a:endParaRPr b="0" i="0" sz="2000" u="none" cap="none" strike="noStrike">
              <a:solidFill>
                <a:schemeClr val="lt1"/>
              </a:solidFill>
              <a:latin typeface="Times New Roman"/>
              <a:ea typeface="Times New Roman"/>
              <a:cs typeface="Times New Roman"/>
              <a:sym typeface="Times New Roman"/>
            </a:endParaRPr>
          </a:p>
          <a:p>
            <a:pPr indent="-457200" lvl="0" marL="457200" marR="0" rtl="0" algn="l">
              <a:lnSpc>
                <a:spcPct val="90000"/>
              </a:lnSpc>
              <a:spcBef>
                <a:spcPts val="400"/>
              </a:spcBef>
              <a:spcAft>
                <a:spcPts val="0"/>
              </a:spcAft>
              <a:buClr>
                <a:srgbClr val="FFFF00"/>
              </a:buClr>
              <a:buSzPts val="2000"/>
              <a:buFont typeface="Arial"/>
              <a:buAutoNum type="arabicPeriod" startAt="4"/>
            </a:pPr>
            <a:r>
              <a:rPr b="1" i="0" lang="en-US" sz="2000" u="none" cap="none" strike="noStrike">
                <a:solidFill>
                  <a:srgbClr val="FFFF00"/>
                </a:solidFill>
                <a:latin typeface="Times New Roman"/>
                <a:ea typeface="Times New Roman"/>
                <a:cs typeface="Times New Roman"/>
                <a:sym typeface="Times New Roman"/>
              </a:rPr>
              <a:t>Long-Term Operation</a:t>
            </a:r>
            <a:r>
              <a:rPr b="1" i="0" lang="en-US" sz="2000" u="none" cap="none" strike="noStrike">
                <a:solidFill>
                  <a:schemeClr val="lt1"/>
                </a:solidFill>
                <a:latin typeface="Times New Roman"/>
                <a:ea typeface="Times New Roman"/>
                <a:cs typeface="Times New Roman"/>
                <a:sym typeface="Times New Roman"/>
              </a:rPr>
              <a:t> </a:t>
            </a:r>
            <a:endParaRPr b="0" i="0" sz="2000" u="none" cap="none" strike="noStrike">
              <a:solidFill>
                <a:schemeClr val="lt1"/>
              </a:solidFill>
              <a:latin typeface="Times New Roman"/>
              <a:ea typeface="Times New Roman"/>
              <a:cs typeface="Times New Roman"/>
              <a:sym typeface="Times New Roman"/>
            </a:endParaRPr>
          </a:p>
          <a:p>
            <a:pPr indent="-342900" lvl="2" marL="1257300" marR="0" rtl="0" algn="l">
              <a:lnSpc>
                <a:spcPct val="90000"/>
              </a:lnSpc>
              <a:spcBef>
                <a:spcPts val="400"/>
              </a:spcBef>
              <a:spcAft>
                <a:spcPts val="0"/>
              </a:spcAft>
              <a:buClr>
                <a:schemeClr val="lt1"/>
              </a:buClr>
              <a:buSzPts val="2000"/>
              <a:buFont typeface="Arial"/>
              <a:buChar char="●"/>
            </a:pPr>
            <a:r>
              <a:rPr b="0" i="0" lang="en-US" sz="2000" u="none" cap="none" strike="noStrike">
                <a:solidFill>
                  <a:schemeClr val="lt1"/>
                </a:solidFill>
                <a:latin typeface="Times New Roman"/>
                <a:ea typeface="Times New Roman"/>
                <a:cs typeface="Times New Roman"/>
                <a:sym typeface="Times New Roman"/>
              </a:rPr>
              <a:t>Practice refined and treatment integrity of practice maintained</a:t>
            </a:r>
            <a:endParaRPr/>
          </a:p>
          <a:p>
            <a:pPr indent="-342900" lvl="2" marL="1257300" marR="0" rtl="0" algn="l">
              <a:lnSpc>
                <a:spcPct val="90000"/>
              </a:lnSpc>
              <a:spcBef>
                <a:spcPts val="400"/>
              </a:spcBef>
              <a:spcAft>
                <a:spcPts val="0"/>
              </a:spcAft>
              <a:buClr>
                <a:schemeClr val="lt1"/>
              </a:buClr>
              <a:buSzPts val="2000"/>
              <a:buFont typeface="Arial"/>
              <a:buChar char="●"/>
            </a:pPr>
            <a:r>
              <a:rPr b="0" i="0" lang="en-US" sz="2000" u="none" cap="none" strike="noStrike">
                <a:solidFill>
                  <a:schemeClr val="lt1"/>
                </a:solidFill>
                <a:latin typeface="Times New Roman"/>
                <a:ea typeface="Times New Roman"/>
                <a:cs typeface="Times New Roman"/>
                <a:sym typeface="Times New Roman"/>
              </a:rPr>
              <a:t>Undesirable drift controlled</a:t>
            </a:r>
            <a:endParaRPr/>
          </a:p>
          <a:p>
            <a:pPr indent="-342900" lvl="2" marL="1257300" marR="0" rtl="0" algn="l">
              <a:lnSpc>
                <a:spcPct val="90000"/>
              </a:lnSpc>
              <a:spcBef>
                <a:spcPts val="400"/>
              </a:spcBef>
              <a:spcAft>
                <a:spcPts val="0"/>
              </a:spcAft>
              <a:buClr>
                <a:schemeClr val="lt1"/>
              </a:buClr>
              <a:buSzPts val="2000"/>
              <a:buFont typeface="Arial"/>
              <a:buChar char="●"/>
            </a:pPr>
            <a:r>
              <a:rPr b="0" i="0" lang="en-US" sz="2000" u="none" cap="none" strike="noStrike">
                <a:solidFill>
                  <a:schemeClr val="lt1"/>
                </a:solidFill>
                <a:latin typeface="Times New Roman"/>
                <a:ea typeface="Times New Roman"/>
                <a:cs typeface="Times New Roman"/>
                <a:sym typeface="Times New Roman"/>
              </a:rPr>
              <a:t>Innovations adopted and incorporated into the practice</a:t>
            </a:r>
            <a:endParaRPr/>
          </a:p>
          <a:p>
            <a:pPr indent="-342900" lvl="2" marL="1257300" marR="0" rtl="0" algn="l">
              <a:lnSpc>
                <a:spcPct val="90000"/>
              </a:lnSpc>
              <a:spcBef>
                <a:spcPts val="400"/>
              </a:spcBef>
              <a:spcAft>
                <a:spcPts val="0"/>
              </a:spcAft>
              <a:buClr>
                <a:schemeClr val="lt1"/>
              </a:buClr>
              <a:buSzPts val="2000"/>
              <a:buFont typeface="Arial"/>
              <a:buChar char="●"/>
            </a:pPr>
            <a:r>
              <a:rPr b="0" i="0" lang="en-US" sz="2000" u="none" cap="none" strike="noStrike">
                <a:solidFill>
                  <a:schemeClr val="lt1"/>
                </a:solidFill>
                <a:latin typeface="Times New Roman"/>
                <a:ea typeface="Times New Roman"/>
                <a:cs typeface="Times New Roman"/>
                <a:sym typeface="Times New Roman"/>
              </a:rPr>
              <a:t>Core practices and outcomes monitored and effectiveness sustained over time</a:t>
            </a:r>
            <a:endParaRPr b="1" i="0" sz="2000" u="none" cap="none" strike="noStrike">
              <a:solidFill>
                <a:schemeClr val="lt1"/>
              </a:solidFill>
              <a:latin typeface="Times New Roman"/>
              <a:ea typeface="Times New Roman"/>
              <a:cs typeface="Times New Roman"/>
              <a:sym typeface="Times New Roman"/>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281">
                                            <p:txEl>
                                              <p:pRg end="0" st="0"/>
                                            </p:txEl>
                                          </p:spTgt>
                                        </p:tgtEl>
                                        <p:attrNameLst>
                                          <p:attrName>style.visibility</p:attrName>
                                        </p:attrNameLst>
                                      </p:cBhvr>
                                      <p:to>
                                        <p:strVal val="visible"/>
                                      </p:to>
                                    </p:set>
                                    <p:anim calcmode="lin" valueType="num">
                                      <p:cBhvr additive="base">
                                        <p:cTn dur="500"/>
                                        <p:tgtEl>
                                          <p:spTgt spid="281">
                                            <p:txEl>
                                              <p:pRg end="0" st="0"/>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281">
                                            <p:txEl>
                                              <p:pRg end="1" st="1"/>
                                            </p:txEl>
                                          </p:spTgt>
                                        </p:tgtEl>
                                        <p:attrNameLst>
                                          <p:attrName>style.visibility</p:attrName>
                                        </p:attrNameLst>
                                      </p:cBhvr>
                                      <p:to>
                                        <p:strVal val="visible"/>
                                      </p:to>
                                    </p:set>
                                    <p:anim calcmode="lin" valueType="num">
                                      <p:cBhvr additive="base">
                                        <p:cTn dur="500"/>
                                        <p:tgtEl>
                                          <p:spTgt spid="281">
                                            <p:txEl>
                                              <p:pRg end="1" st="1"/>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281">
                                            <p:txEl>
                                              <p:pRg end="2" st="2"/>
                                            </p:txEl>
                                          </p:spTgt>
                                        </p:tgtEl>
                                        <p:attrNameLst>
                                          <p:attrName>style.visibility</p:attrName>
                                        </p:attrNameLst>
                                      </p:cBhvr>
                                      <p:to>
                                        <p:strVal val="visible"/>
                                      </p:to>
                                    </p:set>
                                    <p:anim calcmode="lin" valueType="num">
                                      <p:cBhvr additive="base">
                                        <p:cTn dur="500"/>
                                        <p:tgtEl>
                                          <p:spTgt spid="281">
                                            <p:txEl>
                                              <p:pRg end="2" st="2"/>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281">
                                            <p:txEl>
                                              <p:pRg end="3" st="3"/>
                                            </p:txEl>
                                          </p:spTgt>
                                        </p:tgtEl>
                                        <p:attrNameLst>
                                          <p:attrName>style.visibility</p:attrName>
                                        </p:attrNameLst>
                                      </p:cBhvr>
                                      <p:to>
                                        <p:strVal val="visible"/>
                                      </p:to>
                                    </p:set>
                                    <p:anim calcmode="lin" valueType="num">
                                      <p:cBhvr additive="base">
                                        <p:cTn dur="500"/>
                                        <p:tgtEl>
                                          <p:spTgt spid="281">
                                            <p:txEl>
                                              <p:pRg end="3" st="3"/>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281">
                                            <p:txEl>
                                              <p:pRg end="4" st="4"/>
                                            </p:txEl>
                                          </p:spTgt>
                                        </p:tgtEl>
                                        <p:attrNameLst>
                                          <p:attrName>style.visibility</p:attrName>
                                        </p:attrNameLst>
                                      </p:cBhvr>
                                      <p:to>
                                        <p:strVal val="visible"/>
                                      </p:to>
                                    </p:set>
                                    <p:anim calcmode="lin" valueType="num">
                                      <p:cBhvr additive="base">
                                        <p:cTn dur="500"/>
                                        <p:tgtEl>
                                          <p:spTgt spid="281">
                                            <p:txEl>
                                              <p:pRg end="4" st="4"/>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281">
                                            <p:txEl>
                                              <p:pRg end="5" st="5"/>
                                            </p:txEl>
                                          </p:spTgt>
                                        </p:tgtEl>
                                        <p:attrNameLst>
                                          <p:attrName>style.visibility</p:attrName>
                                        </p:attrNameLst>
                                      </p:cBhvr>
                                      <p:to>
                                        <p:strVal val="visible"/>
                                      </p:to>
                                    </p:set>
                                    <p:anim calcmode="lin" valueType="num">
                                      <p:cBhvr additive="base">
                                        <p:cTn dur="500"/>
                                        <p:tgtEl>
                                          <p:spTgt spid="281">
                                            <p:txEl>
                                              <p:pRg end="5" st="5"/>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281">
                                            <p:txEl>
                                              <p:pRg end="6" st="6"/>
                                            </p:txEl>
                                          </p:spTgt>
                                        </p:tgtEl>
                                        <p:attrNameLst>
                                          <p:attrName>style.visibility</p:attrName>
                                        </p:attrNameLst>
                                      </p:cBhvr>
                                      <p:to>
                                        <p:strVal val="visible"/>
                                      </p:to>
                                    </p:set>
                                    <p:anim calcmode="lin" valueType="num">
                                      <p:cBhvr additive="base">
                                        <p:cTn dur="500"/>
                                        <p:tgtEl>
                                          <p:spTgt spid="281">
                                            <p:txEl>
                                              <p:pRg end="6" st="6"/>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281">
                                            <p:txEl>
                                              <p:pRg end="7" st="7"/>
                                            </p:txEl>
                                          </p:spTgt>
                                        </p:tgtEl>
                                        <p:attrNameLst>
                                          <p:attrName>style.visibility</p:attrName>
                                        </p:attrNameLst>
                                      </p:cBhvr>
                                      <p:to>
                                        <p:strVal val="visible"/>
                                      </p:to>
                                    </p:set>
                                    <p:anim calcmode="lin" valueType="num">
                                      <p:cBhvr additive="base">
                                        <p:cTn dur="500"/>
                                        <p:tgtEl>
                                          <p:spTgt spid="281">
                                            <p:txEl>
                                              <p:pRg end="7" st="7"/>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281">
                                            <p:txEl>
                                              <p:pRg end="8" st="8"/>
                                            </p:txEl>
                                          </p:spTgt>
                                        </p:tgtEl>
                                        <p:attrNameLst>
                                          <p:attrName>style.visibility</p:attrName>
                                        </p:attrNameLst>
                                      </p:cBhvr>
                                      <p:to>
                                        <p:strVal val="visible"/>
                                      </p:to>
                                    </p:set>
                                    <p:anim calcmode="lin" valueType="num">
                                      <p:cBhvr additive="base">
                                        <p:cTn dur="500"/>
                                        <p:tgtEl>
                                          <p:spTgt spid="281">
                                            <p:txEl>
                                              <p:pRg end="8" st="8"/>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281">
                                            <p:txEl>
                                              <p:pRg end="9" st="9"/>
                                            </p:txEl>
                                          </p:spTgt>
                                        </p:tgtEl>
                                        <p:attrNameLst>
                                          <p:attrName>style.visibility</p:attrName>
                                        </p:attrNameLst>
                                      </p:cBhvr>
                                      <p:to>
                                        <p:strVal val="visible"/>
                                      </p:to>
                                    </p:set>
                                    <p:anim calcmode="lin" valueType="num">
                                      <p:cBhvr additive="base">
                                        <p:cTn dur="500"/>
                                        <p:tgtEl>
                                          <p:spTgt spid="281">
                                            <p:txEl>
                                              <p:pRg end="9" st="9"/>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281">
                                            <p:txEl>
                                              <p:pRg end="10" st="10"/>
                                            </p:txEl>
                                          </p:spTgt>
                                        </p:tgtEl>
                                        <p:attrNameLst>
                                          <p:attrName>style.visibility</p:attrName>
                                        </p:attrNameLst>
                                      </p:cBhvr>
                                      <p:to>
                                        <p:strVal val="visible"/>
                                      </p:to>
                                    </p:set>
                                    <p:anim calcmode="lin" valueType="num">
                                      <p:cBhvr additive="base">
                                        <p:cTn dur="500"/>
                                        <p:tgtEl>
                                          <p:spTgt spid="281">
                                            <p:txEl>
                                              <p:pRg end="10" st="10"/>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281">
                                            <p:txEl>
                                              <p:pRg end="11" st="11"/>
                                            </p:txEl>
                                          </p:spTgt>
                                        </p:tgtEl>
                                        <p:attrNameLst>
                                          <p:attrName>style.visibility</p:attrName>
                                        </p:attrNameLst>
                                      </p:cBhvr>
                                      <p:to>
                                        <p:strVal val="visible"/>
                                      </p:to>
                                    </p:set>
                                    <p:anim calcmode="lin" valueType="num">
                                      <p:cBhvr additive="base">
                                        <p:cTn dur="500"/>
                                        <p:tgtEl>
                                          <p:spTgt spid="281">
                                            <p:txEl>
                                              <p:pRg end="11" st="11"/>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281">
                                            <p:txEl>
                                              <p:pRg end="12" st="12"/>
                                            </p:txEl>
                                          </p:spTgt>
                                        </p:tgtEl>
                                        <p:attrNameLst>
                                          <p:attrName>style.visibility</p:attrName>
                                        </p:attrNameLst>
                                      </p:cBhvr>
                                      <p:to>
                                        <p:strVal val="visible"/>
                                      </p:to>
                                    </p:set>
                                    <p:anim calcmode="lin" valueType="num">
                                      <p:cBhvr additive="base">
                                        <p:cTn dur="500"/>
                                        <p:tgtEl>
                                          <p:spTgt spid="281">
                                            <p:txEl>
                                              <p:pRg end="12" st="12"/>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281">
                                            <p:txEl>
                                              <p:pRg end="13" st="13"/>
                                            </p:txEl>
                                          </p:spTgt>
                                        </p:tgtEl>
                                        <p:attrNameLst>
                                          <p:attrName>style.visibility</p:attrName>
                                        </p:attrNameLst>
                                      </p:cBhvr>
                                      <p:to>
                                        <p:strVal val="visible"/>
                                      </p:to>
                                    </p:set>
                                    <p:anim calcmode="lin" valueType="num">
                                      <p:cBhvr additive="base">
                                        <p:cTn dur="500"/>
                                        <p:tgtEl>
                                          <p:spTgt spid="281">
                                            <p:txEl>
                                              <p:pRg end="13" st="13"/>
                                            </p:txEl>
                                          </p:spTgt>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6" name="Shape 286"/>
        <p:cNvGrpSpPr/>
        <p:nvPr/>
      </p:nvGrpSpPr>
      <p:grpSpPr>
        <a:xfrm>
          <a:off x="0" y="0"/>
          <a:ext cx="0" cy="0"/>
          <a:chOff x="0" y="0"/>
          <a:chExt cx="0" cy="0"/>
        </a:xfrm>
      </p:grpSpPr>
      <p:sp>
        <p:nvSpPr>
          <p:cNvPr id="287" name="Google Shape;287;p30"/>
          <p:cNvSpPr txBox="1"/>
          <p:nvPr>
            <p:ph type="title"/>
          </p:nvPr>
        </p:nvSpPr>
        <p:spPr>
          <a:xfrm>
            <a:off x="685800" y="152400"/>
            <a:ext cx="7772400" cy="9144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2800" u="none" cap="none" strike="noStrike">
                <a:solidFill>
                  <a:srgbClr val="FF8000"/>
                </a:solidFill>
                <a:latin typeface="Times New Roman"/>
                <a:ea typeface="Times New Roman"/>
                <a:cs typeface="Times New Roman"/>
                <a:sym typeface="Times New Roman"/>
              </a:rPr>
              <a:t>Types of Change</a:t>
            </a:r>
            <a:r>
              <a:rPr b="0" i="0" lang="en-US" sz="2800" u="none" cap="none" strike="noStrike">
                <a:solidFill>
                  <a:srgbClr val="FF8000"/>
                </a:solidFill>
                <a:latin typeface="Arial"/>
                <a:ea typeface="Arial"/>
                <a:cs typeface="Arial"/>
                <a:sym typeface="Arial"/>
              </a:rPr>
              <a:t> </a:t>
            </a:r>
            <a:endParaRPr b="0" i="0" sz="2800" u="none" cap="none" strike="noStrike">
              <a:solidFill>
                <a:schemeClr val="lt1"/>
              </a:solidFill>
              <a:latin typeface="Arial"/>
              <a:ea typeface="Arial"/>
              <a:cs typeface="Arial"/>
              <a:sym typeface="Arial"/>
            </a:endParaRPr>
          </a:p>
        </p:txBody>
      </p:sp>
      <p:sp>
        <p:nvSpPr>
          <p:cNvPr id="288" name="Google Shape;288;p30"/>
          <p:cNvSpPr txBox="1"/>
          <p:nvPr>
            <p:ph idx="1" type="body"/>
          </p:nvPr>
        </p:nvSpPr>
        <p:spPr>
          <a:xfrm>
            <a:off x="685800" y="1219200"/>
            <a:ext cx="7924800" cy="5181600"/>
          </a:xfrm>
          <a:prstGeom prst="rect">
            <a:avLst/>
          </a:prstGeom>
          <a:noFill/>
          <a:ln>
            <a:noFill/>
          </a:ln>
        </p:spPr>
        <p:txBody>
          <a:bodyPr anchorCtr="0" anchor="t" bIns="45700" lIns="91425" spcFirstLastPara="1" rIns="91425" wrap="square" tIns="45700">
            <a:noAutofit/>
          </a:bodyPr>
          <a:lstStyle/>
          <a:p>
            <a:pPr indent="-457200" lvl="0" marL="457200" marR="0" rtl="0" algn="ctr">
              <a:lnSpc>
                <a:spcPct val="90000"/>
              </a:lnSpc>
              <a:spcBef>
                <a:spcPts val="0"/>
              </a:spcBef>
              <a:spcAft>
                <a:spcPts val="0"/>
              </a:spcAft>
              <a:buClr>
                <a:srgbClr val="FF8000"/>
              </a:buClr>
              <a:buFont typeface="Times New Roman"/>
              <a:buNone/>
            </a:pPr>
            <a:r>
              <a:rPr b="1" i="0" lang="en-US" sz="2000" u="none" cap="none" strike="noStrike">
                <a:solidFill>
                  <a:srgbClr val="FF8000"/>
                </a:solidFill>
                <a:latin typeface="Times New Roman"/>
                <a:ea typeface="Times New Roman"/>
                <a:cs typeface="Times New Roman"/>
                <a:sym typeface="Times New Roman"/>
              </a:rPr>
              <a:t>Planned and Formal</a:t>
            </a:r>
            <a:endParaRPr b="1" i="0" sz="2000" u="sng" cap="none" strike="noStrike">
              <a:solidFill>
                <a:srgbClr val="FFFF00"/>
              </a:solidFill>
              <a:latin typeface="Times New Roman"/>
              <a:ea typeface="Times New Roman"/>
              <a:cs typeface="Times New Roman"/>
              <a:sym typeface="Times New Roman"/>
            </a:endParaRPr>
          </a:p>
          <a:p>
            <a:pPr indent="-457200" lvl="0" marL="457200" marR="0" rtl="0" algn="l">
              <a:lnSpc>
                <a:spcPct val="90000"/>
              </a:lnSpc>
              <a:spcBef>
                <a:spcPts val="400"/>
              </a:spcBef>
              <a:spcAft>
                <a:spcPts val="0"/>
              </a:spcAft>
              <a:buClr>
                <a:srgbClr val="FF8000"/>
              </a:buClr>
              <a:buSzPts val="2000"/>
              <a:buFont typeface="Times New Roman"/>
              <a:buAutoNum type="arabicPeriod"/>
            </a:pPr>
            <a:r>
              <a:rPr b="1" i="0" lang="en-US" sz="2000" u="sng" cap="none" strike="noStrike">
                <a:solidFill>
                  <a:srgbClr val="FF8000"/>
                </a:solidFill>
                <a:latin typeface="Times New Roman"/>
                <a:ea typeface="Times New Roman"/>
                <a:cs typeface="Times New Roman"/>
                <a:sym typeface="Times New Roman"/>
              </a:rPr>
              <a:t>Adaptation:</a:t>
            </a:r>
            <a:r>
              <a:rPr b="1" i="0" lang="en-US" sz="2000" u="none" cap="none" strike="noStrike">
                <a:solidFill>
                  <a:schemeClr val="lt1"/>
                </a:solidFill>
                <a:latin typeface="Times New Roman"/>
                <a:ea typeface="Times New Roman"/>
                <a:cs typeface="Times New Roman"/>
                <a:sym typeface="Times New Roman"/>
              </a:rPr>
              <a:t> Changes to an intervention that effectively address issues unique to the operating environment including assuring a cultural fit. </a:t>
            </a:r>
            <a:r>
              <a:rPr b="1" i="1" lang="en-US" sz="1800" u="none" cap="none" strike="noStrike">
                <a:solidFill>
                  <a:srgbClr val="FFFF00"/>
                </a:solidFill>
                <a:latin typeface="Times New Roman"/>
                <a:ea typeface="Times New Roman"/>
                <a:cs typeface="Times New Roman"/>
                <a:sym typeface="Times New Roman"/>
              </a:rPr>
              <a:t>These changes do not alter the core components of the practice and do not modify targeted outcome(s).</a:t>
            </a:r>
            <a:r>
              <a:rPr b="1" i="0" lang="en-US" sz="1800" u="none" cap="none" strike="noStrike">
                <a:solidFill>
                  <a:srgbClr val="FFFF00"/>
                </a:solidFill>
                <a:latin typeface="Times New Roman"/>
                <a:ea typeface="Times New Roman"/>
                <a:cs typeface="Times New Roman"/>
                <a:sym typeface="Times New Roman"/>
              </a:rPr>
              <a:t> </a:t>
            </a:r>
            <a:r>
              <a:rPr b="1" i="0" lang="en-US" sz="1800" u="sng" cap="none" strike="noStrike">
                <a:solidFill>
                  <a:srgbClr val="FFFF00"/>
                </a:solidFill>
                <a:latin typeface="Times New Roman"/>
                <a:ea typeface="Times New Roman"/>
                <a:cs typeface="Times New Roman"/>
                <a:sym typeface="Times New Roman"/>
              </a:rPr>
              <a:t>Adoption, Program Installation, and/or Initial Implementation</a:t>
            </a:r>
            <a:r>
              <a:rPr b="1" i="0" lang="en-US" sz="1800" u="none" cap="none" strike="noStrike">
                <a:solidFill>
                  <a:srgbClr val="FFFF00"/>
                </a:solidFill>
                <a:latin typeface="Times New Roman"/>
                <a:ea typeface="Times New Roman"/>
                <a:cs typeface="Times New Roman"/>
                <a:sym typeface="Times New Roman"/>
              </a:rPr>
              <a:t>.</a:t>
            </a:r>
            <a:endParaRPr/>
          </a:p>
          <a:p>
            <a:pPr indent="-330200" lvl="0" marL="457200" marR="0" rtl="0" algn="l">
              <a:lnSpc>
                <a:spcPct val="90000"/>
              </a:lnSpc>
              <a:spcBef>
                <a:spcPts val="400"/>
              </a:spcBef>
              <a:spcAft>
                <a:spcPts val="0"/>
              </a:spcAft>
              <a:buClr>
                <a:schemeClr val="lt1"/>
              </a:buClr>
              <a:buSzPts val="2000"/>
              <a:buFont typeface="Arial"/>
              <a:buNone/>
            </a:pPr>
            <a:r>
              <a:t/>
            </a:r>
            <a:endParaRPr b="1" i="0" sz="2000" u="none" cap="none" strike="noStrike">
              <a:solidFill>
                <a:schemeClr val="lt1"/>
              </a:solidFill>
              <a:latin typeface="Times New Roman"/>
              <a:ea typeface="Times New Roman"/>
              <a:cs typeface="Times New Roman"/>
              <a:sym typeface="Times New Roman"/>
            </a:endParaRPr>
          </a:p>
          <a:p>
            <a:pPr indent="-457200" lvl="0" marL="457200" marR="0" rtl="0" algn="l">
              <a:lnSpc>
                <a:spcPct val="90000"/>
              </a:lnSpc>
              <a:spcBef>
                <a:spcPts val="400"/>
              </a:spcBef>
              <a:spcAft>
                <a:spcPts val="0"/>
              </a:spcAft>
              <a:buClr>
                <a:srgbClr val="FF8000"/>
              </a:buClr>
              <a:buSzPts val="2000"/>
              <a:buFont typeface="Times New Roman"/>
              <a:buAutoNum type="arabicPeriod"/>
            </a:pPr>
            <a:r>
              <a:rPr b="1" i="0" lang="en-US" sz="2000" u="sng" cap="none" strike="noStrike">
                <a:solidFill>
                  <a:srgbClr val="FF8000"/>
                </a:solidFill>
                <a:latin typeface="Times New Roman"/>
                <a:ea typeface="Times New Roman"/>
                <a:cs typeface="Times New Roman"/>
                <a:sym typeface="Times New Roman"/>
              </a:rPr>
              <a:t>Innovation</a:t>
            </a:r>
            <a:r>
              <a:rPr b="1" i="0" lang="en-US" sz="2000" u="none" cap="none" strike="noStrike">
                <a:solidFill>
                  <a:srgbClr val="FF8000"/>
                </a:solidFill>
                <a:latin typeface="Times New Roman"/>
                <a:ea typeface="Times New Roman"/>
                <a:cs typeface="Times New Roman"/>
                <a:sym typeface="Times New Roman"/>
              </a:rPr>
              <a:t>:</a:t>
            </a:r>
            <a:r>
              <a:rPr b="1" i="0" lang="en-US" sz="2000" u="none" cap="none" strike="noStrike">
                <a:solidFill>
                  <a:schemeClr val="lt1"/>
                </a:solidFill>
                <a:latin typeface="Times New Roman"/>
                <a:ea typeface="Times New Roman"/>
                <a:cs typeface="Times New Roman"/>
                <a:sym typeface="Times New Roman"/>
              </a:rPr>
              <a:t> Changes that offer opportunities that improve and expand upon an intervention above what has been achieved by current practices and procedures. </a:t>
            </a:r>
            <a:r>
              <a:rPr b="1" i="1" lang="en-US" sz="1800" u="none" cap="none" strike="noStrike">
                <a:solidFill>
                  <a:srgbClr val="FFFF00"/>
                </a:solidFill>
                <a:latin typeface="Times New Roman"/>
                <a:ea typeface="Times New Roman"/>
                <a:cs typeface="Times New Roman"/>
                <a:sym typeface="Times New Roman"/>
              </a:rPr>
              <a:t>Innovations to a practice should not be attempted before treatment integrity is first attained. </a:t>
            </a:r>
            <a:r>
              <a:rPr b="1" i="0" lang="en-US" sz="1800" u="sng" cap="none" strike="noStrike">
                <a:solidFill>
                  <a:srgbClr val="FFFF00"/>
                </a:solidFill>
                <a:latin typeface="Times New Roman"/>
                <a:ea typeface="Times New Roman"/>
                <a:cs typeface="Times New Roman"/>
                <a:sym typeface="Times New Roman"/>
              </a:rPr>
              <a:t>Full operation and/or Long-term operation</a:t>
            </a:r>
            <a:endParaRPr/>
          </a:p>
          <a:p>
            <a:pPr indent="-342900" lvl="0" marL="457200" marR="0" rtl="0" algn="l">
              <a:lnSpc>
                <a:spcPct val="90000"/>
              </a:lnSpc>
              <a:spcBef>
                <a:spcPts val="360"/>
              </a:spcBef>
              <a:spcAft>
                <a:spcPts val="0"/>
              </a:spcAft>
              <a:buClr>
                <a:schemeClr val="lt1"/>
              </a:buClr>
              <a:buSzPts val="1800"/>
              <a:buFont typeface="Arial"/>
              <a:buNone/>
            </a:pPr>
            <a:r>
              <a:t/>
            </a:r>
            <a:endParaRPr b="1" i="1" sz="1800" u="none" cap="none" strike="noStrike">
              <a:solidFill>
                <a:srgbClr val="FFFF00"/>
              </a:solidFill>
              <a:latin typeface="Times New Roman"/>
              <a:ea typeface="Times New Roman"/>
              <a:cs typeface="Times New Roman"/>
              <a:sym typeface="Times New Roman"/>
            </a:endParaRPr>
          </a:p>
          <a:p>
            <a:pPr indent="-457200" lvl="0" marL="457200" marR="0" rtl="0" algn="ctr">
              <a:lnSpc>
                <a:spcPct val="90000"/>
              </a:lnSpc>
              <a:spcBef>
                <a:spcPts val="400"/>
              </a:spcBef>
              <a:spcAft>
                <a:spcPts val="0"/>
              </a:spcAft>
              <a:buClr>
                <a:srgbClr val="FF8000"/>
              </a:buClr>
              <a:buFont typeface="Times New Roman"/>
              <a:buNone/>
            </a:pPr>
            <a:r>
              <a:rPr b="1" i="0" lang="en-US" sz="2000" u="none" cap="none" strike="noStrike">
                <a:solidFill>
                  <a:srgbClr val="FF8000"/>
                </a:solidFill>
                <a:latin typeface="Times New Roman"/>
                <a:ea typeface="Times New Roman"/>
                <a:cs typeface="Times New Roman"/>
                <a:sym typeface="Times New Roman"/>
              </a:rPr>
              <a:t>Unplanned and Informal</a:t>
            </a:r>
            <a:endParaRPr/>
          </a:p>
          <a:p>
            <a:pPr indent="-457200" lvl="0" marL="457200" marR="0" rtl="0" algn="l">
              <a:lnSpc>
                <a:spcPct val="90000"/>
              </a:lnSpc>
              <a:spcBef>
                <a:spcPts val="400"/>
              </a:spcBef>
              <a:spcAft>
                <a:spcPts val="0"/>
              </a:spcAft>
              <a:buClr>
                <a:srgbClr val="FF8000"/>
              </a:buClr>
              <a:buSzPts val="2000"/>
              <a:buFont typeface="Times New Roman"/>
              <a:buAutoNum type="arabicPeriod"/>
            </a:pPr>
            <a:r>
              <a:rPr b="1" i="0" lang="en-US" sz="2000" u="sng" cap="none" strike="noStrike">
                <a:solidFill>
                  <a:srgbClr val="FF8000"/>
                </a:solidFill>
                <a:latin typeface="Times New Roman"/>
                <a:ea typeface="Times New Roman"/>
                <a:cs typeface="Times New Roman"/>
                <a:sym typeface="Times New Roman"/>
              </a:rPr>
              <a:t>Drift:</a:t>
            </a:r>
            <a:r>
              <a:rPr b="1" i="0" lang="en-US" sz="2000" u="none" cap="none" strike="noStrike">
                <a:solidFill>
                  <a:schemeClr val="lt1"/>
                </a:solidFill>
                <a:latin typeface="Times New Roman"/>
                <a:ea typeface="Times New Roman"/>
                <a:cs typeface="Times New Roman"/>
                <a:sym typeface="Times New Roman"/>
              </a:rPr>
              <a:t> Undesirable changes that are identified as threats to the treatment integrity of the practice as defined by the core practices and outcome(s). </a:t>
            </a:r>
            <a:r>
              <a:rPr b="1" i="0" lang="en-US" sz="1800" u="sng" cap="none" strike="noStrike">
                <a:solidFill>
                  <a:srgbClr val="FFFF00"/>
                </a:solidFill>
                <a:latin typeface="Times New Roman"/>
                <a:ea typeface="Times New Roman"/>
                <a:cs typeface="Times New Roman"/>
                <a:sym typeface="Times New Roman"/>
              </a:rPr>
              <a:t>Full operation and/or Long-term operation</a:t>
            </a:r>
            <a:endParaRPr b="1" i="1" sz="1800" u="sng" cap="none" strike="noStrike">
              <a:solidFill>
                <a:srgbClr val="FFFF00"/>
              </a:solidFill>
              <a:latin typeface="Times New Roman"/>
              <a:ea typeface="Times New Roman"/>
              <a:cs typeface="Times New Roman"/>
              <a:sym typeface="Times New Roman"/>
            </a:endParaRPr>
          </a:p>
          <a:p>
            <a:pPr indent="-330200" lvl="0" marL="457200" marR="0" rtl="0" algn="l">
              <a:lnSpc>
                <a:spcPct val="90000"/>
              </a:lnSpc>
              <a:spcBef>
                <a:spcPts val="400"/>
              </a:spcBef>
              <a:spcAft>
                <a:spcPts val="0"/>
              </a:spcAft>
              <a:buClr>
                <a:schemeClr val="lt1"/>
              </a:buClr>
              <a:buSzPts val="2000"/>
              <a:buFont typeface="Arial"/>
              <a:buNone/>
            </a:pPr>
            <a:r>
              <a:t/>
            </a:r>
            <a:endParaRPr b="1" i="0" sz="2000" u="none" cap="none" strike="noStrike">
              <a:solidFill>
                <a:schemeClr val="lt1"/>
              </a:solidFill>
              <a:latin typeface="Times New Roman"/>
              <a:ea typeface="Times New Roman"/>
              <a:cs typeface="Times New Roman"/>
              <a:sym typeface="Times New Roman"/>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288">
                                            <p:txEl>
                                              <p:pRg end="0" st="0"/>
                                            </p:txEl>
                                          </p:spTgt>
                                        </p:tgtEl>
                                        <p:attrNameLst>
                                          <p:attrName>style.visibility</p:attrName>
                                        </p:attrNameLst>
                                      </p:cBhvr>
                                      <p:to>
                                        <p:strVal val="visible"/>
                                      </p:to>
                                    </p:set>
                                    <p:anim calcmode="lin" valueType="num">
                                      <p:cBhvr additive="base">
                                        <p:cTn dur="500"/>
                                        <p:tgtEl>
                                          <p:spTgt spid="288">
                                            <p:txEl>
                                              <p:pRg end="0" st="0"/>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288">
                                            <p:txEl>
                                              <p:pRg end="1" st="1"/>
                                            </p:txEl>
                                          </p:spTgt>
                                        </p:tgtEl>
                                        <p:attrNameLst>
                                          <p:attrName>style.visibility</p:attrName>
                                        </p:attrNameLst>
                                      </p:cBhvr>
                                      <p:to>
                                        <p:strVal val="visible"/>
                                      </p:to>
                                    </p:set>
                                    <p:anim calcmode="lin" valueType="num">
                                      <p:cBhvr additive="base">
                                        <p:cTn dur="500"/>
                                        <p:tgtEl>
                                          <p:spTgt spid="288">
                                            <p:txEl>
                                              <p:pRg end="1" st="1"/>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288">
                                            <p:txEl>
                                              <p:pRg end="2" st="2"/>
                                            </p:txEl>
                                          </p:spTgt>
                                        </p:tgtEl>
                                        <p:attrNameLst>
                                          <p:attrName>style.visibility</p:attrName>
                                        </p:attrNameLst>
                                      </p:cBhvr>
                                      <p:to>
                                        <p:strVal val="visible"/>
                                      </p:to>
                                    </p:set>
                                    <p:anim calcmode="lin" valueType="num">
                                      <p:cBhvr additive="base">
                                        <p:cTn dur="500"/>
                                        <p:tgtEl>
                                          <p:spTgt spid="288">
                                            <p:txEl>
                                              <p:pRg end="2" st="2"/>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288">
                                            <p:txEl>
                                              <p:pRg end="3" st="3"/>
                                            </p:txEl>
                                          </p:spTgt>
                                        </p:tgtEl>
                                        <p:attrNameLst>
                                          <p:attrName>style.visibility</p:attrName>
                                        </p:attrNameLst>
                                      </p:cBhvr>
                                      <p:to>
                                        <p:strVal val="visible"/>
                                      </p:to>
                                    </p:set>
                                    <p:anim calcmode="lin" valueType="num">
                                      <p:cBhvr additive="base">
                                        <p:cTn dur="500"/>
                                        <p:tgtEl>
                                          <p:spTgt spid="288">
                                            <p:txEl>
                                              <p:pRg end="3" st="3"/>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288">
                                            <p:txEl>
                                              <p:pRg end="4" st="4"/>
                                            </p:txEl>
                                          </p:spTgt>
                                        </p:tgtEl>
                                        <p:attrNameLst>
                                          <p:attrName>style.visibility</p:attrName>
                                        </p:attrNameLst>
                                      </p:cBhvr>
                                      <p:to>
                                        <p:strVal val="visible"/>
                                      </p:to>
                                    </p:set>
                                    <p:anim calcmode="lin" valueType="num">
                                      <p:cBhvr additive="base">
                                        <p:cTn dur="500"/>
                                        <p:tgtEl>
                                          <p:spTgt spid="288">
                                            <p:txEl>
                                              <p:pRg end="4" st="4"/>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288">
                                            <p:txEl>
                                              <p:pRg end="5" st="5"/>
                                            </p:txEl>
                                          </p:spTgt>
                                        </p:tgtEl>
                                        <p:attrNameLst>
                                          <p:attrName>style.visibility</p:attrName>
                                        </p:attrNameLst>
                                      </p:cBhvr>
                                      <p:to>
                                        <p:strVal val="visible"/>
                                      </p:to>
                                    </p:set>
                                    <p:anim calcmode="lin" valueType="num">
                                      <p:cBhvr additive="base">
                                        <p:cTn dur="500"/>
                                        <p:tgtEl>
                                          <p:spTgt spid="288">
                                            <p:txEl>
                                              <p:pRg end="5" st="5"/>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288">
                                            <p:txEl>
                                              <p:pRg end="6" st="6"/>
                                            </p:txEl>
                                          </p:spTgt>
                                        </p:tgtEl>
                                        <p:attrNameLst>
                                          <p:attrName>style.visibility</p:attrName>
                                        </p:attrNameLst>
                                      </p:cBhvr>
                                      <p:to>
                                        <p:strVal val="visible"/>
                                      </p:to>
                                    </p:set>
                                    <p:anim calcmode="lin" valueType="num">
                                      <p:cBhvr additive="base">
                                        <p:cTn dur="500"/>
                                        <p:tgtEl>
                                          <p:spTgt spid="288">
                                            <p:txEl>
                                              <p:pRg end="6" st="6"/>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288">
                                            <p:txEl>
                                              <p:pRg end="7" st="7"/>
                                            </p:txEl>
                                          </p:spTgt>
                                        </p:tgtEl>
                                        <p:attrNameLst>
                                          <p:attrName>style.visibility</p:attrName>
                                        </p:attrNameLst>
                                      </p:cBhvr>
                                      <p:to>
                                        <p:strVal val="visible"/>
                                      </p:to>
                                    </p:set>
                                    <p:anim calcmode="lin" valueType="num">
                                      <p:cBhvr additive="base">
                                        <p:cTn dur="500"/>
                                        <p:tgtEl>
                                          <p:spTgt spid="288">
                                            <p:txEl>
                                              <p:pRg end="7" st="7"/>
                                            </p:txEl>
                                          </p:spTgt>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3" name="Shape 293"/>
        <p:cNvGrpSpPr/>
        <p:nvPr/>
      </p:nvGrpSpPr>
      <p:grpSpPr>
        <a:xfrm>
          <a:off x="0" y="0"/>
          <a:ext cx="0" cy="0"/>
          <a:chOff x="0" y="0"/>
          <a:chExt cx="0" cy="0"/>
        </a:xfrm>
      </p:grpSpPr>
      <p:sp>
        <p:nvSpPr>
          <p:cNvPr id="294" name="Google Shape;294;p31"/>
          <p:cNvSpPr txBox="1"/>
          <p:nvPr>
            <p:ph type="title"/>
          </p:nvPr>
        </p:nvSpPr>
        <p:spPr>
          <a:xfrm>
            <a:off x="685800" y="609600"/>
            <a:ext cx="7772400" cy="6858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i="1" lang="en-US" sz="2800" u="none" cap="none" strike="noStrike">
                <a:solidFill>
                  <a:srgbClr val="FF8000"/>
                </a:solidFill>
                <a:latin typeface="Times New Roman"/>
                <a:ea typeface="Times New Roman"/>
                <a:cs typeface="Times New Roman"/>
                <a:sym typeface="Times New Roman"/>
              </a:rPr>
              <a:t>Core Components</a:t>
            </a:r>
            <a:endParaRPr b="0" i="0" sz="2800" u="none" cap="none" strike="noStrike">
              <a:solidFill>
                <a:schemeClr val="lt1"/>
              </a:solidFill>
              <a:latin typeface="Arial"/>
              <a:ea typeface="Arial"/>
              <a:cs typeface="Arial"/>
              <a:sym typeface="Arial"/>
            </a:endParaRPr>
          </a:p>
        </p:txBody>
      </p:sp>
      <p:sp>
        <p:nvSpPr>
          <p:cNvPr id="295" name="Google Shape;295;p31"/>
          <p:cNvSpPr txBox="1"/>
          <p:nvPr>
            <p:ph idx="1" type="body"/>
          </p:nvPr>
        </p:nvSpPr>
        <p:spPr>
          <a:xfrm>
            <a:off x="685800" y="1447800"/>
            <a:ext cx="7924800" cy="18288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90000"/>
              </a:lnSpc>
              <a:spcBef>
                <a:spcPts val="0"/>
              </a:spcBef>
              <a:spcAft>
                <a:spcPts val="0"/>
              </a:spcAft>
              <a:buClr>
                <a:srgbClr val="FFFF00"/>
              </a:buClr>
              <a:buFont typeface="Arial"/>
              <a:buNone/>
            </a:pPr>
            <a:r>
              <a:rPr b="0" i="0" lang="en-US" sz="1800" u="none" cap="none" strike="noStrike">
                <a:solidFill>
                  <a:srgbClr val="FFFF00"/>
                </a:solidFill>
                <a:latin typeface="Arial"/>
                <a:ea typeface="Arial"/>
                <a:cs typeface="Arial"/>
                <a:sym typeface="Arial"/>
              </a:rPr>
              <a:t>	CORE COMPONENTS</a:t>
            </a:r>
            <a:r>
              <a:rPr b="0" i="0" lang="en-US" sz="1800" u="none" cap="none" strike="noStrike">
                <a:solidFill>
                  <a:schemeClr val="lt1"/>
                </a:solidFill>
                <a:latin typeface="Arial"/>
                <a:ea typeface="Arial"/>
                <a:cs typeface="Arial"/>
                <a:sym typeface="Arial"/>
              </a:rPr>
              <a:t>: The essential elements necessary to achieve the desired outcomes for the consumer.</a:t>
            </a:r>
            <a:endParaRPr/>
          </a:p>
          <a:p>
            <a:pPr indent="-342900" lvl="0" marL="342900" marR="0" rtl="0" algn="l">
              <a:lnSpc>
                <a:spcPct val="90000"/>
              </a:lnSpc>
              <a:spcBef>
                <a:spcPts val="180"/>
              </a:spcBef>
              <a:spcAft>
                <a:spcPts val="0"/>
              </a:spcAft>
              <a:buClr>
                <a:schemeClr val="lt1"/>
              </a:buClr>
              <a:buFont typeface="Arial"/>
              <a:buNone/>
            </a:pPr>
            <a:r>
              <a:t/>
            </a:r>
            <a:endParaRPr b="0" i="0" sz="900" u="none" cap="none" strike="noStrike">
              <a:solidFill>
                <a:schemeClr val="lt1"/>
              </a:solidFill>
              <a:latin typeface="Arial"/>
              <a:ea typeface="Arial"/>
              <a:cs typeface="Arial"/>
              <a:sym typeface="Arial"/>
            </a:endParaRPr>
          </a:p>
          <a:p>
            <a:pPr indent="-228600" lvl="2" marL="1143000" marR="0" rtl="0" algn="l">
              <a:lnSpc>
                <a:spcPct val="90000"/>
              </a:lnSpc>
              <a:spcBef>
                <a:spcPts val="280"/>
              </a:spcBef>
              <a:spcAft>
                <a:spcPts val="0"/>
              </a:spcAft>
              <a:buClr>
                <a:schemeClr val="lt1"/>
              </a:buClr>
              <a:buSzPts val="1400"/>
              <a:buFont typeface="Arial"/>
              <a:buChar char="●"/>
            </a:pPr>
            <a:r>
              <a:rPr b="0" i="0" lang="en-US" sz="1400" u="none" cap="none" strike="noStrike">
                <a:solidFill>
                  <a:schemeClr val="lt1"/>
                </a:solidFill>
                <a:latin typeface="Arial"/>
                <a:ea typeface="Arial"/>
                <a:cs typeface="Arial"/>
                <a:sym typeface="Arial"/>
              </a:rPr>
              <a:t>Not knowing the core components leads to time and resources wasted on attempting to implement a variety of non-essential elements.</a:t>
            </a:r>
            <a:endParaRPr/>
          </a:p>
          <a:p>
            <a:pPr indent="-139700" lvl="2" marL="1143000" marR="0" rtl="0" algn="l">
              <a:lnSpc>
                <a:spcPct val="90000"/>
              </a:lnSpc>
              <a:spcBef>
                <a:spcPts val="280"/>
              </a:spcBef>
              <a:spcAft>
                <a:spcPts val="0"/>
              </a:spcAft>
              <a:buClr>
                <a:schemeClr val="lt1"/>
              </a:buClr>
              <a:buSzPts val="1400"/>
              <a:buFont typeface="Arial"/>
              <a:buNone/>
            </a:pPr>
            <a:r>
              <a:t/>
            </a:r>
            <a:endParaRPr b="0" i="0" sz="1400" u="none" cap="none" strike="noStrike">
              <a:solidFill>
                <a:schemeClr val="lt1"/>
              </a:solidFill>
              <a:latin typeface="Arial"/>
              <a:ea typeface="Arial"/>
              <a:cs typeface="Arial"/>
              <a:sym typeface="Arial"/>
            </a:endParaRPr>
          </a:p>
          <a:p>
            <a:pPr indent="-228600" lvl="2" marL="1143000" marR="0" rtl="0" algn="l">
              <a:lnSpc>
                <a:spcPct val="90000"/>
              </a:lnSpc>
              <a:spcBef>
                <a:spcPts val="280"/>
              </a:spcBef>
              <a:spcAft>
                <a:spcPts val="0"/>
              </a:spcAft>
              <a:buClr>
                <a:schemeClr val="lt1"/>
              </a:buClr>
              <a:buSzPts val="1400"/>
              <a:buFont typeface="Arial"/>
              <a:buChar char="●"/>
            </a:pPr>
            <a:r>
              <a:rPr b="0" i="0" lang="en-US" sz="1400" u="none" cap="none" strike="noStrike">
                <a:solidFill>
                  <a:schemeClr val="lt1"/>
                </a:solidFill>
                <a:latin typeface="Arial"/>
                <a:ea typeface="Arial"/>
                <a:cs typeface="Arial"/>
                <a:sym typeface="Arial"/>
              </a:rPr>
              <a:t>Knowing the core components are essential to answering critical questions required for adaptation. </a:t>
            </a:r>
            <a:endParaRPr/>
          </a:p>
          <a:p>
            <a:pPr indent="-139700" lvl="2" marL="1143000" marR="0" rtl="0" algn="l">
              <a:lnSpc>
                <a:spcPct val="90000"/>
              </a:lnSpc>
              <a:spcBef>
                <a:spcPts val="280"/>
              </a:spcBef>
              <a:spcAft>
                <a:spcPts val="0"/>
              </a:spcAft>
              <a:buClr>
                <a:schemeClr val="lt1"/>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296" name="Google Shape;296;p31"/>
          <p:cNvSpPr/>
          <p:nvPr/>
        </p:nvSpPr>
        <p:spPr>
          <a:xfrm>
            <a:off x="762000" y="3733800"/>
            <a:ext cx="7772400" cy="2590800"/>
          </a:xfrm>
          <a:prstGeom prst="rect">
            <a:avLst/>
          </a:prstGeom>
          <a:noFill/>
          <a:ln>
            <a:noFill/>
          </a:ln>
        </p:spPr>
        <p:txBody>
          <a:bodyPr anchorCtr="0" anchor="t" bIns="45700" lIns="91425" spcFirstLastPara="1" rIns="91425" wrap="square" tIns="45700">
            <a:noAutofit/>
          </a:bodyPr>
          <a:lstStyle/>
          <a:p>
            <a:pPr indent="-457200" lvl="0" marL="457200" marR="0" rtl="0" algn="l">
              <a:lnSpc>
                <a:spcPct val="90000"/>
              </a:lnSpc>
              <a:spcBef>
                <a:spcPts val="0"/>
              </a:spcBef>
              <a:spcAft>
                <a:spcPts val="0"/>
              </a:spcAft>
              <a:buNone/>
            </a:pPr>
            <a:r>
              <a:rPr lang="en-US" sz="2000">
                <a:solidFill>
                  <a:srgbClr val="FFFF00"/>
                </a:solidFill>
                <a:latin typeface="Times New Roman"/>
                <a:ea typeface="Times New Roman"/>
                <a:cs typeface="Times New Roman"/>
                <a:sym typeface="Times New Roman"/>
              </a:rPr>
              <a:t>Examples</a:t>
            </a:r>
            <a:endParaRPr/>
          </a:p>
          <a:p>
            <a:pPr indent="-457200" lvl="0" marL="457200" marR="0" rtl="0" algn="l">
              <a:lnSpc>
                <a:spcPct val="90000"/>
              </a:lnSpc>
              <a:spcBef>
                <a:spcPts val="400"/>
              </a:spcBef>
              <a:spcAft>
                <a:spcPts val="0"/>
              </a:spcAft>
              <a:buClr>
                <a:schemeClr val="lt1"/>
              </a:buClr>
              <a:buSzPts val="2000"/>
              <a:buFont typeface="Times New Roman"/>
              <a:buAutoNum type="arabicPeriod"/>
            </a:pPr>
            <a:r>
              <a:rPr lang="en-US" sz="2000">
                <a:solidFill>
                  <a:schemeClr val="lt1"/>
                </a:solidFill>
                <a:latin typeface="Times New Roman"/>
                <a:ea typeface="Times New Roman"/>
                <a:cs typeface="Times New Roman"/>
                <a:sym typeface="Times New Roman"/>
              </a:rPr>
              <a:t>Differential reinforcement </a:t>
            </a:r>
            <a:endParaRPr/>
          </a:p>
          <a:p>
            <a:pPr indent="-457200" lvl="0" marL="457200" marR="0" rtl="0" algn="l">
              <a:lnSpc>
                <a:spcPct val="90000"/>
              </a:lnSpc>
              <a:spcBef>
                <a:spcPts val="400"/>
              </a:spcBef>
              <a:spcAft>
                <a:spcPts val="0"/>
              </a:spcAft>
              <a:buClr>
                <a:schemeClr val="lt1"/>
              </a:buClr>
              <a:buSzPts val="2000"/>
              <a:buFont typeface="Times New Roman"/>
              <a:buAutoNum type="arabicPeriod"/>
            </a:pPr>
            <a:r>
              <a:rPr lang="en-US" sz="2000">
                <a:solidFill>
                  <a:schemeClr val="lt1"/>
                </a:solidFill>
                <a:latin typeface="Times New Roman"/>
                <a:ea typeface="Times New Roman"/>
                <a:cs typeface="Times New Roman"/>
                <a:sym typeface="Times New Roman"/>
              </a:rPr>
              <a:t>Phonics instruction</a:t>
            </a:r>
            <a:endParaRPr/>
          </a:p>
          <a:p>
            <a:pPr indent="-457200" lvl="0" marL="457200" marR="0" rtl="0" algn="l">
              <a:lnSpc>
                <a:spcPct val="90000"/>
              </a:lnSpc>
              <a:spcBef>
                <a:spcPts val="400"/>
              </a:spcBef>
              <a:spcAft>
                <a:spcPts val="0"/>
              </a:spcAft>
              <a:buClr>
                <a:schemeClr val="lt1"/>
              </a:buClr>
              <a:buSzPts val="2000"/>
              <a:buFont typeface="Times New Roman"/>
              <a:buAutoNum type="arabicPeriod"/>
            </a:pPr>
            <a:r>
              <a:rPr lang="en-US" sz="2000">
                <a:solidFill>
                  <a:schemeClr val="lt1"/>
                </a:solidFill>
                <a:latin typeface="Times New Roman"/>
                <a:ea typeface="Times New Roman"/>
                <a:cs typeface="Times New Roman"/>
                <a:sym typeface="Times New Roman"/>
              </a:rPr>
              <a:t>Reading fluency</a:t>
            </a:r>
            <a:endParaRPr/>
          </a:p>
          <a:p>
            <a:pPr indent="-457200" lvl="0" marL="457200" marR="0" rtl="0" algn="l">
              <a:lnSpc>
                <a:spcPct val="90000"/>
              </a:lnSpc>
              <a:spcBef>
                <a:spcPts val="400"/>
              </a:spcBef>
              <a:spcAft>
                <a:spcPts val="0"/>
              </a:spcAft>
              <a:buClr>
                <a:schemeClr val="lt1"/>
              </a:buClr>
              <a:buSzPts val="2000"/>
              <a:buFont typeface="Times New Roman"/>
              <a:buAutoNum type="arabicPeriod"/>
            </a:pPr>
            <a:r>
              <a:rPr lang="en-US" sz="2000">
                <a:solidFill>
                  <a:schemeClr val="lt1"/>
                </a:solidFill>
                <a:latin typeface="Times New Roman"/>
                <a:ea typeface="Times New Roman"/>
                <a:cs typeface="Times New Roman"/>
                <a:sym typeface="Times New Roman"/>
              </a:rPr>
              <a:t>Systematic de-sensitization</a:t>
            </a:r>
            <a:endParaRPr/>
          </a:p>
          <a:p>
            <a:pPr indent="-457200" lvl="0" marL="457200" marR="0" rtl="0" algn="l">
              <a:lnSpc>
                <a:spcPct val="90000"/>
              </a:lnSpc>
              <a:spcBef>
                <a:spcPts val="400"/>
              </a:spcBef>
              <a:spcAft>
                <a:spcPts val="0"/>
              </a:spcAft>
              <a:buClr>
                <a:schemeClr val="lt1"/>
              </a:buClr>
              <a:buSzPts val="2000"/>
              <a:buFont typeface="Times New Roman"/>
              <a:buAutoNum type="arabicPeriod"/>
            </a:pPr>
            <a:r>
              <a:rPr lang="en-US" sz="2000">
                <a:solidFill>
                  <a:schemeClr val="lt1"/>
                </a:solidFill>
                <a:latin typeface="Times New Roman"/>
                <a:ea typeface="Times New Roman"/>
                <a:cs typeface="Times New Roman"/>
                <a:sym typeface="Times New Roman"/>
              </a:rPr>
              <a:t>Coaching</a:t>
            </a:r>
            <a:endParaRPr/>
          </a:p>
          <a:p>
            <a:pPr indent="-457200" lvl="0" marL="457200" marR="0" rtl="0" algn="l">
              <a:lnSpc>
                <a:spcPct val="90000"/>
              </a:lnSpc>
              <a:spcBef>
                <a:spcPts val="400"/>
              </a:spcBef>
              <a:spcAft>
                <a:spcPts val="0"/>
              </a:spcAft>
              <a:buClr>
                <a:schemeClr val="lt1"/>
              </a:buClr>
              <a:buSzPts val="2000"/>
              <a:buFont typeface="Times New Roman"/>
              <a:buAutoNum type="arabicPeriod"/>
            </a:pPr>
            <a:r>
              <a:rPr lang="en-US" sz="2000">
                <a:solidFill>
                  <a:schemeClr val="lt1"/>
                </a:solidFill>
                <a:latin typeface="Times New Roman"/>
                <a:ea typeface="Times New Roman"/>
                <a:cs typeface="Times New Roman"/>
                <a:sym typeface="Times New Roman"/>
              </a:rPr>
              <a:t>Use of evidence-based practices</a:t>
            </a:r>
            <a:endParaRPr/>
          </a:p>
          <a:p>
            <a:pPr indent="-330200" lvl="0" marL="457200" marR="0" rtl="0" algn="l">
              <a:lnSpc>
                <a:spcPct val="90000"/>
              </a:lnSpc>
              <a:spcBef>
                <a:spcPts val="400"/>
              </a:spcBef>
              <a:spcAft>
                <a:spcPts val="0"/>
              </a:spcAft>
              <a:buClr>
                <a:schemeClr val="dk1"/>
              </a:buClr>
              <a:buSzPts val="2000"/>
              <a:buFont typeface="Times New Roman"/>
              <a:buNone/>
            </a:pPr>
            <a:r>
              <a:t/>
            </a:r>
            <a:endParaRPr sz="2000">
              <a:solidFill>
                <a:schemeClr val="lt1"/>
              </a:solidFill>
              <a:latin typeface="Times New Roman"/>
              <a:ea typeface="Times New Roman"/>
              <a:cs typeface="Times New Roman"/>
              <a:sym typeface="Times New Roman"/>
            </a:endParaRPr>
          </a:p>
          <a:p>
            <a:pPr indent="-330200" lvl="0" marL="457200" marR="0" rtl="0" algn="l">
              <a:lnSpc>
                <a:spcPct val="90000"/>
              </a:lnSpc>
              <a:spcBef>
                <a:spcPts val="400"/>
              </a:spcBef>
              <a:spcAft>
                <a:spcPts val="0"/>
              </a:spcAft>
              <a:buClr>
                <a:schemeClr val="dk1"/>
              </a:buClr>
              <a:buSzPts val="2000"/>
              <a:buFont typeface="Times New Roman"/>
              <a:buNone/>
            </a:pPr>
            <a:r>
              <a:t/>
            </a:r>
            <a:endParaRPr sz="2000">
              <a:solidFill>
                <a:schemeClr val="lt1"/>
              </a:solidFill>
              <a:latin typeface="Times New Roman"/>
              <a:ea typeface="Times New Roman"/>
              <a:cs typeface="Times New Roman"/>
              <a:sym typeface="Times New Roman"/>
            </a:endParaRPr>
          </a:p>
          <a:p>
            <a:pPr indent="-330200" lvl="0" marL="457200" marR="0" rtl="0" algn="l">
              <a:lnSpc>
                <a:spcPct val="90000"/>
              </a:lnSpc>
              <a:spcBef>
                <a:spcPts val="400"/>
              </a:spcBef>
              <a:spcAft>
                <a:spcPts val="0"/>
              </a:spcAft>
              <a:buClr>
                <a:schemeClr val="dk1"/>
              </a:buClr>
              <a:buSzPts val="2000"/>
              <a:buFont typeface="Times New Roman"/>
              <a:buNone/>
            </a:pPr>
            <a:r>
              <a:t/>
            </a:r>
            <a:endParaRPr sz="2000">
              <a:solidFill>
                <a:schemeClr val="lt1"/>
              </a:solidFill>
              <a:latin typeface="Times New Roman"/>
              <a:ea typeface="Times New Roman"/>
              <a:cs typeface="Times New Roman"/>
              <a:sym typeface="Times New Roman"/>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96">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96">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96">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96">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96">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96">
                                            <p:txEl>
                                              <p:pRg end="5" st="5"/>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96">
                                            <p:txEl>
                                              <p:pRg end="6" st="6"/>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96">
                                            <p:txEl>
                                              <p:pRg end="7" st="7"/>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96">
                                            <p:txEl>
                                              <p:pRg end="8" st="8"/>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96">
                                            <p:txEl>
                                              <p:pRg end="9" st="9"/>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8" name="Shape 98"/>
        <p:cNvGrpSpPr/>
        <p:nvPr/>
      </p:nvGrpSpPr>
      <p:grpSpPr>
        <a:xfrm>
          <a:off x="0" y="0"/>
          <a:ext cx="0" cy="0"/>
          <a:chOff x="0" y="0"/>
          <a:chExt cx="0" cy="0"/>
        </a:xfrm>
      </p:grpSpPr>
      <p:sp>
        <p:nvSpPr>
          <p:cNvPr id="99" name="Google Shape;99;p14"/>
          <p:cNvSpPr txBox="1"/>
          <p:nvPr>
            <p:ph type="title"/>
          </p:nvPr>
        </p:nvSpPr>
        <p:spPr>
          <a:xfrm>
            <a:off x="685800" y="381000"/>
            <a:ext cx="7772400" cy="762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i="1" lang="en-US" sz="2800" u="none" cap="none" strike="noStrike">
                <a:solidFill>
                  <a:srgbClr val="FF8000"/>
                </a:solidFill>
                <a:latin typeface="Times New Roman"/>
                <a:ea typeface="Times New Roman"/>
                <a:cs typeface="Times New Roman"/>
                <a:sym typeface="Times New Roman"/>
              </a:rPr>
              <a:t>Sustainable Practice</a:t>
            </a:r>
            <a:r>
              <a:rPr b="0" i="0" lang="en-US" sz="2800" u="none" cap="none" strike="noStrike">
                <a:solidFill>
                  <a:srgbClr val="FF8000"/>
                </a:solidFill>
                <a:latin typeface="Arial"/>
                <a:ea typeface="Arial"/>
                <a:cs typeface="Arial"/>
                <a:sym typeface="Arial"/>
              </a:rPr>
              <a:t> </a:t>
            </a:r>
            <a:endParaRPr b="0" i="0" sz="2800" u="none" cap="none" strike="noStrike">
              <a:solidFill>
                <a:schemeClr val="lt1"/>
              </a:solidFill>
              <a:latin typeface="Arial"/>
              <a:ea typeface="Arial"/>
              <a:cs typeface="Arial"/>
              <a:sym typeface="Arial"/>
            </a:endParaRPr>
          </a:p>
        </p:txBody>
      </p:sp>
      <p:sp>
        <p:nvSpPr>
          <p:cNvPr id="100" name="Google Shape;100;p14"/>
          <p:cNvSpPr txBox="1"/>
          <p:nvPr>
            <p:ph idx="1" type="body"/>
          </p:nvPr>
        </p:nvSpPr>
        <p:spPr>
          <a:xfrm>
            <a:off x="685800" y="1447800"/>
            <a:ext cx="7772400" cy="4648200"/>
          </a:xfrm>
          <a:prstGeom prst="rect">
            <a:avLst/>
          </a:prstGeom>
          <a:noFill/>
          <a:ln>
            <a:noFill/>
          </a:ln>
        </p:spPr>
        <p:txBody>
          <a:bodyPr anchorCtr="0" anchor="t" bIns="45700" lIns="91425" spcFirstLastPara="1" rIns="91425" wrap="square" tIns="45700">
            <a:noAutofit/>
          </a:bodyPr>
          <a:lstStyle/>
          <a:p>
            <a:pPr indent="-457200" lvl="0" marL="457200" marR="0" rtl="0" algn="l">
              <a:spcBef>
                <a:spcPts val="0"/>
              </a:spcBef>
              <a:spcAft>
                <a:spcPts val="0"/>
              </a:spcAft>
              <a:buClr>
                <a:srgbClr val="FFFF00"/>
              </a:buClr>
              <a:buFont typeface="Arial"/>
              <a:buNone/>
            </a:pPr>
            <a:r>
              <a:rPr b="1" i="0" lang="en-US" sz="1800" u="sng" cap="none" strike="noStrike">
                <a:solidFill>
                  <a:srgbClr val="FFFF00"/>
                </a:solidFill>
                <a:latin typeface="Arial"/>
                <a:ea typeface="Arial"/>
                <a:cs typeface="Arial"/>
                <a:sym typeface="Arial"/>
              </a:rPr>
              <a:t>	</a:t>
            </a:r>
            <a:endParaRPr b="1" i="0" sz="2800" u="none" cap="none" strike="noStrike">
              <a:solidFill>
                <a:schemeClr val="lt1"/>
              </a:solidFill>
              <a:latin typeface="Arial"/>
              <a:ea typeface="Arial"/>
              <a:cs typeface="Arial"/>
              <a:sym typeface="Arial"/>
            </a:endParaRPr>
          </a:p>
          <a:p>
            <a:pPr indent="-457200" lvl="0" marL="457200" marR="0" rtl="0" algn="ctr">
              <a:spcBef>
                <a:spcPts val="560"/>
              </a:spcBef>
              <a:spcAft>
                <a:spcPts val="0"/>
              </a:spcAft>
              <a:buClr>
                <a:schemeClr val="lt1"/>
              </a:buClr>
              <a:buFont typeface="Arial"/>
              <a:buNone/>
            </a:pPr>
            <a:r>
              <a:t/>
            </a:r>
            <a:endParaRPr b="1" i="0" sz="2800" u="none" cap="none" strike="noStrike">
              <a:solidFill>
                <a:schemeClr val="lt1"/>
              </a:solidFill>
              <a:latin typeface="Arial"/>
              <a:ea typeface="Arial"/>
              <a:cs typeface="Arial"/>
              <a:sym typeface="Arial"/>
            </a:endParaRPr>
          </a:p>
          <a:p>
            <a:pPr indent="-457200" lvl="0" marL="457200" marR="0" rtl="0" algn="ctr">
              <a:spcBef>
                <a:spcPts val="560"/>
              </a:spcBef>
              <a:spcAft>
                <a:spcPts val="0"/>
              </a:spcAft>
              <a:buClr>
                <a:schemeClr val="lt1"/>
              </a:buClr>
              <a:buFont typeface="Times New Roman"/>
              <a:buNone/>
            </a:pPr>
            <a:r>
              <a:rPr b="0" i="0" lang="en-US" sz="2800" u="none" cap="none" strike="noStrike">
                <a:solidFill>
                  <a:schemeClr val="lt1"/>
                </a:solidFill>
                <a:latin typeface="Times New Roman"/>
                <a:ea typeface="Times New Roman"/>
                <a:cs typeface="Times New Roman"/>
                <a:sym typeface="Times New Roman"/>
              </a:rPr>
              <a:t>A practice that has been adopted, implemented, and reliably maintained over time and generations of practitioners and decision makers</a:t>
            </a:r>
            <a:r>
              <a:rPr b="1" i="0" lang="en-US" sz="2800" u="none" cap="none" strike="noStrike">
                <a:solidFill>
                  <a:schemeClr val="lt1"/>
                </a:solidFill>
                <a:latin typeface="Times New Roman"/>
                <a:ea typeface="Times New Roman"/>
                <a:cs typeface="Times New Roman"/>
                <a:sym typeface="Times New Roman"/>
              </a:rPr>
              <a:t>. </a:t>
            </a:r>
            <a:endParaRPr/>
          </a:p>
          <a:p>
            <a:pPr indent="-457200" lvl="0" marL="457200" marR="0" rtl="0" algn="ctr">
              <a:spcBef>
                <a:spcPts val="560"/>
              </a:spcBef>
              <a:spcAft>
                <a:spcPts val="0"/>
              </a:spcAft>
              <a:buClr>
                <a:schemeClr val="lt1"/>
              </a:buClr>
              <a:buFont typeface="Arial"/>
              <a:buNone/>
            </a:pPr>
            <a:r>
              <a:t/>
            </a:r>
            <a:endParaRPr b="0" i="0" sz="2800" u="none" cap="none" strike="noStrike">
              <a:solidFill>
                <a:schemeClr val="lt1"/>
              </a:solidFill>
              <a:latin typeface="Times New Roman"/>
              <a:ea typeface="Times New Roman"/>
              <a:cs typeface="Times New Roman"/>
              <a:sym typeface="Times New Roman"/>
            </a:endParaRPr>
          </a:p>
          <a:p>
            <a:pPr indent="-342900" lvl="2" marL="1257300" marR="0" rtl="0" algn="l">
              <a:spcBef>
                <a:spcPts val="360"/>
              </a:spcBef>
              <a:spcAft>
                <a:spcPts val="0"/>
              </a:spcAft>
              <a:buClr>
                <a:schemeClr val="lt1"/>
              </a:buClr>
              <a:buSzPts val="1800"/>
              <a:buFont typeface="Arial"/>
              <a:buChar char="●"/>
            </a:pPr>
            <a:r>
              <a:rPr b="0" i="0" lang="en-US" sz="1800" u="none" cap="none" strike="noStrike">
                <a:solidFill>
                  <a:schemeClr val="lt1"/>
                </a:solidFill>
                <a:latin typeface="Times New Roman"/>
                <a:ea typeface="Times New Roman"/>
                <a:cs typeface="Times New Roman"/>
                <a:sym typeface="Times New Roman"/>
              </a:rPr>
              <a:t>average life of an education innovation is </a:t>
            </a:r>
            <a:r>
              <a:rPr b="0" i="0" lang="en-US" sz="1800" u="none" cap="none" strike="noStrike">
                <a:solidFill>
                  <a:srgbClr val="FFFF00"/>
                </a:solidFill>
                <a:latin typeface="Times New Roman"/>
                <a:ea typeface="Times New Roman"/>
                <a:cs typeface="Times New Roman"/>
                <a:sym typeface="Times New Roman"/>
              </a:rPr>
              <a:t>18-48 months</a:t>
            </a:r>
            <a:r>
              <a:rPr b="0" i="0" lang="en-US" sz="1800" u="none" cap="none" strike="noStrike">
                <a:solidFill>
                  <a:schemeClr val="lt1"/>
                </a:solidFill>
                <a:latin typeface="Times New Roman"/>
                <a:ea typeface="Times New Roman"/>
                <a:cs typeface="Times New Roman"/>
                <a:sym typeface="Times New Roman"/>
              </a:rPr>
              <a:t> </a:t>
            </a:r>
            <a:endParaRPr/>
          </a:p>
          <a:p>
            <a:pPr indent="-457200" lvl="0" marL="457200" marR="0" rtl="0" algn="l">
              <a:spcBef>
                <a:spcPts val="480"/>
              </a:spcBef>
              <a:spcAft>
                <a:spcPts val="0"/>
              </a:spcAft>
              <a:buClr>
                <a:schemeClr val="lt1"/>
              </a:buClr>
              <a:buFont typeface="Times New Roman"/>
              <a:buNone/>
            </a:pPr>
            <a:r>
              <a:rPr b="0" i="0" lang="en-US" sz="2400" u="none" cap="none" strike="noStrike">
                <a:solidFill>
                  <a:schemeClr val="lt1"/>
                </a:solidFill>
                <a:latin typeface="Times New Roman"/>
                <a:ea typeface="Times New Roman"/>
                <a:cs typeface="Times New Roman"/>
                <a:sym typeface="Times New Roman"/>
              </a:rPr>
              <a:t>							</a:t>
            </a:r>
            <a:r>
              <a:rPr b="0" i="0" lang="en-US" sz="1700" u="none" cap="none" strike="noStrike">
                <a:solidFill>
                  <a:schemeClr val="lt1"/>
                </a:solidFill>
                <a:latin typeface="Times New Roman"/>
                <a:ea typeface="Times New Roman"/>
                <a:cs typeface="Times New Roman"/>
                <a:sym typeface="Times New Roman"/>
              </a:rPr>
              <a:t>(Latham, 1988)</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1" name="Shape 301"/>
        <p:cNvGrpSpPr/>
        <p:nvPr/>
      </p:nvGrpSpPr>
      <p:grpSpPr>
        <a:xfrm>
          <a:off x="0" y="0"/>
          <a:ext cx="0" cy="0"/>
          <a:chOff x="0" y="0"/>
          <a:chExt cx="0" cy="0"/>
        </a:xfrm>
      </p:grpSpPr>
      <p:sp>
        <p:nvSpPr>
          <p:cNvPr id="302" name="Google Shape;302;p32"/>
          <p:cNvSpPr txBox="1"/>
          <p:nvPr>
            <p:ph type="title"/>
          </p:nvPr>
        </p:nvSpPr>
        <p:spPr>
          <a:xfrm>
            <a:off x="685800" y="609600"/>
            <a:ext cx="7772400" cy="6858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i="1" lang="en-US" sz="2800" u="none" cap="none" strike="noStrike">
                <a:solidFill>
                  <a:srgbClr val="FF8000"/>
                </a:solidFill>
                <a:latin typeface="Times New Roman"/>
                <a:ea typeface="Times New Roman"/>
                <a:cs typeface="Times New Roman"/>
                <a:sym typeface="Times New Roman"/>
              </a:rPr>
              <a:t>Practices</a:t>
            </a:r>
            <a:endParaRPr b="0" i="0" sz="2800" u="none" cap="none" strike="noStrike">
              <a:solidFill>
                <a:schemeClr val="lt1"/>
              </a:solidFill>
              <a:latin typeface="Arial"/>
              <a:ea typeface="Arial"/>
              <a:cs typeface="Arial"/>
              <a:sym typeface="Arial"/>
            </a:endParaRPr>
          </a:p>
        </p:txBody>
      </p:sp>
      <p:sp>
        <p:nvSpPr>
          <p:cNvPr id="303" name="Google Shape;303;p32"/>
          <p:cNvSpPr txBox="1"/>
          <p:nvPr>
            <p:ph idx="1" type="body"/>
          </p:nvPr>
        </p:nvSpPr>
        <p:spPr>
          <a:xfrm>
            <a:off x="685800" y="1447800"/>
            <a:ext cx="7772400" cy="15240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90000"/>
              </a:lnSpc>
              <a:spcBef>
                <a:spcPts val="0"/>
              </a:spcBef>
              <a:spcAft>
                <a:spcPts val="0"/>
              </a:spcAft>
              <a:buClr>
                <a:srgbClr val="FF8000"/>
              </a:buClr>
              <a:buFont typeface="Arial"/>
              <a:buNone/>
            </a:pPr>
            <a:r>
              <a:rPr b="0" i="0" lang="en-US" sz="1600" u="none" cap="none" strike="noStrike">
                <a:solidFill>
                  <a:srgbClr val="FF8000"/>
                </a:solidFill>
                <a:latin typeface="Arial"/>
                <a:ea typeface="Arial"/>
                <a:cs typeface="Arial"/>
                <a:sym typeface="Arial"/>
              </a:rPr>
              <a:t>DEFINITION </a:t>
            </a:r>
            <a:endParaRPr/>
          </a:p>
          <a:p>
            <a:pPr indent="-342900" lvl="0" marL="342900" marR="0" rtl="0" algn="l">
              <a:lnSpc>
                <a:spcPct val="90000"/>
              </a:lnSpc>
              <a:spcBef>
                <a:spcPts val="360"/>
              </a:spcBef>
              <a:spcAft>
                <a:spcPts val="0"/>
              </a:spcAft>
              <a:buClr>
                <a:srgbClr val="FFFF00"/>
              </a:buClr>
              <a:buFont typeface="Arial"/>
              <a:buNone/>
            </a:pPr>
            <a:r>
              <a:rPr b="0" i="0" lang="en-US" sz="1600" u="none" cap="none" strike="noStrike">
                <a:solidFill>
                  <a:srgbClr val="FFFF00"/>
                </a:solidFill>
                <a:latin typeface="Arial"/>
                <a:ea typeface="Arial"/>
                <a:cs typeface="Arial"/>
                <a:sym typeface="Arial"/>
              </a:rPr>
              <a:t>	</a:t>
            </a:r>
            <a:r>
              <a:rPr b="0" i="0" lang="en-US" sz="1800" u="none" cap="none" strike="noStrike">
                <a:solidFill>
                  <a:srgbClr val="FFFF00"/>
                </a:solidFill>
                <a:latin typeface="Arial"/>
                <a:ea typeface="Arial"/>
                <a:cs typeface="Arial"/>
                <a:sym typeface="Arial"/>
              </a:rPr>
              <a:t>PRACTICES</a:t>
            </a:r>
            <a:r>
              <a:rPr b="0" i="0" lang="en-US" sz="1800" u="none" cap="none" strike="noStrike">
                <a:solidFill>
                  <a:schemeClr val="lt1"/>
                </a:solidFill>
                <a:latin typeface="Arial"/>
                <a:ea typeface="Arial"/>
                <a:cs typeface="Arial"/>
                <a:sym typeface="Arial"/>
              </a:rPr>
              <a:t>: Skills, techniques, and strategies, that can be used by practitioners for interventions that benefit consumers. Such practices reliably produce desirable effects and can be used individually or in combination to form more complex practices and/or programs.</a:t>
            </a:r>
            <a:endParaRPr/>
          </a:p>
        </p:txBody>
      </p:sp>
      <p:sp>
        <p:nvSpPr>
          <p:cNvPr id="304" name="Google Shape;304;p32"/>
          <p:cNvSpPr/>
          <p:nvPr/>
        </p:nvSpPr>
        <p:spPr>
          <a:xfrm>
            <a:off x="762000" y="2895600"/>
            <a:ext cx="7772400" cy="3505200"/>
          </a:xfrm>
          <a:prstGeom prst="rect">
            <a:avLst/>
          </a:prstGeom>
          <a:noFill/>
          <a:ln>
            <a:noFill/>
          </a:ln>
        </p:spPr>
        <p:txBody>
          <a:bodyPr anchorCtr="0" anchor="t" bIns="45700" lIns="91425" spcFirstLastPara="1" rIns="91425" wrap="square" tIns="45700">
            <a:noAutofit/>
          </a:bodyPr>
          <a:lstStyle/>
          <a:p>
            <a:pPr indent="-457200" lvl="0" marL="457200" marR="0" rtl="0" algn="l">
              <a:lnSpc>
                <a:spcPct val="90000"/>
              </a:lnSpc>
              <a:spcBef>
                <a:spcPts val="0"/>
              </a:spcBef>
              <a:spcAft>
                <a:spcPts val="0"/>
              </a:spcAft>
              <a:buNone/>
            </a:pPr>
            <a:r>
              <a:rPr lang="en-US" sz="2000">
                <a:solidFill>
                  <a:srgbClr val="FFFF00"/>
                </a:solidFill>
                <a:latin typeface="Times New Roman"/>
                <a:ea typeface="Times New Roman"/>
                <a:cs typeface="Times New Roman"/>
                <a:sym typeface="Times New Roman"/>
              </a:rPr>
              <a:t>Examples</a:t>
            </a:r>
            <a:endParaRPr/>
          </a:p>
          <a:p>
            <a:pPr indent="-457200" lvl="0" marL="457200" marR="0" rtl="0" algn="l">
              <a:lnSpc>
                <a:spcPct val="90000"/>
              </a:lnSpc>
              <a:spcBef>
                <a:spcPts val="400"/>
              </a:spcBef>
              <a:spcAft>
                <a:spcPts val="0"/>
              </a:spcAft>
              <a:buClr>
                <a:schemeClr val="lt1"/>
              </a:buClr>
              <a:buSzPts val="2000"/>
              <a:buFont typeface="Times New Roman"/>
              <a:buAutoNum type="arabicPeriod"/>
            </a:pPr>
            <a:r>
              <a:rPr lang="en-US" sz="2000">
                <a:solidFill>
                  <a:schemeClr val="lt1"/>
                </a:solidFill>
                <a:latin typeface="Times New Roman"/>
                <a:ea typeface="Times New Roman"/>
                <a:cs typeface="Times New Roman"/>
                <a:sym typeface="Times New Roman"/>
              </a:rPr>
              <a:t>Direct Instruction (DI)</a:t>
            </a:r>
            <a:endParaRPr/>
          </a:p>
          <a:p>
            <a:pPr indent="-457200" lvl="0" marL="457200" marR="0" rtl="0" algn="l">
              <a:lnSpc>
                <a:spcPct val="90000"/>
              </a:lnSpc>
              <a:spcBef>
                <a:spcPts val="400"/>
              </a:spcBef>
              <a:spcAft>
                <a:spcPts val="0"/>
              </a:spcAft>
              <a:buClr>
                <a:schemeClr val="lt1"/>
              </a:buClr>
              <a:buSzPts val="2000"/>
              <a:buFont typeface="Times New Roman"/>
              <a:buAutoNum type="arabicPeriod"/>
            </a:pPr>
            <a:r>
              <a:rPr lang="en-US" sz="2000">
                <a:solidFill>
                  <a:schemeClr val="lt1"/>
                </a:solidFill>
                <a:latin typeface="Times New Roman"/>
                <a:ea typeface="Times New Roman"/>
                <a:cs typeface="Times New Roman"/>
                <a:sym typeface="Times New Roman"/>
              </a:rPr>
              <a:t>Positive Behavior Interventions (PBI)</a:t>
            </a:r>
            <a:endParaRPr/>
          </a:p>
          <a:p>
            <a:pPr indent="-457200" lvl="0" marL="457200" marR="0" rtl="0" algn="l">
              <a:lnSpc>
                <a:spcPct val="90000"/>
              </a:lnSpc>
              <a:spcBef>
                <a:spcPts val="400"/>
              </a:spcBef>
              <a:spcAft>
                <a:spcPts val="0"/>
              </a:spcAft>
              <a:buClr>
                <a:schemeClr val="lt1"/>
              </a:buClr>
              <a:buSzPts val="2000"/>
              <a:buFont typeface="Times New Roman"/>
              <a:buAutoNum type="arabicPeriod"/>
            </a:pPr>
            <a:r>
              <a:rPr lang="en-US" sz="2000">
                <a:solidFill>
                  <a:schemeClr val="lt1"/>
                </a:solidFill>
                <a:latin typeface="Times New Roman"/>
                <a:ea typeface="Times New Roman"/>
                <a:cs typeface="Times New Roman"/>
                <a:sym typeface="Times New Roman"/>
              </a:rPr>
              <a:t>Good Behavior Game</a:t>
            </a:r>
            <a:endParaRPr/>
          </a:p>
          <a:p>
            <a:pPr indent="-457200" lvl="0" marL="457200" marR="0" rtl="0" algn="l">
              <a:lnSpc>
                <a:spcPct val="90000"/>
              </a:lnSpc>
              <a:spcBef>
                <a:spcPts val="400"/>
              </a:spcBef>
              <a:spcAft>
                <a:spcPts val="0"/>
              </a:spcAft>
              <a:buClr>
                <a:schemeClr val="lt1"/>
              </a:buClr>
              <a:buSzPts val="2000"/>
              <a:buFont typeface="Times New Roman"/>
              <a:buAutoNum type="arabicPeriod"/>
            </a:pPr>
            <a:r>
              <a:rPr lang="en-US" sz="2000">
                <a:solidFill>
                  <a:schemeClr val="lt1"/>
                </a:solidFill>
                <a:latin typeface="Times New Roman"/>
                <a:ea typeface="Times New Roman"/>
                <a:cs typeface="Times New Roman"/>
                <a:sym typeface="Times New Roman"/>
              </a:rPr>
              <a:t>RtI</a:t>
            </a:r>
            <a:endParaRPr/>
          </a:p>
          <a:p>
            <a:pPr indent="-457200" lvl="0" marL="457200" marR="0" rtl="0" algn="l">
              <a:lnSpc>
                <a:spcPct val="90000"/>
              </a:lnSpc>
              <a:spcBef>
                <a:spcPts val="360"/>
              </a:spcBef>
              <a:spcAft>
                <a:spcPts val="0"/>
              </a:spcAft>
              <a:buClr>
                <a:schemeClr val="lt1"/>
              </a:buClr>
              <a:buSzPts val="1800"/>
              <a:buFont typeface="Arial"/>
              <a:buAutoNum type="arabicPeriod"/>
            </a:pPr>
            <a:r>
              <a:rPr lang="en-US" sz="1800">
                <a:solidFill>
                  <a:schemeClr val="lt1"/>
                </a:solidFill>
                <a:latin typeface="Arial"/>
                <a:ea typeface="Arial"/>
                <a:cs typeface="Arial"/>
                <a:sym typeface="Arial"/>
              </a:rPr>
              <a:t>New Chance, (for young welfare mothers)</a:t>
            </a:r>
            <a:endParaRPr/>
          </a:p>
          <a:p>
            <a:pPr indent="-457200" lvl="0" marL="457200" marR="0" rtl="0" algn="l">
              <a:lnSpc>
                <a:spcPct val="90000"/>
              </a:lnSpc>
              <a:spcBef>
                <a:spcPts val="360"/>
              </a:spcBef>
              <a:spcAft>
                <a:spcPts val="0"/>
              </a:spcAft>
              <a:buClr>
                <a:schemeClr val="lt1"/>
              </a:buClr>
              <a:buSzPts val="1800"/>
              <a:buFont typeface="Arial"/>
              <a:buAutoNum type="arabicPeriod"/>
            </a:pPr>
            <a:r>
              <a:rPr lang="en-US" sz="1800">
                <a:solidFill>
                  <a:schemeClr val="lt1"/>
                </a:solidFill>
                <a:latin typeface="Arial"/>
                <a:ea typeface="Arial"/>
                <a:cs typeface="Arial"/>
                <a:sym typeface="Arial"/>
              </a:rPr>
              <a:t>Teaching family model</a:t>
            </a:r>
            <a:endParaRPr/>
          </a:p>
          <a:p>
            <a:pPr indent="-330200" lvl="0" marL="457200" marR="0" rtl="0" algn="l">
              <a:lnSpc>
                <a:spcPct val="90000"/>
              </a:lnSpc>
              <a:spcBef>
                <a:spcPts val="400"/>
              </a:spcBef>
              <a:spcAft>
                <a:spcPts val="0"/>
              </a:spcAft>
              <a:buClr>
                <a:schemeClr val="dk1"/>
              </a:buClr>
              <a:buSzPts val="2000"/>
              <a:buFont typeface="Times New Roman"/>
              <a:buNone/>
            </a:pPr>
            <a:r>
              <a:t/>
            </a:r>
            <a:endParaRPr sz="2000">
              <a:solidFill>
                <a:schemeClr val="lt1"/>
              </a:solidFill>
              <a:latin typeface="Times New Roman"/>
              <a:ea typeface="Times New Roman"/>
              <a:cs typeface="Times New Roman"/>
              <a:sym typeface="Times New Roman"/>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04">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04">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04">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04">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04">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04">
                                            <p:txEl>
                                              <p:pRg end="5" st="5"/>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04">
                                            <p:txEl>
                                              <p:pRg end="6" st="6"/>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04">
                                            <p:txEl>
                                              <p:pRg end="7" st="7"/>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9" name="Shape 309"/>
        <p:cNvGrpSpPr/>
        <p:nvPr/>
      </p:nvGrpSpPr>
      <p:grpSpPr>
        <a:xfrm>
          <a:off x="0" y="0"/>
          <a:ext cx="0" cy="0"/>
          <a:chOff x="0" y="0"/>
          <a:chExt cx="0" cy="0"/>
        </a:xfrm>
      </p:grpSpPr>
      <p:sp>
        <p:nvSpPr>
          <p:cNvPr id="310" name="Google Shape;310;p33"/>
          <p:cNvSpPr txBox="1"/>
          <p:nvPr>
            <p:ph type="title"/>
          </p:nvPr>
        </p:nvSpPr>
        <p:spPr>
          <a:xfrm>
            <a:off x="685800" y="609600"/>
            <a:ext cx="7772400" cy="6858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i="1" lang="en-US" sz="2800" u="none" cap="none" strike="noStrike">
                <a:solidFill>
                  <a:srgbClr val="FF8000"/>
                </a:solidFill>
                <a:latin typeface="Times New Roman"/>
                <a:ea typeface="Times New Roman"/>
                <a:cs typeface="Times New Roman"/>
                <a:sym typeface="Times New Roman"/>
              </a:rPr>
              <a:t>Programs</a:t>
            </a:r>
            <a:endParaRPr b="0" i="0" sz="2800" u="none" cap="none" strike="noStrike">
              <a:solidFill>
                <a:schemeClr val="lt1"/>
              </a:solidFill>
              <a:latin typeface="Arial"/>
              <a:ea typeface="Arial"/>
              <a:cs typeface="Arial"/>
              <a:sym typeface="Arial"/>
            </a:endParaRPr>
          </a:p>
        </p:txBody>
      </p:sp>
      <p:sp>
        <p:nvSpPr>
          <p:cNvPr id="311" name="Google Shape;311;p33"/>
          <p:cNvSpPr txBox="1"/>
          <p:nvPr>
            <p:ph idx="1" type="body"/>
          </p:nvPr>
        </p:nvSpPr>
        <p:spPr>
          <a:xfrm>
            <a:off x="685800" y="1447800"/>
            <a:ext cx="7772400" cy="19812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90000"/>
              </a:lnSpc>
              <a:spcBef>
                <a:spcPts val="0"/>
              </a:spcBef>
              <a:spcAft>
                <a:spcPts val="0"/>
              </a:spcAft>
              <a:buClr>
                <a:srgbClr val="FF8000"/>
              </a:buClr>
              <a:buFont typeface="Arial"/>
              <a:buNone/>
            </a:pPr>
            <a:r>
              <a:rPr b="0" i="0" lang="en-US" sz="1800" u="none" cap="none" strike="noStrike">
                <a:solidFill>
                  <a:srgbClr val="FF8000"/>
                </a:solidFill>
                <a:latin typeface="Arial"/>
                <a:ea typeface="Arial"/>
                <a:cs typeface="Arial"/>
                <a:sym typeface="Arial"/>
              </a:rPr>
              <a:t>DEFINITION </a:t>
            </a:r>
            <a:endParaRPr/>
          </a:p>
          <a:p>
            <a:pPr indent="-342900" lvl="0" marL="342900" marR="0" rtl="0" algn="l">
              <a:lnSpc>
                <a:spcPct val="90000"/>
              </a:lnSpc>
              <a:spcBef>
                <a:spcPts val="360"/>
              </a:spcBef>
              <a:spcAft>
                <a:spcPts val="0"/>
              </a:spcAft>
              <a:buClr>
                <a:srgbClr val="FFFF00"/>
              </a:buClr>
              <a:buFont typeface="Arial"/>
              <a:buNone/>
            </a:pPr>
            <a:r>
              <a:rPr b="0" i="0" lang="en-US" sz="1400" u="none" cap="none" strike="noStrike">
                <a:solidFill>
                  <a:srgbClr val="FFFF00"/>
                </a:solidFill>
                <a:latin typeface="Arial"/>
                <a:ea typeface="Arial"/>
                <a:cs typeface="Arial"/>
                <a:sym typeface="Arial"/>
              </a:rPr>
              <a:t>	</a:t>
            </a:r>
            <a:r>
              <a:rPr b="0" i="0" lang="en-US" sz="1800" u="none" cap="none" strike="noStrike">
                <a:solidFill>
                  <a:srgbClr val="FFFF00"/>
                </a:solidFill>
                <a:latin typeface="Arial"/>
                <a:ea typeface="Arial"/>
                <a:cs typeface="Arial"/>
                <a:sym typeface="Arial"/>
              </a:rPr>
              <a:t>PROGRAMS</a:t>
            </a:r>
            <a:r>
              <a:rPr b="0" i="0" lang="en-US" sz="1800" u="none" cap="none" strike="noStrike">
                <a:solidFill>
                  <a:schemeClr val="lt1"/>
                </a:solidFill>
                <a:latin typeface="Arial"/>
                <a:ea typeface="Arial"/>
                <a:cs typeface="Arial"/>
                <a:sym typeface="Arial"/>
              </a:rPr>
              <a:t>: Collections of practices for a defined consumer base implemented through an organizational structure using a specific philosophy, value system, service delivery structure, particular funding sources, and core practice components. Programs represent an efficient method to translate practices into effective treatment outcomes.</a:t>
            </a:r>
            <a:endParaRPr b="0" i="0" sz="1400" u="none" cap="none" strike="noStrike">
              <a:solidFill>
                <a:schemeClr val="lt1"/>
              </a:solidFill>
              <a:latin typeface="Arial"/>
              <a:ea typeface="Arial"/>
              <a:cs typeface="Arial"/>
              <a:sym typeface="Arial"/>
            </a:endParaRPr>
          </a:p>
          <a:p>
            <a:pPr indent="-254000" lvl="0" marL="342900" marR="0" rtl="0" algn="l">
              <a:lnSpc>
                <a:spcPct val="90000"/>
              </a:lnSpc>
              <a:spcBef>
                <a:spcPts val="280"/>
              </a:spcBef>
              <a:spcAft>
                <a:spcPts val="0"/>
              </a:spcAft>
              <a:buClr>
                <a:schemeClr val="lt1"/>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312" name="Google Shape;312;p33"/>
          <p:cNvSpPr/>
          <p:nvPr/>
        </p:nvSpPr>
        <p:spPr>
          <a:xfrm>
            <a:off x="762000" y="3581400"/>
            <a:ext cx="7772400" cy="2590800"/>
          </a:xfrm>
          <a:prstGeom prst="rect">
            <a:avLst/>
          </a:prstGeom>
          <a:noFill/>
          <a:ln>
            <a:noFill/>
          </a:ln>
        </p:spPr>
        <p:txBody>
          <a:bodyPr anchorCtr="0" anchor="t" bIns="45700" lIns="91425" spcFirstLastPara="1" rIns="91425" wrap="square" tIns="45700">
            <a:noAutofit/>
          </a:bodyPr>
          <a:lstStyle/>
          <a:p>
            <a:pPr indent="-457200" lvl="0" marL="457200" marR="0" rtl="0" algn="l">
              <a:lnSpc>
                <a:spcPct val="90000"/>
              </a:lnSpc>
              <a:spcBef>
                <a:spcPts val="0"/>
              </a:spcBef>
              <a:spcAft>
                <a:spcPts val="0"/>
              </a:spcAft>
              <a:buClr>
                <a:schemeClr val="lt1"/>
              </a:buClr>
              <a:buSzPts val="2000"/>
              <a:buFont typeface="Times New Roman"/>
              <a:buAutoNum type="arabicPeriod"/>
            </a:pPr>
            <a:r>
              <a:rPr lang="en-US" sz="2000">
                <a:solidFill>
                  <a:schemeClr val="lt1"/>
                </a:solidFill>
                <a:latin typeface="Times New Roman"/>
                <a:ea typeface="Times New Roman"/>
                <a:cs typeface="Times New Roman"/>
                <a:sym typeface="Times New Roman"/>
              </a:rPr>
              <a:t>Boys Town</a:t>
            </a:r>
            <a:endParaRPr/>
          </a:p>
          <a:p>
            <a:pPr indent="-457200" lvl="0" marL="457200" marR="0" rtl="0" algn="l">
              <a:lnSpc>
                <a:spcPct val="90000"/>
              </a:lnSpc>
              <a:spcBef>
                <a:spcPts val="400"/>
              </a:spcBef>
              <a:spcAft>
                <a:spcPts val="0"/>
              </a:spcAft>
              <a:buClr>
                <a:schemeClr val="lt1"/>
              </a:buClr>
              <a:buSzPts val="2000"/>
              <a:buFont typeface="Times New Roman"/>
              <a:buAutoNum type="arabicPeriod"/>
            </a:pPr>
            <a:r>
              <a:rPr lang="en-US" sz="2000">
                <a:solidFill>
                  <a:schemeClr val="lt1"/>
                </a:solidFill>
                <a:latin typeface="Times New Roman"/>
                <a:ea typeface="Times New Roman"/>
                <a:cs typeface="Times New Roman"/>
                <a:sym typeface="Times New Roman"/>
              </a:rPr>
              <a:t>Morningside Academy</a:t>
            </a:r>
            <a:endParaRPr/>
          </a:p>
          <a:p>
            <a:pPr indent="-457200" lvl="0" marL="457200" marR="0" rtl="0" algn="l">
              <a:lnSpc>
                <a:spcPct val="90000"/>
              </a:lnSpc>
              <a:spcBef>
                <a:spcPts val="400"/>
              </a:spcBef>
              <a:spcAft>
                <a:spcPts val="0"/>
              </a:spcAft>
              <a:buClr>
                <a:schemeClr val="lt1"/>
              </a:buClr>
              <a:buSzPts val="2000"/>
              <a:buFont typeface="Times New Roman"/>
              <a:buAutoNum type="arabicPeriod"/>
            </a:pPr>
            <a:r>
              <a:rPr lang="en-US" sz="2000">
                <a:solidFill>
                  <a:schemeClr val="lt1"/>
                </a:solidFill>
                <a:latin typeface="Times New Roman"/>
                <a:ea typeface="Times New Roman"/>
                <a:cs typeface="Times New Roman"/>
                <a:sym typeface="Times New Roman"/>
              </a:rPr>
              <a:t>Institute for Effective Education</a:t>
            </a:r>
            <a:endParaRPr/>
          </a:p>
          <a:p>
            <a:pPr indent="-457200" lvl="0" marL="457200" marR="0" rtl="0" algn="l">
              <a:lnSpc>
                <a:spcPct val="90000"/>
              </a:lnSpc>
              <a:spcBef>
                <a:spcPts val="400"/>
              </a:spcBef>
              <a:spcAft>
                <a:spcPts val="0"/>
              </a:spcAft>
              <a:buClr>
                <a:schemeClr val="lt1"/>
              </a:buClr>
              <a:buSzPts val="2000"/>
              <a:buFont typeface="Times New Roman"/>
              <a:buAutoNum type="arabicPeriod"/>
            </a:pPr>
            <a:r>
              <a:rPr lang="en-US" sz="2000">
                <a:solidFill>
                  <a:schemeClr val="lt1"/>
                </a:solidFill>
                <a:latin typeface="Times New Roman"/>
                <a:ea typeface="Times New Roman"/>
                <a:cs typeface="Times New Roman"/>
                <a:sym typeface="Times New Roman"/>
              </a:rPr>
              <a:t>Spectrum Center</a:t>
            </a:r>
            <a:endParaRPr/>
          </a:p>
          <a:p>
            <a:pPr indent="-457200" lvl="0" marL="457200" marR="0" rtl="0" algn="l">
              <a:lnSpc>
                <a:spcPct val="90000"/>
              </a:lnSpc>
              <a:spcBef>
                <a:spcPts val="400"/>
              </a:spcBef>
              <a:spcAft>
                <a:spcPts val="0"/>
              </a:spcAft>
              <a:buClr>
                <a:schemeClr val="lt1"/>
              </a:buClr>
              <a:buSzPts val="2000"/>
              <a:buFont typeface="Times New Roman"/>
              <a:buAutoNum type="arabicPeriod"/>
            </a:pPr>
            <a:r>
              <a:rPr lang="en-US" sz="2000">
                <a:solidFill>
                  <a:schemeClr val="lt1"/>
                </a:solidFill>
                <a:latin typeface="Times New Roman"/>
                <a:ea typeface="Times New Roman"/>
                <a:cs typeface="Times New Roman"/>
                <a:sym typeface="Times New Roman"/>
              </a:rPr>
              <a:t>Oakland Unified School District</a:t>
            </a:r>
            <a:endParaRPr/>
          </a:p>
          <a:p>
            <a:pPr indent="-330200" lvl="0" marL="457200" marR="0" rtl="0" algn="l">
              <a:lnSpc>
                <a:spcPct val="90000"/>
              </a:lnSpc>
              <a:spcBef>
                <a:spcPts val="400"/>
              </a:spcBef>
              <a:spcAft>
                <a:spcPts val="0"/>
              </a:spcAft>
              <a:buClr>
                <a:schemeClr val="dk1"/>
              </a:buClr>
              <a:buSzPts val="2000"/>
              <a:buFont typeface="Times New Roman"/>
              <a:buNone/>
            </a:pPr>
            <a:r>
              <a:t/>
            </a:r>
            <a:endParaRPr sz="2000">
              <a:solidFill>
                <a:schemeClr val="lt1"/>
              </a:solidFill>
              <a:latin typeface="Times New Roman"/>
              <a:ea typeface="Times New Roman"/>
              <a:cs typeface="Times New Roman"/>
              <a:sym typeface="Times New Roman"/>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12">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12">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12">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12">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12">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12">
                                            <p:txEl>
                                              <p:pRg end="5" st="5"/>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7" name="Shape 317"/>
        <p:cNvGrpSpPr/>
        <p:nvPr/>
      </p:nvGrpSpPr>
      <p:grpSpPr>
        <a:xfrm>
          <a:off x="0" y="0"/>
          <a:ext cx="0" cy="0"/>
          <a:chOff x="0" y="0"/>
          <a:chExt cx="0" cy="0"/>
        </a:xfrm>
      </p:grpSpPr>
      <p:sp>
        <p:nvSpPr>
          <p:cNvPr id="318" name="Google Shape;318;p34"/>
          <p:cNvSpPr txBox="1"/>
          <p:nvPr>
            <p:ph type="title"/>
          </p:nvPr>
        </p:nvSpPr>
        <p:spPr>
          <a:xfrm>
            <a:off x="685800" y="609600"/>
            <a:ext cx="7772400" cy="6858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2400" u="none" cap="none" strike="noStrike">
                <a:solidFill>
                  <a:srgbClr val="FF8000"/>
                </a:solidFill>
                <a:latin typeface="Times New Roman"/>
                <a:ea typeface="Times New Roman"/>
                <a:cs typeface="Times New Roman"/>
                <a:sym typeface="Times New Roman"/>
              </a:rPr>
              <a:t>Programs - Practices - Components</a:t>
            </a:r>
            <a:r>
              <a:rPr b="0" i="0" lang="en-US" sz="2400" u="none" cap="none" strike="noStrike">
                <a:solidFill>
                  <a:srgbClr val="FF8000"/>
                </a:solidFill>
                <a:latin typeface="Arial"/>
                <a:ea typeface="Arial"/>
                <a:cs typeface="Arial"/>
                <a:sym typeface="Arial"/>
              </a:rPr>
              <a:t> </a:t>
            </a:r>
            <a:endParaRPr b="0" i="0" sz="1800" u="none" cap="none" strike="noStrike">
              <a:solidFill>
                <a:srgbClr val="FF8000"/>
              </a:solidFill>
              <a:latin typeface="Arial"/>
              <a:ea typeface="Arial"/>
              <a:cs typeface="Arial"/>
              <a:sym typeface="Arial"/>
            </a:endParaRPr>
          </a:p>
        </p:txBody>
      </p:sp>
      <p:graphicFrame>
        <p:nvGraphicFramePr>
          <p:cNvPr id="319" name="Google Shape;319;p34"/>
          <p:cNvGraphicFramePr/>
          <p:nvPr/>
        </p:nvGraphicFramePr>
        <p:xfrm>
          <a:off x="1143000" y="1397000"/>
          <a:ext cx="3000000" cy="3000000"/>
        </p:xfrm>
        <a:graphic>
          <a:graphicData uri="http://schemas.openxmlformats.org/drawingml/2006/table">
            <a:tbl>
              <a:tblPr>
                <a:noFill/>
                <a:tableStyleId>{4D968BD3-FE7E-4E39-A6D0-6FAC5DFCB44F}</a:tableStyleId>
              </a:tblPr>
              <a:tblGrid>
                <a:gridCol w="1714500"/>
                <a:gridCol w="1714500"/>
                <a:gridCol w="1714500"/>
                <a:gridCol w="1714500"/>
              </a:tblGrid>
              <a:tr h="1354150">
                <a:tc>
                  <a:txBody>
                    <a:bodyPr/>
                    <a:lstStyle/>
                    <a:p>
                      <a:pPr indent="0" lvl="0" marL="0" marR="0" rtl="0" algn="ctr">
                        <a:lnSpc>
                          <a:spcPct val="100000"/>
                        </a:lnSpc>
                        <a:spcBef>
                          <a:spcPts val="0"/>
                        </a:spcBef>
                        <a:spcAft>
                          <a:spcPts val="0"/>
                        </a:spcAft>
                        <a:buClr>
                          <a:srgbClr val="FFFF00"/>
                        </a:buClr>
                        <a:buFont typeface="Arial"/>
                        <a:buNone/>
                      </a:pPr>
                      <a:r>
                        <a:rPr b="0" i="0" lang="en-US" sz="2000" u="none" cap="none" strike="noStrike">
                          <a:solidFill>
                            <a:srgbClr val="FFFF00"/>
                          </a:solidFill>
                          <a:latin typeface="Arial"/>
                          <a:ea typeface="Arial"/>
                          <a:cs typeface="Arial"/>
                          <a:sym typeface="Arial"/>
                        </a:rPr>
                        <a:t>Program</a:t>
                      </a:r>
                      <a:endParaRPr/>
                    </a:p>
                  </a:txBody>
                  <a:tcPr marT="45725" marB="45725" marR="91450" marL="91450">
                    <a:lnL cap="flat" cmpd="sng" w="28575">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28575">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lt1"/>
                        </a:buClr>
                        <a:buFont typeface="Arial"/>
                        <a:buNone/>
                      </a:pPr>
                      <a:r>
                        <a:rPr b="0" i="0" lang="en-US" sz="2000" u="none" cap="none" strike="noStrike">
                          <a:solidFill>
                            <a:schemeClr val="lt1"/>
                          </a:solidFill>
                          <a:latin typeface="Arial"/>
                          <a:ea typeface="Arial"/>
                          <a:cs typeface="Arial"/>
                          <a:sym typeface="Arial"/>
                        </a:rPr>
                        <a:t>Morningside Academy</a:t>
                      </a:r>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28575">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lt1"/>
                        </a:buClr>
                        <a:buFont typeface="Arial"/>
                        <a:buNone/>
                      </a:pPr>
                      <a:r>
                        <a:rPr b="0" i="0" lang="en-US" sz="2000" u="none" cap="none" strike="noStrike">
                          <a:solidFill>
                            <a:schemeClr val="lt1"/>
                          </a:solidFill>
                          <a:latin typeface="Arial"/>
                          <a:ea typeface="Arial"/>
                          <a:cs typeface="Arial"/>
                          <a:sym typeface="Arial"/>
                        </a:rPr>
                        <a:t>Institute for Effective Education</a:t>
                      </a:r>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28575">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lt1"/>
                        </a:buClr>
                        <a:buFont typeface="Arial"/>
                        <a:buNone/>
                      </a:pPr>
                      <a:r>
                        <a:rPr b="0" i="0" lang="en-US" sz="2000" u="none" cap="none" strike="noStrike">
                          <a:solidFill>
                            <a:schemeClr val="lt1"/>
                          </a:solidFill>
                          <a:latin typeface="Arial"/>
                          <a:ea typeface="Arial"/>
                          <a:cs typeface="Arial"/>
                          <a:sym typeface="Arial"/>
                        </a:rPr>
                        <a:t>Bethel School District</a:t>
                      </a:r>
                      <a:endParaRPr/>
                    </a:p>
                  </a:txBody>
                  <a:tcPr marT="45725" marB="45725" marR="91450" marL="91450">
                    <a:lnL cap="flat" cmpd="sng" w="12700">
                      <a:solidFill>
                        <a:schemeClr val="dk1"/>
                      </a:solidFill>
                      <a:prstDash val="solid"/>
                      <a:round/>
                      <a:headEnd len="sm" w="sm" type="none"/>
                      <a:tailEnd len="sm" w="sm" type="none"/>
                    </a:lnL>
                    <a:lnR cap="flat" cmpd="sng" w="28575">
                      <a:solidFill>
                        <a:schemeClr val="dk1"/>
                      </a:solidFill>
                      <a:prstDash val="solid"/>
                      <a:round/>
                      <a:headEnd len="sm" w="sm" type="none"/>
                      <a:tailEnd len="sm" w="sm" type="none"/>
                    </a:lnR>
                    <a:lnT cap="flat" cmpd="sng" w="28575">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1355725">
                <a:tc>
                  <a:txBody>
                    <a:bodyPr/>
                    <a:lstStyle/>
                    <a:p>
                      <a:pPr indent="0" lvl="0" marL="0" marR="0" rtl="0" algn="ctr">
                        <a:lnSpc>
                          <a:spcPct val="100000"/>
                        </a:lnSpc>
                        <a:spcBef>
                          <a:spcPts val="0"/>
                        </a:spcBef>
                        <a:spcAft>
                          <a:spcPts val="0"/>
                        </a:spcAft>
                        <a:buClr>
                          <a:srgbClr val="FFFF00"/>
                        </a:buClr>
                        <a:buFont typeface="Arial"/>
                        <a:buNone/>
                      </a:pPr>
                      <a:r>
                        <a:rPr b="0" i="0" lang="en-US" sz="2000" u="none" cap="none" strike="noStrike">
                          <a:solidFill>
                            <a:srgbClr val="FFFF00"/>
                          </a:solidFill>
                          <a:latin typeface="Arial"/>
                          <a:ea typeface="Arial"/>
                          <a:cs typeface="Arial"/>
                          <a:sym typeface="Arial"/>
                        </a:rPr>
                        <a:t>Practice</a:t>
                      </a:r>
                      <a:endParaRPr/>
                    </a:p>
                  </a:txBody>
                  <a:tcPr marT="45725" marB="45725" marR="91450" marL="91450">
                    <a:lnL cap="flat" cmpd="sng" w="28575">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lt1"/>
                        </a:buClr>
                        <a:buFont typeface="Arial"/>
                        <a:buNone/>
                      </a:pPr>
                      <a:r>
                        <a:rPr b="0" i="0" lang="en-US" sz="2000" u="none" cap="none" strike="noStrike">
                          <a:solidFill>
                            <a:schemeClr val="lt1"/>
                          </a:solidFill>
                          <a:latin typeface="Arial"/>
                          <a:ea typeface="Arial"/>
                          <a:cs typeface="Arial"/>
                          <a:sym typeface="Arial"/>
                        </a:rPr>
                        <a:t>Sopris West's Educational Series</a:t>
                      </a:r>
                      <a:endParaRPr b="1" i="0" sz="2000" u="none" cap="none" strike="noStrike">
                        <a:solidFill>
                          <a:srgbClr val="274E27"/>
                        </a:solidFill>
                        <a:latin typeface="Arial"/>
                        <a:ea typeface="Arial"/>
                        <a:cs typeface="Arial"/>
                        <a:sym typeface="Arial"/>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lt1"/>
                        </a:buClr>
                        <a:buFont typeface="Arial"/>
                        <a:buNone/>
                      </a:pPr>
                      <a:r>
                        <a:rPr b="0" i="0" lang="en-US" sz="2000" u="none" cap="none" strike="noStrike">
                          <a:solidFill>
                            <a:schemeClr val="lt1"/>
                          </a:solidFill>
                          <a:latin typeface="Arial"/>
                          <a:ea typeface="Arial"/>
                          <a:cs typeface="Arial"/>
                          <a:sym typeface="Arial"/>
                        </a:rPr>
                        <a:t>Direct Instruction</a:t>
                      </a:r>
                      <a:endParaRPr/>
                    </a:p>
                    <a:p>
                      <a:pPr indent="0" lvl="0" marL="0" marR="0" rtl="0" algn="ctr">
                        <a:lnSpc>
                          <a:spcPct val="100000"/>
                        </a:lnSpc>
                        <a:spcBef>
                          <a:spcPts val="400"/>
                        </a:spcBef>
                        <a:spcAft>
                          <a:spcPts val="0"/>
                        </a:spcAft>
                        <a:buClr>
                          <a:schemeClr val="dk1"/>
                        </a:buClr>
                        <a:buFont typeface="Arial"/>
                        <a:buNone/>
                      </a:pPr>
                      <a:r>
                        <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lt1"/>
                        </a:buClr>
                        <a:buFont typeface="Arial"/>
                        <a:buNone/>
                      </a:pPr>
                      <a:r>
                        <a:rPr b="0" i="0" lang="en-US" sz="2000" u="none" cap="none" strike="noStrike">
                          <a:solidFill>
                            <a:schemeClr val="lt1"/>
                          </a:solidFill>
                          <a:latin typeface="Arial"/>
                          <a:ea typeface="Arial"/>
                          <a:cs typeface="Arial"/>
                          <a:sym typeface="Arial"/>
                        </a:rPr>
                        <a:t>PBIS</a:t>
                      </a:r>
                      <a:endParaRPr/>
                    </a:p>
                  </a:txBody>
                  <a:tcPr marT="45725" marB="45725" marR="91450" marL="91450">
                    <a:lnL cap="flat" cmpd="sng" w="12700">
                      <a:solidFill>
                        <a:schemeClr val="dk1"/>
                      </a:solidFill>
                      <a:prstDash val="solid"/>
                      <a:round/>
                      <a:headEnd len="sm" w="sm" type="none"/>
                      <a:tailEnd len="sm" w="sm" type="none"/>
                    </a:lnL>
                    <a:lnR cap="flat" cmpd="sng" w="28575">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1354150">
                <a:tc>
                  <a:txBody>
                    <a:bodyPr/>
                    <a:lstStyle/>
                    <a:p>
                      <a:pPr indent="0" lvl="0" marL="0" marR="0" rtl="0" algn="ctr">
                        <a:lnSpc>
                          <a:spcPct val="100000"/>
                        </a:lnSpc>
                        <a:spcBef>
                          <a:spcPts val="0"/>
                        </a:spcBef>
                        <a:spcAft>
                          <a:spcPts val="0"/>
                        </a:spcAft>
                        <a:buClr>
                          <a:srgbClr val="FFFF00"/>
                        </a:buClr>
                        <a:buFont typeface="Arial"/>
                        <a:buNone/>
                      </a:pPr>
                      <a:r>
                        <a:rPr b="0" i="0" lang="en-US" sz="2000" u="none" cap="none" strike="noStrike">
                          <a:solidFill>
                            <a:srgbClr val="FFFF00"/>
                          </a:solidFill>
                          <a:latin typeface="Arial"/>
                          <a:ea typeface="Arial"/>
                          <a:cs typeface="Arial"/>
                          <a:sym typeface="Arial"/>
                        </a:rPr>
                        <a:t>Component</a:t>
                      </a:r>
                      <a:endParaRPr/>
                    </a:p>
                  </a:txBody>
                  <a:tcPr marT="45725" marB="45725" marR="91450" marL="91450">
                    <a:lnL cap="flat" cmpd="sng" w="28575">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28575">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lt1"/>
                        </a:buClr>
                        <a:buFont typeface="Arial"/>
                        <a:buNone/>
                      </a:pPr>
                      <a:r>
                        <a:rPr b="0" i="0" lang="en-US" sz="2000" u="none" cap="none" strike="noStrike">
                          <a:solidFill>
                            <a:schemeClr val="lt1"/>
                          </a:solidFill>
                          <a:latin typeface="Arial"/>
                          <a:ea typeface="Arial"/>
                          <a:cs typeface="Arial"/>
                          <a:sym typeface="Arial"/>
                        </a:rPr>
                        <a:t>Fluency</a:t>
                      </a:r>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28575">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lt1"/>
                        </a:buClr>
                        <a:buFont typeface="Arial"/>
                        <a:buNone/>
                      </a:pPr>
                      <a:r>
                        <a:rPr b="0" i="0" lang="en-US" sz="2000" u="none" cap="none" strike="noStrike">
                          <a:solidFill>
                            <a:schemeClr val="lt1"/>
                          </a:solidFill>
                          <a:latin typeface="Arial"/>
                          <a:ea typeface="Arial"/>
                          <a:cs typeface="Arial"/>
                          <a:sym typeface="Arial"/>
                        </a:rPr>
                        <a:t>Phonics</a:t>
                      </a:r>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28575">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lt1"/>
                        </a:buClr>
                        <a:buFont typeface="Arial"/>
                        <a:buNone/>
                      </a:pPr>
                      <a:r>
                        <a:rPr b="0" i="0" lang="en-US" sz="2000" u="none" cap="none" strike="noStrike">
                          <a:solidFill>
                            <a:schemeClr val="lt1"/>
                          </a:solidFill>
                          <a:latin typeface="Arial"/>
                          <a:ea typeface="Arial"/>
                          <a:cs typeface="Arial"/>
                          <a:sym typeface="Arial"/>
                        </a:rPr>
                        <a:t>School-wide rules</a:t>
                      </a:r>
                      <a:endParaRPr/>
                    </a:p>
                  </a:txBody>
                  <a:tcPr marT="45725" marB="45725" marR="91450" marL="91450">
                    <a:lnL cap="flat" cmpd="sng" w="12700">
                      <a:solidFill>
                        <a:schemeClr val="dk1"/>
                      </a:solidFill>
                      <a:prstDash val="solid"/>
                      <a:round/>
                      <a:headEnd len="sm" w="sm" type="none"/>
                      <a:tailEnd len="sm" w="sm" type="none"/>
                    </a:lnL>
                    <a:lnR cap="flat" cmpd="sng" w="28575">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28575">
                      <a:solidFill>
                        <a:schemeClr val="dk1"/>
                      </a:solidFill>
                      <a:prstDash val="solid"/>
                      <a:round/>
                      <a:headEnd len="sm" w="sm" type="none"/>
                      <a:tailEnd len="sm" w="sm" type="none"/>
                    </a:lnB>
                  </a:tcPr>
                </a:tc>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4" name="Shape 324"/>
        <p:cNvGrpSpPr/>
        <p:nvPr/>
      </p:nvGrpSpPr>
      <p:grpSpPr>
        <a:xfrm>
          <a:off x="0" y="0"/>
          <a:ext cx="0" cy="0"/>
          <a:chOff x="0" y="0"/>
          <a:chExt cx="0" cy="0"/>
        </a:xfrm>
      </p:grpSpPr>
      <p:sp>
        <p:nvSpPr>
          <p:cNvPr id="325" name="Google Shape;325;p35"/>
          <p:cNvSpPr txBox="1"/>
          <p:nvPr>
            <p:ph type="title"/>
          </p:nvPr>
        </p:nvSpPr>
        <p:spPr>
          <a:xfrm>
            <a:off x="685800" y="228600"/>
            <a:ext cx="7772400" cy="1524000"/>
          </a:xfrm>
          <a:prstGeom prst="rect">
            <a:avLst/>
          </a:prstGeom>
          <a:noFill/>
          <a:ln>
            <a:noFill/>
          </a:ln>
        </p:spPr>
        <p:txBody>
          <a:bodyPr anchorCtr="0" anchor="ctr" bIns="45700" lIns="91425" spcFirstLastPara="1" rIns="91425" wrap="square" tIns="45700">
            <a:noAutofit/>
          </a:bodyPr>
          <a:lstStyle/>
          <a:p>
            <a:pPr indent="-533400" lvl="0" marL="533400" marR="0" rtl="0" algn="ctr">
              <a:spcBef>
                <a:spcPts val="0"/>
              </a:spcBef>
              <a:spcAft>
                <a:spcPts val="0"/>
              </a:spcAft>
              <a:buNone/>
            </a:pPr>
            <a:r>
              <a:rPr b="0" i="0" lang="en-US" sz="2800" u="none" cap="none" strike="noStrike">
                <a:solidFill>
                  <a:srgbClr val="FF8000"/>
                </a:solidFill>
                <a:latin typeface="Times New Roman"/>
                <a:ea typeface="Times New Roman"/>
                <a:cs typeface="Times New Roman"/>
                <a:sym typeface="Times New Roman"/>
              </a:rPr>
              <a:t>       Sustainable Implementation </a:t>
            </a:r>
            <a:br>
              <a:rPr b="0" i="0" lang="en-US" sz="2800" u="none" cap="none" strike="noStrike">
                <a:solidFill>
                  <a:srgbClr val="FF8000"/>
                </a:solidFill>
                <a:latin typeface="Times New Roman"/>
                <a:ea typeface="Times New Roman"/>
                <a:cs typeface="Times New Roman"/>
                <a:sym typeface="Times New Roman"/>
              </a:rPr>
            </a:br>
            <a:r>
              <a:rPr b="0" i="0" lang="en-US" sz="2800" u="none" cap="none" strike="noStrike">
                <a:solidFill>
                  <a:srgbClr val="FF8000"/>
                </a:solidFill>
                <a:latin typeface="Times New Roman"/>
                <a:ea typeface="Times New Roman"/>
                <a:cs typeface="Times New Roman"/>
                <a:sym typeface="Times New Roman"/>
              </a:rPr>
              <a:t>Requires</a:t>
            </a:r>
            <a:r>
              <a:rPr b="0" i="0" lang="en-US" sz="2800" u="none" cap="none" strike="noStrike">
                <a:solidFill>
                  <a:schemeClr val="lt1"/>
                </a:solidFill>
                <a:latin typeface="Times New Roman"/>
                <a:ea typeface="Times New Roman"/>
                <a:cs typeface="Times New Roman"/>
                <a:sym typeface="Times New Roman"/>
              </a:rPr>
              <a:t> </a:t>
            </a:r>
            <a:r>
              <a:rPr b="0" i="0" lang="en-US" sz="2800" u="none" cap="none" strike="noStrike">
                <a:solidFill>
                  <a:srgbClr val="FF8000"/>
                </a:solidFill>
                <a:latin typeface="Times New Roman"/>
                <a:ea typeface="Times New Roman"/>
                <a:cs typeface="Times New Roman"/>
                <a:sym typeface="Times New Roman"/>
              </a:rPr>
              <a:t>Successful </a:t>
            </a:r>
            <a:br>
              <a:rPr b="0" i="0" lang="en-US" sz="2800" u="none" cap="none" strike="noStrike">
                <a:solidFill>
                  <a:srgbClr val="FF8000"/>
                </a:solidFill>
                <a:latin typeface="Times New Roman"/>
                <a:ea typeface="Times New Roman"/>
                <a:cs typeface="Times New Roman"/>
                <a:sym typeface="Times New Roman"/>
              </a:rPr>
            </a:br>
            <a:r>
              <a:rPr b="0" i="0" lang="en-US" sz="2800" u="none" cap="none" strike="noStrike">
                <a:solidFill>
                  <a:srgbClr val="FFFF00"/>
                </a:solidFill>
                <a:latin typeface="Times New Roman"/>
                <a:ea typeface="Times New Roman"/>
                <a:cs typeface="Times New Roman"/>
                <a:sym typeface="Times New Roman"/>
              </a:rPr>
              <a:t>Aligning and</a:t>
            </a:r>
            <a:r>
              <a:rPr b="0" i="0" lang="en-US" sz="2800" u="none" cap="none" strike="noStrike">
                <a:solidFill>
                  <a:srgbClr val="FF8000"/>
                </a:solidFill>
                <a:latin typeface="Times New Roman"/>
                <a:ea typeface="Times New Roman"/>
                <a:cs typeface="Times New Roman"/>
                <a:sym typeface="Times New Roman"/>
              </a:rPr>
              <a:t> </a:t>
            </a:r>
            <a:r>
              <a:rPr b="0" i="0" lang="en-US" sz="2800" u="none" cap="none" strike="noStrike">
                <a:solidFill>
                  <a:srgbClr val="FFFF00"/>
                </a:solidFill>
                <a:latin typeface="Times New Roman"/>
                <a:ea typeface="Times New Roman"/>
                <a:cs typeface="Times New Roman"/>
                <a:sym typeface="Times New Roman"/>
              </a:rPr>
              <a:t>Management of the Contingencies</a:t>
            </a:r>
            <a:endParaRPr b="0" i="0" sz="2800" u="none" cap="none" strike="noStrike">
              <a:solidFill>
                <a:schemeClr val="lt1"/>
              </a:solidFill>
              <a:latin typeface="Arial"/>
              <a:ea typeface="Arial"/>
              <a:cs typeface="Arial"/>
              <a:sym typeface="Arial"/>
            </a:endParaRPr>
          </a:p>
        </p:txBody>
      </p:sp>
      <p:sp>
        <p:nvSpPr>
          <p:cNvPr id="326" name="Google Shape;326;p35"/>
          <p:cNvSpPr txBox="1"/>
          <p:nvPr>
            <p:ph idx="1" type="body"/>
          </p:nvPr>
        </p:nvSpPr>
        <p:spPr>
          <a:xfrm>
            <a:off x="838200" y="2133600"/>
            <a:ext cx="7772400" cy="4419600"/>
          </a:xfrm>
          <a:prstGeom prst="rect">
            <a:avLst/>
          </a:prstGeom>
          <a:noFill/>
          <a:ln>
            <a:noFill/>
          </a:ln>
        </p:spPr>
        <p:txBody>
          <a:bodyPr anchorCtr="0" anchor="t" bIns="45700" lIns="91425" spcFirstLastPara="1" rIns="91425" wrap="square" tIns="45700">
            <a:noAutofit/>
          </a:bodyPr>
          <a:lstStyle/>
          <a:p>
            <a:pPr indent="-457200" lvl="0" marL="457200" marR="0" rtl="0" algn="l">
              <a:spcBef>
                <a:spcPts val="0"/>
              </a:spcBef>
              <a:spcAft>
                <a:spcPts val="0"/>
              </a:spcAft>
              <a:buClr>
                <a:schemeClr val="lt1"/>
              </a:buClr>
              <a:buSzPts val="2400"/>
              <a:buFont typeface="Arial"/>
              <a:buAutoNum type="arabicPeriod"/>
            </a:pPr>
            <a:r>
              <a:rPr b="0" i="0" lang="en-US" sz="2400" u="none" cap="none" strike="noStrike">
                <a:solidFill>
                  <a:schemeClr val="lt1"/>
                </a:solidFill>
                <a:latin typeface="Arial"/>
                <a:ea typeface="Arial"/>
                <a:cs typeface="Arial"/>
                <a:sym typeface="Arial"/>
              </a:rPr>
              <a:t>Across levels of the system (Fed, State, district, school, classroom)</a:t>
            </a:r>
            <a:endParaRPr/>
          </a:p>
          <a:p>
            <a:pPr indent="-457200" lvl="0" marL="457200" marR="0" rtl="0" algn="l">
              <a:spcBef>
                <a:spcPts val="480"/>
              </a:spcBef>
              <a:spcAft>
                <a:spcPts val="0"/>
              </a:spcAft>
              <a:buClr>
                <a:schemeClr val="lt1"/>
              </a:buClr>
              <a:buSzPts val="2400"/>
              <a:buFont typeface="Arial"/>
              <a:buAutoNum type="arabicPeriod"/>
            </a:pPr>
            <a:r>
              <a:rPr b="0" i="0" lang="en-US" sz="2400" u="none" cap="none" strike="noStrike">
                <a:solidFill>
                  <a:schemeClr val="lt1"/>
                </a:solidFill>
                <a:latin typeface="Arial"/>
                <a:ea typeface="Arial"/>
                <a:cs typeface="Arial"/>
                <a:sym typeface="Arial"/>
              </a:rPr>
              <a:t>Across the core components of implementation (goals, performance management systems, monitoring, and innovations)</a:t>
            </a:r>
            <a:endParaRPr/>
          </a:p>
          <a:p>
            <a:pPr indent="-457200" lvl="0" marL="457200" marR="0" rtl="0" algn="l">
              <a:spcBef>
                <a:spcPts val="480"/>
              </a:spcBef>
              <a:spcAft>
                <a:spcPts val="0"/>
              </a:spcAft>
              <a:buClr>
                <a:schemeClr val="lt1"/>
              </a:buClr>
              <a:buSzPts val="2400"/>
              <a:buFont typeface="Arial"/>
              <a:buAutoNum type="arabicPeriod"/>
            </a:pPr>
            <a:r>
              <a:rPr b="0" i="0" lang="en-US" sz="2400" u="none" cap="none" strike="noStrike">
                <a:solidFill>
                  <a:schemeClr val="lt1"/>
                </a:solidFill>
                <a:latin typeface="Arial"/>
                <a:ea typeface="Arial"/>
                <a:cs typeface="Arial"/>
                <a:sym typeface="Arial"/>
              </a:rPr>
              <a:t>Across the stages of implementation (adoption, installation, initial implementation, full operation, long-term)</a:t>
            </a:r>
            <a:endParaRPr/>
          </a:p>
          <a:p>
            <a:pPr indent="-457200" lvl="0" marL="457200" marR="0" rtl="0" algn="l">
              <a:spcBef>
                <a:spcPts val="480"/>
              </a:spcBef>
              <a:spcAft>
                <a:spcPts val="0"/>
              </a:spcAft>
              <a:buClr>
                <a:schemeClr val="lt1"/>
              </a:buClr>
              <a:buSzPts val="2400"/>
              <a:buFont typeface="Arial"/>
              <a:buAutoNum type="arabicPeriod"/>
            </a:pPr>
            <a:r>
              <a:rPr b="0" i="0" lang="en-US" sz="2400" u="none" cap="none" strike="noStrike">
                <a:solidFill>
                  <a:schemeClr val="lt1"/>
                </a:solidFill>
                <a:latin typeface="Arial"/>
                <a:ea typeface="Arial"/>
                <a:cs typeface="Arial"/>
                <a:sym typeface="Arial"/>
              </a:rPr>
              <a:t>Across the Intervention (program, practices and core components)</a:t>
            </a:r>
            <a:endParaRPr b="0" i="0" sz="2000" u="none" cap="none" strike="noStrike">
              <a:solidFill>
                <a:schemeClr val="lt1"/>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326">
                                            <p:txEl>
                                              <p:pRg end="0" st="0"/>
                                            </p:txEl>
                                          </p:spTgt>
                                        </p:tgtEl>
                                        <p:attrNameLst>
                                          <p:attrName>style.visibility</p:attrName>
                                        </p:attrNameLst>
                                      </p:cBhvr>
                                      <p:to>
                                        <p:strVal val="visible"/>
                                      </p:to>
                                    </p:set>
                                    <p:anim calcmode="lin" valueType="num">
                                      <p:cBhvr additive="base">
                                        <p:cTn dur="500"/>
                                        <p:tgtEl>
                                          <p:spTgt spid="326">
                                            <p:txEl>
                                              <p:pRg end="0" st="0"/>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326">
                                            <p:txEl>
                                              <p:pRg end="1" st="1"/>
                                            </p:txEl>
                                          </p:spTgt>
                                        </p:tgtEl>
                                        <p:attrNameLst>
                                          <p:attrName>style.visibility</p:attrName>
                                        </p:attrNameLst>
                                      </p:cBhvr>
                                      <p:to>
                                        <p:strVal val="visible"/>
                                      </p:to>
                                    </p:set>
                                    <p:anim calcmode="lin" valueType="num">
                                      <p:cBhvr additive="base">
                                        <p:cTn dur="500"/>
                                        <p:tgtEl>
                                          <p:spTgt spid="326">
                                            <p:txEl>
                                              <p:pRg end="1" st="1"/>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326">
                                            <p:txEl>
                                              <p:pRg end="2" st="2"/>
                                            </p:txEl>
                                          </p:spTgt>
                                        </p:tgtEl>
                                        <p:attrNameLst>
                                          <p:attrName>style.visibility</p:attrName>
                                        </p:attrNameLst>
                                      </p:cBhvr>
                                      <p:to>
                                        <p:strVal val="visible"/>
                                      </p:to>
                                    </p:set>
                                    <p:anim calcmode="lin" valueType="num">
                                      <p:cBhvr additive="base">
                                        <p:cTn dur="500"/>
                                        <p:tgtEl>
                                          <p:spTgt spid="326">
                                            <p:txEl>
                                              <p:pRg end="2" st="2"/>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326">
                                            <p:txEl>
                                              <p:pRg end="3" st="3"/>
                                            </p:txEl>
                                          </p:spTgt>
                                        </p:tgtEl>
                                        <p:attrNameLst>
                                          <p:attrName>style.visibility</p:attrName>
                                        </p:attrNameLst>
                                      </p:cBhvr>
                                      <p:to>
                                        <p:strVal val="visible"/>
                                      </p:to>
                                    </p:set>
                                    <p:anim calcmode="lin" valueType="num">
                                      <p:cBhvr additive="base">
                                        <p:cTn dur="500"/>
                                        <p:tgtEl>
                                          <p:spTgt spid="326">
                                            <p:txEl>
                                              <p:pRg end="3" st="3"/>
                                            </p:txEl>
                                          </p:spTgt>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5" name="Shape 105"/>
        <p:cNvGrpSpPr/>
        <p:nvPr/>
      </p:nvGrpSpPr>
      <p:grpSpPr>
        <a:xfrm>
          <a:off x="0" y="0"/>
          <a:ext cx="0" cy="0"/>
          <a:chOff x="0" y="0"/>
          <a:chExt cx="0" cy="0"/>
        </a:xfrm>
      </p:grpSpPr>
      <p:sp>
        <p:nvSpPr>
          <p:cNvPr id="106" name="Google Shape;106;p15"/>
          <p:cNvSpPr txBox="1"/>
          <p:nvPr>
            <p:ph type="title"/>
          </p:nvPr>
        </p:nvSpPr>
        <p:spPr>
          <a:xfrm>
            <a:off x="762000" y="228600"/>
            <a:ext cx="7772400" cy="762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2800" u="none" cap="none" strike="noStrike">
                <a:solidFill>
                  <a:srgbClr val="FF8000"/>
                </a:solidFill>
                <a:latin typeface="Times New Roman"/>
                <a:ea typeface="Times New Roman"/>
                <a:cs typeface="Times New Roman"/>
                <a:sym typeface="Times New Roman"/>
              </a:rPr>
              <a:t>Why Initiatives Fail?</a:t>
            </a:r>
            <a:endParaRPr b="0" i="0" sz="2800" u="none" cap="none" strike="noStrike">
              <a:solidFill>
                <a:schemeClr val="lt1"/>
              </a:solidFill>
              <a:latin typeface="Arial"/>
              <a:ea typeface="Arial"/>
              <a:cs typeface="Arial"/>
              <a:sym typeface="Arial"/>
            </a:endParaRPr>
          </a:p>
        </p:txBody>
      </p:sp>
      <p:sp>
        <p:nvSpPr>
          <p:cNvPr id="107" name="Google Shape;107;p15"/>
          <p:cNvSpPr/>
          <p:nvPr/>
        </p:nvSpPr>
        <p:spPr>
          <a:xfrm>
            <a:off x="898525" y="1050925"/>
            <a:ext cx="1855788" cy="39687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2000">
                <a:solidFill>
                  <a:schemeClr val="lt1"/>
                </a:solidFill>
                <a:latin typeface="Times New Roman"/>
                <a:ea typeface="Times New Roman"/>
                <a:cs typeface="Times New Roman"/>
                <a:sym typeface="Times New Roman"/>
              </a:rPr>
              <a:t>Political support</a:t>
            </a:r>
            <a:endParaRPr/>
          </a:p>
        </p:txBody>
      </p:sp>
      <p:sp>
        <p:nvSpPr>
          <p:cNvPr id="108" name="Google Shape;108;p15"/>
          <p:cNvSpPr/>
          <p:nvPr/>
        </p:nvSpPr>
        <p:spPr>
          <a:xfrm>
            <a:off x="5410200" y="1054100"/>
            <a:ext cx="1946275" cy="36671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800">
                <a:solidFill>
                  <a:schemeClr val="lt1"/>
                </a:solidFill>
                <a:latin typeface="Times New Roman"/>
                <a:ea typeface="Times New Roman"/>
                <a:cs typeface="Times New Roman"/>
                <a:sym typeface="Times New Roman"/>
              </a:rPr>
              <a:t>Funding</a:t>
            </a:r>
            <a:endParaRPr/>
          </a:p>
        </p:txBody>
      </p:sp>
      <p:sp>
        <p:nvSpPr>
          <p:cNvPr id="109" name="Google Shape;109;p15"/>
          <p:cNvSpPr/>
          <p:nvPr/>
        </p:nvSpPr>
        <p:spPr>
          <a:xfrm>
            <a:off x="685800" y="3048000"/>
            <a:ext cx="2293938" cy="39687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2000">
                <a:solidFill>
                  <a:schemeClr val="lt1"/>
                </a:solidFill>
                <a:latin typeface="Times New Roman"/>
                <a:ea typeface="Times New Roman"/>
                <a:cs typeface="Times New Roman"/>
                <a:sym typeface="Times New Roman"/>
              </a:rPr>
              <a:t>Faculty commitment</a:t>
            </a:r>
            <a:endParaRPr/>
          </a:p>
        </p:txBody>
      </p:sp>
      <p:sp>
        <p:nvSpPr>
          <p:cNvPr id="110" name="Google Shape;110;p15"/>
          <p:cNvSpPr/>
          <p:nvPr/>
        </p:nvSpPr>
        <p:spPr>
          <a:xfrm>
            <a:off x="4953000" y="2085975"/>
            <a:ext cx="2208213" cy="39687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2000">
                <a:solidFill>
                  <a:schemeClr val="lt1"/>
                </a:solidFill>
                <a:latin typeface="Times New Roman"/>
                <a:ea typeface="Times New Roman"/>
                <a:cs typeface="Times New Roman"/>
                <a:sym typeface="Times New Roman"/>
              </a:rPr>
              <a:t>Insufficient training</a:t>
            </a:r>
            <a:endParaRPr/>
          </a:p>
        </p:txBody>
      </p:sp>
      <p:sp>
        <p:nvSpPr>
          <p:cNvPr id="111" name="Google Shape;111;p15"/>
          <p:cNvSpPr/>
          <p:nvPr/>
        </p:nvSpPr>
        <p:spPr>
          <a:xfrm>
            <a:off x="1524000" y="1600200"/>
            <a:ext cx="2236788" cy="39687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2000">
                <a:solidFill>
                  <a:schemeClr val="lt1"/>
                </a:solidFill>
                <a:latin typeface="Times New Roman"/>
                <a:ea typeface="Times New Roman"/>
                <a:cs typeface="Times New Roman"/>
                <a:sym typeface="Times New Roman"/>
              </a:rPr>
              <a:t>Leadership Stability</a:t>
            </a:r>
            <a:endParaRPr/>
          </a:p>
        </p:txBody>
      </p:sp>
      <p:sp>
        <p:nvSpPr>
          <p:cNvPr id="112" name="Google Shape;112;p15"/>
          <p:cNvSpPr/>
          <p:nvPr/>
        </p:nvSpPr>
        <p:spPr>
          <a:xfrm>
            <a:off x="1752600" y="2286000"/>
            <a:ext cx="1870075" cy="39687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2000">
                <a:solidFill>
                  <a:schemeClr val="lt1"/>
                </a:solidFill>
                <a:latin typeface="Times New Roman"/>
                <a:ea typeface="Times New Roman"/>
                <a:cs typeface="Times New Roman"/>
                <a:sym typeface="Times New Roman"/>
              </a:rPr>
              <a:t>Faculty turnover</a:t>
            </a:r>
            <a:endParaRPr/>
          </a:p>
        </p:txBody>
      </p:sp>
      <p:sp>
        <p:nvSpPr>
          <p:cNvPr id="113" name="Google Shape;113;p15"/>
          <p:cNvSpPr/>
          <p:nvPr/>
        </p:nvSpPr>
        <p:spPr>
          <a:xfrm>
            <a:off x="3984625" y="3184525"/>
            <a:ext cx="3852863" cy="39687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2000">
                <a:solidFill>
                  <a:schemeClr val="lt1"/>
                </a:solidFill>
                <a:latin typeface="Times New Roman"/>
                <a:ea typeface="Times New Roman"/>
                <a:cs typeface="Times New Roman"/>
                <a:sym typeface="Times New Roman"/>
              </a:rPr>
              <a:t>Sustained professional development</a:t>
            </a:r>
            <a:endParaRPr/>
          </a:p>
        </p:txBody>
      </p:sp>
      <p:sp>
        <p:nvSpPr>
          <p:cNvPr id="114" name="Google Shape;114;p15"/>
          <p:cNvSpPr/>
          <p:nvPr/>
        </p:nvSpPr>
        <p:spPr>
          <a:xfrm>
            <a:off x="5686425" y="1584325"/>
            <a:ext cx="2166938" cy="39687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2000">
                <a:solidFill>
                  <a:schemeClr val="lt1"/>
                </a:solidFill>
                <a:latin typeface="Times New Roman"/>
                <a:ea typeface="Times New Roman"/>
                <a:cs typeface="Times New Roman"/>
                <a:sym typeface="Times New Roman"/>
              </a:rPr>
              <a:t>Competing reforms</a:t>
            </a:r>
            <a:endParaRPr/>
          </a:p>
        </p:txBody>
      </p:sp>
      <p:sp>
        <p:nvSpPr>
          <p:cNvPr id="115" name="Google Shape;115;p15"/>
          <p:cNvSpPr/>
          <p:nvPr/>
        </p:nvSpPr>
        <p:spPr>
          <a:xfrm>
            <a:off x="5105400" y="2667000"/>
            <a:ext cx="1968500" cy="39687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2000">
                <a:solidFill>
                  <a:schemeClr val="lt1"/>
                </a:solidFill>
                <a:latin typeface="Times New Roman"/>
                <a:ea typeface="Times New Roman"/>
                <a:cs typeface="Times New Roman"/>
                <a:sym typeface="Times New Roman"/>
              </a:rPr>
              <a:t>Model specificity</a:t>
            </a:r>
            <a:endParaRPr/>
          </a:p>
        </p:txBody>
      </p:sp>
      <p:sp>
        <p:nvSpPr>
          <p:cNvPr id="116" name="Google Shape;116;p15"/>
          <p:cNvSpPr/>
          <p:nvPr/>
        </p:nvSpPr>
        <p:spPr>
          <a:xfrm>
            <a:off x="1676400" y="3886200"/>
            <a:ext cx="2571750" cy="36671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800">
                <a:solidFill>
                  <a:schemeClr val="lt1"/>
                </a:solidFill>
                <a:latin typeface="Times New Roman"/>
                <a:ea typeface="Times New Roman"/>
                <a:cs typeface="Times New Roman"/>
                <a:sym typeface="Times New Roman"/>
              </a:rPr>
              <a:t>Positive student outcomes</a:t>
            </a:r>
            <a:endParaRPr/>
          </a:p>
        </p:txBody>
      </p:sp>
      <p:sp>
        <p:nvSpPr>
          <p:cNvPr id="117" name="Google Shape;117;p15"/>
          <p:cNvSpPr/>
          <p:nvPr/>
        </p:nvSpPr>
        <p:spPr>
          <a:xfrm>
            <a:off x="304800" y="4800600"/>
            <a:ext cx="8666163" cy="457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2400">
                <a:solidFill>
                  <a:srgbClr val="FF8000"/>
                </a:solidFill>
                <a:latin typeface="Arial"/>
                <a:ea typeface="Arial"/>
                <a:cs typeface="Arial"/>
                <a:sym typeface="Arial"/>
              </a:rPr>
              <a:t>…</a:t>
            </a:r>
            <a:r>
              <a:rPr lang="en-US" sz="2400">
                <a:solidFill>
                  <a:srgbClr val="FF8000"/>
                </a:solidFill>
                <a:latin typeface="Times New Roman"/>
                <a:ea typeface="Times New Roman"/>
                <a:cs typeface="Times New Roman"/>
                <a:sym typeface="Times New Roman"/>
              </a:rPr>
              <a:t>no one risk is statistically significant</a:t>
            </a:r>
            <a:r>
              <a:rPr lang="en-US" sz="2400">
                <a:solidFill>
                  <a:srgbClr val="FF8000"/>
                </a:solidFill>
                <a:latin typeface="Arial"/>
                <a:ea typeface="Arial"/>
                <a:cs typeface="Arial"/>
                <a:sym typeface="Arial"/>
              </a:rPr>
              <a:t>…</a:t>
            </a:r>
            <a:r>
              <a:rPr lang="en-US" sz="2400">
                <a:solidFill>
                  <a:srgbClr val="FF8000"/>
                </a:solidFill>
                <a:latin typeface="Times New Roman"/>
                <a:ea typeface="Times New Roman"/>
                <a:cs typeface="Times New Roman"/>
                <a:sym typeface="Times New Roman"/>
              </a:rPr>
              <a:t>combinations of risk factors</a:t>
            </a:r>
            <a:endParaRPr sz="2000">
              <a:solidFill>
                <a:srgbClr val="FF0000"/>
              </a:solidFill>
              <a:latin typeface="Times New Roman"/>
              <a:ea typeface="Times New Roman"/>
              <a:cs typeface="Times New Roman"/>
              <a:sym typeface="Times New Roman"/>
            </a:endParaRPr>
          </a:p>
        </p:txBody>
      </p:sp>
      <p:sp>
        <p:nvSpPr>
          <p:cNvPr id="118" name="Google Shape;118;p15"/>
          <p:cNvSpPr/>
          <p:nvPr/>
        </p:nvSpPr>
        <p:spPr>
          <a:xfrm>
            <a:off x="838200" y="5486400"/>
            <a:ext cx="7550150" cy="100647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2000">
                <a:solidFill>
                  <a:srgbClr val="FFFF00"/>
                </a:solidFill>
                <a:latin typeface="Arial"/>
                <a:ea typeface="Arial"/>
                <a:cs typeface="Arial"/>
                <a:sym typeface="Arial"/>
              </a:rPr>
              <a:t>“</a:t>
            </a:r>
            <a:r>
              <a:rPr lang="en-US" sz="2000">
                <a:solidFill>
                  <a:srgbClr val="FFFF00"/>
                </a:solidFill>
                <a:latin typeface="Times New Roman"/>
                <a:ea typeface="Times New Roman"/>
                <a:cs typeface="Times New Roman"/>
                <a:sym typeface="Times New Roman"/>
              </a:rPr>
              <a:t>Sustainability: Examining the Survival of Schools</a:t>
            </a:r>
            <a:r>
              <a:rPr lang="en-US" sz="2000">
                <a:solidFill>
                  <a:srgbClr val="FFFF00"/>
                </a:solidFill>
                <a:latin typeface="Arial"/>
                <a:ea typeface="Arial"/>
                <a:cs typeface="Arial"/>
                <a:sym typeface="Arial"/>
              </a:rPr>
              <a:t>’</a:t>
            </a:r>
            <a:r>
              <a:rPr lang="en-US" sz="2000">
                <a:solidFill>
                  <a:srgbClr val="FFFF00"/>
                </a:solidFill>
                <a:latin typeface="Times New Roman"/>
                <a:ea typeface="Times New Roman"/>
                <a:cs typeface="Times New Roman"/>
                <a:sym typeface="Times New Roman"/>
              </a:rPr>
              <a:t> Comprehensive School Reform Efforts</a:t>
            </a:r>
            <a:r>
              <a:rPr lang="en-US" sz="2000">
                <a:solidFill>
                  <a:srgbClr val="FFFF00"/>
                </a:solidFill>
                <a:latin typeface="Arial"/>
                <a:ea typeface="Arial"/>
                <a:cs typeface="Arial"/>
                <a:sym typeface="Arial"/>
              </a:rPr>
              <a:t>”</a:t>
            </a:r>
            <a:endParaRPr sz="2000">
              <a:solidFill>
                <a:srgbClr val="FFFF00"/>
              </a:solidFill>
              <a:latin typeface="Times New Roman"/>
              <a:ea typeface="Times New Roman"/>
              <a:cs typeface="Times New Roman"/>
              <a:sym typeface="Times New Roman"/>
            </a:endParaRPr>
          </a:p>
          <a:p>
            <a:pPr indent="0" lvl="0" marL="0" marR="0" rtl="0" algn="l">
              <a:spcBef>
                <a:spcPts val="0"/>
              </a:spcBef>
              <a:spcAft>
                <a:spcPts val="0"/>
              </a:spcAft>
              <a:buNone/>
            </a:pPr>
            <a:r>
              <a:rPr lang="en-US" sz="2000">
                <a:solidFill>
                  <a:srgbClr val="FFFF00"/>
                </a:solidFill>
                <a:latin typeface="Times New Roman"/>
                <a:ea typeface="Times New Roman"/>
                <a:cs typeface="Times New Roman"/>
                <a:sym typeface="Times New Roman"/>
              </a:rPr>
              <a:t>				American Institute for Research</a:t>
            </a:r>
            <a:endParaRPr/>
          </a:p>
        </p:txBody>
      </p:sp>
      <p:sp>
        <p:nvSpPr>
          <p:cNvPr id="119" name="Google Shape;119;p15"/>
          <p:cNvSpPr/>
          <p:nvPr/>
        </p:nvSpPr>
        <p:spPr>
          <a:xfrm>
            <a:off x="4648200" y="3733800"/>
            <a:ext cx="3937000" cy="39687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2000">
                <a:solidFill>
                  <a:schemeClr val="lt1"/>
                </a:solidFill>
                <a:latin typeface="Times New Roman"/>
                <a:ea typeface="Times New Roman"/>
                <a:cs typeface="Times New Roman"/>
                <a:sym typeface="Times New Roman"/>
              </a:rPr>
              <a:t>Schools</a:t>
            </a:r>
            <a:r>
              <a:rPr lang="en-US" sz="2000">
                <a:solidFill>
                  <a:schemeClr val="lt1"/>
                </a:solidFill>
                <a:latin typeface="Arial"/>
                <a:ea typeface="Arial"/>
                <a:cs typeface="Arial"/>
                <a:sym typeface="Arial"/>
              </a:rPr>
              <a:t>’</a:t>
            </a:r>
            <a:r>
              <a:rPr lang="en-US" sz="2000">
                <a:solidFill>
                  <a:schemeClr val="lt1"/>
                </a:solidFill>
                <a:latin typeface="Times New Roman"/>
                <a:ea typeface="Times New Roman"/>
                <a:cs typeface="Times New Roman"/>
                <a:sym typeface="Times New Roman"/>
              </a:rPr>
              <a:t> past &amp; current performance</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07"/>
                                        </p:tgtEl>
                                        <p:attrNameLst>
                                          <p:attrName>style.visibility</p:attrName>
                                        </p:attrNameLst>
                                      </p:cBhvr>
                                      <p:to>
                                        <p:strVal val="visible"/>
                                      </p:to>
                                    </p:set>
                                    <p:anim calcmode="lin" valueType="num">
                                      <p:cBhvr additive="base">
                                        <p:cTn dur="500"/>
                                        <p:tgtEl>
                                          <p:spTgt spid="107"/>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08"/>
                                        </p:tgtEl>
                                        <p:attrNameLst>
                                          <p:attrName>style.visibility</p:attrName>
                                        </p:attrNameLst>
                                      </p:cBhvr>
                                      <p:to>
                                        <p:strVal val="visible"/>
                                      </p:to>
                                    </p:set>
                                    <p:anim calcmode="lin" valueType="num">
                                      <p:cBhvr additive="base">
                                        <p:cTn dur="500"/>
                                        <p:tgtEl>
                                          <p:spTgt spid="108"/>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09"/>
                                        </p:tgtEl>
                                        <p:attrNameLst>
                                          <p:attrName>style.visibility</p:attrName>
                                        </p:attrNameLst>
                                      </p:cBhvr>
                                      <p:to>
                                        <p:strVal val="visible"/>
                                      </p:to>
                                    </p:set>
                                    <p:anim calcmode="lin" valueType="num">
                                      <p:cBhvr additive="base">
                                        <p:cTn dur="500"/>
                                        <p:tgtEl>
                                          <p:spTgt spid="109"/>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10"/>
                                        </p:tgtEl>
                                        <p:attrNameLst>
                                          <p:attrName>style.visibility</p:attrName>
                                        </p:attrNameLst>
                                      </p:cBhvr>
                                      <p:to>
                                        <p:strVal val="visible"/>
                                      </p:to>
                                    </p:set>
                                    <p:anim calcmode="lin" valueType="num">
                                      <p:cBhvr additive="base">
                                        <p:cTn dur="500"/>
                                        <p:tgtEl>
                                          <p:spTgt spid="110"/>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11"/>
                                        </p:tgtEl>
                                        <p:attrNameLst>
                                          <p:attrName>style.visibility</p:attrName>
                                        </p:attrNameLst>
                                      </p:cBhvr>
                                      <p:to>
                                        <p:strVal val="visible"/>
                                      </p:to>
                                    </p:set>
                                    <p:anim calcmode="lin" valueType="num">
                                      <p:cBhvr additive="base">
                                        <p:cTn dur="500"/>
                                        <p:tgtEl>
                                          <p:spTgt spid="111"/>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12"/>
                                        </p:tgtEl>
                                        <p:attrNameLst>
                                          <p:attrName>style.visibility</p:attrName>
                                        </p:attrNameLst>
                                      </p:cBhvr>
                                      <p:to>
                                        <p:strVal val="visible"/>
                                      </p:to>
                                    </p:set>
                                    <p:anim calcmode="lin" valueType="num">
                                      <p:cBhvr additive="base">
                                        <p:cTn dur="500"/>
                                        <p:tgtEl>
                                          <p:spTgt spid="112"/>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13"/>
                                        </p:tgtEl>
                                        <p:attrNameLst>
                                          <p:attrName>style.visibility</p:attrName>
                                        </p:attrNameLst>
                                      </p:cBhvr>
                                      <p:to>
                                        <p:strVal val="visible"/>
                                      </p:to>
                                    </p:set>
                                    <p:anim calcmode="lin" valueType="num">
                                      <p:cBhvr additive="base">
                                        <p:cTn dur="500"/>
                                        <p:tgtEl>
                                          <p:spTgt spid="113"/>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19"/>
                                        </p:tgtEl>
                                        <p:attrNameLst>
                                          <p:attrName>style.visibility</p:attrName>
                                        </p:attrNameLst>
                                      </p:cBhvr>
                                      <p:to>
                                        <p:strVal val="visible"/>
                                      </p:to>
                                    </p:set>
                                    <p:anim calcmode="lin" valueType="num">
                                      <p:cBhvr additive="base">
                                        <p:cTn dur="500"/>
                                        <p:tgtEl>
                                          <p:spTgt spid="119"/>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14"/>
                                        </p:tgtEl>
                                        <p:attrNameLst>
                                          <p:attrName>style.visibility</p:attrName>
                                        </p:attrNameLst>
                                      </p:cBhvr>
                                      <p:to>
                                        <p:strVal val="visible"/>
                                      </p:to>
                                    </p:set>
                                    <p:anim calcmode="lin" valueType="num">
                                      <p:cBhvr additive="base">
                                        <p:cTn dur="500"/>
                                        <p:tgtEl>
                                          <p:spTgt spid="114"/>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15"/>
                                        </p:tgtEl>
                                        <p:attrNameLst>
                                          <p:attrName>style.visibility</p:attrName>
                                        </p:attrNameLst>
                                      </p:cBhvr>
                                      <p:to>
                                        <p:strVal val="visible"/>
                                      </p:to>
                                    </p:set>
                                    <p:anim calcmode="lin" valueType="num">
                                      <p:cBhvr additive="base">
                                        <p:cTn dur="500"/>
                                        <p:tgtEl>
                                          <p:spTgt spid="115"/>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16"/>
                                        </p:tgtEl>
                                        <p:attrNameLst>
                                          <p:attrName>style.visibility</p:attrName>
                                        </p:attrNameLst>
                                      </p:cBhvr>
                                      <p:to>
                                        <p:strVal val="visible"/>
                                      </p:to>
                                    </p:set>
                                    <p:anim calcmode="lin" valueType="num">
                                      <p:cBhvr additive="base">
                                        <p:cTn dur="500"/>
                                        <p:tgtEl>
                                          <p:spTgt spid="116"/>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17"/>
                                        </p:tgtEl>
                                        <p:attrNameLst>
                                          <p:attrName>style.visibility</p:attrName>
                                        </p:attrNameLst>
                                      </p:cBhvr>
                                      <p:to>
                                        <p:strVal val="visible"/>
                                      </p:to>
                                    </p:set>
                                    <p:anim calcmode="lin" valueType="num">
                                      <p:cBhvr additive="base">
                                        <p:cTn dur="500"/>
                                        <p:tgtEl>
                                          <p:spTgt spid="117"/>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18"/>
                                        </p:tgtEl>
                                        <p:attrNameLst>
                                          <p:attrName>style.visibility</p:attrName>
                                        </p:attrNameLst>
                                      </p:cBhvr>
                                      <p:to>
                                        <p:strVal val="visible"/>
                                      </p:to>
                                    </p:set>
                                    <p:anim calcmode="lin" valueType="num">
                                      <p:cBhvr additive="base">
                                        <p:cTn dur="500"/>
                                        <p:tgtEl>
                                          <p:spTgt spid="118"/>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 name="Shape 124"/>
        <p:cNvGrpSpPr/>
        <p:nvPr/>
      </p:nvGrpSpPr>
      <p:grpSpPr>
        <a:xfrm>
          <a:off x="0" y="0"/>
          <a:ext cx="0" cy="0"/>
          <a:chOff x="0" y="0"/>
          <a:chExt cx="0" cy="0"/>
        </a:xfrm>
      </p:grpSpPr>
      <p:sp>
        <p:nvSpPr>
          <p:cNvPr id="125" name="Google Shape;125;p16"/>
          <p:cNvSpPr txBox="1"/>
          <p:nvPr>
            <p:ph type="title"/>
          </p:nvPr>
        </p:nvSpPr>
        <p:spPr>
          <a:xfrm>
            <a:off x="685800" y="609600"/>
            <a:ext cx="7772400" cy="8382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i="1" lang="en-US" sz="2800" u="none" cap="none" strike="noStrike">
                <a:solidFill>
                  <a:srgbClr val="FF8000"/>
                </a:solidFill>
                <a:latin typeface="Times New Roman"/>
                <a:ea typeface="Times New Roman"/>
                <a:cs typeface="Times New Roman"/>
                <a:sym typeface="Times New Roman"/>
              </a:rPr>
              <a:t>What do we know about the science of </a:t>
            </a:r>
            <a:br>
              <a:rPr b="1" i="1" lang="en-US" sz="2800" u="none" cap="none" strike="noStrike">
                <a:solidFill>
                  <a:srgbClr val="FF8000"/>
                </a:solidFill>
                <a:latin typeface="Times New Roman"/>
                <a:ea typeface="Times New Roman"/>
                <a:cs typeface="Times New Roman"/>
                <a:sym typeface="Times New Roman"/>
              </a:rPr>
            </a:br>
            <a:r>
              <a:rPr b="1" i="1" lang="en-US" sz="2800" u="none" cap="none" strike="noStrike">
                <a:solidFill>
                  <a:srgbClr val="FF8000"/>
                </a:solidFill>
                <a:latin typeface="Arial"/>
                <a:ea typeface="Arial"/>
                <a:cs typeface="Arial"/>
                <a:sym typeface="Arial"/>
              </a:rPr>
              <a:t>“</a:t>
            </a:r>
            <a:r>
              <a:rPr b="1" i="1" lang="en-US" sz="2800" u="none" cap="none" strike="noStrike">
                <a:solidFill>
                  <a:srgbClr val="FF8000"/>
                </a:solidFill>
                <a:latin typeface="Times New Roman"/>
                <a:ea typeface="Times New Roman"/>
                <a:cs typeface="Times New Roman"/>
                <a:sym typeface="Times New Roman"/>
              </a:rPr>
              <a:t>sustainable</a:t>
            </a:r>
            <a:r>
              <a:rPr b="1" i="1" lang="en-US" sz="2800" u="none" cap="none" strike="noStrike">
                <a:solidFill>
                  <a:srgbClr val="FF8000"/>
                </a:solidFill>
                <a:latin typeface="Arial"/>
                <a:ea typeface="Arial"/>
                <a:cs typeface="Arial"/>
                <a:sym typeface="Arial"/>
              </a:rPr>
              <a:t>”</a:t>
            </a:r>
            <a:r>
              <a:rPr b="1" i="1" lang="en-US" sz="2800" u="none" cap="none" strike="noStrike">
                <a:solidFill>
                  <a:srgbClr val="FF8000"/>
                </a:solidFill>
                <a:latin typeface="Times New Roman"/>
                <a:ea typeface="Times New Roman"/>
                <a:cs typeface="Times New Roman"/>
                <a:sym typeface="Times New Roman"/>
              </a:rPr>
              <a:t> implementation?</a:t>
            </a:r>
            <a:endParaRPr b="1" i="0" sz="2400" u="none" cap="none" strike="noStrike">
              <a:solidFill>
                <a:schemeClr val="lt1"/>
              </a:solidFill>
              <a:latin typeface="Times New Roman"/>
              <a:ea typeface="Times New Roman"/>
              <a:cs typeface="Times New Roman"/>
              <a:sym typeface="Times New Roman"/>
            </a:endParaRPr>
          </a:p>
        </p:txBody>
      </p:sp>
      <p:sp>
        <p:nvSpPr>
          <p:cNvPr id="126" name="Google Shape;126;p16"/>
          <p:cNvSpPr txBox="1"/>
          <p:nvPr>
            <p:ph idx="1" type="body"/>
          </p:nvPr>
        </p:nvSpPr>
        <p:spPr>
          <a:xfrm>
            <a:off x="685800" y="1600200"/>
            <a:ext cx="7848600" cy="4800600"/>
          </a:xfrm>
          <a:prstGeom prst="rect">
            <a:avLst/>
          </a:prstGeom>
          <a:noFill/>
          <a:ln>
            <a:noFill/>
          </a:ln>
        </p:spPr>
        <p:txBody>
          <a:bodyPr anchorCtr="0" anchor="t" bIns="45700" lIns="91425" spcFirstLastPara="1" rIns="91425" wrap="square" tIns="45700">
            <a:noAutofit/>
          </a:bodyPr>
          <a:lstStyle/>
          <a:p>
            <a:pPr indent="-457200" lvl="0" marL="685800" marR="0" rtl="0" algn="l">
              <a:spcBef>
                <a:spcPts val="0"/>
              </a:spcBef>
              <a:spcAft>
                <a:spcPts val="0"/>
              </a:spcAft>
              <a:buClr>
                <a:schemeClr val="lt1"/>
              </a:buClr>
              <a:buFont typeface="Arial"/>
              <a:buNone/>
            </a:pPr>
            <a:r>
              <a:t/>
            </a:r>
            <a:endParaRPr b="1" i="0" sz="2000" u="none" cap="none" strike="noStrike">
              <a:solidFill>
                <a:srgbClr val="FFFF00"/>
              </a:solidFill>
              <a:latin typeface="Times New Roman"/>
              <a:ea typeface="Times New Roman"/>
              <a:cs typeface="Times New Roman"/>
              <a:sym typeface="Times New Roman"/>
            </a:endParaRPr>
          </a:p>
          <a:p>
            <a:pPr indent="-457200" lvl="0" marL="685800" marR="0" rtl="0" algn="l">
              <a:spcBef>
                <a:spcPts val="360"/>
              </a:spcBef>
              <a:spcAft>
                <a:spcPts val="0"/>
              </a:spcAft>
              <a:buClr>
                <a:schemeClr val="lt1"/>
              </a:buClr>
              <a:buFont typeface="Arial"/>
              <a:buNone/>
            </a:pPr>
            <a:r>
              <a:t/>
            </a:r>
            <a:endParaRPr b="1" i="0" sz="1800" u="none" cap="none" strike="noStrike">
              <a:solidFill>
                <a:srgbClr val="FFFF00"/>
              </a:solidFill>
              <a:latin typeface="Times New Roman"/>
              <a:ea typeface="Times New Roman"/>
              <a:cs typeface="Times New Roman"/>
              <a:sym typeface="Times New Roman"/>
            </a:endParaRPr>
          </a:p>
          <a:p>
            <a:pPr indent="-342900" lvl="2" marL="1257300" marR="0" rtl="0" algn="l">
              <a:spcBef>
                <a:spcPts val="400"/>
              </a:spcBef>
              <a:spcAft>
                <a:spcPts val="0"/>
              </a:spcAft>
              <a:buClr>
                <a:schemeClr val="lt1"/>
              </a:buClr>
              <a:buSzPts val="2000"/>
              <a:buFont typeface="Arial"/>
              <a:buChar char="●"/>
            </a:pPr>
            <a:r>
              <a:rPr b="1" i="0" lang="en-US" sz="2000" u="none" cap="none" strike="noStrike">
                <a:solidFill>
                  <a:schemeClr val="lt1"/>
                </a:solidFill>
                <a:latin typeface="Times New Roman"/>
                <a:ea typeface="Times New Roman"/>
                <a:cs typeface="Times New Roman"/>
                <a:sym typeface="Times New Roman"/>
              </a:rPr>
              <a:t>Maximize the variables that support implementation of the intervention</a:t>
            </a:r>
            <a:endParaRPr/>
          </a:p>
          <a:p>
            <a:pPr indent="-215900" lvl="2" marL="1257300" marR="0" rtl="0" algn="l">
              <a:spcBef>
                <a:spcPts val="400"/>
              </a:spcBef>
              <a:spcAft>
                <a:spcPts val="0"/>
              </a:spcAft>
              <a:buClr>
                <a:schemeClr val="lt1"/>
              </a:buClr>
              <a:buSzPts val="2000"/>
              <a:buFont typeface="Arial"/>
              <a:buNone/>
            </a:pPr>
            <a:r>
              <a:t/>
            </a:r>
            <a:endParaRPr b="1" i="0" sz="2000" u="none" cap="none" strike="noStrike">
              <a:solidFill>
                <a:schemeClr val="lt1"/>
              </a:solidFill>
              <a:latin typeface="Times New Roman"/>
              <a:ea typeface="Times New Roman"/>
              <a:cs typeface="Times New Roman"/>
              <a:sym typeface="Times New Roman"/>
            </a:endParaRPr>
          </a:p>
          <a:p>
            <a:pPr indent="-342900" lvl="2" marL="1257300" marR="0" rtl="0" algn="l">
              <a:spcBef>
                <a:spcPts val="400"/>
              </a:spcBef>
              <a:spcAft>
                <a:spcPts val="0"/>
              </a:spcAft>
              <a:buClr>
                <a:schemeClr val="lt1"/>
              </a:buClr>
              <a:buSzPts val="2000"/>
              <a:buFont typeface="Arial"/>
              <a:buChar char="●"/>
            </a:pPr>
            <a:r>
              <a:rPr b="1" i="0" lang="en-US" sz="2000" u="none" cap="none" strike="noStrike">
                <a:solidFill>
                  <a:schemeClr val="lt1"/>
                </a:solidFill>
                <a:latin typeface="Times New Roman"/>
                <a:ea typeface="Times New Roman"/>
                <a:cs typeface="Times New Roman"/>
                <a:sym typeface="Times New Roman"/>
              </a:rPr>
              <a:t>Minimize the variables that oppose implementation of the intervention</a:t>
            </a:r>
            <a:endParaRPr/>
          </a:p>
          <a:p>
            <a:pPr indent="-215900" lvl="2" marL="1257300" marR="0" rtl="0" algn="l">
              <a:spcBef>
                <a:spcPts val="400"/>
              </a:spcBef>
              <a:spcAft>
                <a:spcPts val="0"/>
              </a:spcAft>
              <a:buClr>
                <a:schemeClr val="lt1"/>
              </a:buClr>
              <a:buSzPts val="2000"/>
              <a:buFont typeface="Arial"/>
              <a:buNone/>
            </a:pPr>
            <a:r>
              <a:t/>
            </a:r>
            <a:endParaRPr b="1" i="0" sz="2000" u="none" cap="none" strike="noStrike">
              <a:solidFill>
                <a:schemeClr val="lt1"/>
              </a:solidFill>
              <a:latin typeface="Times New Roman"/>
              <a:ea typeface="Times New Roman"/>
              <a:cs typeface="Times New Roman"/>
              <a:sym typeface="Times New Roman"/>
            </a:endParaRPr>
          </a:p>
          <a:p>
            <a:pPr indent="-342900" lvl="2" marL="1257300" marR="0" rtl="0" algn="l">
              <a:spcBef>
                <a:spcPts val="400"/>
              </a:spcBef>
              <a:spcAft>
                <a:spcPts val="0"/>
              </a:spcAft>
              <a:buClr>
                <a:schemeClr val="lt1"/>
              </a:buClr>
              <a:buSzPts val="2000"/>
              <a:buFont typeface="Arial"/>
              <a:buChar char="●"/>
            </a:pPr>
            <a:r>
              <a:rPr b="1" i="0" lang="en-US" sz="2000" u="none" cap="none" strike="noStrike">
                <a:solidFill>
                  <a:schemeClr val="lt1"/>
                </a:solidFill>
                <a:latin typeface="Times New Roman"/>
                <a:ea typeface="Times New Roman"/>
                <a:cs typeface="Times New Roman"/>
                <a:sym typeface="Times New Roman"/>
              </a:rPr>
              <a:t>Align the contingencies at all levels of the system</a:t>
            </a:r>
            <a:endParaRPr/>
          </a:p>
          <a:p>
            <a:pPr indent="-215900" lvl="2" marL="1257300" marR="0" rtl="0" algn="l">
              <a:spcBef>
                <a:spcPts val="400"/>
              </a:spcBef>
              <a:spcAft>
                <a:spcPts val="0"/>
              </a:spcAft>
              <a:buClr>
                <a:schemeClr val="lt1"/>
              </a:buClr>
              <a:buSzPts val="2000"/>
              <a:buFont typeface="Arial"/>
              <a:buNone/>
            </a:pPr>
            <a:r>
              <a:t/>
            </a:r>
            <a:endParaRPr b="1" i="0" sz="2000" u="none" cap="none" strike="noStrike">
              <a:solidFill>
                <a:schemeClr val="lt1"/>
              </a:solidFill>
              <a:latin typeface="Times New Roman"/>
              <a:ea typeface="Times New Roman"/>
              <a:cs typeface="Times New Roman"/>
              <a:sym typeface="Times New Roman"/>
            </a:endParaRPr>
          </a:p>
          <a:p>
            <a:pPr indent="-342900" lvl="2" marL="1257300" marR="0" rtl="0" algn="l">
              <a:spcBef>
                <a:spcPts val="400"/>
              </a:spcBef>
              <a:spcAft>
                <a:spcPts val="0"/>
              </a:spcAft>
              <a:buClr>
                <a:schemeClr val="lt1"/>
              </a:buClr>
              <a:buSzPts val="2000"/>
              <a:buFont typeface="Arial"/>
              <a:buChar char="●"/>
            </a:pPr>
            <a:r>
              <a:rPr b="1" i="0" lang="en-US" sz="2000" u="none" cap="none" strike="noStrike">
                <a:solidFill>
                  <a:schemeClr val="lt1"/>
                </a:solidFill>
                <a:latin typeface="Times New Roman"/>
                <a:ea typeface="Times New Roman"/>
                <a:cs typeface="Times New Roman"/>
                <a:sym typeface="Times New Roman"/>
              </a:rPr>
              <a:t>Recognize and manage the different contingencies that exist at the different stages of implementation</a:t>
            </a:r>
            <a:endParaRPr b="0" i="0" sz="2000" u="none" cap="none" strike="noStrike">
              <a:solidFill>
                <a:schemeClr val="lt1"/>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 name="Shape 131"/>
        <p:cNvGrpSpPr/>
        <p:nvPr/>
      </p:nvGrpSpPr>
      <p:grpSpPr>
        <a:xfrm>
          <a:off x="0" y="0"/>
          <a:ext cx="0" cy="0"/>
          <a:chOff x="0" y="0"/>
          <a:chExt cx="0" cy="0"/>
        </a:xfrm>
      </p:grpSpPr>
      <p:sp>
        <p:nvSpPr>
          <p:cNvPr id="132" name="Google Shape;132;p17"/>
          <p:cNvSpPr txBox="1"/>
          <p:nvPr>
            <p:ph type="title"/>
          </p:nvPr>
        </p:nvSpPr>
        <p:spPr>
          <a:xfrm>
            <a:off x="685800" y="609600"/>
            <a:ext cx="7924800" cy="12954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i="1" lang="en-US" sz="2000" u="none" cap="none" strike="noStrike">
                <a:solidFill>
                  <a:schemeClr val="lt1"/>
                </a:solidFill>
                <a:latin typeface="Times New Roman"/>
                <a:ea typeface="Times New Roman"/>
                <a:cs typeface="Times New Roman"/>
                <a:sym typeface="Times New Roman"/>
              </a:rPr>
              <a:t> </a:t>
            </a:r>
            <a:r>
              <a:rPr b="1" i="1" lang="en-US" sz="2800" u="none" cap="none" strike="noStrike">
                <a:solidFill>
                  <a:srgbClr val="FF8000"/>
                </a:solidFill>
                <a:latin typeface="Times New Roman"/>
                <a:ea typeface="Times New Roman"/>
                <a:cs typeface="Times New Roman"/>
                <a:sym typeface="Times New Roman"/>
              </a:rPr>
              <a:t>What do we know about </a:t>
            </a:r>
            <a:br>
              <a:rPr b="1" i="1" lang="en-US" sz="2800" u="none" cap="none" strike="noStrike">
                <a:solidFill>
                  <a:srgbClr val="FF8000"/>
                </a:solidFill>
                <a:latin typeface="Times New Roman"/>
                <a:ea typeface="Times New Roman"/>
                <a:cs typeface="Times New Roman"/>
                <a:sym typeface="Times New Roman"/>
              </a:rPr>
            </a:br>
            <a:r>
              <a:rPr b="1" i="1" lang="en-US" sz="2800" u="none" cap="none" strike="noStrike">
                <a:solidFill>
                  <a:srgbClr val="FF8000"/>
                </a:solidFill>
                <a:latin typeface="Times New Roman"/>
                <a:ea typeface="Times New Roman"/>
                <a:cs typeface="Times New Roman"/>
                <a:sym typeface="Times New Roman"/>
              </a:rPr>
              <a:t>maximizing and minimizing the variables?</a:t>
            </a:r>
            <a:endParaRPr b="0" i="0" sz="2800" u="none" cap="none" strike="noStrike">
              <a:solidFill>
                <a:schemeClr val="lt1"/>
              </a:solidFill>
              <a:latin typeface="Arial"/>
              <a:ea typeface="Arial"/>
              <a:cs typeface="Arial"/>
              <a:sym typeface="Arial"/>
            </a:endParaRPr>
          </a:p>
        </p:txBody>
      </p:sp>
      <p:sp>
        <p:nvSpPr>
          <p:cNvPr id="133" name="Google Shape;133;p17"/>
          <p:cNvSpPr txBox="1"/>
          <p:nvPr>
            <p:ph idx="1" type="body"/>
          </p:nvPr>
        </p:nvSpPr>
        <p:spPr>
          <a:xfrm>
            <a:off x="838200" y="2362200"/>
            <a:ext cx="7848600" cy="4038600"/>
          </a:xfrm>
          <a:prstGeom prst="rect">
            <a:avLst/>
          </a:prstGeom>
          <a:noFill/>
          <a:ln>
            <a:noFill/>
          </a:ln>
        </p:spPr>
        <p:txBody>
          <a:bodyPr anchorCtr="0" anchor="t" bIns="45700" lIns="91425" spcFirstLastPara="1" rIns="91425" wrap="square" tIns="45700">
            <a:noAutofit/>
          </a:bodyPr>
          <a:lstStyle/>
          <a:p>
            <a:pPr indent="-381000" lvl="0" marL="381000" marR="0" rtl="0" algn="ctr">
              <a:spcBef>
                <a:spcPts val="0"/>
              </a:spcBef>
              <a:spcAft>
                <a:spcPts val="0"/>
              </a:spcAft>
              <a:buClr>
                <a:srgbClr val="FFFF00"/>
              </a:buClr>
              <a:buFont typeface="Times New Roman"/>
              <a:buNone/>
            </a:pPr>
            <a:r>
              <a:rPr b="1" i="1" lang="en-US" sz="2800" u="none" cap="none" strike="noStrike">
                <a:solidFill>
                  <a:srgbClr val="FFFF00"/>
                </a:solidFill>
                <a:latin typeface="Times New Roman"/>
                <a:ea typeface="Times New Roman"/>
                <a:cs typeface="Times New Roman"/>
                <a:sym typeface="Times New Roman"/>
              </a:rPr>
              <a:t>Manage Performance</a:t>
            </a:r>
            <a:endParaRPr b="1" i="1" sz="2400" u="none" cap="none" strike="noStrike">
              <a:solidFill>
                <a:srgbClr val="FFFF00"/>
              </a:solidFill>
              <a:latin typeface="Times New Roman"/>
              <a:ea typeface="Times New Roman"/>
              <a:cs typeface="Times New Roman"/>
              <a:sym typeface="Times New Roman"/>
            </a:endParaRPr>
          </a:p>
          <a:p>
            <a:pPr indent="-381000" lvl="0" marL="381000" marR="0" rtl="0" algn="ctr">
              <a:spcBef>
                <a:spcPts val="480"/>
              </a:spcBef>
              <a:spcAft>
                <a:spcPts val="0"/>
              </a:spcAft>
              <a:buClr>
                <a:schemeClr val="lt1"/>
              </a:buClr>
              <a:buFont typeface="Arial"/>
              <a:buNone/>
            </a:pPr>
            <a:r>
              <a:t/>
            </a:r>
            <a:endParaRPr b="1" i="1" sz="2400" u="none" cap="none" strike="noStrike">
              <a:solidFill>
                <a:srgbClr val="FF8000"/>
              </a:solidFill>
              <a:latin typeface="Times New Roman"/>
              <a:ea typeface="Times New Roman"/>
              <a:cs typeface="Times New Roman"/>
              <a:sym typeface="Times New Roman"/>
            </a:endParaRPr>
          </a:p>
          <a:p>
            <a:pPr indent="-381000" lvl="0" marL="381000" marR="0" rtl="0" algn="ctr">
              <a:spcBef>
                <a:spcPts val="560"/>
              </a:spcBef>
              <a:spcAft>
                <a:spcPts val="0"/>
              </a:spcAft>
              <a:buClr>
                <a:srgbClr val="FFFF00"/>
              </a:buClr>
              <a:buFont typeface="Times New Roman"/>
              <a:buNone/>
            </a:pPr>
            <a:r>
              <a:rPr b="1" i="1" lang="en-US" sz="2800" u="none" cap="none" strike="noStrike">
                <a:solidFill>
                  <a:srgbClr val="FFFF00"/>
                </a:solidFill>
                <a:latin typeface="Times New Roman"/>
                <a:ea typeface="Times New Roman"/>
                <a:cs typeface="Times New Roman"/>
                <a:sym typeface="Times New Roman"/>
              </a:rPr>
              <a:t>Implementation is a </a:t>
            </a:r>
            <a:r>
              <a:rPr b="1" i="1" lang="en-US" sz="2800" u="sng" cap="none" strike="noStrike">
                <a:solidFill>
                  <a:srgbClr val="FFFF00"/>
                </a:solidFill>
                <a:latin typeface="Times New Roman"/>
                <a:ea typeface="Times New Roman"/>
                <a:cs typeface="Times New Roman"/>
                <a:sym typeface="Times New Roman"/>
              </a:rPr>
              <a:t>social / cultural change</a:t>
            </a:r>
            <a:r>
              <a:rPr b="1" i="1" lang="en-US" sz="2800" u="none" cap="none" strike="noStrike">
                <a:solidFill>
                  <a:srgbClr val="FFFF00"/>
                </a:solidFill>
                <a:latin typeface="Times New Roman"/>
                <a:ea typeface="Times New Roman"/>
                <a:cs typeface="Times New Roman"/>
                <a:sym typeface="Times New Roman"/>
              </a:rPr>
              <a:t> process</a:t>
            </a:r>
            <a:endParaRPr/>
          </a:p>
          <a:p>
            <a:pPr indent="-381000" lvl="0" marL="381000" marR="0" rtl="0" algn="ctr">
              <a:spcBef>
                <a:spcPts val="480"/>
              </a:spcBef>
              <a:spcAft>
                <a:spcPts val="0"/>
              </a:spcAft>
              <a:buClr>
                <a:schemeClr val="lt1"/>
              </a:buClr>
              <a:buFont typeface="Arial"/>
              <a:buNone/>
            </a:pPr>
            <a:r>
              <a:t/>
            </a:r>
            <a:endParaRPr b="0" i="0" sz="2400" u="none" cap="none" strike="noStrike">
              <a:solidFill>
                <a:schemeClr val="lt1"/>
              </a:solidFill>
              <a:latin typeface="Times New Roman"/>
              <a:ea typeface="Times New Roman"/>
              <a:cs typeface="Times New Roman"/>
              <a:sym typeface="Times New Roman"/>
            </a:endParaRPr>
          </a:p>
          <a:p>
            <a:pPr indent="-304800" lvl="2" marL="1219200" marR="0" rtl="0" algn="l">
              <a:spcBef>
                <a:spcPts val="360"/>
              </a:spcBef>
              <a:spcAft>
                <a:spcPts val="0"/>
              </a:spcAft>
              <a:buClr>
                <a:schemeClr val="lt1"/>
              </a:buClr>
              <a:buSzPts val="1800"/>
              <a:buFont typeface="Arial"/>
              <a:buChar char="●"/>
            </a:pPr>
            <a:r>
              <a:rPr b="0" i="0" lang="en-US" sz="1800" u="none" cap="none" strike="noStrike">
                <a:solidFill>
                  <a:schemeClr val="lt1"/>
                </a:solidFill>
                <a:latin typeface="Times New Roman"/>
                <a:ea typeface="Times New Roman"/>
                <a:cs typeface="Times New Roman"/>
                <a:sym typeface="Times New Roman"/>
              </a:rPr>
              <a:t>As a social process, success often has very little to do with the details or merits of the actual innovation</a:t>
            </a:r>
            <a:r>
              <a:rPr b="0" i="0" lang="en-US" sz="1800" u="none" cap="none" strike="noStrike">
                <a:solidFill>
                  <a:schemeClr val="lt1"/>
                </a:solidFill>
                <a:latin typeface="Arial"/>
                <a:ea typeface="Arial"/>
                <a:cs typeface="Arial"/>
                <a:sym typeface="Arial"/>
              </a:rPr>
              <a:t>…</a:t>
            </a:r>
            <a:endParaRPr b="0" i="0" sz="1800" u="none" cap="none" strike="noStrike">
              <a:solidFill>
                <a:schemeClr val="lt1"/>
              </a:solidFill>
              <a:latin typeface="Times New Roman"/>
              <a:ea typeface="Times New Roman"/>
              <a:cs typeface="Times New Roman"/>
              <a:sym typeface="Times New Roman"/>
            </a:endParaRPr>
          </a:p>
          <a:p>
            <a:pPr indent="-190500" lvl="2" marL="1219200" marR="0" rtl="0" algn="l">
              <a:spcBef>
                <a:spcPts val="360"/>
              </a:spcBef>
              <a:spcAft>
                <a:spcPts val="0"/>
              </a:spcAft>
              <a:buClr>
                <a:schemeClr val="lt1"/>
              </a:buClr>
              <a:buSzPts val="1800"/>
              <a:buFont typeface="Arial"/>
              <a:buNone/>
            </a:pPr>
            <a:r>
              <a:t/>
            </a:r>
            <a:endParaRPr b="0" i="0" sz="1800" u="none" cap="none" strike="noStrike">
              <a:solidFill>
                <a:schemeClr val="lt1"/>
              </a:solidFill>
              <a:latin typeface="Times New Roman"/>
              <a:ea typeface="Times New Roman"/>
              <a:cs typeface="Times New Roman"/>
              <a:sym typeface="Times New Roman"/>
            </a:endParaRPr>
          </a:p>
          <a:p>
            <a:pPr indent="-304800" lvl="2" marL="1219200" marR="0" rtl="0" algn="l">
              <a:spcBef>
                <a:spcPts val="360"/>
              </a:spcBef>
              <a:spcAft>
                <a:spcPts val="0"/>
              </a:spcAft>
              <a:buClr>
                <a:schemeClr val="lt1"/>
              </a:buClr>
              <a:buSzPts val="1800"/>
              <a:buFont typeface="Arial"/>
              <a:buChar char="●"/>
            </a:pPr>
            <a:r>
              <a:rPr b="0" i="0" lang="en-US" sz="1800" u="none" cap="none" strike="noStrike">
                <a:solidFill>
                  <a:schemeClr val="lt1"/>
                </a:solidFill>
                <a:latin typeface="Times New Roman"/>
                <a:ea typeface="Times New Roman"/>
                <a:cs typeface="Times New Roman"/>
                <a:sym typeface="Times New Roman"/>
              </a:rPr>
              <a:t>Which is why poor innovations are adopted more frequently than good innovations</a:t>
            </a:r>
            <a:endParaRPr b="0" i="0" sz="1600" u="none" cap="none" strike="noStrike">
              <a:solidFill>
                <a:schemeClr val="lt1"/>
              </a:solidFill>
              <a:latin typeface="Times New Roman"/>
              <a:ea typeface="Times New Roman"/>
              <a:cs typeface="Times New Roman"/>
              <a:sym typeface="Times New Roman"/>
            </a:endParaRPr>
          </a:p>
          <a:p>
            <a:pPr indent="-381000" lvl="0" marL="381000" marR="0" rtl="0" algn="l">
              <a:spcBef>
                <a:spcPts val="280"/>
              </a:spcBef>
              <a:spcAft>
                <a:spcPts val="0"/>
              </a:spcAft>
              <a:buClr>
                <a:schemeClr val="lt1"/>
              </a:buClr>
              <a:buFont typeface="Arial"/>
              <a:buNone/>
            </a:pPr>
            <a:r>
              <a:t/>
            </a:r>
            <a:endParaRPr b="0" i="0" sz="1400" u="none" cap="none" strike="noStrike">
              <a:solidFill>
                <a:schemeClr val="lt1"/>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8" name="Shape 138"/>
        <p:cNvGrpSpPr/>
        <p:nvPr/>
      </p:nvGrpSpPr>
      <p:grpSpPr>
        <a:xfrm>
          <a:off x="0" y="0"/>
          <a:ext cx="0" cy="0"/>
          <a:chOff x="0" y="0"/>
          <a:chExt cx="0" cy="0"/>
        </a:xfrm>
      </p:grpSpPr>
      <p:sp>
        <p:nvSpPr>
          <p:cNvPr id="139" name="Google Shape;139;p18"/>
          <p:cNvSpPr txBox="1"/>
          <p:nvPr>
            <p:ph type="title"/>
          </p:nvPr>
        </p:nvSpPr>
        <p:spPr>
          <a:xfrm>
            <a:off x="762000" y="228600"/>
            <a:ext cx="7772400" cy="762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2800" u="none" cap="none" strike="noStrike">
                <a:solidFill>
                  <a:srgbClr val="FF8000"/>
                </a:solidFill>
                <a:latin typeface="Times New Roman"/>
                <a:ea typeface="Times New Roman"/>
                <a:cs typeface="Times New Roman"/>
                <a:sym typeface="Times New Roman"/>
              </a:rPr>
              <a:t>How do we Manage Performance?</a:t>
            </a:r>
            <a:endParaRPr b="0" i="0" sz="2800" u="none" cap="none" strike="noStrike">
              <a:solidFill>
                <a:schemeClr val="lt1"/>
              </a:solidFill>
              <a:latin typeface="Arial"/>
              <a:ea typeface="Arial"/>
              <a:cs typeface="Arial"/>
              <a:sym typeface="Arial"/>
            </a:endParaRPr>
          </a:p>
        </p:txBody>
      </p:sp>
      <p:sp>
        <p:nvSpPr>
          <p:cNvPr id="140" name="Google Shape;140;p18"/>
          <p:cNvSpPr txBox="1"/>
          <p:nvPr>
            <p:ph idx="1" type="body"/>
          </p:nvPr>
        </p:nvSpPr>
        <p:spPr>
          <a:xfrm>
            <a:off x="762000" y="990600"/>
            <a:ext cx="8001000" cy="5715000"/>
          </a:xfrm>
          <a:prstGeom prst="rect">
            <a:avLst/>
          </a:prstGeom>
          <a:noFill/>
          <a:ln>
            <a:noFill/>
          </a:ln>
        </p:spPr>
        <p:txBody>
          <a:bodyPr anchorCtr="0" anchor="t" bIns="45700" lIns="91425" spcFirstLastPara="1" rIns="91425" wrap="square" tIns="45700">
            <a:noAutofit/>
          </a:bodyPr>
          <a:lstStyle/>
          <a:p>
            <a:pPr indent="-457200" lvl="0" marL="457200" marR="0" rtl="0" algn="ctr">
              <a:lnSpc>
                <a:spcPct val="90000"/>
              </a:lnSpc>
              <a:spcBef>
                <a:spcPts val="0"/>
              </a:spcBef>
              <a:spcAft>
                <a:spcPts val="0"/>
              </a:spcAft>
              <a:buClr>
                <a:srgbClr val="FFFF00"/>
              </a:buClr>
              <a:buFont typeface="Times New Roman"/>
              <a:buNone/>
            </a:pPr>
            <a:r>
              <a:rPr b="1" i="1" lang="en-US" sz="2000" u="none" cap="none" strike="noStrike">
                <a:solidFill>
                  <a:srgbClr val="FFFF00"/>
                </a:solidFill>
                <a:latin typeface="Times New Roman"/>
                <a:ea typeface="Times New Roman"/>
                <a:cs typeface="Times New Roman"/>
                <a:sym typeface="Times New Roman"/>
              </a:rPr>
              <a:t>OBM is Demonstrating That Managing the Contingencies for Groups is Much Like Managing Contingencies for Individuals</a:t>
            </a:r>
            <a:endParaRPr b="1" i="0" sz="1400" u="sng" cap="none" strike="noStrike">
              <a:solidFill>
                <a:srgbClr val="FFFF00"/>
              </a:solidFill>
              <a:latin typeface="Times New Roman"/>
              <a:ea typeface="Times New Roman"/>
              <a:cs typeface="Times New Roman"/>
              <a:sym typeface="Times New Roman"/>
            </a:endParaRPr>
          </a:p>
          <a:p>
            <a:pPr indent="-457200" lvl="0" marL="457200" marR="0" rtl="0" algn="l">
              <a:lnSpc>
                <a:spcPct val="90000"/>
              </a:lnSpc>
              <a:spcBef>
                <a:spcPts val="280"/>
              </a:spcBef>
              <a:spcAft>
                <a:spcPts val="0"/>
              </a:spcAft>
              <a:buClr>
                <a:schemeClr val="lt1"/>
              </a:buClr>
              <a:buFont typeface="Arial"/>
              <a:buNone/>
            </a:pPr>
            <a:r>
              <a:t/>
            </a:r>
            <a:endParaRPr b="1" i="0" sz="1400" u="sng" cap="none" strike="noStrike">
              <a:solidFill>
                <a:srgbClr val="FFFF00"/>
              </a:solidFill>
              <a:latin typeface="Times New Roman"/>
              <a:ea typeface="Times New Roman"/>
              <a:cs typeface="Times New Roman"/>
              <a:sym typeface="Times New Roman"/>
            </a:endParaRPr>
          </a:p>
          <a:p>
            <a:pPr indent="-457200" lvl="0" marL="457200" marR="0" rtl="0" algn="l">
              <a:lnSpc>
                <a:spcPct val="90000"/>
              </a:lnSpc>
              <a:spcBef>
                <a:spcPts val="360"/>
              </a:spcBef>
              <a:spcAft>
                <a:spcPts val="0"/>
              </a:spcAft>
              <a:buClr>
                <a:srgbClr val="FFFF00"/>
              </a:buClr>
              <a:buFont typeface="Times New Roman"/>
              <a:buNone/>
            </a:pPr>
            <a:r>
              <a:rPr b="1" i="0" lang="en-US" sz="1600" u="sng" cap="none" strike="noStrike">
                <a:solidFill>
                  <a:srgbClr val="FFFF00"/>
                </a:solidFill>
                <a:latin typeface="Times New Roman"/>
                <a:ea typeface="Times New Roman"/>
                <a:cs typeface="Times New Roman"/>
                <a:sym typeface="Times New Roman"/>
              </a:rPr>
              <a:t>	</a:t>
            </a:r>
            <a:r>
              <a:rPr b="1" i="0" lang="en-US" sz="1800" u="sng" cap="none" strike="noStrike">
                <a:solidFill>
                  <a:srgbClr val="FFFF00"/>
                </a:solidFill>
                <a:latin typeface="Times New Roman"/>
                <a:ea typeface="Times New Roman"/>
                <a:cs typeface="Times New Roman"/>
                <a:sym typeface="Times New Roman"/>
              </a:rPr>
              <a:t>Contingencies</a:t>
            </a:r>
            <a:r>
              <a:rPr b="1" i="0" lang="en-US" sz="1800" u="none" cap="none" strike="noStrike">
                <a:solidFill>
                  <a:schemeClr val="lt1"/>
                </a:solidFill>
                <a:latin typeface="Times New Roman"/>
                <a:ea typeface="Times New Roman"/>
                <a:cs typeface="Times New Roman"/>
                <a:sym typeface="Times New Roman"/>
              </a:rPr>
              <a:t>: a contingent relationship between an individual’s behavior and the outcome of that behavior that affects the practice’s subsequent probability.</a:t>
            </a:r>
            <a:endParaRPr/>
          </a:p>
          <a:p>
            <a:pPr indent="-457200" lvl="0" marL="457200" marR="0" rtl="0" algn="l">
              <a:lnSpc>
                <a:spcPct val="90000"/>
              </a:lnSpc>
              <a:spcBef>
                <a:spcPts val="360"/>
              </a:spcBef>
              <a:spcAft>
                <a:spcPts val="0"/>
              </a:spcAft>
              <a:buClr>
                <a:schemeClr val="lt1"/>
              </a:buClr>
              <a:buFont typeface="Times New Roman"/>
              <a:buNone/>
            </a:pPr>
            <a:r>
              <a:rPr b="1" i="0" lang="en-US" sz="1800" u="none" cap="none" strike="noStrike">
                <a:solidFill>
                  <a:schemeClr val="lt1"/>
                </a:solidFill>
                <a:latin typeface="Times New Roman"/>
                <a:ea typeface="Times New Roman"/>
                <a:cs typeface="Times New Roman"/>
                <a:sym typeface="Times New Roman"/>
              </a:rPr>
              <a:t>	Example: </a:t>
            </a:r>
            <a:endParaRPr/>
          </a:p>
          <a:p>
            <a:pPr indent="-342900" lvl="2" marL="1257300" marR="0" rtl="0" algn="l">
              <a:lnSpc>
                <a:spcPct val="90000"/>
              </a:lnSpc>
              <a:spcBef>
                <a:spcPts val="360"/>
              </a:spcBef>
              <a:spcAft>
                <a:spcPts val="0"/>
              </a:spcAft>
              <a:buClr>
                <a:schemeClr val="lt1"/>
              </a:buClr>
              <a:buSzPts val="1800"/>
              <a:buFont typeface="Arial"/>
              <a:buChar char="●"/>
            </a:pPr>
            <a:r>
              <a:rPr b="1" i="0" lang="en-US" sz="1800" u="sng" cap="none" strike="noStrike">
                <a:solidFill>
                  <a:schemeClr val="lt1"/>
                </a:solidFill>
                <a:latin typeface="Times New Roman"/>
                <a:ea typeface="Times New Roman"/>
                <a:cs typeface="Times New Roman"/>
                <a:sym typeface="Times New Roman"/>
              </a:rPr>
              <a:t>Behavior:</a:t>
            </a:r>
            <a:r>
              <a:rPr b="1" i="0" lang="en-US" sz="1800" u="none" cap="none" strike="noStrike">
                <a:solidFill>
                  <a:schemeClr val="lt1"/>
                </a:solidFill>
                <a:latin typeface="Times New Roman"/>
                <a:ea typeface="Times New Roman"/>
                <a:cs typeface="Times New Roman"/>
                <a:sym typeface="Times New Roman"/>
              </a:rPr>
              <a:t> </a:t>
            </a:r>
            <a:r>
              <a:rPr b="0" i="0" lang="en-US" sz="1800" u="none" cap="none" strike="noStrike">
                <a:solidFill>
                  <a:srgbClr val="FFFF00"/>
                </a:solidFill>
                <a:latin typeface="Times New Roman"/>
                <a:ea typeface="Times New Roman"/>
                <a:cs typeface="Times New Roman"/>
                <a:sym typeface="Times New Roman"/>
              </a:rPr>
              <a:t>Student A</a:t>
            </a:r>
            <a:r>
              <a:rPr b="0" i="0" lang="en-US" sz="1800" u="none" cap="none" strike="noStrike">
                <a:solidFill>
                  <a:schemeClr val="lt1"/>
                </a:solidFill>
                <a:latin typeface="Times New Roman"/>
                <a:ea typeface="Times New Roman"/>
                <a:cs typeface="Times New Roman"/>
                <a:sym typeface="Times New Roman"/>
              </a:rPr>
              <a:t> failing reading</a:t>
            </a:r>
            <a:r>
              <a:rPr b="1" i="0" lang="en-US" sz="1800" u="none" cap="none" strike="noStrike">
                <a:solidFill>
                  <a:schemeClr val="lt1"/>
                </a:solidFill>
                <a:latin typeface="Times New Roman"/>
                <a:ea typeface="Times New Roman"/>
                <a:cs typeface="Times New Roman"/>
                <a:sym typeface="Times New Roman"/>
              </a:rPr>
              <a:t>  </a:t>
            </a:r>
            <a:endParaRPr/>
          </a:p>
          <a:p>
            <a:pPr indent="-342900" lvl="2" marL="1257300" marR="0" rtl="0" algn="l">
              <a:lnSpc>
                <a:spcPct val="90000"/>
              </a:lnSpc>
              <a:spcBef>
                <a:spcPts val="360"/>
              </a:spcBef>
              <a:spcAft>
                <a:spcPts val="0"/>
              </a:spcAft>
              <a:buClr>
                <a:schemeClr val="lt1"/>
              </a:buClr>
              <a:buSzPts val="1800"/>
              <a:buFont typeface="Arial"/>
              <a:buChar char="●"/>
            </a:pPr>
            <a:r>
              <a:rPr b="1" i="0" lang="en-US" sz="1800" u="sng" cap="none" strike="noStrike">
                <a:solidFill>
                  <a:schemeClr val="lt1"/>
                </a:solidFill>
                <a:latin typeface="Times New Roman"/>
                <a:ea typeface="Times New Roman"/>
                <a:cs typeface="Times New Roman"/>
                <a:sym typeface="Times New Roman"/>
              </a:rPr>
              <a:t>Intervention</a:t>
            </a:r>
            <a:r>
              <a:rPr b="0" i="0" lang="en-US" sz="1800" u="none" cap="none" strike="noStrike">
                <a:solidFill>
                  <a:schemeClr val="lt1"/>
                </a:solidFill>
                <a:latin typeface="Times New Roman"/>
                <a:ea typeface="Times New Roman"/>
                <a:cs typeface="Times New Roman"/>
                <a:sym typeface="Times New Roman"/>
              </a:rPr>
              <a:t>: Individual tutoring after school</a:t>
            </a:r>
            <a:endParaRPr/>
          </a:p>
          <a:p>
            <a:pPr indent="-342900" lvl="2" marL="1257300" marR="0" rtl="0" algn="l">
              <a:lnSpc>
                <a:spcPct val="90000"/>
              </a:lnSpc>
              <a:spcBef>
                <a:spcPts val="360"/>
              </a:spcBef>
              <a:spcAft>
                <a:spcPts val="0"/>
              </a:spcAft>
              <a:buClr>
                <a:schemeClr val="lt1"/>
              </a:buClr>
              <a:buSzPts val="1800"/>
              <a:buFont typeface="Arial"/>
              <a:buChar char="●"/>
            </a:pPr>
            <a:r>
              <a:rPr b="1" i="0" lang="en-US" sz="1800" u="sng" cap="none" strike="noStrike">
                <a:solidFill>
                  <a:schemeClr val="lt1"/>
                </a:solidFill>
                <a:latin typeface="Times New Roman"/>
                <a:ea typeface="Times New Roman"/>
                <a:cs typeface="Times New Roman"/>
                <a:sym typeface="Times New Roman"/>
              </a:rPr>
              <a:t>Outcome:</a:t>
            </a:r>
            <a:r>
              <a:rPr b="0" i="0" lang="en-US" sz="1800" u="none" cap="none" strike="noStrike">
                <a:solidFill>
                  <a:schemeClr val="lt1"/>
                </a:solidFill>
                <a:latin typeface="Times New Roman"/>
                <a:ea typeface="Times New Roman"/>
                <a:cs typeface="Times New Roman"/>
                <a:sym typeface="Times New Roman"/>
              </a:rPr>
              <a:t> </a:t>
            </a:r>
            <a:r>
              <a:rPr b="0" i="0" lang="en-US" sz="1800" u="none" cap="none" strike="noStrike">
                <a:solidFill>
                  <a:srgbClr val="FFFF00"/>
                </a:solidFill>
                <a:latin typeface="Times New Roman"/>
                <a:ea typeface="Times New Roman"/>
                <a:cs typeface="Times New Roman"/>
                <a:sym typeface="Times New Roman"/>
              </a:rPr>
              <a:t>Student A</a:t>
            </a:r>
            <a:r>
              <a:rPr b="0" i="0" lang="en-US" sz="1800" u="none" cap="none" strike="noStrike">
                <a:solidFill>
                  <a:schemeClr val="lt1"/>
                </a:solidFill>
                <a:latin typeface="Times New Roman"/>
                <a:ea typeface="Times New Roman"/>
                <a:cs typeface="Times New Roman"/>
                <a:sym typeface="Times New Roman"/>
              </a:rPr>
              <a:t> achieves grade level on reading test</a:t>
            </a:r>
            <a:endParaRPr/>
          </a:p>
          <a:p>
            <a:pPr indent="-228600" lvl="2" marL="1257300" marR="0" rtl="0" algn="l">
              <a:lnSpc>
                <a:spcPct val="90000"/>
              </a:lnSpc>
              <a:spcBef>
                <a:spcPts val="360"/>
              </a:spcBef>
              <a:spcAft>
                <a:spcPts val="0"/>
              </a:spcAft>
              <a:buClr>
                <a:schemeClr val="lt1"/>
              </a:buClr>
              <a:buSzPts val="1800"/>
              <a:buFont typeface="Arial"/>
              <a:buNone/>
            </a:pPr>
            <a:r>
              <a:t/>
            </a:r>
            <a:endParaRPr b="1" i="0" sz="1800" u="none" cap="none" strike="noStrike">
              <a:solidFill>
                <a:schemeClr val="lt1"/>
              </a:solidFill>
              <a:latin typeface="Times New Roman"/>
              <a:ea typeface="Times New Roman"/>
              <a:cs typeface="Times New Roman"/>
              <a:sym typeface="Times New Roman"/>
            </a:endParaRPr>
          </a:p>
          <a:p>
            <a:pPr indent="-457200" lvl="0" marL="457200" marR="0" rtl="0" algn="l">
              <a:lnSpc>
                <a:spcPct val="90000"/>
              </a:lnSpc>
              <a:spcBef>
                <a:spcPts val="360"/>
              </a:spcBef>
              <a:spcAft>
                <a:spcPts val="0"/>
              </a:spcAft>
              <a:buClr>
                <a:srgbClr val="FFFF00"/>
              </a:buClr>
              <a:buFont typeface="Times New Roman"/>
              <a:buNone/>
            </a:pPr>
            <a:r>
              <a:rPr b="1" i="0" lang="en-US" sz="1800" u="sng" cap="none" strike="noStrike">
                <a:solidFill>
                  <a:srgbClr val="FFFF00"/>
                </a:solidFill>
                <a:latin typeface="Times New Roman"/>
                <a:ea typeface="Times New Roman"/>
                <a:cs typeface="Times New Roman"/>
                <a:sym typeface="Times New Roman"/>
              </a:rPr>
              <a:t>	Meta-contingencies:</a:t>
            </a:r>
            <a:r>
              <a:rPr b="1" i="0" lang="en-US" sz="1800" u="none" cap="none" strike="noStrike">
                <a:solidFill>
                  <a:schemeClr val="lt1"/>
                </a:solidFill>
                <a:latin typeface="Times New Roman"/>
                <a:ea typeface="Times New Roman"/>
                <a:cs typeface="Times New Roman"/>
                <a:sym typeface="Times New Roman"/>
              </a:rPr>
              <a:t> a contingent relationship between a cultural practice and an outcome of that practice that affects the practice’s subsequent probability.</a:t>
            </a:r>
            <a:endParaRPr/>
          </a:p>
          <a:p>
            <a:pPr indent="-457200" lvl="0" marL="457200" marR="0" rtl="0" algn="l">
              <a:lnSpc>
                <a:spcPct val="90000"/>
              </a:lnSpc>
              <a:spcBef>
                <a:spcPts val="360"/>
              </a:spcBef>
              <a:spcAft>
                <a:spcPts val="0"/>
              </a:spcAft>
              <a:buClr>
                <a:schemeClr val="lt1"/>
              </a:buClr>
              <a:buFont typeface="Times New Roman"/>
              <a:buNone/>
            </a:pPr>
            <a:r>
              <a:rPr b="1" i="0" lang="en-US" sz="1800" u="none" cap="none" strike="noStrike">
                <a:solidFill>
                  <a:schemeClr val="lt1"/>
                </a:solidFill>
                <a:latin typeface="Times New Roman"/>
                <a:ea typeface="Times New Roman"/>
                <a:cs typeface="Times New Roman"/>
                <a:sym typeface="Times New Roman"/>
              </a:rPr>
              <a:t>	Example:</a:t>
            </a:r>
            <a:endParaRPr/>
          </a:p>
          <a:p>
            <a:pPr indent="-342900" lvl="2" marL="1257300" marR="0" rtl="0" algn="l">
              <a:lnSpc>
                <a:spcPct val="90000"/>
              </a:lnSpc>
              <a:spcBef>
                <a:spcPts val="360"/>
              </a:spcBef>
              <a:spcAft>
                <a:spcPts val="0"/>
              </a:spcAft>
              <a:buClr>
                <a:schemeClr val="lt1"/>
              </a:buClr>
              <a:buSzPts val="1800"/>
              <a:buFont typeface="Arial"/>
              <a:buChar char="●"/>
            </a:pPr>
            <a:r>
              <a:rPr b="1" i="0" lang="en-US" sz="1800" u="sng" cap="none" strike="noStrike">
                <a:solidFill>
                  <a:schemeClr val="lt1"/>
                </a:solidFill>
                <a:latin typeface="Times New Roman"/>
                <a:ea typeface="Times New Roman"/>
                <a:cs typeface="Times New Roman"/>
                <a:sym typeface="Times New Roman"/>
              </a:rPr>
              <a:t>Performance</a:t>
            </a:r>
            <a:r>
              <a:rPr b="1" i="0" lang="en-US" sz="1800" u="none" cap="none" strike="noStrike">
                <a:solidFill>
                  <a:schemeClr val="lt1"/>
                </a:solidFill>
                <a:latin typeface="Times New Roman"/>
                <a:ea typeface="Times New Roman"/>
                <a:cs typeface="Times New Roman"/>
                <a:sym typeface="Times New Roman"/>
              </a:rPr>
              <a:t>: </a:t>
            </a:r>
            <a:r>
              <a:rPr b="0" i="0" lang="en-US" sz="1800" u="none" cap="none" strike="noStrike">
                <a:solidFill>
                  <a:schemeClr val="lt1"/>
                </a:solidFill>
                <a:latin typeface="Times New Roman"/>
                <a:ea typeface="Times New Roman"/>
                <a:cs typeface="Times New Roman"/>
                <a:sym typeface="Times New Roman"/>
              </a:rPr>
              <a:t>High Stakes test results reveal students from </a:t>
            </a:r>
            <a:r>
              <a:rPr b="0" i="0" lang="en-US" sz="1800" u="none" cap="none" strike="noStrike">
                <a:solidFill>
                  <a:srgbClr val="FFFF00"/>
                </a:solidFill>
                <a:latin typeface="Times New Roman"/>
                <a:ea typeface="Times New Roman"/>
                <a:cs typeface="Times New Roman"/>
                <a:sym typeface="Times New Roman"/>
              </a:rPr>
              <a:t>School A</a:t>
            </a:r>
            <a:r>
              <a:rPr b="0" i="0" lang="en-US" sz="1800" u="none" cap="none" strike="noStrike">
                <a:solidFill>
                  <a:schemeClr val="lt1"/>
                </a:solidFill>
                <a:latin typeface="Times New Roman"/>
                <a:ea typeface="Times New Roman"/>
                <a:cs typeface="Times New Roman"/>
                <a:sym typeface="Times New Roman"/>
              </a:rPr>
              <a:t> are not meeting the minimum standards in reading</a:t>
            </a:r>
            <a:endParaRPr/>
          </a:p>
          <a:p>
            <a:pPr indent="-342900" lvl="2" marL="1257300" marR="0" rtl="0" algn="l">
              <a:lnSpc>
                <a:spcPct val="90000"/>
              </a:lnSpc>
              <a:spcBef>
                <a:spcPts val="360"/>
              </a:spcBef>
              <a:spcAft>
                <a:spcPts val="0"/>
              </a:spcAft>
              <a:buClr>
                <a:schemeClr val="lt1"/>
              </a:buClr>
              <a:buSzPts val="1800"/>
              <a:buFont typeface="Arial"/>
              <a:buChar char="●"/>
            </a:pPr>
            <a:r>
              <a:rPr b="1" i="0" lang="en-US" sz="1800" u="sng" cap="none" strike="noStrike">
                <a:solidFill>
                  <a:schemeClr val="lt1"/>
                </a:solidFill>
                <a:latin typeface="Times New Roman"/>
                <a:ea typeface="Times New Roman"/>
                <a:cs typeface="Times New Roman"/>
                <a:sym typeface="Times New Roman"/>
              </a:rPr>
              <a:t>Intervention</a:t>
            </a:r>
            <a:r>
              <a:rPr b="0" i="0" lang="en-US" sz="1800" u="none" cap="none" strike="noStrike">
                <a:solidFill>
                  <a:schemeClr val="lt1"/>
                </a:solidFill>
                <a:latin typeface="Times New Roman"/>
                <a:ea typeface="Times New Roman"/>
                <a:cs typeface="Times New Roman"/>
                <a:sym typeface="Times New Roman"/>
              </a:rPr>
              <a:t>: Align the schools curriculum with the test standards</a:t>
            </a:r>
            <a:endParaRPr/>
          </a:p>
          <a:p>
            <a:pPr indent="-342900" lvl="2" marL="1257300" marR="0" rtl="0" algn="l">
              <a:lnSpc>
                <a:spcPct val="90000"/>
              </a:lnSpc>
              <a:spcBef>
                <a:spcPts val="360"/>
              </a:spcBef>
              <a:spcAft>
                <a:spcPts val="0"/>
              </a:spcAft>
              <a:buClr>
                <a:schemeClr val="lt1"/>
              </a:buClr>
              <a:buSzPts val="1800"/>
              <a:buFont typeface="Arial"/>
              <a:buChar char="●"/>
            </a:pPr>
            <a:r>
              <a:rPr b="1" i="0" lang="en-US" sz="1800" u="sng" cap="none" strike="noStrike">
                <a:solidFill>
                  <a:schemeClr val="lt1"/>
                </a:solidFill>
                <a:latin typeface="Times New Roman"/>
                <a:ea typeface="Times New Roman"/>
                <a:cs typeface="Times New Roman"/>
                <a:sym typeface="Times New Roman"/>
              </a:rPr>
              <a:t>Outcome:</a:t>
            </a:r>
            <a:r>
              <a:rPr b="0" i="0" lang="en-US" sz="1800" u="none" cap="none" strike="noStrike">
                <a:solidFill>
                  <a:schemeClr val="lt1"/>
                </a:solidFill>
                <a:latin typeface="Times New Roman"/>
                <a:ea typeface="Times New Roman"/>
                <a:cs typeface="Times New Roman"/>
                <a:sym typeface="Times New Roman"/>
              </a:rPr>
              <a:t> Students enrolled in </a:t>
            </a:r>
            <a:r>
              <a:rPr b="0" i="0" lang="en-US" sz="1800" u="none" cap="none" strike="noStrike">
                <a:solidFill>
                  <a:srgbClr val="FFFF00"/>
                </a:solidFill>
                <a:latin typeface="Times New Roman"/>
                <a:ea typeface="Times New Roman"/>
                <a:cs typeface="Times New Roman"/>
                <a:sym typeface="Times New Roman"/>
              </a:rPr>
              <a:t>School A</a:t>
            </a:r>
            <a:r>
              <a:rPr b="0" i="0" lang="en-US" sz="1800" u="none" cap="none" strike="noStrike">
                <a:solidFill>
                  <a:schemeClr val="lt1"/>
                </a:solidFill>
                <a:latin typeface="Times New Roman"/>
                <a:ea typeface="Times New Roman"/>
                <a:cs typeface="Times New Roman"/>
                <a:sym typeface="Times New Roman"/>
              </a:rPr>
              <a:t> improve reading performance to minimum state standards</a:t>
            </a:r>
            <a:endParaRPr b="1" i="0" sz="1000" u="none" cap="none" strike="noStrike">
              <a:solidFill>
                <a:schemeClr val="lt1"/>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0">
                                            <p:txEl>
                                              <p:pRg end="0" st="0"/>
                                            </p:txEl>
                                          </p:spTgt>
                                        </p:tgtEl>
                                        <p:attrNameLst>
                                          <p:attrName>style.visibility</p:attrName>
                                        </p:attrNameLst>
                                      </p:cBhvr>
                                      <p:to>
                                        <p:strVal val="visible"/>
                                      </p:to>
                                    </p:set>
                                    <p:animEffect filter="fade" transition="in">
                                      <p:cBhvr>
                                        <p:cTn dur="500"/>
                                        <p:tgtEl>
                                          <p:spTgt spid="140">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0">
                                            <p:txEl>
                                              <p:pRg end="1" st="1"/>
                                            </p:txEl>
                                          </p:spTgt>
                                        </p:tgtEl>
                                        <p:attrNameLst>
                                          <p:attrName>style.visibility</p:attrName>
                                        </p:attrNameLst>
                                      </p:cBhvr>
                                      <p:to>
                                        <p:strVal val="visible"/>
                                      </p:to>
                                    </p:set>
                                    <p:animEffect filter="fade" transition="in">
                                      <p:cBhvr>
                                        <p:cTn dur="500"/>
                                        <p:tgtEl>
                                          <p:spTgt spid="140">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0">
                                            <p:txEl>
                                              <p:pRg end="2" st="2"/>
                                            </p:txEl>
                                          </p:spTgt>
                                        </p:tgtEl>
                                        <p:attrNameLst>
                                          <p:attrName>style.visibility</p:attrName>
                                        </p:attrNameLst>
                                      </p:cBhvr>
                                      <p:to>
                                        <p:strVal val="visible"/>
                                      </p:to>
                                    </p:set>
                                    <p:animEffect filter="fade" transition="in">
                                      <p:cBhvr>
                                        <p:cTn dur="500"/>
                                        <p:tgtEl>
                                          <p:spTgt spid="140">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0">
                                            <p:txEl>
                                              <p:pRg end="3" st="3"/>
                                            </p:txEl>
                                          </p:spTgt>
                                        </p:tgtEl>
                                        <p:attrNameLst>
                                          <p:attrName>style.visibility</p:attrName>
                                        </p:attrNameLst>
                                      </p:cBhvr>
                                      <p:to>
                                        <p:strVal val="visible"/>
                                      </p:to>
                                    </p:set>
                                    <p:animEffect filter="fade" transition="in">
                                      <p:cBhvr>
                                        <p:cTn dur="500"/>
                                        <p:tgtEl>
                                          <p:spTgt spid="140">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0">
                                            <p:txEl>
                                              <p:pRg end="4" st="4"/>
                                            </p:txEl>
                                          </p:spTgt>
                                        </p:tgtEl>
                                        <p:attrNameLst>
                                          <p:attrName>style.visibility</p:attrName>
                                        </p:attrNameLst>
                                      </p:cBhvr>
                                      <p:to>
                                        <p:strVal val="visible"/>
                                      </p:to>
                                    </p:set>
                                    <p:animEffect filter="fade" transition="in">
                                      <p:cBhvr>
                                        <p:cTn dur="500"/>
                                        <p:tgtEl>
                                          <p:spTgt spid="140">
                                            <p:txEl>
                                              <p:pRg end="4" st="4"/>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0">
                                            <p:txEl>
                                              <p:pRg end="5" st="5"/>
                                            </p:txEl>
                                          </p:spTgt>
                                        </p:tgtEl>
                                        <p:attrNameLst>
                                          <p:attrName>style.visibility</p:attrName>
                                        </p:attrNameLst>
                                      </p:cBhvr>
                                      <p:to>
                                        <p:strVal val="visible"/>
                                      </p:to>
                                    </p:set>
                                    <p:animEffect filter="fade" transition="in">
                                      <p:cBhvr>
                                        <p:cTn dur="500"/>
                                        <p:tgtEl>
                                          <p:spTgt spid="140">
                                            <p:txEl>
                                              <p:pRg end="5" st="5"/>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0">
                                            <p:txEl>
                                              <p:pRg end="6" st="6"/>
                                            </p:txEl>
                                          </p:spTgt>
                                        </p:tgtEl>
                                        <p:attrNameLst>
                                          <p:attrName>style.visibility</p:attrName>
                                        </p:attrNameLst>
                                      </p:cBhvr>
                                      <p:to>
                                        <p:strVal val="visible"/>
                                      </p:to>
                                    </p:set>
                                    <p:animEffect filter="fade" transition="in">
                                      <p:cBhvr>
                                        <p:cTn dur="500"/>
                                        <p:tgtEl>
                                          <p:spTgt spid="140">
                                            <p:txEl>
                                              <p:pRg end="6" st="6"/>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0">
                                            <p:txEl>
                                              <p:pRg end="7" st="7"/>
                                            </p:txEl>
                                          </p:spTgt>
                                        </p:tgtEl>
                                        <p:attrNameLst>
                                          <p:attrName>style.visibility</p:attrName>
                                        </p:attrNameLst>
                                      </p:cBhvr>
                                      <p:to>
                                        <p:strVal val="visible"/>
                                      </p:to>
                                    </p:set>
                                    <p:animEffect filter="fade" transition="in">
                                      <p:cBhvr>
                                        <p:cTn dur="500"/>
                                        <p:tgtEl>
                                          <p:spTgt spid="140">
                                            <p:txEl>
                                              <p:pRg end="7" st="7"/>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0">
                                            <p:txEl>
                                              <p:pRg end="8" st="8"/>
                                            </p:txEl>
                                          </p:spTgt>
                                        </p:tgtEl>
                                        <p:attrNameLst>
                                          <p:attrName>style.visibility</p:attrName>
                                        </p:attrNameLst>
                                      </p:cBhvr>
                                      <p:to>
                                        <p:strVal val="visible"/>
                                      </p:to>
                                    </p:set>
                                    <p:animEffect filter="fade" transition="in">
                                      <p:cBhvr>
                                        <p:cTn dur="500"/>
                                        <p:tgtEl>
                                          <p:spTgt spid="140">
                                            <p:txEl>
                                              <p:pRg end="8" st="8"/>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0">
                                            <p:txEl>
                                              <p:pRg end="9" st="9"/>
                                            </p:txEl>
                                          </p:spTgt>
                                        </p:tgtEl>
                                        <p:attrNameLst>
                                          <p:attrName>style.visibility</p:attrName>
                                        </p:attrNameLst>
                                      </p:cBhvr>
                                      <p:to>
                                        <p:strVal val="visible"/>
                                      </p:to>
                                    </p:set>
                                    <p:animEffect filter="fade" transition="in">
                                      <p:cBhvr>
                                        <p:cTn dur="500"/>
                                        <p:tgtEl>
                                          <p:spTgt spid="140">
                                            <p:txEl>
                                              <p:pRg end="9" st="9"/>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0">
                                            <p:txEl>
                                              <p:pRg end="10" st="10"/>
                                            </p:txEl>
                                          </p:spTgt>
                                        </p:tgtEl>
                                        <p:attrNameLst>
                                          <p:attrName>style.visibility</p:attrName>
                                        </p:attrNameLst>
                                      </p:cBhvr>
                                      <p:to>
                                        <p:strVal val="visible"/>
                                      </p:to>
                                    </p:set>
                                    <p:animEffect filter="fade" transition="in">
                                      <p:cBhvr>
                                        <p:cTn dur="500"/>
                                        <p:tgtEl>
                                          <p:spTgt spid="140">
                                            <p:txEl>
                                              <p:pRg end="10" st="1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0">
                                            <p:txEl>
                                              <p:pRg end="11" st="11"/>
                                            </p:txEl>
                                          </p:spTgt>
                                        </p:tgtEl>
                                        <p:attrNameLst>
                                          <p:attrName>style.visibility</p:attrName>
                                        </p:attrNameLst>
                                      </p:cBhvr>
                                      <p:to>
                                        <p:strVal val="visible"/>
                                      </p:to>
                                    </p:set>
                                    <p:animEffect filter="fade" transition="in">
                                      <p:cBhvr>
                                        <p:cTn dur="500"/>
                                        <p:tgtEl>
                                          <p:spTgt spid="140">
                                            <p:txEl>
                                              <p:pRg end="11" st="1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0">
                                            <p:txEl>
                                              <p:pRg end="12" st="12"/>
                                            </p:txEl>
                                          </p:spTgt>
                                        </p:tgtEl>
                                        <p:attrNameLst>
                                          <p:attrName>style.visibility</p:attrName>
                                        </p:attrNameLst>
                                      </p:cBhvr>
                                      <p:to>
                                        <p:strVal val="visible"/>
                                      </p:to>
                                    </p:set>
                                    <p:animEffect filter="fade" transition="in">
                                      <p:cBhvr>
                                        <p:cTn dur="500"/>
                                        <p:tgtEl>
                                          <p:spTgt spid="140">
                                            <p:txEl>
                                              <p:pRg end="12" st="12"/>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5" name="Shape 145"/>
        <p:cNvGrpSpPr/>
        <p:nvPr/>
      </p:nvGrpSpPr>
      <p:grpSpPr>
        <a:xfrm>
          <a:off x="0" y="0"/>
          <a:ext cx="0" cy="0"/>
          <a:chOff x="0" y="0"/>
          <a:chExt cx="0" cy="0"/>
        </a:xfrm>
      </p:grpSpPr>
      <p:sp>
        <p:nvSpPr>
          <p:cNvPr id="146" name="Google Shape;146;p19"/>
          <p:cNvSpPr txBox="1"/>
          <p:nvPr>
            <p:ph type="title"/>
          </p:nvPr>
        </p:nvSpPr>
        <p:spPr>
          <a:xfrm>
            <a:off x="685800" y="457200"/>
            <a:ext cx="7848600" cy="16002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1" lang="en-US" sz="2800" u="none" cap="none" strike="noStrike">
                <a:solidFill>
                  <a:srgbClr val="FF8000"/>
                </a:solidFill>
                <a:latin typeface="Times New Roman"/>
                <a:ea typeface="Times New Roman"/>
                <a:cs typeface="Times New Roman"/>
                <a:sym typeface="Times New Roman"/>
              </a:rPr>
              <a:t>Achieving Sustainable Implementation </a:t>
            </a:r>
            <a:br>
              <a:rPr b="0" i="1" lang="en-US" sz="2800" u="none" cap="none" strike="noStrike">
                <a:solidFill>
                  <a:srgbClr val="FF8000"/>
                </a:solidFill>
                <a:latin typeface="Times New Roman"/>
                <a:ea typeface="Times New Roman"/>
                <a:cs typeface="Times New Roman"/>
                <a:sym typeface="Times New Roman"/>
              </a:rPr>
            </a:br>
            <a:r>
              <a:rPr b="0" i="1" lang="en-US" sz="2800" u="none" cap="none" strike="noStrike">
                <a:solidFill>
                  <a:srgbClr val="FF8000"/>
                </a:solidFill>
                <a:latin typeface="Times New Roman"/>
                <a:ea typeface="Times New Roman"/>
                <a:cs typeface="Times New Roman"/>
                <a:sym typeface="Times New Roman"/>
              </a:rPr>
              <a:t>for the Great Numbers </a:t>
            </a:r>
            <a:br>
              <a:rPr b="0" i="1" lang="en-US" sz="2800" u="none" cap="none" strike="noStrike">
                <a:solidFill>
                  <a:srgbClr val="FF8000"/>
                </a:solidFill>
                <a:latin typeface="Times New Roman"/>
                <a:ea typeface="Times New Roman"/>
                <a:cs typeface="Times New Roman"/>
                <a:sym typeface="Times New Roman"/>
              </a:rPr>
            </a:br>
            <a:r>
              <a:rPr b="0" i="1" lang="en-US" sz="2800" u="none" cap="none" strike="noStrike">
                <a:solidFill>
                  <a:srgbClr val="FF8000"/>
                </a:solidFill>
                <a:latin typeface="Times New Roman"/>
                <a:ea typeface="Times New Roman"/>
                <a:cs typeface="Times New Roman"/>
                <a:sym typeface="Times New Roman"/>
              </a:rPr>
              <a:t>Requires System Change</a:t>
            </a:r>
            <a:endParaRPr b="0" i="0" sz="2800" u="none" cap="none" strike="noStrike">
              <a:solidFill>
                <a:schemeClr val="lt1"/>
              </a:solidFill>
              <a:latin typeface="Arial"/>
              <a:ea typeface="Arial"/>
              <a:cs typeface="Arial"/>
              <a:sym typeface="Arial"/>
            </a:endParaRPr>
          </a:p>
        </p:txBody>
      </p:sp>
      <p:sp>
        <p:nvSpPr>
          <p:cNvPr id="147" name="Google Shape;147;p19"/>
          <p:cNvSpPr txBox="1"/>
          <p:nvPr>
            <p:ph idx="1" type="body"/>
          </p:nvPr>
        </p:nvSpPr>
        <p:spPr>
          <a:xfrm>
            <a:off x="609600" y="1600200"/>
            <a:ext cx="7772400" cy="5029200"/>
          </a:xfrm>
          <a:prstGeom prst="rect">
            <a:avLst/>
          </a:prstGeom>
          <a:noFill/>
          <a:ln>
            <a:noFill/>
          </a:ln>
        </p:spPr>
        <p:txBody>
          <a:bodyPr anchorCtr="0" anchor="t" bIns="45700" lIns="91425" spcFirstLastPara="1" rIns="91425" wrap="square" tIns="45700">
            <a:noAutofit/>
          </a:bodyPr>
          <a:lstStyle/>
          <a:p>
            <a:pPr indent="-457200" lvl="0" marL="457200" marR="0" rtl="0" algn="ctr">
              <a:spcBef>
                <a:spcPts val="0"/>
              </a:spcBef>
              <a:spcAft>
                <a:spcPts val="0"/>
              </a:spcAft>
              <a:buClr>
                <a:schemeClr val="lt1"/>
              </a:buClr>
              <a:buFont typeface="Arial"/>
              <a:buNone/>
            </a:pPr>
            <a:r>
              <a:t/>
            </a:r>
            <a:endParaRPr b="0" i="0" sz="2400" u="none" cap="none" strike="noStrike">
              <a:solidFill>
                <a:srgbClr val="FFFF00"/>
              </a:solidFill>
              <a:latin typeface="Arial"/>
              <a:ea typeface="Arial"/>
              <a:cs typeface="Arial"/>
              <a:sym typeface="Arial"/>
            </a:endParaRPr>
          </a:p>
          <a:p>
            <a:pPr indent="-457200" lvl="0" marL="457200" marR="0" rtl="0" algn="ctr">
              <a:spcBef>
                <a:spcPts val="480"/>
              </a:spcBef>
              <a:spcAft>
                <a:spcPts val="0"/>
              </a:spcAft>
              <a:buClr>
                <a:schemeClr val="lt1"/>
              </a:buClr>
              <a:buFont typeface="Arial"/>
              <a:buNone/>
            </a:pPr>
            <a:r>
              <a:t/>
            </a:r>
            <a:endParaRPr b="0" i="1" sz="2400" u="none" cap="none" strike="noStrike">
              <a:solidFill>
                <a:schemeClr val="lt1"/>
              </a:solidFill>
              <a:latin typeface="Arial"/>
              <a:ea typeface="Arial"/>
              <a:cs typeface="Arial"/>
              <a:sym typeface="Arial"/>
            </a:endParaRPr>
          </a:p>
          <a:p>
            <a:pPr indent="-457200" lvl="0" marL="457200" marR="0" rtl="0" algn="ctr">
              <a:spcBef>
                <a:spcPts val="480"/>
              </a:spcBef>
              <a:spcAft>
                <a:spcPts val="0"/>
              </a:spcAft>
              <a:buClr>
                <a:schemeClr val="lt1"/>
              </a:buClr>
              <a:buFont typeface="Times New Roman"/>
              <a:buNone/>
            </a:pPr>
            <a:r>
              <a:rPr b="0" i="1" lang="en-US" sz="2400" u="none" cap="none" strike="noStrike">
                <a:solidFill>
                  <a:schemeClr val="lt1"/>
                </a:solidFill>
                <a:latin typeface="Times New Roman"/>
                <a:ea typeface="Times New Roman"/>
                <a:cs typeface="Times New Roman"/>
                <a:sym typeface="Times New Roman"/>
              </a:rPr>
              <a:t>“Build and manage an effective organization”</a:t>
            </a:r>
            <a:endParaRPr b="0" i="1" sz="2400" u="none" cap="none" strike="noStrike">
              <a:solidFill>
                <a:schemeClr val="lt1"/>
              </a:solidFill>
              <a:latin typeface="Times New Roman"/>
              <a:ea typeface="Times New Roman"/>
              <a:cs typeface="Times New Roman"/>
              <a:sym typeface="Times New Roman"/>
            </a:endParaRPr>
          </a:p>
          <a:p>
            <a:pPr indent="-457200" lvl="0" marL="457200" marR="0" rtl="0" algn="ctr">
              <a:spcBef>
                <a:spcPts val="480"/>
              </a:spcBef>
              <a:spcAft>
                <a:spcPts val="0"/>
              </a:spcAft>
              <a:buClr>
                <a:schemeClr val="lt1"/>
              </a:buClr>
              <a:buFont typeface="Arial"/>
              <a:buNone/>
            </a:pPr>
            <a:r>
              <a:t/>
            </a:r>
            <a:endParaRPr b="0" i="1" sz="2400" u="none" cap="none" strike="noStrike">
              <a:solidFill>
                <a:schemeClr val="lt1"/>
              </a:solidFill>
              <a:latin typeface="Times New Roman"/>
              <a:ea typeface="Times New Roman"/>
              <a:cs typeface="Times New Roman"/>
              <a:sym typeface="Times New Roman"/>
            </a:endParaRPr>
          </a:p>
          <a:p>
            <a:pPr indent="-457200" lvl="0" marL="457200" marR="0" rtl="0" algn="ctr">
              <a:spcBef>
                <a:spcPts val="480"/>
              </a:spcBef>
              <a:spcAft>
                <a:spcPts val="0"/>
              </a:spcAft>
              <a:buClr>
                <a:schemeClr val="lt1"/>
              </a:buClr>
              <a:buFont typeface="Arial"/>
              <a:buNone/>
            </a:pPr>
            <a:r>
              <a:t/>
            </a:r>
            <a:endParaRPr b="0" i="1" sz="2400" u="none" cap="none" strike="noStrike">
              <a:solidFill>
                <a:schemeClr val="lt1"/>
              </a:solidFill>
              <a:latin typeface="Times New Roman"/>
              <a:ea typeface="Times New Roman"/>
              <a:cs typeface="Times New Roman"/>
              <a:sym typeface="Times New Roman"/>
            </a:endParaRPr>
          </a:p>
          <a:p>
            <a:pPr indent="-457200" lvl="0" marL="457200" marR="0" rtl="0" algn="ctr">
              <a:spcBef>
                <a:spcPts val="480"/>
              </a:spcBef>
              <a:spcAft>
                <a:spcPts val="0"/>
              </a:spcAft>
              <a:buClr>
                <a:schemeClr val="lt1"/>
              </a:buClr>
              <a:buFont typeface="Times New Roman"/>
              <a:buNone/>
            </a:pPr>
            <a:r>
              <a:rPr b="0" i="1" lang="en-US" sz="2400" u="none" cap="none" strike="noStrike">
                <a:solidFill>
                  <a:schemeClr val="lt1"/>
                </a:solidFill>
                <a:latin typeface="Times New Roman"/>
                <a:ea typeface="Times New Roman"/>
                <a:cs typeface="Times New Roman"/>
                <a:sym typeface="Times New Roman"/>
              </a:rPr>
              <a:t>“Hire and manage people who will be effective in doing </a:t>
            </a:r>
            <a:endParaRPr/>
          </a:p>
          <a:p>
            <a:pPr indent="-457200" lvl="0" marL="457200" marR="0" rtl="0" algn="ctr">
              <a:spcBef>
                <a:spcPts val="480"/>
              </a:spcBef>
              <a:spcAft>
                <a:spcPts val="0"/>
              </a:spcAft>
              <a:buClr>
                <a:schemeClr val="lt1"/>
              </a:buClr>
              <a:buFont typeface="Times New Roman"/>
              <a:buNone/>
            </a:pPr>
            <a:r>
              <a:rPr b="0" i="1" lang="en-US" sz="2400" u="none" cap="none" strike="noStrike">
                <a:solidFill>
                  <a:schemeClr val="lt1"/>
                </a:solidFill>
                <a:latin typeface="Times New Roman"/>
                <a:ea typeface="Times New Roman"/>
                <a:cs typeface="Times New Roman"/>
                <a:sym typeface="Times New Roman"/>
              </a:rPr>
              <a:t>jobs within the organization.”</a:t>
            </a:r>
            <a:endParaRPr b="0" i="1" sz="2400" u="none" cap="none" strike="noStrike">
              <a:solidFill>
                <a:schemeClr val="lt1"/>
              </a:solidFill>
              <a:latin typeface="Times New Roman"/>
              <a:ea typeface="Times New Roman"/>
              <a:cs typeface="Times New Roman"/>
              <a:sym typeface="Times New Roman"/>
            </a:endParaRPr>
          </a:p>
          <a:p>
            <a:pPr indent="-457200" lvl="0" marL="457200" marR="0" rtl="0" algn="ctr">
              <a:spcBef>
                <a:spcPts val="480"/>
              </a:spcBef>
              <a:spcAft>
                <a:spcPts val="0"/>
              </a:spcAft>
              <a:buClr>
                <a:schemeClr val="lt1"/>
              </a:buClr>
              <a:buFont typeface="Arial"/>
              <a:buNone/>
            </a:pPr>
            <a:r>
              <a:t/>
            </a:r>
            <a:endParaRPr b="0" i="1" sz="2400" u="none" cap="none" strike="noStrike">
              <a:solidFill>
                <a:schemeClr val="lt1"/>
              </a:solidFill>
              <a:latin typeface="Times New Roman"/>
              <a:ea typeface="Times New Roman"/>
              <a:cs typeface="Times New Roman"/>
              <a:sym typeface="Times New Roman"/>
            </a:endParaRPr>
          </a:p>
          <a:p>
            <a:pPr indent="-457200" lvl="0" marL="457200" marR="0" rtl="0" algn="ctr">
              <a:spcBef>
                <a:spcPts val="480"/>
              </a:spcBef>
              <a:spcAft>
                <a:spcPts val="0"/>
              </a:spcAft>
              <a:buClr>
                <a:schemeClr val="lt1"/>
              </a:buClr>
              <a:buFont typeface="Arial"/>
              <a:buNone/>
            </a:pPr>
            <a:r>
              <a:t/>
            </a:r>
            <a:endParaRPr b="0" i="1" sz="2400" u="none" cap="none" strike="noStrike">
              <a:solidFill>
                <a:schemeClr val="lt1"/>
              </a:solidFill>
              <a:latin typeface="Times New Roman"/>
              <a:ea typeface="Times New Roman"/>
              <a:cs typeface="Times New Roman"/>
              <a:sym typeface="Times New Roman"/>
            </a:endParaRPr>
          </a:p>
          <a:p>
            <a:pPr indent="-457200" lvl="0" marL="457200" marR="0" rtl="0" algn="ctr">
              <a:spcBef>
                <a:spcPts val="480"/>
              </a:spcBef>
              <a:spcAft>
                <a:spcPts val="0"/>
              </a:spcAft>
              <a:buClr>
                <a:schemeClr val="lt1"/>
              </a:buClr>
              <a:buFont typeface="Arial"/>
              <a:buNone/>
            </a:pPr>
            <a:r>
              <a:t/>
            </a:r>
            <a:endParaRPr b="0" i="1" sz="2400" u="none" cap="none" strike="noStrike">
              <a:solidFill>
                <a:schemeClr val="lt1"/>
              </a:solidFill>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2" name="Shape 152"/>
        <p:cNvGrpSpPr/>
        <p:nvPr/>
      </p:nvGrpSpPr>
      <p:grpSpPr>
        <a:xfrm>
          <a:off x="0" y="0"/>
          <a:ext cx="0" cy="0"/>
          <a:chOff x="0" y="0"/>
          <a:chExt cx="0" cy="0"/>
        </a:xfrm>
      </p:grpSpPr>
      <p:sp>
        <p:nvSpPr>
          <p:cNvPr id="153" name="Google Shape;153;p20"/>
          <p:cNvSpPr txBox="1"/>
          <p:nvPr>
            <p:ph type="title"/>
          </p:nvPr>
        </p:nvSpPr>
        <p:spPr>
          <a:xfrm>
            <a:off x="685800" y="0"/>
            <a:ext cx="7772400" cy="8382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i="1" lang="en-US" sz="2000" u="none" cap="none" strike="noStrike">
                <a:solidFill>
                  <a:srgbClr val="FF8000"/>
                </a:solidFill>
                <a:latin typeface="Times New Roman"/>
                <a:ea typeface="Times New Roman"/>
                <a:cs typeface="Times New Roman"/>
                <a:sym typeface="Times New Roman"/>
              </a:rPr>
              <a:t>CORE COMPONENTS OF  </a:t>
            </a:r>
            <a:br>
              <a:rPr b="1" i="1" lang="en-US" sz="2000" u="none" cap="none" strike="noStrike">
                <a:solidFill>
                  <a:srgbClr val="FF8000"/>
                </a:solidFill>
                <a:latin typeface="Times New Roman"/>
                <a:ea typeface="Times New Roman"/>
                <a:cs typeface="Times New Roman"/>
                <a:sym typeface="Times New Roman"/>
              </a:rPr>
            </a:br>
            <a:r>
              <a:rPr b="1" i="1" lang="en-US" sz="2000" u="none" cap="none" strike="noStrike">
                <a:solidFill>
                  <a:srgbClr val="FF8000"/>
                </a:solidFill>
                <a:latin typeface="Times New Roman"/>
                <a:ea typeface="Times New Roman"/>
                <a:cs typeface="Times New Roman"/>
                <a:sym typeface="Times New Roman"/>
              </a:rPr>
              <a:t>IMPLEMENTATION</a:t>
            </a:r>
            <a:endParaRPr b="0" i="0" sz="2800" u="none" cap="none" strike="noStrike">
              <a:solidFill>
                <a:schemeClr val="lt1"/>
              </a:solidFill>
              <a:latin typeface="Arial"/>
              <a:ea typeface="Arial"/>
              <a:cs typeface="Arial"/>
              <a:sym typeface="Arial"/>
            </a:endParaRPr>
          </a:p>
        </p:txBody>
      </p:sp>
      <p:sp>
        <p:nvSpPr>
          <p:cNvPr id="154" name="Google Shape;154;p20"/>
          <p:cNvSpPr txBox="1"/>
          <p:nvPr>
            <p:ph idx="1" type="body"/>
          </p:nvPr>
        </p:nvSpPr>
        <p:spPr>
          <a:xfrm>
            <a:off x="914400" y="914400"/>
            <a:ext cx="7772400" cy="57912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Font typeface="Times New Roman"/>
              <a:buNone/>
            </a:pPr>
            <a:r>
              <a:rPr b="0" i="0" lang="en-US" sz="2000" u="none" cap="none" strike="noStrike">
                <a:solidFill>
                  <a:schemeClr val="lt1"/>
                </a:solidFill>
                <a:latin typeface="Times New Roman"/>
                <a:ea typeface="Times New Roman"/>
                <a:cs typeface="Times New Roman"/>
                <a:sym typeface="Times New Roman"/>
              </a:rPr>
              <a:t>Establish</a:t>
            </a:r>
            <a:r>
              <a:rPr b="1" i="0" lang="en-US" sz="2000" u="none" cap="none" strike="noStrike">
                <a:solidFill>
                  <a:srgbClr val="FFFF00"/>
                </a:solidFill>
                <a:latin typeface="Times New Roman"/>
                <a:ea typeface="Times New Roman"/>
                <a:cs typeface="Times New Roman"/>
                <a:sym typeface="Times New Roman"/>
              </a:rPr>
              <a:t> OUTCOMES, GOALS, AND MEASURES</a:t>
            </a:r>
            <a:endParaRPr b="1" i="0" sz="1000" u="none" cap="none" strike="noStrike">
              <a:solidFill>
                <a:srgbClr val="FFFF00"/>
              </a:solidFill>
              <a:latin typeface="Times New Roman"/>
              <a:ea typeface="Times New Roman"/>
              <a:cs typeface="Times New Roman"/>
              <a:sym typeface="Times New Roman"/>
            </a:endParaRPr>
          </a:p>
          <a:p>
            <a:pPr indent="-228600" lvl="2" marL="1143000" marR="0" rtl="0" algn="l">
              <a:spcBef>
                <a:spcPts val="320"/>
              </a:spcBef>
              <a:spcAft>
                <a:spcPts val="0"/>
              </a:spcAft>
              <a:buClr>
                <a:schemeClr val="lt1"/>
              </a:buClr>
              <a:buSzPts val="1600"/>
              <a:buFont typeface="Arial"/>
              <a:buChar char="●"/>
            </a:pPr>
            <a:r>
              <a:rPr b="0" i="0" lang="en-US" sz="1600" u="none" cap="none" strike="noStrike">
                <a:solidFill>
                  <a:schemeClr val="lt1"/>
                </a:solidFill>
                <a:latin typeface="Times New Roman"/>
                <a:ea typeface="Times New Roman"/>
                <a:cs typeface="Times New Roman"/>
                <a:sym typeface="Times New Roman"/>
              </a:rPr>
              <a:t>Select the relevant goals (program, practice, fiscal, staffing)</a:t>
            </a:r>
            <a:endParaRPr/>
          </a:p>
          <a:p>
            <a:pPr indent="-228600" lvl="2" marL="1143000" marR="0" rtl="0" algn="l">
              <a:spcBef>
                <a:spcPts val="320"/>
              </a:spcBef>
              <a:spcAft>
                <a:spcPts val="0"/>
              </a:spcAft>
              <a:buClr>
                <a:schemeClr val="lt1"/>
              </a:buClr>
              <a:buSzPts val="1600"/>
              <a:buFont typeface="Arial"/>
              <a:buChar char="●"/>
            </a:pPr>
            <a:r>
              <a:rPr b="0" i="0" lang="en-US" sz="1600" u="none" cap="none" strike="noStrike">
                <a:solidFill>
                  <a:schemeClr val="lt1"/>
                </a:solidFill>
                <a:latin typeface="Times New Roman"/>
                <a:ea typeface="Times New Roman"/>
                <a:cs typeface="Times New Roman"/>
                <a:sym typeface="Times New Roman"/>
              </a:rPr>
              <a:t>Establish objective and measurable outcomes and align levels</a:t>
            </a:r>
            <a:endParaRPr/>
          </a:p>
          <a:p>
            <a:pPr indent="-342900" lvl="0" marL="342900" marR="0" rtl="0" algn="l">
              <a:spcBef>
                <a:spcPts val="400"/>
              </a:spcBef>
              <a:spcAft>
                <a:spcPts val="0"/>
              </a:spcAft>
              <a:buClr>
                <a:schemeClr val="lt1"/>
              </a:buClr>
              <a:buFont typeface="Times New Roman"/>
              <a:buNone/>
            </a:pPr>
            <a:r>
              <a:rPr b="0" i="0" lang="en-US" sz="2000" u="none" cap="none" strike="noStrike">
                <a:solidFill>
                  <a:schemeClr val="lt1"/>
                </a:solidFill>
                <a:latin typeface="Times New Roman"/>
                <a:ea typeface="Times New Roman"/>
                <a:cs typeface="Times New Roman"/>
                <a:sym typeface="Times New Roman"/>
              </a:rPr>
              <a:t>Employ and Align</a:t>
            </a:r>
            <a:r>
              <a:rPr b="1" i="0" lang="en-US" sz="2000" u="none" cap="none" strike="noStrike">
                <a:solidFill>
                  <a:srgbClr val="FFFF00"/>
                </a:solidFill>
                <a:latin typeface="Times New Roman"/>
                <a:ea typeface="Times New Roman"/>
                <a:cs typeface="Times New Roman"/>
                <a:sym typeface="Times New Roman"/>
              </a:rPr>
              <a:t> PERFORMANCE MANAGEMENT </a:t>
            </a:r>
            <a:r>
              <a:rPr b="0" i="0" lang="en-US" sz="2000" u="none" cap="none" strike="noStrike">
                <a:solidFill>
                  <a:schemeClr val="lt1"/>
                </a:solidFill>
                <a:latin typeface="Times New Roman"/>
                <a:ea typeface="Times New Roman"/>
                <a:cs typeface="Times New Roman"/>
                <a:sym typeface="Times New Roman"/>
              </a:rPr>
              <a:t>strategies</a:t>
            </a:r>
            <a:endParaRPr b="1" i="0" sz="2000" u="none" cap="none" strike="noStrike">
              <a:solidFill>
                <a:schemeClr val="lt1"/>
              </a:solidFill>
              <a:latin typeface="Times New Roman"/>
              <a:ea typeface="Times New Roman"/>
              <a:cs typeface="Times New Roman"/>
              <a:sym typeface="Times New Roman"/>
            </a:endParaRPr>
          </a:p>
          <a:p>
            <a:pPr indent="-228600" lvl="2" marL="1143000" marR="0" rtl="0" algn="l">
              <a:spcBef>
                <a:spcPts val="320"/>
              </a:spcBef>
              <a:spcAft>
                <a:spcPts val="0"/>
              </a:spcAft>
              <a:buClr>
                <a:schemeClr val="lt1"/>
              </a:buClr>
              <a:buSzPts val="1600"/>
              <a:buFont typeface="Arial"/>
              <a:buChar char="●"/>
            </a:pPr>
            <a:r>
              <a:rPr b="0" i="0" lang="en-US" sz="1600" u="none" cap="none" strike="noStrike">
                <a:solidFill>
                  <a:schemeClr val="lt1"/>
                </a:solidFill>
                <a:latin typeface="Times New Roman"/>
                <a:ea typeface="Times New Roman"/>
                <a:cs typeface="Times New Roman"/>
                <a:sym typeface="Times New Roman"/>
              </a:rPr>
              <a:t>Build activities and systems</a:t>
            </a:r>
            <a:endParaRPr/>
          </a:p>
          <a:p>
            <a:pPr indent="-228600" lvl="3" marL="1600200" marR="0" rtl="0" algn="l">
              <a:spcBef>
                <a:spcPts val="320"/>
              </a:spcBef>
              <a:spcAft>
                <a:spcPts val="0"/>
              </a:spcAft>
              <a:buClr>
                <a:schemeClr val="lt1"/>
              </a:buClr>
              <a:buSzPts val="1600"/>
              <a:buFont typeface="Times New Roman"/>
              <a:buChar char="–"/>
            </a:pPr>
            <a:r>
              <a:rPr b="0" i="0" lang="en-US" sz="1600" u="none" cap="none" strike="noStrike">
                <a:solidFill>
                  <a:schemeClr val="lt1"/>
                </a:solidFill>
                <a:latin typeface="Times New Roman"/>
                <a:ea typeface="Times New Roman"/>
                <a:cs typeface="Times New Roman"/>
                <a:sym typeface="Times New Roman"/>
              </a:rPr>
              <a:t>Recruitment and hiring</a:t>
            </a:r>
            <a:endParaRPr/>
          </a:p>
          <a:p>
            <a:pPr indent="-228600" lvl="3" marL="1600200" marR="0" rtl="0" algn="l">
              <a:spcBef>
                <a:spcPts val="320"/>
              </a:spcBef>
              <a:spcAft>
                <a:spcPts val="0"/>
              </a:spcAft>
              <a:buClr>
                <a:schemeClr val="lt1"/>
              </a:buClr>
              <a:buSzPts val="1600"/>
              <a:buFont typeface="Times New Roman"/>
              <a:buChar char="–"/>
            </a:pPr>
            <a:r>
              <a:rPr b="0" i="0" lang="en-US" sz="1600" u="none" cap="none" strike="noStrike">
                <a:solidFill>
                  <a:schemeClr val="lt1"/>
                </a:solidFill>
                <a:latin typeface="Times New Roman"/>
                <a:ea typeface="Times New Roman"/>
                <a:cs typeface="Times New Roman"/>
                <a:sym typeface="Times New Roman"/>
              </a:rPr>
              <a:t>Performance expectations</a:t>
            </a:r>
            <a:endParaRPr/>
          </a:p>
          <a:p>
            <a:pPr indent="-228600" lvl="3" marL="1600200" marR="0" rtl="0" algn="l">
              <a:spcBef>
                <a:spcPts val="320"/>
              </a:spcBef>
              <a:spcAft>
                <a:spcPts val="0"/>
              </a:spcAft>
              <a:buClr>
                <a:schemeClr val="lt1"/>
              </a:buClr>
              <a:buSzPts val="1600"/>
              <a:buFont typeface="Times New Roman"/>
              <a:buChar char="–"/>
            </a:pPr>
            <a:r>
              <a:rPr b="0" i="0" lang="en-US" sz="1600" u="none" cap="none" strike="noStrike">
                <a:solidFill>
                  <a:schemeClr val="lt1"/>
                </a:solidFill>
                <a:latin typeface="Times New Roman"/>
                <a:ea typeface="Times New Roman"/>
                <a:cs typeface="Times New Roman"/>
                <a:sym typeface="Times New Roman"/>
              </a:rPr>
              <a:t>Training</a:t>
            </a:r>
            <a:endParaRPr/>
          </a:p>
          <a:p>
            <a:pPr indent="-228600" lvl="3" marL="1600200" marR="0" rtl="0" algn="l">
              <a:spcBef>
                <a:spcPts val="320"/>
              </a:spcBef>
              <a:spcAft>
                <a:spcPts val="0"/>
              </a:spcAft>
              <a:buClr>
                <a:schemeClr val="lt1"/>
              </a:buClr>
              <a:buSzPts val="1600"/>
              <a:buFont typeface="Times New Roman"/>
              <a:buChar char="–"/>
            </a:pPr>
            <a:r>
              <a:rPr b="0" i="0" lang="en-US" sz="1600" u="none" cap="none" strike="noStrike">
                <a:solidFill>
                  <a:schemeClr val="lt1"/>
                </a:solidFill>
                <a:latin typeface="Times New Roman"/>
                <a:ea typeface="Times New Roman"/>
                <a:cs typeface="Times New Roman"/>
                <a:sym typeface="Times New Roman"/>
              </a:rPr>
              <a:t>Consultation and coaching </a:t>
            </a:r>
            <a:endParaRPr/>
          </a:p>
          <a:p>
            <a:pPr indent="-228600" lvl="3" marL="1600200" marR="0" rtl="0" algn="l">
              <a:spcBef>
                <a:spcPts val="320"/>
              </a:spcBef>
              <a:spcAft>
                <a:spcPts val="0"/>
              </a:spcAft>
              <a:buClr>
                <a:schemeClr val="lt1"/>
              </a:buClr>
              <a:buSzPts val="1600"/>
              <a:buFont typeface="Times New Roman"/>
              <a:buChar char="–"/>
            </a:pPr>
            <a:r>
              <a:rPr b="0" i="0" lang="en-US" sz="1600" u="none" cap="none" strike="noStrike">
                <a:solidFill>
                  <a:schemeClr val="lt1"/>
                </a:solidFill>
                <a:latin typeface="Times New Roman"/>
                <a:ea typeface="Times New Roman"/>
                <a:cs typeface="Times New Roman"/>
                <a:sym typeface="Times New Roman"/>
              </a:rPr>
              <a:t>Feedback and evaluation</a:t>
            </a:r>
            <a:endParaRPr/>
          </a:p>
          <a:p>
            <a:pPr indent="-228600" lvl="2" marL="1143000" marR="0" rtl="0" algn="l">
              <a:spcBef>
                <a:spcPts val="320"/>
              </a:spcBef>
              <a:spcAft>
                <a:spcPts val="0"/>
              </a:spcAft>
              <a:buClr>
                <a:schemeClr val="lt1"/>
              </a:buClr>
              <a:buSzPts val="1600"/>
              <a:buFont typeface="Arial"/>
              <a:buChar char="●"/>
            </a:pPr>
            <a:r>
              <a:rPr b="0" i="0" lang="en-US" sz="1600" u="none" cap="none" strike="noStrike">
                <a:solidFill>
                  <a:schemeClr val="lt1"/>
                </a:solidFill>
                <a:latin typeface="Times New Roman"/>
                <a:ea typeface="Times New Roman"/>
                <a:cs typeface="Times New Roman"/>
                <a:sym typeface="Times New Roman"/>
              </a:rPr>
              <a:t>Manage contingencies</a:t>
            </a:r>
            <a:endParaRPr b="1" i="0" sz="1400" u="none" cap="none" strike="noStrike">
              <a:solidFill>
                <a:schemeClr val="lt1"/>
              </a:solidFill>
              <a:latin typeface="Times New Roman"/>
              <a:ea typeface="Times New Roman"/>
              <a:cs typeface="Times New Roman"/>
              <a:sym typeface="Times New Roman"/>
            </a:endParaRPr>
          </a:p>
          <a:p>
            <a:pPr indent="-342900" lvl="0" marL="342900" marR="0" rtl="0" algn="l">
              <a:spcBef>
                <a:spcPts val="400"/>
              </a:spcBef>
              <a:spcAft>
                <a:spcPts val="0"/>
              </a:spcAft>
              <a:buClr>
                <a:schemeClr val="lt1"/>
              </a:buClr>
              <a:buFont typeface="Times New Roman"/>
              <a:buNone/>
            </a:pPr>
            <a:r>
              <a:rPr b="0" i="0" lang="en-US" sz="2000" u="none" cap="none" strike="noStrike">
                <a:solidFill>
                  <a:schemeClr val="lt1"/>
                </a:solidFill>
                <a:latin typeface="Times New Roman"/>
                <a:ea typeface="Times New Roman"/>
                <a:cs typeface="Times New Roman"/>
                <a:sym typeface="Times New Roman"/>
              </a:rPr>
              <a:t>Conduct frequent and on-going</a:t>
            </a:r>
            <a:r>
              <a:rPr b="1" i="0" lang="en-US" sz="2000" u="none" cap="none" strike="noStrike">
                <a:solidFill>
                  <a:srgbClr val="FFFF00"/>
                </a:solidFill>
                <a:latin typeface="Times New Roman"/>
                <a:ea typeface="Times New Roman"/>
                <a:cs typeface="Times New Roman"/>
                <a:sym typeface="Times New Roman"/>
              </a:rPr>
              <a:t> MONITORING</a:t>
            </a:r>
            <a:endParaRPr/>
          </a:p>
          <a:p>
            <a:pPr indent="-228600" lvl="2" marL="1143000" marR="0" rtl="0" algn="l">
              <a:spcBef>
                <a:spcPts val="320"/>
              </a:spcBef>
              <a:spcAft>
                <a:spcPts val="0"/>
              </a:spcAft>
              <a:buClr>
                <a:schemeClr val="lt1"/>
              </a:buClr>
              <a:buSzPts val="1600"/>
              <a:buFont typeface="Arial"/>
              <a:buChar char="●"/>
            </a:pPr>
            <a:r>
              <a:rPr b="0" i="0" lang="en-US" sz="1600" u="none" cap="none" strike="noStrike">
                <a:solidFill>
                  <a:schemeClr val="lt1"/>
                </a:solidFill>
                <a:latin typeface="Times New Roman"/>
                <a:ea typeface="Times New Roman"/>
                <a:cs typeface="Times New Roman"/>
                <a:sym typeface="Times New Roman"/>
              </a:rPr>
              <a:t>Outcome and process </a:t>
            </a:r>
            <a:endParaRPr/>
          </a:p>
          <a:p>
            <a:pPr indent="-228600" lvl="2" marL="1143000" marR="0" rtl="0" algn="l">
              <a:spcBef>
                <a:spcPts val="320"/>
              </a:spcBef>
              <a:spcAft>
                <a:spcPts val="0"/>
              </a:spcAft>
              <a:buClr>
                <a:schemeClr val="lt1"/>
              </a:buClr>
              <a:buSzPts val="1600"/>
              <a:buFont typeface="Arial"/>
              <a:buChar char="●"/>
            </a:pPr>
            <a:r>
              <a:rPr b="0" i="0" lang="en-US" sz="1600" u="none" cap="none" strike="noStrike">
                <a:solidFill>
                  <a:schemeClr val="lt1"/>
                </a:solidFill>
                <a:latin typeface="Times New Roman"/>
                <a:ea typeface="Times New Roman"/>
                <a:cs typeface="Times New Roman"/>
                <a:sym typeface="Times New Roman"/>
              </a:rPr>
              <a:t>Assure program fidelity (program level) and treatment integrity (practice level)</a:t>
            </a:r>
            <a:endParaRPr/>
          </a:p>
          <a:p>
            <a:pPr indent="-342900" lvl="0" marL="342900" marR="0" rtl="0" algn="l">
              <a:spcBef>
                <a:spcPts val="400"/>
              </a:spcBef>
              <a:spcAft>
                <a:spcPts val="0"/>
              </a:spcAft>
              <a:buClr>
                <a:schemeClr val="lt1"/>
              </a:buClr>
              <a:buFont typeface="Times New Roman"/>
              <a:buNone/>
            </a:pPr>
            <a:r>
              <a:rPr b="0" i="0" lang="en-US" sz="2000" u="none" cap="none" strike="noStrike">
                <a:solidFill>
                  <a:schemeClr val="lt1"/>
                </a:solidFill>
                <a:latin typeface="Times New Roman"/>
                <a:ea typeface="Times New Roman"/>
                <a:cs typeface="Times New Roman"/>
                <a:sym typeface="Times New Roman"/>
              </a:rPr>
              <a:t>Be prepared to</a:t>
            </a:r>
            <a:r>
              <a:rPr b="1" i="0" lang="en-US" sz="2000" u="none" cap="none" strike="noStrike">
                <a:solidFill>
                  <a:srgbClr val="FFFF00"/>
                </a:solidFill>
                <a:latin typeface="Times New Roman"/>
                <a:ea typeface="Times New Roman"/>
                <a:cs typeface="Times New Roman"/>
                <a:sym typeface="Times New Roman"/>
              </a:rPr>
              <a:t> ADAPT AND INNOVATE</a:t>
            </a:r>
            <a:endParaRPr b="1" i="0" sz="2000" u="none" cap="none" strike="noStrike">
              <a:solidFill>
                <a:schemeClr val="lt1"/>
              </a:solidFill>
              <a:latin typeface="Times New Roman"/>
              <a:ea typeface="Times New Roman"/>
              <a:cs typeface="Times New Roman"/>
              <a:sym typeface="Times New Roman"/>
            </a:endParaRPr>
          </a:p>
          <a:p>
            <a:pPr indent="-228600" lvl="2" marL="1143000" marR="0" rtl="0" algn="l">
              <a:spcBef>
                <a:spcPts val="320"/>
              </a:spcBef>
              <a:spcAft>
                <a:spcPts val="0"/>
              </a:spcAft>
              <a:buClr>
                <a:schemeClr val="lt1"/>
              </a:buClr>
              <a:buSzPts val="1600"/>
              <a:buFont typeface="Arial"/>
              <a:buChar char="●"/>
            </a:pPr>
            <a:r>
              <a:rPr b="0" i="0" lang="en-US" sz="1600" u="none" cap="none" strike="noStrike">
                <a:solidFill>
                  <a:schemeClr val="lt1"/>
                </a:solidFill>
                <a:latin typeface="Times New Roman"/>
                <a:ea typeface="Times New Roman"/>
                <a:cs typeface="Times New Roman"/>
                <a:sym typeface="Times New Roman"/>
              </a:rPr>
              <a:t>Evidence-based practices</a:t>
            </a:r>
            <a:endParaRPr/>
          </a:p>
          <a:p>
            <a:pPr indent="-228600" lvl="2" marL="1143000" marR="0" rtl="0" algn="l">
              <a:spcBef>
                <a:spcPts val="320"/>
              </a:spcBef>
              <a:spcAft>
                <a:spcPts val="0"/>
              </a:spcAft>
              <a:buClr>
                <a:schemeClr val="lt1"/>
              </a:buClr>
              <a:buSzPts val="1600"/>
              <a:buFont typeface="Arial"/>
              <a:buChar char="●"/>
            </a:pPr>
            <a:r>
              <a:rPr b="0" i="0" lang="en-US" sz="1600" u="none" cap="none" strike="noStrike">
                <a:solidFill>
                  <a:schemeClr val="lt1"/>
                </a:solidFill>
                <a:latin typeface="Times New Roman"/>
                <a:ea typeface="Times New Roman"/>
                <a:cs typeface="Times New Roman"/>
                <a:sym typeface="Times New Roman"/>
              </a:rPr>
              <a:t>Data-based decision making</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4">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4">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4">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4">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4">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4">
                                            <p:txEl>
                                              <p:pRg end="5" st="5"/>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4">
                                            <p:txEl>
                                              <p:pRg end="6" st="6"/>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4">
                                            <p:txEl>
                                              <p:pRg end="7" st="7"/>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4">
                                            <p:txEl>
                                              <p:pRg end="8" st="8"/>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4">
                                            <p:txEl>
                                              <p:pRg end="9" st="9"/>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4">
                                            <p:txEl>
                                              <p:pRg end="10" st="1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4">
                                            <p:txEl>
                                              <p:pRg end="11" st="1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4">
                                            <p:txEl>
                                              <p:pRg end="12" st="1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4">
                                            <p:txEl>
                                              <p:pRg end="13" st="1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4">
                                            <p:txEl>
                                              <p:pRg end="14" st="1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4">
                                            <p:txEl>
                                              <p:pRg end="15" st="15"/>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4">
                                            <p:txEl>
                                              <p:pRg end="16" st="16"/>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9" name="Shape 159"/>
        <p:cNvGrpSpPr/>
        <p:nvPr/>
      </p:nvGrpSpPr>
      <p:grpSpPr>
        <a:xfrm>
          <a:off x="0" y="0"/>
          <a:ext cx="0" cy="0"/>
          <a:chOff x="0" y="0"/>
          <a:chExt cx="0" cy="0"/>
        </a:xfrm>
      </p:grpSpPr>
      <p:sp>
        <p:nvSpPr>
          <p:cNvPr id="160" name="Google Shape;160;p21"/>
          <p:cNvSpPr txBox="1"/>
          <p:nvPr>
            <p:ph type="title"/>
          </p:nvPr>
        </p:nvSpPr>
        <p:spPr>
          <a:xfrm>
            <a:off x="685800" y="609600"/>
            <a:ext cx="7772400" cy="8382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i="1" lang="en-US" sz="2800" u="none" cap="none" strike="noStrike">
                <a:solidFill>
                  <a:srgbClr val="FF8000"/>
                </a:solidFill>
                <a:latin typeface="Times New Roman"/>
                <a:ea typeface="Times New Roman"/>
                <a:cs typeface="Times New Roman"/>
                <a:sym typeface="Times New Roman"/>
              </a:rPr>
              <a:t>Monitoring</a:t>
            </a:r>
            <a:r>
              <a:rPr b="1" i="1" lang="en-US" sz="2000" u="none" cap="none" strike="noStrike">
                <a:solidFill>
                  <a:srgbClr val="FF8000"/>
                </a:solidFill>
                <a:latin typeface="Times New Roman"/>
                <a:ea typeface="Times New Roman"/>
                <a:cs typeface="Times New Roman"/>
                <a:sym typeface="Times New Roman"/>
              </a:rPr>
              <a:t> </a:t>
            </a:r>
            <a:endParaRPr b="0" i="0" sz="2800" u="none" cap="none" strike="noStrike">
              <a:solidFill>
                <a:schemeClr val="lt1"/>
              </a:solidFill>
              <a:latin typeface="Arial"/>
              <a:ea typeface="Arial"/>
              <a:cs typeface="Arial"/>
              <a:sym typeface="Arial"/>
            </a:endParaRPr>
          </a:p>
        </p:txBody>
      </p:sp>
      <p:sp>
        <p:nvSpPr>
          <p:cNvPr id="161" name="Google Shape;161;p21"/>
          <p:cNvSpPr txBox="1"/>
          <p:nvPr>
            <p:ph idx="1" type="body"/>
          </p:nvPr>
        </p:nvSpPr>
        <p:spPr>
          <a:xfrm>
            <a:off x="762000" y="1447800"/>
            <a:ext cx="7924800" cy="5029200"/>
          </a:xfrm>
          <a:prstGeom prst="rect">
            <a:avLst/>
          </a:prstGeom>
          <a:noFill/>
          <a:ln>
            <a:noFill/>
          </a:ln>
        </p:spPr>
        <p:txBody>
          <a:bodyPr anchorCtr="0" anchor="t" bIns="45700" lIns="91425" spcFirstLastPara="1" rIns="91425" wrap="square" tIns="45700">
            <a:noAutofit/>
          </a:bodyPr>
          <a:lstStyle/>
          <a:p>
            <a:pPr indent="-381000" lvl="0" marL="381000" marR="0" rtl="0" algn="l">
              <a:spcBef>
                <a:spcPts val="0"/>
              </a:spcBef>
              <a:spcAft>
                <a:spcPts val="0"/>
              </a:spcAft>
              <a:buClr>
                <a:srgbClr val="FFFF00"/>
              </a:buClr>
              <a:buSzPts val="2000"/>
              <a:buFont typeface="Times New Roman"/>
              <a:buChar char="•"/>
            </a:pPr>
            <a:r>
              <a:rPr b="1" i="1" lang="en-US" sz="2000" u="none" cap="none" strike="noStrike">
                <a:solidFill>
                  <a:srgbClr val="FFFF00"/>
                </a:solidFill>
                <a:latin typeface="Times New Roman"/>
                <a:ea typeface="Times New Roman"/>
                <a:cs typeface="Times New Roman"/>
                <a:sym typeface="Times New Roman"/>
              </a:rPr>
              <a:t>Monitoring</a:t>
            </a:r>
            <a:r>
              <a:rPr b="0" i="0" lang="en-US" sz="2000" u="none" cap="none" strike="noStrike">
                <a:solidFill>
                  <a:srgbClr val="FFFFFF"/>
                </a:solidFill>
                <a:latin typeface="Times New Roman"/>
                <a:ea typeface="Times New Roman"/>
                <a:cs typeface="Times New Roman"/>
                <a:sym typeface="Times New Roman"/>
              </a:rPr>
              <a:t> involves observing a behavior for any changes that my occur over  time, or for effects an intervention may have on the observed behavior.</a:t>
            </a:r>
            <a:endParaRPr/>
          </a:p>
          <a:p>
            <a:pPr indent="-304800" lvl="2" marL="1219200" marR="0" rtl="0" algn="l">
              <a:spcBef>
                <a:spcPts val="320"/>
              </a:spcBef>
              <a:spcAft>
                <a:spcPts val="0"/>
              </a:spcAft>
              <a:buClr>
                <a:srgbClr val="FFFFFF"/>
              </a:buClr>
              <a:buSzPts val="1600"/>
              <a:buFont typeface="Arial"/>
              <a:buChar char="●"/>
            </a:pPr>
            <a:r>
              <a:rPr b="0" i="0" lang="en-US" sz="1600" u="none" cap="none" strike="noStrike">
                <a:solidFill>
                  <a:srgbClr val="FFFFFF"/>
                </a:solidFill>
                <a:latin typeface="Times New Roman"/>
                <a:ea typeface="Times New Roman"/>
                <a:cs typeface="Times New Roman"/>
                <a:sym typeface="Times New Roman"/>
              </a:rPr>
              <a:t>Evaluate success of the program or intervention against goals</a:t>
            </a:r>
            <a:endParaRPr/>
          </a:p>
          <a:p>
            <a:pPr indent="-304800" lvl="2" marL="1219200" marR="0" rtl="0" algn="l">
              <a:spcBef>
                <a:spcPts val="320"/>
              </a:spcBef>
              <a:spcAft>
                <a:spcPts val="0"/>
              </a:spcAft>
              <a:buClr>
                <a:srgbClr val="FFFFFF"/>
              </a:buClr>
              <a:buSzPts val="1600"/>
              <a:buFont typeface="Arial"/>
              <a:buChar char="●"/>
            </a:pPr>
            <a:r>
              <a:rPr b="0" i="0" lang="en-US" sz="1600" u="none" cap="none" strike="noStrike">
                <a:solidFill>
                  <a:srgbClr val="FFFFFF"/>
                </a:solidFill>
                <a:latin typeface="Times New Roman"/>
                <a:ea typeface="Times New Roman"/>
                <a:cs typeface="Times New Roman"/>
                <a:sym typeface="Times New Roman"/>
              </a:rPr>
              <a:t>Assess program fidelity and treatment integrity</a:t>
            </a:r>
            <a:endParaRPr/>
          </a:p>
          <a:p>
            <a:pPr indent="-203200" lvl="2" marL="1219200" marR="0" rtl="0" algn="l">
              <a:spcBef>
                <a:spcPts val="320"/>
              </a:spcBef>
              <a:spcAft>
                <a:spcPts val="0"/>
              </a:spcAft>
              <a:buClr>
                <a:schemeClr val="lt1"/>
              </a:buClr>
              <a:buSzPts val="1600"/>
              <a:buFont typeface="Arial"/>
              <a:buNone/>
            </a:pPr>
            <a:r>
              <a:t/>
            </a:r>
            <a:endParaRPr b="0" i="0" sz="1600" u="none" cap="none" strike="noStrike">
              <a:solidFill>
                <a:srgbClr val="FFFFFF"/>
              </a:solidFill>
              <a:latin typeface="Times New Roman"/>
              <a:ea typeface="Times New Roman"/>
              <a:cs typeface="Times New Roman"/>
              <a:sym typeface="Times New Roman"/>
            </a:endParaRPr>
          </a:p>
          <a:p>
            <a:pPr indent="-381000" lvl="0" marL="381000" marR="0" rtl="0" algn="l">
              <a:spcBef>
                <a:spcPts val="400"/>
              </a:spcBef>
              <a:spcAft>
                <a:spcPts val="0"/>
              </a:spcAft>
              <a:buClr>
                <a:srgbClr val="FFFF00"/>
              </a:buClr>
              <a:buSzPts val="2000"/>
              <a:buFont typeface="Times New Roman"/>
              <a:buChar char="•"/>
            </a:pPr>
            <a:r>
              <a:rPr b="1" i="1" lang="en-US" sz="2000" u="none" cap="none" strike="noStrike">
                <a:solidFill>
                  <a:srgbClr val="FFFF00"/>
                </a:solidFill>
                <a:latin typeface="Times New Roman"/>
                <a:ea typeface="Times New Roman"/>
                <a:cs typeface="Times New Roman"/>
                <a:sym typeface="Times New Roman"/>
              </a:rPr>
              <a:t>Monitoring</a:t>
            </a:r>
            <a:r>
              <a:rPr b="0" i="0" lang="en-US" sz="2000" u="none" cap="none" strike="noStrike">
                <a:solidFill>
                  <a:srgbClr val="FFFFFF"/>
                </a:solidFill>
                <a:latin typeface="Times New Roman"/>
                <a:ea typeface="Times New Roman"/>
                <a:cs typeface="Times New Roman"/>
                <a:sym typeface="Times New Roman"/>
              </a:rPr>
              <a:t> generates information that is essential when making data-based decisions.</a:t>
            </a:r>
            <a:endParaRPr/>
          </a:p>
          <a:p>
            <a:pPr indent="-304800" lvl="2" marL="1219200" marR="0" rtl="0" algn="l">
              <a:spcBef>
                <a:spcPts val="320"/>
              </a:spcBef>
              <a:spcAft>
                <a:spcPts val="0"/>
              </a:spcAft>
              <a:buClr>
                <a:srgbClr val="FFFFFF"/>
              </a:buClr>
              <a:buSzPts val="1600"/>
              <a:buFont typeface="Arial"/>
              <a:buChar char="●"/>
            </a:pPr>
            <a:r>
              <a:rPr b="0" i="0" lang="en-US" sz="1600" u="none" cap="none" strike="noStrike">
                <a:solidFill>
                  <a:srgbClr val="FFFFFF"/>
                </a:solidFill>
                <a:latin typeface="Times New Roman"/>
                <a:ea typeface="Times New Roman"/>
                <a:cs typeface="Times New Roman"/>
                <a:sym typeface="Times New Roman"/>
              </a:rPr>
              <a:t>Outcome measures</a:t>
            </a:r>
            <a:endParaRPr/>
          </a:p>
          <a:p>
            <a:pPr indent="-304800" lvl="2" marL="1219200" marR="0" rtl="0" algn="l">
              <a:spcBef>
                <a:spcPts val="320"/>
              </a:spcBef>
              <a:spcAft>
                <a:spcPts val="0"/>
              </a:spcAft>
              <a:buClr>
                <a:srgbClr val="FFFFFF"/>
              </a:buClr>
              <a:buSzPts val="1600"/>
              <a:buFont typeface="Arial"/>
              <a:buChar char="●"/>
            </a:pPr>
            <a:r>
              <a:rPr b="0" i="0" lang="en-US" sz="1600" u="none" cap="none" strike="noStrike">
                <a:solidFill>
                  <a:srgbClr val="FFFFFF"/>
                </a:solidFill>
                <a:latin typeface="Times New Roman"/>
                <a:ea typeface="Times New Roman"/>
                <a:cs typeface="Times New Roman"/>
                <a:sym typeface="Times New Roman"/>
              </a:rPr>
              <a:t>Process measures</a:t>
            </a:r>
            <a:endParaRPr/>
          </a:p>
          <a:p>
            <a:pPr indent="-254000" lvl="0" marL="381000" marR="0" rtl="0" algn="l">
              <a:spcBef>
                <a:spcPts val="400"/>
              </a:spcBef>
              <a:spcAft>
                <a:spcPts val="0"/>
              </a:spcAft>
              <a:buClr>
                <a:schemeClr val="lt1"/>
              </a:buClr>
              <a:buSzPts val="2000"/>
              <a:buFont typeface="Arial"/>
              <a:buNone/>
            </a:pPr>
            <a:r>
              <a:t/>
            </a:r>
            <a:endParaRPr b="0" i="0" sz="2000" u="none" cap="none" strike="noStrike">
              <a:solidFill>
                <a:srgbClr val="FFFFFF"/>
              </a:solidFill>
              <a:latin typeface="Times New Roman"/>
              <a:ea typeface="Times New Roman"/>
              <a:cs typeface="Times New Roman"/>
              <a:sym typeface="Times New Roman"/>
            </a:endParaRPr>
          </a:p>
          <a:p>
            <a:pPr indent="-381000" lvl="0" marL="381000" marR="0" rtl="0" algn="l">
              <a:spcBef>
                <a:spcPts val="400"/>
              </a:spcBef>
              <a:spcAft>
                <a:spcPts val="0"/>
              </a:spcAft>
              <a:buClr>
                <a:srgbClr val="FFFF00"/>
              </a:buClr>
              <a:buSzPts val="2000"/>
              <a:buFont typeface="Times New Roman"/>
              <a:buChar char="•"/>
            </a:pPr>
            <a:r>
              <a:rPr b="1" i="1" lang="en-US" sz="2000" u="none" cap="none" strike="noStrike">
                <a:solidFill>
                  <a:srgbClr val="FFFF00"/>
                </a:solidFill>
                <a:latin typeface="Times New Roman"/>
                <a:ea typeface="Times New Roman"/>
                <a:cs typeface="Times New Roman"/>
                <a:sym typeface="Times New Roman"/>
              </a:rPr>
              <a:t>Monitoring</a:t>
            </a:r>
            <a:r>
              <a:rPr b="0" i="0" lang="en-US" sz="2000" u="none" cap="none" strike="noStrike">
                <a:solidFill>
                  <a:srgbClr val="FFFFFF"/>
                </a:solidFill>
                <a:latin typeface="Times New Roman"/>
                <a:ea typeface="Times New Roman"/>
                <a:cs typeface="Times New Roman"/>
                <a:sym typeface="Times New Roman"/>
              </a:rPr>
              <a:t> should occur at all levels of implementation:                 </a:t>
            </a:r>
            <a:endParaRPr/>
          </a:p>
          <a:p>
            <a:pPr indent="-304800" lvl="2" marL="1219200" marR="0" rtl="0" algn="l">
              <a:spcBef>
                <a:spcPts val="320"/>
              </a:spcBef>
              <a:spcAft>
                <a:spcPts val="0"/>
              </a:spcAft>
              <a:buClr>
                <a:srgbClr val="FFFFFF"/>
              </a:buClr>
              <a:buSzPts val="1600"/>
              <a:buFont typeface="Arial"/>
              <a:buChar char="●"/>
            </a:pPr>
            <a:r>
              <a:rPr b="0" i="0" lang="en-US" sz="1600" u="none" cap="none" strike="noStrike">
                <a:solidFill>
                  <a:srgbClr val="FFFFFF"/>
                </a:solidFill>
                <a:latin typeface="Times New Roman"/>
                <a:ea typeface="Times New Roman"/>
                <a:cs typeface="Times New Roman"/>
                <a:sym typeface="Times New Roman"/>
              </a:rPr>
              <a:t>Organizational (implementation)</a:t>
            </a:r>
            <a:endParaRPr/>
          </a:p>
          <a:p>
            <a:pPr indent="-304800" lvl="2" marL="1219200" marR="0" rtl="0" algn="l">
              <a:spcBef>
                <a:spcPts val="320"/>
              </a:spcBef>
              <a:spcAft>
                <a:spcPts val="0"/>
              </a:spcAft>
              <a:buClr>
                <a:srgbClr val="FFFFFF"/>
              </a:buClr>
              <a:buSzPts val="1600"/>
              <a:buFont typeface="Arial"/>
              <a:buChar char="●"/>
            </a:pPr>
            <a:r>
              <a:rPr b="0" i="0" lang="en-US" sz="1600" u="none" cap="none" strike="noStrike">
                <a:solidFill>
                  <a:srgbClr val="FFFFFF"/>
                </a:solidFill>
                <a:latin typeface="Times New Roman"/>
                <a:ea typeface="Times New Roman"/>
                <a:cs typeface="Times New Roman"/>
                <a:sym typeface="Times New Roman"/>
              </a:rPr>
              <a:t>Practitioner (intervention)</a:t>
            </a:r>
            <a:endParaRPr/>
          </a:p>
          <a:p>
            <a:pPr indent="-304800" lvl="2" marL="1219200" marR="0" rtl="0" algn="l">
              <a:spcBef>
                <a:spcPts val="320"/>
              </a:spcBef>
              <a:spcAft>
                <a:spcPts val="0"/>
              </a:spcAft>
              <a:buClr>
                <a:schemeClr val="lt1"/>
              </a:buClr>
              <a:buSzPts val="1600"/>
              <a:buFont typeface="Arial"/>
              <a:buChar char="●"/>
            </a:pPr>
            <a:r>
              <a:rPr b="0" i="0" lang="en-US" sz="1600" u="none" cap="none" strike="noStrike">
                <a:solidFill>
                  <a:schemeClr val="lt1"/>
                </a:solidFill>
                <a:latin typeface="Times New Roman"/>
                <a:ea typeface="Times New Roman"/>
                <a:cs typeface="Times New Roman"/>
                <a:sym typeface="Times New Roman"/>
              </a:rPr>
              <a:t>Consumer</a:t>
            </a:r>
            <a:endParaRPr/>
          </a:p>
          <a:p>
            <a:pPr indent="-330200" lvl="0" marL="381000" marR="0" rtl="0" algn="l">
              <a:spcBef>
                <a:spcPts val="160"/>
              </a:spcBef>
              <a:spcAft>
                <a:spcPts val="0"/>
              </a:spcAft>
              <a:buClr>
                <a:schemeClr val="lt1"/>
              </a:buClr>
              <a:buSzPts val="800"/>
              <a:buFont typeface="Arial"/>
              <a:buNone/>
            </a:pPr>
            <a:r>
              <a:t/>
            </a:r>
            <a:endParaRPr b="0" i="0" sz="800" u="none" cap="none" strike="noStrike">
              <a:solidFill>
                <a:schemeClr val="lt1"/>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61">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61">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61">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61">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61">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61">
                                            <p:txEl>
                                              <p:pRg end="5" st="5"/>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61">
                                            <p:txEl>
                                              <p:pRg end="6" st="6"/>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61">
                                            <p:txEl>
                                              <p:pRg end="7" st="7"/>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61">
                                            <p:txEl>
                                              <p:pRg end="8" st="8"/>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61">
                                            <p:txEl>
                                              <p:pRg end="9" st="9"/>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61">
                                            <p:txEl>
                                              <p:pRg end="10" st="1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61">
                                            <p:txEl>
                                              <p:pRg end="11" st="1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61">
                                            <p:txEl>
                                              <p:pRg end="12" st="12"/>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