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</p:sldIdLst>
  <p:sldSz cy="30275200" cx="21383625"/>
  <p:notesSz cx="6858000" cy="9144000"/>
  <p:embeddedFontLst>
    <p:embeddedFont>
      <p:font typeface="Poppins SemiBold"/>
      <p:regular r:id="rId7"/>
      <p:bold r:id="rId8"/>
      <p:italic r:id="rId9"/>
      <p:boldItalic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11" roundtripDataSignature="AMtx7mi5cu/wMn3AmtoUqumtKXVlyTE6T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customschemas.google.com/relationships/presentationmetadata" Target="metadata"/><Relationship Id="rId10" Type="http://schemas.openxmlformats.org/officeDocument/2006/relationships/font" Target="fonts/PoppinsSemiBold-boldItalic.fntdata"/><Relationship Id="rId9" Type="http://schemas.openxmlformats.org/officeDocument/2006/relationships/font" Target="fonts/PoppinsSemiBold-italic.fntdata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font" Target="fonts/PoppinsSemiBold-regular.fntdata"/><Relationship Id="rId8" Type="http://schemas.openxmlformats.org/officeDocument/2006/relationships/font" Target="fonts/PoppinsSemiBold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28b478af4e8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g28b478af4e8_0_8:notes"/>
          <p:cNvSpPr/>
          <p:nvPr>
            <p:ph idx="2" type="sldImg"/>
          </p:nvPr>
        </p:nvSpPr>
        <p:spPr>
          <a:xfrm>
            <a:off x="2217738" y="685800"/>
            <a:ext cx="24225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275e70a12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139" name="Google Shape;139;g3275e70a124_0_0:notes"/>
          <p:cNvSpPr/>
          <p:nvPr>
            <p:ph idx="2" type="sldImg"/>
          </p:nvPr>
        </p:nvSpPr>
        <p:spPr>
          <a:xfrm>
            <a:off x="2217738" y="685800"/>
            <a:ext cx="24225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" type="body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3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1087140" y="8442358"/>
            <a:ext cx="19209345" cy="1844337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4779658" y="12134875"/>
            <a:ext cx="25656844" cy="4610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-4575678" y="7657679"/>
            <a:ext cx="25656844" cy="135652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/>
          <p:nvPr>
            <p:ph type="ctrTitle"/>
          </p:nvPr>
        </p:nvSpPr>
        <p:spPr>
          <a:xfrm>
            <a:off x="1603772" y="4954765"/>
            <a:ext cx="18176081" cy="1054025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31"/>
              <a:buFont typeface="Calibri"/>
              <a:buNone/>
              <a:defRPr sz="1403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" type="subTitle"/>
          </p:nvPr>
        </p:nvSpPr>
        <p:spPr>
          <a:xfrm>
            <a:off x="2672953" y="15901497"/>
            <a:ext cx="16037719" cy="730949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5612"/>
              <a:buNone/>
              <a:defRPr sz="5612"/>
            </a:lvl1pPr>
            <a:lvl2pPr lvl="1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sz="4677"/>
            </a:lvl2pPr>
            <a:lvl3pPr lvl="2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None/>
              <a:defRPr sz="4209"/>
            </a:lvl3pPr>
            <a:lvl4pPr lvl="3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4pPr>
            <a:lvl5pPr lvl="4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5pPr>
            <a:lvl6pPr lvl="5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6pPr>
            <a:lvl7pPr lvl="6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7pPr>
            <a:lvl8pPr lvl="7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8pPr>
            <a:lvl9pPr lvl="8" algn="ctr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9pPr>
          </a:lstStyle>
          <a:p/>
        </p:txBody>
      </p:sp>
      <p:sp>
        <p:nvSpPr>
          <p:cNvPr id="20" name="Google Shape;20;p4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1458988" y="7547788"/>
            <a:ext cx="18443377" cy="12593645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31"/>
              <a:buFont typeface="Calibri"/>
              <a:buNone/>
              <a:defRPr sz="1403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1458988" y="20260574"/>
            <a:ext cx="18443377" cy="662270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5612"/>
              <a:buNone/>
              <a:defRPr sz="5612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4677"/>
              <a:buNone/>
              <a:defRPr sz="4677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4209"/>
              <a:buNone/>
              <a:defRPr sz="4209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rgbClr val="888888"/>
              </a:buClr>
              <a:buSzPts val="3742"/>
              <a:buNone/>
              <a:defRPr sz="3741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26" name="Google Shape;26;p5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5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/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" type="body"/>
          </p:nvPr>
        </p:nvSpPr>
        <p:spPr>
          <a:xfrm>
            <a:off x="1470124" y="8059374"/>
            <a:ext cx="9088041" cy="19209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2" type="body"/>
          </p:nvPr>
        </p:nvSpPr>
        <p:spPr>
          <a:xfrm>
            <a:off x="10825460" y="8059374"/>
            <a:ext cx="9088041" cy="19209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3" name="Google Shape;33;p6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4" name="Google Shape;34;p6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 txBox="1"/>
          <p:nvPr>
            <p:ph type="title"/>
          </p:nvPr>
        </p:nvSpPr>
        <p:spPr>
          <a:xfrm>
            <a:off x="1472909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" type="body"/>
          </p:nvPr>
        </p:nvSpPr>
        <p:spPr>
          <a:xfrm>
            <a:off x="1472912" y="7421634"/>
            <a:ext cx="9046274" cy="36372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5612"/>
              <a:buNone/>
              <a:defRPr b="1" sz="5612"/>
            </a:lvl1pPr>
            <a:lvl2pPr indent="-2286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b="1" sz="4677"/>
            </a:lvl2pPr>
            <a:lvl3pPr indent="-2286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None/>
              <a:defRPr b="1" sz="4209"/>
            </a:lvl3pPr>
            <a:lvl4pPr indent="-2286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4pPr>
            <a:lvl5pPr indent="-2286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5pPr>
            <a:lvl6pPr indent="-2286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6pPr>
            <a:lvl7pPr indent="-2286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7pPr>
            <a:lvl8pPr indent="-2286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8pPr>
            <a:lvl9pPr indent="-2286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9pPr>
          </a:lstStyle>
          <a:p/>
        </p:txBody>
      </p:sp>
      <p:sp>
        <p:nvSpPr>
          <p:cNvPr id="39" name="Google Shape;39;p7"/>
          <p:cNvSpPr txBox="1"/>
          <p:nvPr>
            <p:ph idx="2" type="body"/>
          </p:nvPr>
        </p:nvSpPr>
        <p:spPr>
          <a:xfrm>
            <a:off x="1472912" y="11058863"/>
            <a:ext cx="9046274" cy="16265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7"/>
          <p:cNvSpPr txBox="1"/>
          <p:nvPr>
            <p:ph idx="3" type="body"/>
          </p:nvPr>
        </p:nvSpPr>
        <p:spPr>
          <a:xfrm>
            <a:off x="10825461" y="7421634"/>
            <a:ext cx="9090826" cy="363722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5612"/>
              <a:buNone/>
              <a:defRPr b="1" sz="5612"/>
            </a:lvl1pPr>
            <a:lvl2pPr indent="-2286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None/>
              <a:defRPr b="1" sz="4677"/>
            </a:lvl2pPr>
            <a:lvl3pPr indent="-2286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None/>
              <a:defRPr b="1" sz="4209"/>
            </a:lvl3pPr>
            <a:lvl4pPr indent="-2286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4pPr>
            <a:lvl5pPr indent="-2286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5pPr>
            <a:lvl6pPr indent="-2286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6pPr>
            <a:lvl7pPr indent="-2286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7pPr>
            <a:lvl8pPr indent="-2286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8pPr>
            <a:lvl9pPr indent="-2286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b="1" sz="3741"/>
            </a:lvl9pPr>
          </a:lstStyle>
          <a:p/>
        </p:txBody>
      </p:sp>
      <p:sp>
        <p:nvSpPr>
          <p:cNvPr id="41" name="Google Shape;41;p7"/>
          <p:cNvSpPr txBox="1"/>
          <p:nvPr>
            <p:ph idx="4" type="body"/>
          </p:nvPr>
        </p:nvSpPr>
        <p:spPr>
          <a:xfrm>
            <a:off x="10825461" y="11058863"/>
            <a:ext cx="9090826" cy="162659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7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4" name="Google Shape;44;p7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8"/>
          <p:cNvSpPr txBox="1"/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8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9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1472909" y="2018348"/>
            <a:ext cx="6896776" cy="70642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483"/>
              <a:buFont typeface="Calibri"/>
              <a:buNone/>
              <a:defRPr sz="748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9090826" y="4359077"/>
            <a:ext cx="10825460" cy="2151502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70377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7483"/>
              <a:buChar char="•"/>
              <a:defRPr sz="7483"/>
            </a:lvl1pPr>
            <a:lvl2pPr indent="-644398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6548"/>
              <a:buChar char="•"/>
              <a:defRPr sz="6548"/>
            </a:lvl2pPr>
            <a:lvl3pPr indent="-584962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5612"/>
              <a:buChar char="•"/>
              <a:defRPr sz="5612"/>
            </a:lvl3pPr>
            <a:lvl4pPr indent="-525589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4pPr>
            <a:lvl5pPr indent="-525589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5pPr>
            <a:lvl6pPr indent="-525589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6pPr>
            <a:lvl7pPr indent="-525589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7pPr>
            <a:lvl8pPr indent="-525589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8pPr>
            <a:lvl9pPr indent="-525589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Char char="•"/>
              <a:defRPr sz="4677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1472909" y="9082564"/>
            <a:ext cx="6896776" cy="16826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1pPr>
            <a:lvl2pPr indent="-2286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274"/>
              <a:buNone/>
              <a:defRPr sz="3274"/>
            </a:lvl2pPr>
            <a:lvl3pPr indent="-2286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/>
            </a:lvl3pPr>
            <a:lvl4pPr indent="-2286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4pPr>
            <a:lvl5pPr indent="-2286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5pPr>
            <a:lvl6pPr indent="-2286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6pPr>
            <a:lvl7pPr indent="-2286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7pPr>
            <a:lvl8pPr indent="-2286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8pPr>
            <a:lvl9pPr indent="-2286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1472909" y="2018348"/>
            <a:ext cx="6896776" cy="7064216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483"/>
              <a:buFont typeface="Calibri"/>
              <a:buNone/>
              <a:defRPr sz="7483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9090826" y="4359077"/>
            <a:ext cx="10825460" cy="21515024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1472909" y="9082564"/>
            <a:ext cx="6896776" cy="1682657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3742"/>
              <a:buNone/>
              <a:defRPr sz="3741"/>
            </a:lvl1pPr>
            <a:lvl2pPr indent="-228600" lvl="1" marL="914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3274"/>
              <a:buNone/>
              <a:defRPr sz="3274"/>
            </a:lvl2pPr>
            <a:lvl3pPr indent="-228600" lvl="2" marL="1371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806"/>
              <a:buNone/>
              <a:defRPr sz="2806"/>
            </a:lvl3pPr>
            <a:lvl4pPr indent="-228600" lvl="3" marL="1828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4pPr>
            <a:lvl5pPr indent="-228600" lvl="4" marL="22860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5pPr>
            <a:lvl6pPr indent="-228600" lvl="5" marL="27432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6pPr>
            <a:lvl7pPr indent="-228600" lvl="6" marL="32004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7pPr>
            <a:lvl8pPr indent="-228600" lvl="7" marL="36576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8pPr>
            <a:lvl9pPr indent="-228600" lvl="8" marL="411480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2339"/>
              <a:buNone/>
              <a:defRPr sz="2339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1470124" y="1611882"/>
            <a:ext cx="18443377" cy="5851808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289"/>
              <a:buFont typeface="Calibri"/>
              <a:buNone/>
              <a:defRPr b="0" i="0" sz="1028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1470124" y="8059374"/>
            <a:ext cx="18443377" cy="1920934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644398" lvl="0" marL="457200" marR="0" rtl="0" algn="l">
              <a:lnSpc>
                <a:spcPct val="90000"/>
              </a:lnSpc>
              <a:spcBef>
                <a:spcPts val="2339"/>
              </a:spcBef>
              <a:spcAft>
                <a:spcPts val="0"/>
              </a:spcAft>
              <a:buClr>
                <a:schemeClr val="dk1"/>
              </a:buClr>
              <a:buSzPts val="6548"/>
              <a:buFont typeface="Arial"/>
              <a:buChar char="•"/>
              <a:defRPr b="0" i="0" sz="654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584962" lvl="1" marL="9144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5612"/>
              <a:buFont typeface="Arial"/>
              <a:buChar char="•"/>
              <a:defRPr b="0" i="0" sz="5612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525589" lvl="2" marL="13716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677"/>
              <a:buFont typeface="Arial"/>
              <a:buChar char="•"/>
              <a:defRPr b="0" i="0" sz="4677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495871" lvl="3" marL="18288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495871" lvl="4" marL="22860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495871" lvl="5" marL="27432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495871" lvl="6" marL="32004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495871" lvl="7" marL="36576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495871" lvl="8" marL="4114800" marR="0" rtl="0" algn="l">
              <a:lnSpc>
                <a:spcPct val="90000"/>
              </a:lnSpc>
              <a:spcBef>
                <a:spcPts val="1169"/>
              </a:spcBef>
              <a:spcAft>
                <a:spcPts val="0"/>
              </a:spcAft>
              <a:buClr>
                <a:schemeClr val="dk1"/>
              </a:buClr>
              <a:buSzPts val="4209"/>
              <a:buFont typeface="Arial"/>
              <a:buChar char="•"/>
              <a:defRPr b="0" i="0" sz="420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1470124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7083326" y="28060644"/>
            <a:ext cx="7216973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15102185" y="28060644"/>
            <a:ext cx="4811316" cy="16118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6"/>
              <a:buFont typeface="Arial"/>
              <a:buNone/>
              <a:defRPr b="0" i="0" sz="2806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11" Type="http://schemas.openxmlformats.org/officeDocument/2006/relationships/image" Target="../media/image6.png"/><Relationship Id="rId10" Type="http://schemas.openxmlformats.org/officeDocument/2006/relationships/image" Target="../media/image3.png"/><Relationship Id="rId9" Type="http://schemas.openxmlformats.org/officeDocument/2006/relationships/image" Target="../media/image5.png"/><Relationship Id="rId5" Type="http://schemas.openxmlformats.org/officeDocument/2006/relationships/image" Target="../media/image8.png"/><Relationship Id="rId6" Type="http://schemas.openxmlformats.org/officeDocument/2006/relationships/image" Target="../media/image10.jpg"/><Relationship Id="rId7" Type="http://schemas.openxmlformats.org/officeDocument/2006/relationships/image" Target="../media/image1.jpg"/><Relationship Id="rId8" Type="http://schemas.openxmlformats.org/officeDocument/2006/relationships/image" Target="../media/image7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png"/><Relationship Id="rId4" Type="http://schemas.openxmlformats.org/officeDocument/2006/relationships/image" Target="../media/image11.png"/><Relationship Id="rId11" Type="http://schemas.openxmlformats.org/officeDocument/2006/relationships/image" Target="../media/image6.png"/><Relationship Id="rId10" Type="http://schemas.openxmlformats.org/officeDocument/2006/relationships/image" Target="../media/image7.jpg"/><Relationship Id="rId9" Type="http://schemas.openxmlformats.org/officeDocument/2006/relationships/image" Target="../media/image1.jpg"/><Relationship Id="rId5" Type="http://schemas.openxmlformats.org/officeDocument/2006/relationships/image" Target="../media/image8.png"/><Relationship Id="rId6" Type="http://schemas.openxmlformats.org/officeDocument/2006/relationships/image" Target="../media/image5.png"/><Relationship Id="rId7" Type="http://schemas.openxmlformats.org/officeDocument/2006/relationships/image" Target="../media/image3.png"/><Relationship Id="rId8" Type="http://schemas.openxmlformats.org/officeDocument/2006/relationships/image" Target="../media/image10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84" name="Google Shape;84;g28b478af4e8_0_8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147709" y="11018250"/>
            <a:ext cx="21088316" cy="13342012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g28b478af4e8_0_8"/>
          <p:cNvSpPr txBox="1"/>
          <p:nvPr/>
        </p:nvSpPr>
        <p:spPr>
          <a:xfrm>
            <a:off x="12504713" y="28954475"/>
            <a:ext cx="8214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buildings in a city&#10;&#10;Description automatically generated" id="86" name="Google Shape;86;g28b478af4e8_0_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1383628" cy="5796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g28b478af4e8_0_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06" y="29781530"/>
            <a:ext cx="21383625" cy="512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8" name="Google Shape;88;g28b478af4e8_0_8"/>
          <p:cNvCxnSpPr/>
          <p:nvPr/>
        </p:nvCxnSpPr>
        <p:spPr>
          <a:xfrm>
            <a:off x="10850134" y="5827752"/>
            <a:ext cx="0" cy="19837616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89" name="Google Shape;89;g28b478af4e8_0_8"/>
          <p:cNvCxnSpPr/>
          <p:nvPr/>
        </p:nvCxnSpPr>
        <p:spPr>
          <a:xfrm rot="10800000">
            <a:off x="10850134" y="11406199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0" name="Google Shape;90;g28b478af4e8_0_8"/>
          <p:cNvCxnSpPr/>
          <p:nvPr/>
        </p:nvCxnSpPr>
        <p:spPr>
          <a:xfrm rot="10800000">
            <a:off x="10850134" y="15991682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1" name="Google Shape;91;g28b478af4e8_0_8"/>
          <p:cNvCxnSpPr/>
          <p:nvPr/>
        </p:nvCxnSpPr>
        <p:spPr>
          <a:xfrm rot="10800000">
            <a:off x="10850134" y="21454945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2" name="Google Shape;92;g28b478af4e8_0_8"/>
          <p:cNvCxnSpPr/>
          <p:nvPr/>
        </p:nvCxnSpPr>
        <p:spPr>
          <a:xfrm rot="10800000">
            <a:off x="516835" y="25665368"/>
            <a:ext cx="20404507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3" name="Google Shape;93;g28b478af4e8_0_8"/>
          <p:cNvCxnSpPr/>
          <p:nvPr/>
        </p:nvCxnSpPr>
        <p:spPr>
          <a:xfrm rot="10800000">
            <a:off x="516835" y="17374949"/>
            <a:ext cx="10333299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94" name="Google Shape;94;g28b478af4e8_0_8"/>
          <p:cNvCxnSpPr/>
          <p:nvPr/>
        </p:nvCxnSpPr>
        <p:spPr>
          <a:xfrm>
            <a:off x="11306074" y="25665368"/>
            <a:ext cx="0" cy="4006165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95" name="Google Shape;95;g28b478af4e8_0_8"/>
          <p:cNvSpPr/>
          <p:nvPr/>
        </p:nvSpPr>
        <p:spPr>
          <a:xfrm>
            <a:off x="1344614" y="6888222"/>
            <a:ext cx="3613753" cy="898166"/>
          </a:xfrm>
          <a:prstGeom prst="rect">
            <a:avLst/>
          </a:prstGeom>
          <a:gradFill>
            <a:gsLst>
              <a:gs pos="0">
                <a:srgbClr val="780928"/>
              </a:gs>
              <a:gs pos="50000">
                <a:srgbClr val="AE0E3B"/>
              </a:gs>
              <a:gs pos="100000">
                <a:srgbClr val="D11247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g28b478af4e8_0_8"/>
          <p:cNvSpPr/>
          <p:nvPr/>
        </p:nvSpPr>
        <p:spPr>
          <a:xfrm>
            <a:off x="1344614" y="18296150"/>
            <a:ext cx="3613753" cy="898166"/>
          </a:xfrm>
          <a:prstGeom prst="rect">
            <a:avLst/>
          </a:prstGeom>
          <a:gradFill>
            <a:gsLst>
              <a:gs pos="0">
                <a:srgbClr val="780928"/>
              </a:gs>
              <a:gs pos="50000">
                <a:srgbClr val="AE0E3B"/>
              </a:gs>
              <a:gs pos="100000">
                <a:srgbClr val="D11247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g28b478af4e8_0_8"/>
          <p:cNvSpPr/>
          <p:nvPr/>
        </p:nvSpPr>
        <p:spPr>
          <a:xfrm>
            <a:off x="12127802" y="6888222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8" name="Google Shape;98;g28b478af4e8_0_8"/>
          <p:cNvSpPr/>
          <p:nvPr/>
        </p:nvSpPr>
        <p:spPr>
          <a:xfrm>
            <a:off x="12127802" y="11542162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g28b478af4e8_0_8"/>
          <p:cNvSpPr/>
          <p:nvPr/>
        </p:nvSpPr>
        <p:spPr>
          <a:xfrm>
            <a:off x="12127802" y="16309768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0" name="Google Shape;100;g28b478af4e8_0_8"/>
          <p:cNvSpPr/>
          <p:nvPr/>
        </p:nvSpPr>
        <p:spPr>
          <a:xfrm>
            <a:off x="12127802" y="21757528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1" name="Google Shape;101;g28b478af4e8_0_8"/>
          <p:cNvSpPr/>
          <p:nvPr/>
        </p:nvSpPr>
        <p:spPr>
          <a:xfrm>
            <a:off x="1344614" y="26128315"/>
            <a:ext cx="9022209" cy="834678"/>
          </a:xfrm>
          <a:prstGeom prst="rect">
            <a:avLst/>
          </a:prstGeom>
          <a:gradFill>
            <a:gsLst>
              <a:gs pos="0">
                <a:srgbClr val="119378"/>
              </a:gs>
              <a:gs pos="100000">
                <a:srgbClr val="0E534E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g28b478af4e8_0_8"/>
          <p:cNvSpPr/>
          <p:nvPr/>
        </p:nvSpPr>
        <p:spPr>
          <a:xfrm>
            <a:off x="12076042" y="26128314"/>
            <a:ext cx="6881447" cy="873363"/>
          </a:xfrm>
          <a:prstGeom prst="rect">
            <a:avLst/>
          </a:prstGeom>
          <a:gradFill>
            <a:gsLst>
              <a:gs pos="0">
                <a:srgbClr val="119378"/>
              </a:gs>
              <a:gs pos="100000">
                <a:srgbClr val="0E534E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3" name="Google Shape;103;g28b478af4e8_0_8"/>
          <p:cNvSpPr/>
          <p:nvPr/>
        </p:nvSpPr>
        <p:spPr>
          <a:xfrm>
            <a:off x="0" y="600969"/>
            <a:ext cx="10691700" cy="2171100"/>
          </a:xfrm>
          <a:prstGeom prst="rect">
            <a:avLst/>
          </a:prstGeom>
          <a:gradFill>
            <a:gsLst>
              <a:gs pos="0">
                <a:srgbClr val="28122D"/>
              </a:gs>
              <a:gs pos="35000">
                <a:srgbClr val="28122D"/>
              </a:gs>
              <a:gs pos="100000">
                <a:srgbClr val="C51F4D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4" name="Google Shape;104;g28b478af4e8_0_8"/>
          <p:cNvSpPr txBox="1"/>
          <p:nvPr/>
        </p:nvSpPr>
        <p:spPr>
          <a:xfrm>
            <a:off x="1344614" y="3127620"/>
            <a:ext cx="10379765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PROJECT TITLE HERE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g28b478af4e8_0_8"/>
          <p:cNvSpPr txBox="1"/>
          <p:nvPr/>
        </p:nvSpPr>
        <p:spPr>
          <a:xfrm>
            <a:off x="1344631" y="4172000"/>
            <a:ext cx="3613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</a:t>
            </a: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-theme</a:t>
            </a:r>
            <a:endParaRPr b="0" i="0" sz="5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g28b478af4e8_0_8"/>
          <p:cNvSpPr/>
          <p:nvPr/>
        </p:nvSpPr>
        <p:spPr>
          <a:xfrm>
            <a:off x="14934577" y="1189187"/>
            <a:ext cx="5427647" cy="353065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g28b478af4e8_0_8"/>
          <p:cNvSpPr txBox="1"/>
          <p:nvPr/>
        </p:nvSpPr>
        <p:spPr>
          <a:xfrm>
            <a:off x="15256000" y="1896450"/>
            <a:ext cx="48849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UNIVERSITY / SCHOOL / ORGANIZATION LOGO</a:t>
            </a:r>
            <a:endParaRPr/>
          </a:p>
        </p:txBody>
      </p:sp>
      <p:sp>
        <p:nvSpPr>
          <p:cNvPr id="108" name="Google Shape;108;g28b478af4e8_0_8"/>
          <p:cNvSpPr txBox="1"/>
          <p:nvPr/>
        </p:nvSpPr>
        <p:spPr>
          <a:xfrm>
            <a:off x="2096684" y="7007290"/>
            <a:ext cx="21836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g28b478af4e8_0_8"/>
          <p:cNvSpPr txBox="1"/>
          <p:nvPr/>
        </p:nvSpPr>
        <p:spPr>
          <a:xfrm>
            <a:off x="2096684" y="18399910"/>
            <a:ext cx="222528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g28b478af4e8_0_8"/>
          <p:cNvSpPr/>
          <p:nvPr/>
        </p:nvSpPr>
        <p:spPr>
          <a:xfrm>
            <a:off x="1344614" y="10874829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g28b478af4e8_0_8"/>
          <p:cNvSpPr/>
          <p:nvPr/>
        </p:nvSpPr>
        <p:spPr>
          <a:xfrm>
            <a:off x="5741819" y="10103486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g28b478af4e8_0_8"/>
          <p:cNvSpPr/>
          <p:nvPr/>
        </p:nvSpPr>
        <p:spPr>
          <a:xfrm>
            <a:off x="1344614" y="21706728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" name="Google Shape;113;g28b478af4e8_0_8"/>
          <p:cNvSpPr/>
          <p:nvPr/>
        </p:nvSpPr>
        <p:spPr>
          <a:xfrm>
            <a:off x="5741819" y="20935385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" name="Google Shape;114;g28b478af4e8_0_8"/>
          <p:cNvSpPr txBox="1"/>
          <p:nvPr/>
        </p:nvSpPr>
        <p:spPr>
          <a:xfrm>
            <a:off x="12462961" y="7007290"/>
            <a:ext cx="29434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VALUE ADDED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g28b478af4e8_0_8"/>
          <p:cNvSpPr txBox="1"/>
          <p:nvPr/>
        </p:nvSpPr>
        <p:spPr>
          <a:xfrm>
            <a:off x="12653999" y="11677539"/>
            <a:ext cx="26019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USEFULNESS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g28b478af4e8_0_8"/>
          <p:cNvSpPr txBox="1"/>
          <p:nvPr/>
        </p:nvSpPr>
        <p:spPr>
          <a:xfrm>
            <a:off x="13043424" y="16446283"/>
            <a:ext cx="17107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g28b478af4e8_0_8"/>
          <p:cNvSpPr txBox="1"/>
          <p:nvPr/>
        </p:nvSpPr>
        <p:spPr>
          <a:xfrm>
            <a:off x="12488609" y="21883445"/>
            <a:ext cx="29177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RECOGNITION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28b478af4e8_0_8"/>
          <p:cNvSpPr txBox="1"/>
          <p:nvPr/>
        </p:nvSpPr>
        <p:spPr>
          <a:xfrm>
            <a:off x="2096684" y="26241829"/>
            <a:ext cx="76722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AUTHOR(S) NAME AND AFFILIATION(S)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g28b478af4e8_0_8"/>
          <p:cNvSpPr txBox="1"/>
          <p:nvPr/>
        </p:nvSpPr>
        <p:spPr>
          <a:xfrm>
            <a:off x="12510407" y="26241829"/>
            <a:ext cx="58416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ACKNOWLEDGEMENT (if any)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g28b478af4e8_0_8"/>
          <p:cNvSpPr txBox="1"/>
          <p:nvPr/>
        </p:nvSpPr>
        <p:spPr>
          <a:xfrm>
            <a:off x="1344613" y="7955261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section gives an overview of the innovation.  Be mindful of the space of the poster. Include the important information but be as straightforward as possible.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g28b478af4e8_0_8"/>
          <p:cNvSpPr txBox="1"/>
          <p:nvPr/>
        </p:nvSpPr>
        <p:spPr>
          <a:xfrm>
            <a:off x="12127802" y="7955261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value added of your innovation? What makes this innovation stand out? What is the advantage compared to others?</a:t>
            </a:r>
            <a:endParaRPr/>
          </a:p>
        </p:txBody>
      </p:sp>
      <p:sp>
        <p:nvSpPr>
          <p:cNvPr id="122" name="Google Shape;122;g28b478af4e8_0_8"/>
          <p:cNvSpPr txBox="1"/>
          <p:nvPr/>
        </p:nvSpPr>
        <p:spPr>
          <a:xfrm>
            <a:off x="12127802" y="12758413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problem you are trying to solve? Who is the targeted community? </a:t>
            </a:r>
            <a:endParaRPr/>
          </a:p>
        </p:txBody>
      </p:sp>
      <p:sp>
        <p:nvSpPr>
          <p:cNvPr id="123" name="Google Shape;123;g28b478af4e8_0_8"/>
          <p:cNvSpPr txBox="1"/>
          <p:nvPr/>
        </p:nvSpPr>
        <p:spPr>
          <a:xfrm>
            <a:off x="12127802" y="17526019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the expected or proofs brought by the innovation in solving the specific problem by the targeted communities.</a:t>
            </a:r>
            <a:endParaRPr/>
          </a:p>
        </p:txBody>
      </p:sp>
      <p:sp>
        <p:nvSpPr>
          <p:cNvPr id="124" name="Google Shape;124;g28b478af4e8_0_8"/>
          <p:cNvSpPr txBox="1"/>
          <p:nvPr/>
        </p:nvSpPr>
        <p:spPr>
          <a:xfrm>
            <a:off x="12127802" y="23009604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include any relevant recognition related to the innovation or yourself.</a:t>
            </a:r>
            <a:endParaRPr/>
          </a:p>
        </p:txBody>
      </p:sp>
      <p:sp>
        <p:nvSpPr>
          <p:cNvPr id="125" name="Google Shape;125;g28b478af4e8_0_8"/>
          <p:cNvSpPr txBox="1"/>
          <p:nvPr/>
        </p:nvSpPr>
        <p:spPr>
          <a:xfrm>
            <a:off x="1344613" y="19451903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state what is the purpose of your innovation; or you may also state the learning outcome that you are trying to achieve.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g28b478af4e8_0_8"/>
          <p:cNvSpPr txBox="1"/>
          <p:nvPr/>
        </p:nvSpPr>
        <p:spPr>
          <a:xfrm>
            <a:off x="1344613" y="27189883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provide the names and affiliations of all authors. You may include photos or pictures if the space permits.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g28b478af4e8_0_8"/>
          <p:cNvSpPr txBox="1"/>
          <p:nvPr/>
        </p:nvSpPr>
        <p:spPr>
          <a:xfrm>
            <a:off x="12127802" y="27189883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/>
          </a:p>
        </p:txBody>
      </p:sp>
      <p:sp>
        <p:nvSpPr>
          <p:cNvPr id="128" name="Google Shape;128;g28b478af4e8_0_8"/>
          <p:cNvSpPr/>
          <p:nvPr/>
        </p:nvSpPr>
        <p:spPr>
          <a:xfrm>
            <a:off x="13675" y="25"/>
            <a:ext cx="21354900" cy="30275100"/>
          </a:xfrm>
          <a:prstGeom prst="rect">
            <a:avLst/>
          </a:prstGeom>
          <a:solidFill>
            <a:srgbClr val="545E66">
              <a:alpha val="3608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600"/>
              <a:buFont typeface="Arial"/>
              <a:buNone/>
            </a:pPr>
            <a:r>
              <a:t/>
            </a:r>
            <a:endParaRPr b="0" i="0" sz="9600" u="none" cap="none" strike="noStrike">
              <a:solidFill>
                <a:srgbClr val="FFD966"/>
              </a:solidFill>
              <a:latin typeface="Poppins SemiBold"/>
              <a:ea typeface="Poppins SemiBold"/>
              <a:cs typeface="Poppins SemiBold"/>
              <a:sym typeface="Poppins SemiBold"/>
            </a:endParaRPr>
          </a:p>
        </p:txBody>
      </p:sp>
      <p:grpSp>
        <p:nvGrpSpPr>
          <p:cNvPr id="129" name="Google Shape;129;g28b478af4e8_0_8"/>
          <p:cNvGrpSpPr/>
          <p:nvPr/>
        </p:nvGrpSpPr>
        <p:grpSpPr>
          <a:xfrm>
            <a:off x="16347408" y="3586501"/>
            <a:ext cx="2601980" cy="765927"/>
            <a:chOff x="15741542" y="3152100"/>
            <a:chExt cx="4077700" cy="1200325"/>
          </a:xfrm>
        </p:grpSpPr>
        <p:pic>
          <p:nvPicPr>
            <p:cNvPr id="130" name="Google Shape;130;g28b478af4e8_0_8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15741542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1" name="Google Shape;131;g28b478af4e8_0_8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7159367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2" name="Google Shape;132;g28b478af4e8_0_8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8618917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133" name="Google Shape;133;g28b478af4e8_0_8"/>
          <p:cNvGrpSpPr/>
          <p:nvPr/>
        </p:nvGrpSpPr>
        <p:grpSpPr>
          <a:xfrm>
            <a:off x="1177461" y="704621"/>
            <a:ext cx="12512477" cy="1963815"/>
            <a:chOff x="1522972" y="1030993"/>
            <a:chExt cx="9019952" cy="1415668"/>
          </a:xfrm>
        </p:grpSpPr>
        <p:pic>
          <p:nvPicPr>
            <p:cNvPr descr="A colorful text with a black background&#10;&#10;Description automatically generated" id="134" name="Google Shape;134;g28b478af4e8_0_8"/>
            <p:cNvPicPr preferRelativeResize="0"/>
            <p:nvPr/>
          </p:nvPicPr>
          <p:blipFill rotWithShape="1">
            <a:blip r:embed="rId9">
              <a:alphaModFix/>
            </a:blip>
            <a:srcRect b="0" l="0" r="0" t="0"/>
            <a:stretch/>
          </p:blipFill>
          <p:spPr>
            <a:xfrm>
              <a:off x="8137348" y="1110689"/>
              <a:ext cx="2405576" cy="12562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logo of a university&#10;&#10;Description automatically generated" id="135" name="Google Shape;135;g28b478af4e8_0_8"/>
            <p:cNvPicPr preferRelativeResize="0"/>
            <p:nvPr/>
          </p:nvPicPr>
          <p:blipFill rotWithShape="1">
            <a:blip r:embed="rId10">
              <a:alphaModFix/>
            </a:blip>
            <a:srcRect b="0" l="0" r="0" t="0"/>
            <a:stretch/>
          </p:blipFill>
          <p:spPr>
            <a:xfrm>
              <a:off x="1522972" y="1030993"/>
              <a:ext cx="3083368" cy="1415668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36" name="Google Shape;136;g28b478af4e8_0_8" title="LOGO PUTRA PUTIH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00325" y="704625"/>
            <a:ext cx="4006651" cy="1686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A black and white logo&#10;&#10;Description automatically generated" id="141" name="Google Shape;141;g3275e70a124_0_0"/>
          <p:cNvPicPr preferRelativeResize="0"/>
          <p:nvPr/>
        </p:nvPicPr>
        <p:blipFill rotWithShape="1">
          <a:blip r:embed="rId3">
            <a:alphaModFix amt="5000"/>
          </a:blip>
          <a:srcRect b="0" l="0" r="0" t="0"/>
          <a:stretch/>
        </p:blipFill>
        <p:spPr>
          <a:xfrm>
            <a:off x="147709" y="11018250"/>
            <a:ext cx="21088316" cy="13342012"/>
          </a:xfrm>
          <a:prstGeom prst="rect">
            <a:avLst/>
          </a:prstGeom>
          <a:noFill/>
          <a:ln>
            <a:noFill/>
          </a:ln>
        </p:spPr>
      </p:pic>
      <p:sp>
        <p:nvSpPr>
          <p:cNvPr id="142" name="Google Shape;142;g3275e70a124_0_0"/>
          <p:cNvSpPr txBox="1"/>
          <p:nvPr/>
        </p:nvSpPr>
        <p:spPr>
          <a:xfrm>
            <a:off x="12504713" y="28954475"/>
            <a:ext cx="82146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 b="0" i="0" sz="2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A group of buildings in a city&#10;&#10;Description automatically generated" id="143" name="Google Shape;143;g3275e70a124_0_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0" y="0"/>
            <a:ext cx="21383625" cy="5796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144;g3275e70a124_0_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-706" y="29781530"/>
            <a:ext cx="21383625" cy="5120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5" name="Google Shape;145;g3275e70a124_0_0"/>
          <p:cNvCxnSpPr/>
          <p:nvPr/>
        </p:nvCxnSpPr>
        <p:spPr>
          <a:xfrm>
            <a:off x="10850134" y="5827752"/>
            <a:ext cx="0" cy="19837616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6" name="Google Shape;146;g3275e70a124_0_0"/>
          <p:cNvCxnSpPr/>
          <p:nvPr/>
        </p:nvCxnSpPr>
        <p:spPr>
          <a:xfrm rot="10800000">
            <a:off x="10850134" y="11406199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7" name="Google Shape;147;g3275e70a124_0_0"/>
          <p:cNvCxnSpPr/>
          <p:nvPr/>
        </p:nvCxnSpPr>
        <p:spPr>
          <a:xfrm rot="10800000">
            <a:off x="10850134" y="15991682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8" name="Google Shape;148;g3275e70a124_0_0"/>
          <p:cNvCxnSpPr/>
          <p:nvPr/>
        </p:nvCxnSpPr>
        <p:spPr>
          <a:xfrm rot="10800000">
            <a:off x="10850134" y="21454945"/>
            <a:ext cx="10071208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49" name="Google Shape;149;g3275e70a124_0_0"/>
          <p:cNvCxnSpPr/>
          <p:nvPr/>
        </p:nvCxnSpPr>
        <p:spPr>
          <a:xfrm rot="10800000">
            <a:off x="516835" y="25665368"/>
            <a:ext cx="20404507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50" name="Google Shape;150;g3275e70a124_0_0"/>
          <p:cNvCxnSpPr/>
          <p:nvPr/>
        </p:nvCxnSpPr>
        <p:spPr>
          <a:xfrm rot="10800000">
            <a:off x="516835" y="17374949"/>
            <a:ext cx="10333299" cy="0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cxnSp>
        <p:nvCxnSpPr>
          <p:cNvPr id="151" name="Google Shape;151;g3275e70a124_0_0"/>
          <p:cNvCxnSpPr/>
          <p:nvPr/>
        </p:nvCxnSpPr>
        <p:spPr>
          <a:xfrm>
            <a:off x="11306074" y="25665368"/>
            <a:ext cx="0" cy="4006165"/>
          </a:xfrm>
          <a:prstGeom prst="straightConnector1">
            <a:avLst/>
          </a:prstGeom>
          <a:noFill/>
          <a:ln cap="flat" cmpd="sng" w="9525">
            <a:solidFill>
              <a:schemeClr val="dk1">
                <a:alpha val="52941"/>
              </a:schemeClr>
            </a:solidFill>
            <a:prstDash val="dashDot"/>
            <a:round/>
            <a:headEnd len="sm" w="sm" type="none"/>
            <a:tailEnd len="sm" w="sm" type="none"/>
          </a:ln>
        </p:spPr>
      </p:cxnSp>
      <p:sp>
        <p:nvSpPr>
          <p:cNvPr id="152" name="Google Shape;152;g3275e70a124_0_0"/>
          <p:cNvSpPr/>
          <p:nvPr/>
        </p:nvSpPr>
        <p:spPr>
          <a:xfrm>
            <a:off x="1344614" y="6888222"/>
            <a:ext cx="3613753" cy="898166"/>
          </a:xfrm>
          <a:prstGeom prst="rect">
            <a:avLst/>
          </a:prstGeom>
          <a:gradFill>
            <a:gsLst>
              <a:gs pos="0">
                <a:srgbClr val="780928"/>
              </a:gs>
              <a:gs pos="50000">
                <a:srgbClr val="AE0E3B"/>
              </a:gs>
              <a:gs pos="100000">
                <a:srgbClr val="D11247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" name="Google Shape;153;g3275e70a124_0_0"/>
          <p:cNvSpPr/>
          <p:nvPr/>
        </p:nvSpPr>
        <p:spPr>
          <a:xfrm>
            <a:off x="1344614" y="18296150"/>
            <a:ext cx="3613753" cy="898166"/>
          </a:xfrm>
          <a:prstGeom prst="rect">
            <a:avLst/>
          </a:prstGeom>
          <a:gradFill>
            <a:gsLst>
              <a:gs pos="0">
                <a:srgbClr val="780928"/>
              </a:gs>
              <a:gs pos="50000">
                <a:srgbClr val="AE0E3B"/>
              </a:gs>
              <a:gs pos="100000">
                <a:srgbClr val="D11247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g3275e70a124_0_0"/>
          <p:cNvSpPr/>
          <p:nvPr/>
        </p:nvSpPr>
        <p:spPr>
          <a:xfrm>
            <a:off x="12127802" y="6888222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5" name="Google Shape;155;g3275e70a124_0_0"/>
          <p:cNvSpPr/>
          <p:nvPr/>
        </p:nvSpPr>
        <p:spPr>
          <a:xfrm>
            <a:off x="12127802" y="11542162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g3275e70a124_0_0"/>
          <p:cNvSpPr/>
          <p:nvPr/>
        </p:nvSpPr>
        <p:spPr>
          <a:xfrm>
            <a:off x="12127802" y="16309768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g3275e70a124_0_0"/>
          <p:cNvSpPr/>
          <p:nvPr/>
        </p:nvSpPr>
        <p:spPr>
          <a:xfrm>
            <a:off x="12127802" y="21757528"/>
            <a:ext cx="3613753" cy="898166"/>
          </a:xfrm>
          <a:prstGeom prst="rect">
            <a:avLst/>
          </a:prstGeom>
          <a:gradFill>
            <a:gsLst>
              <a:gs pos="0">
                <a:srgbClr val="27112C"/>
              </a:gs>
              <a:gs pos="100000">
                <a:srgbClr val="28122D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8" name="Google Shape;158;g3275e70a124_0_0"/>
          <p:cNvSpPr/>
          <p:nvPr/>
        </p:nvSpPr>
        <p:spPr>
          <a:xfrm>
            <a:off x="1344614" y="26128315"/>
            <a:ext cx="9022209" cy="834678"/>
          </a:xfrm>
          <a:prstGeom prst="rect">
            <a:avLst/>
          </a:prstGeom>
          <a:gradFill>
            <a:gsLst>
              <a:gs pos="0">
                <a:srgbClr val="119378"/>
              </a:gs>
              <a:gs pos="100000">
                <a:srgbClr val="0E534E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9" name="Google Shape;159;g3275e70a124_0_0"/>
          <p:cNvSpPr/>
          <p:nvPr/>
        </p:nvSpPr>
        <p:spPr>
          <a:xfrm>
            <a:off x="12076042" y="26128314"/>
            <a:ext cx="6881447" cy="873363"/>
          </a:xfrm>
          <a:prstGeom prst="rect">
            <a:avLst/>
          </a:prstGeom>
          <a:gradFill>
            <a:gsLst>
              <a:gs pos="0">
                <a:srgbClr val="119378"/>
              </a:gs>
              <a:gs pos="100000">
                <a:srgbClr val="0E534E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g3275e70a124_0_0"/>
          <p:cNvSpPr/>
          <p:nvPr/>
        </p:nvSpPr>
        <p:spPr>
          <a:xfrm>
            <a:off x="0" y="600975"/>
            <a:ext cx="14545500" cy="2171100"/>
          </a:xfrm>
          <a:prstGeom prst="rect">
            <a:avLst/>
          </a:prstGeom>
          <a:gradFill>
            <a:gsLst>
              <a:gs pos="0">
                <a:srgbClr val="28122D"/>
              </a:gs>
              <a:gs pos="35000">
                <a:srgbClr val="28122D"/>
              </a:gs>
              <a:gs pos="100000">
                <a:srgbClr val="C51F4D">
                  <a:alpha val="0"/>
                </a:srgbClr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61" name="Google Shape;161;g3275e70a124_0_0"/>
          <p:cNvGrpSpPr/>
          <p:nvPr/>
        </p:nvGrpSpPr>
        <p:grpSpPr>
          <a:xfrm>
            <a:off x="1177461" y="704621"/>
            <a:ext cx="12512477" cy="1963816"/>
            <a:chOff x="1522972" y="1030993"/>
            <a:chExt cx="9019952" cy="1415669"/>
          </a:xfrm>
        </p:grpSpPr>
        <p:pic>
          <p:nvPicPr>
            <p:cNvPr descr="A colorful text with a black background&#10;&#10;Description automatically generated" id="162" name="Google Shape;162;g3275e70a124_0_0"/>
            <p:cNvPicPr preferRelativeResize="0"/>
            <p:nvPr/>
          </p:nvPicPr>
          <p:blipFill rotWithShape="1">
            <a:blip r:embed="rId6">
              <a:alphaModFix/>
            </a:blip>
            <a:srcRect b="0" l="0" r="0" t="0"/>
            <a:stretch/>
          </p:blipFill>
          <p:spPr>
            <a:xfrm>
              <a:off x="8137348" y="1110689"/>
              <a:ext cx="2405576" cy="12562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descr="A logo of a university&#10;&#10;Description automatically generated" id="163" name="Google Shape;163;g3275e70a124_0_0"/>
            <p:cNvPicPr preferRelativeResize="0"/>
            <p:nvPr/>
          </p:nvPicPr>
          <p:blipFill rotWithShape="1">
            <a:blip r:embed="rId7">
              <a:alphaModFix/>
            </a:blip>
            <a:srcRect b="0" l="0" r="0" t="0"/>
            <a:stretch/>
          </p:blipFill>
          <p:spPr>
            <a:xfrm>
              <a:off x="1522972" y="1030993"/>
              <a:ext cx="3083370" cy="1415669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164" name="Google Shape;164;g3275e70a124_0_0"/>
          <p:cNvSpPr txBox="1"/>
          <p:nvPr/>
        </p:nvSpPr>
        <p:spPr>
          <a:xfrm>
            <a:off x="1344614" y="3127620"/>
            <a:ext cx="103797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i="0" lang="en-US" sz="72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YOUR PROJECT TITLE HERE</a:t>
            </a:r>
            <a:endParaRPr b="1" i="0" sz="72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g3275e70a124_0_0"/>
          <p:cNvSpPr txBox="1"/>
          <p:nvPr/>
        </p:nvSpPr>
        <p:spPr>
          <a:xfrm>
            <a:off x="1344630" y="4172000"/>
            <a:ext cx="36138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0" i="0" lang="en-US" sz="54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</a:t>
            </a:r>
            <a:r>
              <a:rPr lang="en-US" sz="5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-theme</a:t>
            </a:r>
            <a:endParaRPr b="0" i="0" sz="54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g3275e70a124_0_0"/>
          <p:cNvSpPr/>
          <p:nvPr/>
        </p:nvSpPr>
        <p:spPr>
          <a:xfrm>
            <a:off x="14934577" y="1189187"/>
            <a:ext cx="5427647" cy="3530654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7" name="Google Shape;167;g3275e70a124_0_0"/>
          <p:cNvSpPr txBox="1"/>
          <p:nvPr/>
        </p:nvSpPr>
        <p:spPr>
          <a:xfrm>
            <a:off x="2096684" y="7007290"/>
            <a:ext cx="2183611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ABSTRACT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g3275e70a124_0_0"/>
          <p:cNvSpPr txBox="1"/>
          <p:nvPr/>
        </p:nvSpPr>
        <p:spPr>
          <a:xfrm>
            <a:off x="2096684" y="18399910"/>
            <a:ext cx="2225289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OBJECTIVE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g3275e70a124_0_0"/>
          <p:cNvSpPr/>
          <p:nvPr/>
        </p:nvSpPr>
        <p:spPr>
          <a:xfrm>
            <a:off x="1344614" y="10874829"/>
            <a:ext cx="4109100" cy="368160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g3275e70a124_0_0"/>
          <p:cNvSpPr/>
          <p:nvPr/>
        </p:nvSpPr>
        <p:spPr>
          <a:xfrm>
            <a:off x="5741819" y="10103486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1" name="Google Shape;171;g3275e70a124_0_0"/>
          <p:cNvSpPr/>
          <p:nvPr/>
        </p:nvSpPr>
        <p:spPr>
          <a:xfrm>
            <a:off x="1344614" y="21706728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g3275e70a124_0_0"/>
          <p:cNvSpPr/>
          <p:nvPr/>
        </p:nvSpPr>
        <p:spPr>
          <a:xfrm>
            <a:off x="5741819" y="20935385"/>
            <a:ext cx="4109127" cy="3681583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4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3" name="Google Shape;173;g3275e70a124_0_0"/>
          <p:cNvSpPr txBox="1"/>
          <p:nvPr/>
        </p:nvSpPr>
        <p:spPr>
          <a:xfrm>
            <a:off x="12462961" y="7007290"/>
            <a:ext cx="294343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VALUE ADDED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g3275e70a124_0_0"/>
          <p:cNvSpPr txBox="1"/>
          <p:nvPr/>
        </p:nvSpPr>
        <p:spPr>
          <a:xfrm>
            <a:off x="12653999" y="11677539"/>
            <a:ext cx="260199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USEFULNESS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g3275e70a124_0_0"/>
          <p:cNvSpPr txBox="1"/>
          <p:nvPr/>
        </p:nvSpPr>
        <p:spPr>
          <a:xfrm>
            <a:off x="13043424" y="16446283"/>
            <a:ext cx="1710725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IMPACT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g3275e70a124_0_0"/>
          <p:cNvSpPr txBox="1"/>
          <p:nvPr/>
        </p:nvSpPr>
        <p:spPr>
          <a:xfrm>
            <a:off x="12488609" y="21883445"/>
            <a:ext cx="2917786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RECOGNITION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g3275e70a124_0_0"/>
          <p:cNvSpPr txBox="1"/>
          <p:nvPr/>
        </p:nvSpPr>
        <p:spPr>
          <a:xfrm>
            <a:off x="2096684" y="26241829"/>
            <a:ext cx="7672293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AUTHOR(S) NAME AND AFFILIATION(S)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g3275e70a124_0_0"/>
          <p:cNvSpPr txBox="1"/>
          <p:nvPr/>
        </p:nvSpPr>
        <p:spPr>
          <a:xfrm>
            <a:off x="12510407" y="26241829"/>
            <a:ext cx="5841664" cy="64633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600" u="none" cap="none" strike="noStrik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ACKNOWLEDGEMENT (if any)</a:t>
            </a:r>
            <a:endParaRPr b="1" i="0" sz="36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g3275e70a124_0_0"/>
          <p:cNvSpPr txBox="1"/>
          <p:nvPr/>
        </p:nvSpPr>
        <p:spPr>
          <a:xfrm>
            <a:off x="1344613" y="7955261"/>
            <a:ext cx="7538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section gives an overview of the innovation.  Be mindful of the space of the poster. Include the important information but be as straightforward as possible.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g3275e70a124_0_0"/>
          <p:cNvSpPr txBox="1"/>
          <p:nvPr/>
        </p:nvSpPr>
        <p:spPr>
          <a:xfrm>
            <a:off x="12127802" y="7955261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value added of your innovation? What makes this innovation stand out? What is the advantage compared to others?</a:t>
            </a:r>
            <a:endParaRPr/>
          </a:p>
        </p:txBody>
      </p:sp>
      <p:sp>
        <p:nvSpPr>
          <p:cNvPr id="181" name="Google Shape;181;g3275e70a124_0_0"/>
          <p:cNvSpPr txBox="1"/>
          <p:nvPr/>
        </p:nvSpPr>
        <p:spPr>
          <a:xfrm>
            <a:off x="12127802" y="12758413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the problem you are trying to solve? Who is the targeted community? </a:t>
            </a:r>
            <a:endParaRPr/>
          </a:p>
        </p:txBody>
      </p:sp>
      <p:sp>
        <p:nvSpPr>
          <p:cNvPr id="182" name="Google Shape;182;g3275e70a124_0_0"/>
          <p:cNvSpPr txBox="1"/>
          <p:nvPr/>
        </p:nvSpPr>
        <p:spPr>
          <a:xfrm>
            <a:off x="12127802" y="17526019"/>
            <a:ext cx="7538100" cy="8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State the expected or proofs brought by the innovation in solving the specific problem by the targeted communities.</a:t>
            </a:r>
            <a:endParaRPr/>
          </a:p>
        </p:txBody>
      </p:sp>
      <p:sp>
        <p:nvSpPr>
          <p:cNvPr id="183" name="Google Shape;183;g3275e70a124_0_0"/>
          <p:cNvSpPr txBox="1"/>
          <p:nvPr/>
        </p:nvSpPr>
        <p:spPr>
          <a:xfrm>
            <a:off x="12127802" y="23009604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include any relevant recognition related to the innovation or yourself.</a:t>
            </a:r>
            <a:endParaRPr/>
          </a:p>
        </p:txBody>
      </p:sp>
      <p:sp>
        <p:nvSpPr>
          <p:cNvPr id="184" name="Google Shape;184;g3275e70a124_0_0"/>
          <p:cNvSpPr txBox="1"/>
          <p:nvPr/>
        </p:nvSpPr>
        <p:spPr>
          <a:xfrm>
            <a:off x="1344613" y="19451903"/>
            <a:ext cx="7538100" cy="1200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state what is the purpose of your innovation; or you may also state the learning outcome that you are trying to achieve.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5" name="Google Shape;185;g3275e70a124_0_0"/>
          <p:cNvSpPr txBox="1"/>
          <p:nvPr/>
        </p:nvSpPr>
        <p:spPr>
          <a:xfrm>
            <a:off x="1344613" y="27189883"/>
            <a:ext cx="7538129" cy="120032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provide the names and affiliations of all authors. You may include photos or pictures if the space permits.</a:t>
            </a:r>
            <a:endParaRPr b="0" i="0" sz="24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6" name="Google Shape;186;g3275e70a124_0_0"/>
          <p:cNvSpPr txBox="1"/>
          <p:nvPr/>
        </p:nvSpPr>
        <p:spPr>
          <a:xfrm>
            <a:off x="12127802" y="27189883"/>
            <a:ext cx="7538129" cy="83099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 this section, you may provide appropriate recognition to all other non-author contributors and/or funding sources.</a:t>
            </a:r>
            <a:endParaRPr/>
          </a:p>
        </p:txBody>
      </p:sp>
      <p:grpSp>
        <p:nvGrpSpPr>
          <p:cNvPr id="187" name="Google Shape;187;g3275e70a124_0_0"/>
          <p:cNvGrpSpPr/>
          <p:nvPr/>
        </p:nvGrpSpPr>
        <p:grpSpPr>
          <a:xfrm>
            <a:off x="16347408" y="3586501"/>
            <a:ext cx="2601980" cy="765927"/>
            <a:chOff x="15741542" y="3152100"/>
            <a:chExt cx="4077700" cy="1200325"/>
          </a:xfrm>
        </p:grpSpPr>
        <p:pic>
          <p:nvPicPr>
            <p:cNvPr id="188" name="Google Shape;188;g3275e70a124_0_0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15741542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89" name="Google Shape;189;g3275e70a124_0_0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17159367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90" name="Google Shape;190;g3275e70a124_0_0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18618917" y="3152100"/>
              <a:ext cx="1200325" cy="1200325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191" name="Google Shape;191;g3275e70a124_0_0" title="LOGO PUTRA PUTIH.png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5900325" y="704625"/>
            <a:ext cx="4006651" cy="16863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2020-01-01T08:20:58Z</dcterms:created>
  <dc:creator>Mahamad Nabawi b. Mohammad Saad</dc:creator>
</cp:coreProperties>
</file>