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30275200" cx="21383625"/>
  <p:notesSz cx="6858000" cy="9144000"/>
  <p:embeddedFontLst>
    <p:embeddedFont>
      <p:font typeface="Poppins SemiBol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5cu/wMn3AmtoUqumtKXVlyTE6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PoppinsSemiBold-boldItalic.fntdata"/><Relationship Id="rId9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oppinsSemiBold-regular.fntdata"/><Relationship Id="rId8" Type="http://schemas.openxmlformats.org/officeDocument/2006/relationships/font" Target="fonts/Poppi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b478af4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8b478af4e8_0_8:notes"/>
          <p:cNvSpPr/>
          <p:nvPr>
            <p:ph idx="2" type="sldImg"/>
          </p:nvPr>
        </p:nvSpPr>
        <p:spPr>
          <a:xfrm>
            <a:off x="2217738" y="685800"/>
            <a:ext cx="24225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75e70a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275e70a124_0_0:notes"/>
          <p:cNvSpPr/>
          <p:nvPr>
            <p:ph idx="2" type="sldImg"/>
          </p:nvPr>
        </p:nvSpPr>
        <p:spPr>
          <a:xfrm>
            <a:off x="2217738" y="685800"/>
            <a:ext cx="24225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087140" y="8442358"/>
            <a:ext cx="19209345" cy="184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603772" y="4954765"/>
            <a:ext cx="18176081" cy="10540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458988" y="20260574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470124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0825460" y="8059374"/>
            <a:ext cx="9088041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b="1" sz="5612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b="1" sz="4677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b="1" sz="4209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b="1" sz="3741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377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indent="-644398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indent="-584962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indent="-525589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indent="-525589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indent="-525589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indent="-525589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indent="-525589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indent="-525589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indent="-228600" lvl="1" marL="914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indent="-228600" lvl="2" marL="1371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indent="-228600" lvl="3" marL="1828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indent="-228600" lvl="4" marL="22860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indent="-228600" lvl="5" marL="2743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indent="-228600" lvl="6" marL="32004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indent="-228600" lvl="7" marL="3657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indent="-228600" lvl="8" marL="41148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b="0" i="0" sz="102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44398" lvl="0" marL="457200" marR="0" rtl="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b="0" i="0" sz="65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84962" lvl="1" marL="914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b="0" i="0" sz="56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25589" lvl="2" marL="1371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871" lvl="3" marL="1828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871" lvl="4" marL="22860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871" lvl="5" marL="27432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871" lvl="6" marL="32004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871" lvl="7" marL="36576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871" lvl="8" marL="41148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b="0" i="0" sz="42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  <a:defRPr b="0" i="0" sz="28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jpg"/><Relationship Id="rId7" Type="http://schemas.openxmlformats.org/officeDocument/2006/relationships/image" Target="../media/image1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image" Target="../media/image6.png"/><Relationship Id="rId10" Type="http://schemas.openxmlformats.org/officeDocument/2006/relationships/image" Target="../media/image7.jpg"/><Relationship Id="rId9" Type="http://schemas.openxmlformats.org/officeDocument/2006/relationships/image" Target="../media/image1.jp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84" name="Google Shape;84;g28b478af4e8_0_8"/>
          <p:cNvPicPr preferRelativeResize="0"/>
          <p:nvPr/>
        </p:nvPicPr>
        <p:blipFill rotWithShape="1">
          <a:blip r:embed="rId3">
            <a:alphaModFix amt="5000"/>
          </a:blip>
          <a:srcRect b="0" l="0" r="0" t="0"/>
          <a:stretch/>
        </p:blipFill>
        <p:spPr>
          <a:xfrm>
            <a:off x="147709" y="11018250"/>
            <a:ext cx="21088316" cy="133420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8b478af4e8_0_8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buildings in a city&#10;&#10;Description automatically generated" id="86" name="Google Shape;86;g28b478af4e8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1383628" cy="579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8b478af4e8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06" y="29781530"/>
            <a:ext cx="21383625" cy="512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g28b478af4e8_0_8"/>
          <p:cNvCxnSpPr/>
          <p:nvPr/>
        </p:nvCxnSpPr>
        <p:spPr>
          <a:xfrm>
            <a:off x="10850134" y="5827752"/>
            <a:ext cx="0" cy="19837616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89" name="Google Shape;89;g28b478af4e8_0_8"/>
          <p:cNvCxnSpPr/>
          <p:nvPr/>
        </p:nvCxnSpPr>
        <p:spPr>
          <a:xfrm rot="10800000">
            <a:off x="10850134" y="11406199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0" name="Google Shape;90;g28b478af4e8_0_8"/>
          <p:cNvCxnSpPr/>
          <p:nvPr/>
        </p:nvCxnSpPr>
        <p:spPr>
          <a:xfrm rot="10800000">
            <a:off x="10850134" y="15991682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1" name="Google Shape;91;g28b478af4e8_0_8"/>
          <p:cNvCxnSpPr/>
          <p:nvPr/>
        </p:nvCxnSpPr>
        <p:spPr>
          <a:xfrm rot="10800000">
            <a:off x="10850134" y="21454945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2" name="Google Shape;92;g28b478af4e8_0_8"/>
          <p:cNvCxnSpPr/>
          <p:nvPr/>
        </p:nvCxnSpPr>
        <p:spPr>
          <a:xfrm rot="10800000">
            <a:off x="516835" y="25665368"/>
            <a:ext cx="20404507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3" name="Google Shape;93;g28b478af4e8_0_8"/>
          <p:cNvCxnSpPr/>
          <p:nvPr/>
        </p:nvCxnSpPr>
        <p:spPr>
          <a:xfrm rot="10800000">
            <a:off x="516835" y="17374949"/>
            <a:ext cx="10333299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94" name="Google Shape;94;g28b478af4e8_0_8"/>
          <p:cNvCxnSpPr/>
          <p:nvPr/>
        </p:nvCxnSpPr>
        <p:spPr>
          <a:xfrm>
            <a:off x="11306074" y="25665368"/>
            <a:ext cx="0" cy="4006165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95" name="Google Shape;95;g28b478af4e8_0_8"/>
          <p:cNvSpPr/>
          <p:nvPr/>
        </p:nvSpPr>
        <p:spPr>
          <a:xfrm>
            <a:off x="1344614" y="6888222"/>
            <a:ext cx="3613753" cy="898166"/>
          </a:xfrm>
          <a:prstGeom prst="rect">
            <a:avLst/>
          </a:prstGeom>
          <a:gradFill>
            <a:gsLst>
              <a:gs pos="0">
                <a:srgbClr val="780928"/>
              </a:gs>
              <a:gs pos="50000">
                <a:srgbClr val="AE0E3B"/>
              </a:gs>
              <a:gs pos="100000">
                <a:srgbClr val="D1124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8b478af4e8_0_8"/>
          <p:cNvSpPr/>
          <p:nvPr/>
        </p:nvSpPr>
        <p:spPr>
          <a:xfrm>
            <a:off x="1344614" y="18296150"/>
            <a:ext cx="3613753" cy="898166"/>
          </a:xfrm>
          <a:prstGeom prst="rect">
            <a:avLst/>
          </a:prstGeom>
          <a:gradFill>
            <a:gsLst>
              <a:gs pos="0">
                <a:srgbClr val="780928"/>
              </a:gs>
              <a:gs pos="50000">
                <a:srgbClr val="AE0E3B"/>
              </a:gs>
              <a:gs pos="100000">
                <a:srgbClr val="D1124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8b478af4e8_0_8"/>
          <p:cNvSpPr/>
          <p:nvPr/>
        </p:nvSpPr>
        <p:spPr>
          <a:xfrm>
            <a:off x="12127802" y="6888222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8b478af4e8_0_8"/>
          <p:cNvSpPr/>
          <p:nvPr/>
        </p:nvSpPr>
        <p:spPr>
          <a:xfrm>
            <a:off x="12127802" y="11542162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8b478af4e8_0_8"/>
          <p:cNvSpPr/>
          <p:nvPr/>
        </p:nvSpPr>
        <p:spPr>
          <a:xfrm>
            <a:off x="12127802" y="16309768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8b478af4e8_0_8"/>
          <p:cNvSpPr/>
          <p:nvPr/>
        </p:nvSpPr>
        <p:spPr>
          <a:xfrm>
            <a:off x="12127802" y="21757528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8b478af4e8_0_8"/>
          <p:cNvSpPr/>
          <p:nvPr/>
        </p:nvSpPr>
        <p:spPr>
          <a:xfrm>
            <a:off x="1344614" y="26128315"/>
            <a:ext cx="9022209" cy="834678"/>
          </a:xfrm>
          <a:prstGeom prst="rect">
            <a:avLst/>
          </a:prstGeom>
          <a:gradFill>
            <a:gsLst>
              <a:gs pos="0">
                <a:srgbClr val="119378"/>
              </a:gs>
              <a:gs pos="100000">
                <a:srgbClr val="0E534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8b478af4e8_0_8"/>
          <p:cNvSpPr/>
          <p:nvPr/>
        </p:nvSpPr>
        <p:spPr>
          <a:xfrm>
            <a:off x="12076042" y="26128314"/>
            <a:ext cx="6881447" cy="873363"/>
          </a:xfrm>
          <a:prstGeom prst="rect">
            <a:avLst/>
          </a:prstGeom>
          <a:gradFill>
            <a:gsLst>
              <a:gs pos="0">
                <a:srgbClr val="119378"/>
              </a:gs>
              <a:gs pos="100000">
                <a:srgbClr val="0E534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8b478af4e8_0_8"/>
          <p:cNvSpPr/>
          <p:nvPr/>
        </p:nvSpPr>
        <p:spPr>
          <a:xfrm>
            <a:off x="0" y="600969"/>
            <a:ext cx="10691700" cy="2171100"/>
          </a:xfrm>
          <a:prstGeom prst="rect">
            <a:avLst/>
          </a:prstGeom>
          <a:gradFill>
            <a:gsLst>
              <a:gs pos="0">
                <a:srgbClr val="28122D"/>
              </a:gs>
              <a:gs pos="35000">
                <a:srgbClr val="28122D"/>
              </a:gs>
              <a:gs pos="100000">
                <a:srgbClr val="C51F4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8b478af4e8_0_8"/>
          <p:cNvSpPr txBox="1"/>
          <p:nvPr/>
        </p:nvSpPr>
        <p:spPr>
          <a:xfrm>
            <a:off x="1344614" y="3127620"/>
            <a:ext cx="103797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PROJECT TITLE HERE</a:t>
            </a:r>
            <a:endParaRPr b="1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8b478af4e8_0_8"/>
          <p:cNvSpPr txBox="1"/>
          <p:nvPr/>
        </p:nvSpPr>
        <p:spPr>
          <a:xfrm>
            <a:off x="1344631" y="4172000"/>
            <a:ext cx="361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</a:t>
            </a: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-theme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8b478af4e8_0_8"/>
          <p:cNvSpPr/>
          <p:nvPr/>
        </p:nvSpPr>
        <p:spPr>
          <a:xfrm>
            <a:off x="14934577" y="1189187"/>
            <a:ext cx="5427647" cy="35306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8b478af4e8_0_8"/>
          <p:cNvSpPr txBox="1"/>
          <p:nvPr/>
        </p:nvSpPr>
        <p:spPr>
          <a:xfrm>
            <a:off x="15256000" y="1896450"/>
            <a:ext cx="488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/ SCHOOL / ORGANIZATION LOGO</a:t>
            </a:r>
            <a:endParaRPr/>
          </a:p>
        </p:txBody>
      </p:sp>
      <p:sp>
        <p:nvSpPr>
          <p:cNvPr id="108" name="Google Shape;108;g28b478af4e8_0_8"/>
          <p:cNvSpPr txBox="1"/>
          <p:nvPr/>
        </p:nvSpPr>
        <p:spPr>
          <a:xfrm>
            <a:off x="2096684" y="7007290"/>
            <a:ext cx="2183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8b478af4e8_0_8"/>
          <p:cNvSpPr txBox="1"/>
          <p:nvPr/>
        </p:nvSpPr>
        <p:spPr>
          <a:xfrm>
            <a:off x="2096684" y="18399910"/>
            <a:ext cx="2225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8b478af4e8_0_8"/>
          <p:cNvSpPr/>
          <p:nvPr/>
        </p:nvSpPr>
        <p:spPr>
          <a:xfrm>
            <a:off x="1344614" y="10874829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8b478af4e8_0_8"/>
          <p:cNvSpPr/>
          <p:nvPr/>
        </p:nvSpPr>
        <p:spPr>
          <a:xfrm>
            <a:off x="5741819" y="10103486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8b478af4e8_0_8"/>
          <p:cNvSpPr/>
          <p:nvPr/>
        </p:nvSpPr>
        <p:spPr>
          <a:xfrm>
            <a:off x="1344614" y="21706728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8b478af4e8_0_8"/>
          <p:cNvSpPr/>
          <p:nvPr/>
        </p:nvSpPr>
        <p:spPr>
          <a:xfrm>
            <a:off x="5741819" y="20935385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8b478af4e8_0_8"/>
          <p:cNvSpPr txBox="1"/>
          <p:nvPr/>
        </p:nvSpPr>
        <p:spPr>
          <a:xfrm>
            <a:off x="12462961" y="7007290"/>
            <a:ext cx="29434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 ADDED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8b478af4e8_0_8"/>
          <p:cNvSpPr txBox="1"/>
          <p:nvPr/>
        </p:nvSpPr>
        <p:spPr>
          <a:xfrm>
            <a:off x="12653999" y="11677539"/>
            <a:ext cx="26019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USEFULNESS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8b478af4e8_0_8"/>
          <p:cNvSpPr txBox="1"/>
          <p:nvPr/>
        </p:nvSpPr>
        <p:spPr>
          <a:xfrm>
            <a:off x="13043424" y="16446283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8b478af4e8_0_8"/>
          <p:cNvSpPr txBox="1"/>
          <p:nvPr/>
        </p:nvSpPr>
        <p:spPr>
          <a:xfrm>
            <a:off x="12488609" y="21883445"/>
            <a:ext cx="2917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8b478af4e8_0_8"/>
          <p:cNvSpPr txBox="1"/>
          <p:nvPr/>
        </p:nvSpPr>
        <p:spPr>
          <a:xfrm>
            <a:off x="2096684" y="26241829"/>
            <a:ext cx="76722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AUTHOR(S) NAME AND AFFILIATION(S)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8b478af4e8_0_8"/>
          <p:cNvSpPr txBox="1"/>
          <p:nvPr/>
        </p:nvSpPr>
        <p:spPr>
          <a:xfrm>
            <a:off x="12510407" y="26241829"/>
            <a:ext cx="5841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 (if any)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8b478af4e8_0_8"/>
          <p:cNvSpPr txBox="1"/>
          <p:nvPr/>
        </p:nvSpPr>
        <p:spPr>
          <a:xfrm>
            <a:off x="1344613" y="7955261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 but be as straightforward as possible.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8b478af4e8_0_8"/>
          <p:cNvSpPr txBox="1"/>
          <p:nvPr/>
        </p:nvSpPr>
        <p:spPr>
          <a:xfrm>
            <a:off x="12127802" y="7955261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/>
          </a:p>
        </p:txBody>
      </p:sp>
      <p:sp>
        <p:nvSpPr>
          <p:cNvPr id="122" name="Google Shape;122;g28b478af4e8_0_8"/>
          <p:cNvSpPr txBox="1"/>
          <p:nvPr/>
        </p:nvSpPr>
        <p:spPr>
          <a:xfrm>
            <a:off x="12127802" y="1275841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 </a:t>
            </a:r>
            <a:endParaRPr/>
          </a:p>
        </p:txBody>
      </p:sp>
      <p:sp>
        <p:nvSpPr>
          <p:cNvPr id="123" name="Google Shape;123;g28b478af4e8_0_8"/>
          <p:cNvSpPr txBox="1"/>
          <p:nvPr/>
        </p:nvSpPr>
        <p:spPr>
          <a:xfrm>
            <a:off x="12127802" y="17526019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/>
          </a:p>
        </p:txBody>
      </p:sp>
      <p:sp>
        <p:nvSpPr>
          <p:cNvPr id="124" name="Google Shape;124;g28b478af4e8_0_8"/>
          <p:cNvSpPr txBox="1"/>
          <p:nvPr/>
        </p:nvSpPr>
        <p:spPr>
          <a:xfrm>
            <a:off x="12127802" y="23009604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/>
          </a:p>
        </p:txBody>
      </p:sp>
      <p:sp>
        <p:nvSpPr>
          <p:cNvPr id="125" name="Google Shape;125;g28b478af4e8_0_8"/>
          <p:cNvSpPr txBox="1"/>
          <p:nvPr/>
        </p:nvSpPr>
        <p:spPr>
          <a:xfrm>
            <a:off x="1344613" y="19451903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8b478af4e8_0_8"/>
          <p:cNvSpPr txBox="1"/>
          <p:nvPr/>
        </p:nvSpPr>
        <p:spPr>
          <a:xfrm>
            <a:off x="1344613" y="27189883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8b478af4e8_0_8"/>
          <p:cNvSpPr txBox="1"/>
          <p:nvPr/>
        </p:nvSpPr>
        <p:spPr>
          <a:xfrm>
            <a:off x="12127802" y="2718988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/>
          </a:p>
        </p:txBody>
      </p:sp>
      <p:sp>
        <p:nvSpPr>
          <p:cNvPr id="128" name="Google Shape;128;g28b478af4e8_0_8"/>
          <p:cNvSpPr/>
          <p:nvPr/>
        </p:nvSpPr>
        <p:spPr>
          <a:xfrm>
            <a:off x="13675" y="25"/>
            <a:ext cx="21354900" cy="30275100"/>
          </a:xfrm>
          <a:prstGeom prst="rect">
            <a:avLst/>
          </a:prstGeom>
          <a:solidFill>
            <a:srgbClr val="545E66">
              <a:alpha val="360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rgbClr val="FFD9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29" name="Google Shape;129;g28b478af4e8_0_8"/>
          <p:cNvGrpSpPr/>
          <p:nvPr/>
        </p:nvGrpSpPr>
        <p:grpSpPr>
          <a:xfrm>
            <a:off x="16347408" y="3586501"/>
            <a:ext cx="2601980" cy="765927"/>
            <a:chOff x="15741542" y="3152100"/>
            <a:chExt cx="4077700" cy="1200325"/>
          </a:xfrm>
        </p:grpSpPr>
        <p:pic>
          <p:nvPicPr>
            <p:cNvPr id="130" name="Google Shape;130;g28b478af4e8_0_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741542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28b478af4e8_0_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159367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28b478af4e8_0_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618917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g28b478af4e8_0_8"/>
          <p:cNvGrpSpPr/>
          <p:nvPr/>
        </p:nvGrpSpPr>
        <p:grpSpPr>
          <a:xfrm>
            <a:off x="1177461" y="704621"/>
            <a:ext cx="12512477" cy="1963815"/>
            <a:chOff x="1522972" y="1030993"/>
            <a:chExt cx="9019952" cy="1415668"/>
          </a:xfrm>
        </p:grpSpPr>
        <p:pic>
          <p:nvPicPr>
            <p:cNvPr descr="A colorful text with a black background&#10;&#10;Description automatically generated" id="134" name="Google Shape;134;g28b478af4e8_0_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137348" y="1110689"/>
              <a:ext cx="2405576" cy="1256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of a university&#10;&#10;Description automatically generated" id="135" name="Google Shape;135;g28b478af4e8_0_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522972" y="1030993"/>
              <a:ext cx="3083368" cy="14156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g28b478af4e8_0_8" title="LOGO PUTRA PUTIH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00325" y="704625"/>
            <a:ext cx="4006651" cy="168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141" name="Google Shape;141;g3275e70a124_0_0"/>
          <p:cNvPicPr preferRelativeResize="0"/>
          <p:nvPr/>
        </p:nvPicPr>
        <p:blipFill rotWithShape="1">
          <a:blip r:embed="rId3">
            <a:alphaModFix amt="5000"/>
          </a:blip>
          <a:srcRect b="0" l="0" r="0" t="0"/>
          <a:stretch/>
        </p:blipFill>
        <p:spPr>
          <a:xfrm>
            <a:off x="147709" y="11018250"/>
            <a:ext cx="21088316" cy="1334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75e70a124_0_0"/>
          <p:cNvSpPr txBox="1"/>
          <p:nvPr/>
        </p:nvSpPr>
        <p:spPr>
          <a:xfrm>
            <a:off x="12504713" y="28954475"/>
            <a:ext cx="821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buildings in a city&#10;&#10;Description automatically generated" id="143" name="Google Shape;143;g3275e70a12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1383625" cy="57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75e70a12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06" y="29781530"/>
            <a:ext cx="21383625" cy="512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3275e70a124_0_0"/>
          <p:cNvCxnSpPr/>
          <p:nvPr/>
        </p:nvCxnSpPr>
        <p:spPr>
          <a:xfrm>
            <a:off x="10850134" y="5827752"/>
            <a:ext cx="0" cy="19837616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6" name="Google Shape;146;g3275e70a124_0_0"/>
          <p:cNvCxnSpPr/>
          <p:nvPr/>
        </p:nvCxnSpPr>
        <p:spPr>
          <a:xfrm rot="10800000">
            <a:off x="10850134" y="11406199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7" name="Google Shape;147;g3275e70a124_0_0"/>
          <p:cNvCxnSpPr/>
          <p:nvPr/>
        </p:nvCxnSpPr>
        <p:spPr>
          <a:xfrm rot="10800000">
            <a:off x="10850134" y="15991682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8" name="Google Shape;148;g3275e70a124_0_0"/>
          <p:cNvCxnSpPr/>
          <p:nvPr/>
        </p:nvCxnSpPr>
        <p:spPr>
          <a:xfrm rot="10800000">
            <a:off x="10850134" y="21454945"/>
            <a:ext cx="10071208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49" name="Google Shape;149;g3275e70a124_0_0"/>
          <p:cNvCxnSpPr/>
          <p:nvPr/>
        </p:nvCxnSpPr>
        <p:spPr>
          <a:xfrm rot="10800000">
            <a:off x="516835" y="25665368"/>
            <a:ext cx="20404507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50" name="Google Shape;150;g3275e70a124_0_0"/>
          <p:cNvCxnSpPr/>
          <p:nvPr/>
        </p:nvCxnSpPr>
        <p:spPr>
          <a:xfrm rot="10800000">
            <a:off x="516835" y="17374949"/>
            <a:ext cx="10333299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51" name="Google Shape;151;g3275e70a124_0_0"/>
          <p:cNvCxnSpPr/>
          <p:nvPr/>
        </p:nvCxnSpPr>
        <p:spPr>
          <a:xfrm>
            <a:off x="11306074" y="25665368"/>
            <a:ext cx="0" cy="4006165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52941"/>
              </a:schemeClr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52" name="Google Shape;152;g3275e70a124_0_0"/>
          <p:cNvSpPr/>
          <p:nvPr/>
        </p:nvSpPr>
        <p:spPr>
          <a:xfrm>
            <a:off x="1344614" y="6888222"/>
            <a:ext cx="3613753" cy="898166"/>
          </a:xfrm>
          <a:prstGeom prst="rect">
            <a:avLst/>
          </a:prstGeom>
          <a:gradFill>
            <a:gsLst>
              <a:gs pos="0">
                <a:srgbClr val="780928"/>
              </a:gs>
              <a:gs pos="50000">
                <a:srgbClr val="AE0E3B"/>
              </a:gs>
              <a:gs pos="100000">
                <a:srgbClr val="D1124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275e70a124_0_0"/>
          <p:cNvSpPr/>
          <p:nvPr/>
        </p:nvSpPr>
        <p:spPr>
          <a:xfrm>
            <a:off x="1344614" y="18296150"/>
            <a:ext cx="3613753" cy="898166"/>
          </a:xfrm>
          <a:prstGeom prst="rect">
            <a:avLst/>
          </a:prstGeom>
          <a:gradFill>
            <a:gsLst>
              <a:gs pos="0">
                <a:srgbClr val="780928"/>
              </a:gs>
              <a:gs pos="50000">
                <a:srgbClr val="AE0E3B"/>
              </a:gs>
              <a:gs pos="100000">
                <a:srgbClr val="D1124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275e70a124_0_0"/>
          <p:cNvSpPr/>
          <p:nvPr/>
        </p:nvSpPr>
        <p:spPr>
          <a:xfrm>
            <a:off x="12127802" y="6888222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275e70a124_0_0"/>
          <p:cNvSpPr/>
          <p:nvPr/>
        </p:nvSpPr>
        <p:spPr>
          <a:xfrm>
            <a:off x="12127802" y="11542162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275e70a124_0_0"/>
          <p:cNvSpPr/>
          <p:nvPr/>
        </p:nvSpPr>
        <p:spPr>
          <a:xfrm>
            <a:off x="12127802" y="16309768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275e70a124_0_0"/>
          <p:cNvSpPr/>
          <p:nvPr/>
        </p:nvSpPr>
        <p:spPr>
          <a:xfrm>
            <a:off x="12127802" y="21757528"/>
            <a:ext cx="3613753" cy="898166"/>
          </a:xfrm>
          <a:prstGeom prst="rect">
            <a:avLst/>
          </a:prstGeom>
          <a:gradFill>
            <a:gsLst>
              <a:gs pos="0">
                <a:srgbClr val="27112C"/>
              </a:gs>
              <a:gs pos="100000">
                <a:srgbClr val="28122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275e70a124_0_0"/>
          <p:cNvSpPr/>
          <p:nvPr/>
        </p:nvSpPr>
        <p:spPr>
          <a:xfrm>
            <a:off x="1344614" y="26128315"/>
            <a:ext cx="9022209" cy="834678"/>
          </a:xfrm>
          <a:prstGeom prst="rect">
            <a:avLst/>
          </a:prstGeom>
          <a:gradFill>
            <a:gsLst>
              <a:gs pos="0">
                <a:srgbClr val="119378"/>
              </a:gs>
              <a:gs pos="100000">
                <a:srgbClr val="0E534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275e70a124_0_0"/>
          <p:cNvSpPr/>
          <p:nvPr/>
        </p:nvSpPr>
        <p:spPr>
          <a:xfrm>
            <a:off x="12076042" y="26128314"/>
            <a:ext cx="6881447" cy="873363"/>
          </a:xfrm>
          <a:prstGeom prst="rect">
            <a:avLst/>
          </a:prstGeom>
          <a:gradFill>
            <a:gsLst>
              <a:gs pos="0">
                <a:srgbClr val="119378"/>
              </a:gs>
              <a:gs pos="100000">
                <a:srgbClr val="0E534E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275e70a124_0_0"/>
          <p:cNvSpPr/>
          <p:nvPr/>
        </p:nvSpPr>
        <p:spPr>
          <a:xfrm>
            <a:off x="0" y="600975"/>
            <a:ext cx="14545500" cy="2171100"/>
          </a:xfrm>
          <a:prstGeom prst="rect">
            <a:avLst/>
          </a:prstGeom>
          <a:gradFill>
            <a:gsLst>
              <a:gs pos="0">
                <a:srgbClr val="28122D"/>
              </a:gs>
              <a:gs pos="35000">
                <a:srgbClr val="28122D"/>
              </a:gs>
              <a:gs pos="100000">
                <a:srgbClr val="C51F4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g3275e70a124_0_0"/>
          <p:cNvGrpSpPr/>
          <p:nvPr/>
        </p:nvGrpSpPr>
        <p:grpSpPr>
          <a:xfrm>
            <a:off x="1177461" y="704621"/>
            <a:ext cx="12512477" cy="1963816"/>
            <a:chOff x="1522972" y="1030993"/>
            <a:chExt cx="9019952" cy="1415669"/>
          </a:xfrm>
        </p:grpSpPr>
        <p:pic>
          <p:nvPicPr>
            <p:cNvPr descr="A colorful text with a black background&#10;&#10;Description automatically generated" id="162" name="Google Shape;162;g3275e70a124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7348" y="1110689"/>
              <a:ext cx="2405576" cy="1256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of a university&#10;&#10;Description automatically generated" id="163" name="Google Shape;163;g3275e70a124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22972" y="1030993"/>
              <a:ext cx="3083370" cy="1415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g3275e70a124_0_0"/>
          <p:cNvSpPr txBox="1"/>
          <p:nvPr/>
        </p:nvSpPr>
        <p:spPr>
          <a:xfrm>
            <a:off x="1344614" y="3127620"/>
            <a:ext cx="10379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PROJECT TITLE HERE</a:t>
            </a:r>
            <a:endParaRPr b="1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275e70a124_0_0"/>
          <p:cNvSpPr txBox="1"/>
          <p:nvPr/>
        </p:nvSpPr>
        <p:spPr>
          <a:xfrm>
            <a:off x="1344630" y="4172000"/>
            <a:ext cx="361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</a:t>
            </a: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-theme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275e70a124_0_0"/>
          <p:cNvSpPr/>
          <p:nvPr/>
        </p:nvSpPr>
        <p:spPr>
          <a:xfrm>
            <a:off x="14934577" y="1189187"/>
            <a:ext cx="5427647" cy="35306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275e70a124_0_0"/>
          <p:cNvSpPr txBox="1"/>
          <p:nvPr/>
        </p:nvSpPr>
        <p:spPr>
          <a:xfrm>
            <a:off x="2096684" y="7007290"/>
            <a:ext cx="2183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275e70a124_0_0"/>
          <p:cNvSpPr txBox="1"/>
          <p:nvPr/>
        </p:nvSpPr>
        <p:spPr>
          <a:xfrm>
            <a:off x="2096684" y="18399910"/>
            <a:ext cx="2225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275e70a124_0_0"/>
          <p:cNvSpPr/>
          <p:nvPr/>
        </p:nvSpPr>
        <p:spPr>
          <a:xfrm>
            <a:off x="1344614" y="10874829"/>
            <a:ext cx="4109100" cy="368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275e70a124_0_0"/>
          <p:cNvSpPr/>
          <p:nvPr/>
        </p:nvSpPr>
        <p:spPr>
          <a:xfrm>
            <a:off x="5741819" y="10103486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275e70a124_0_0"/>
          <p:cNvSpPr/>
          <p:nvPr/>
        </p:nvSpPr>
        <p:spPr>
          <a:xfrm>
            <a:off x="1344614" y="21706728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275e70a124_0_0"/>
          <p:cNvSpPr/>
          <p:nvPr/>
        </p:nvSpPr>
        <p:spPr>
          <a:xfrm>
            <a:off x="5741819" y="20935385"/>
            <a:ext cx="4109127" cy="36815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275e70a124_0_0"/>
          <p:cNvSpPr txBox="1"/>
          <p:nvPr/>
        </p:nvSpPr>
        <p:spPr>
          <a:xfrm>
            <a:off x="12462961" y="7007290"/>
            <a:ext cx="29434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 ADDED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275e70a124_0_0"/>
          <p:cNvSpPr txBox="1"/>
          <p:nvPr/>
        </p:nvSpPr>
        <p:spPr>
          <a:xfrm>
            <a:off x="12653999" y="11677539"/>
            <a:ext cx="26019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USEFULNESS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275e70a124_0_0"/>
          <p:cNvSpPr txBox="1"/>
          <p:nvPr/>
        </p:nvSpPr>
        <p:spPr>
          <a:xfrm>
            <a:off x="13043424" y="16446283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275e70a124_0_0"/>
          <p:cNvSpPr txBox="1"/>
          <p:nvPr/>
        </p:nvSpPr>
        <p:spPr>
          <a:xfrm>
            <a:off x="12488609" y="21883445"/>
            <a:ext cx="2917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275e70a124_0_0"/>
          <p:cNvSpPr txBox="1"/>
          <p:nvPr/>
        </p:nvSpPr>
        <p:spPr>
          <a:xfrm>
            <a:off x="2096684" y="26241829"/>
            <a:ext cx="76722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AUTHOR(S) NAME AND AFFILIATION(S)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275e70a124_0_0"/>
          <p:cNvSpPr txBox="1"/>
          <p:nvPr/>
        </p:nvSpPr>
        <p:spPr>
          <a:xfrm>
            <a:off x="12510407" y="26241829"/>
            <a:ext cx="58416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 (if any)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275e70a124_0_0"/>
          <p:cNvSpPr txBox="1"/>
          <p:nvPr/>
        </p:nvSpPr>
        <p:spPr>
          <a:xfrm>
            <a:off x="1344613" y="7955261"/>
            <a:ext cx="7538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section gives an overview of the innovation.  Be mindful of the space of the poster. Include the important information but be as straightforward as possible.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275e70a124_0_0"/>
          <p:cNvSpPr txBox="1"/>
          <p:nvPr/>
        </p:nvSpPr>
        <p:spPr>
          <a:xfrm>
            <a:off x="12127802" y="7955261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value added of your innovation? What makes this innovation stand out? What is the advantage compared to others?</a:t>
            </a:r>
            <a:endParaRPr/>
          </a:p>
        </p:txBody>
      </p:sp>
      <p:sp>
        <p:nvSpPr>
          <p:cNvPr id="181" name="Google Shape;181;g3275e70a124_0_0"/>
          <p:cNvSpPr txBox="1"/>
          <p:nvPr/>
        </p:nvSpPr>
        <p:spPr>
          <a:xfrm>
            <a:off x="12127802" y="1275841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 you are trying to solve? Who is the targeted community? </a:t>
            </a:r>
            <a:endParaRPr/>
          </a:p>
        </p:txBody>
      </p:sp>
      <p:sp>
        <p:nvSpPr>
          <p:cNvPr id="182" name="Google Shape;182;g3275e70a124_0_0"/>
          <p:cNvSpPr txBox="1"/>
          <p:nvPr/>
        </p:nvSpPr>
        <p:spPr>
          <a:xfrm>
            <a:off x="12127802" y="17526019"/>
            <a:ext cx="75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expected or proofs brought by the innovation in solving the specific problem by the targeted communities.</a:t>
            </a:r>
            <a:endParaRPr/>
          </a:p>
        </p:txBody>
      </p:sp>
      <p:sp>
        <p:nvSpPr>
          <p:cNvPr id="183" name="Google Shape;183;g3275e70a124_0_0"/>
          <p:cNvSpPr txBox="1"/>
          <p:nvPr/>
        </p:nvSpPr>
        <p:spPr>
          <a:xfrm>
            <a:off x="12127802" y="23009604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include any relevant recognition related to the innovation or yourself.</a:t>
            </a:r>
            <a:endParaRPr/>
          </a:p>
        </p:txBody>
      </p:sp>
      <p:sp>
        <p:nvSpPr>
          <p:cNvPr id="184" name="Google Shape;184;g3275e70a124_0_0"/>
          <p:cNvSpPr txBox="1"/>
          <p:nvPr/>
        </p:nvSpPr>
        <p:spPr>
          <a:xfrm>
            <a:off x="1344613" y="19451903"/>
            <a:ext cx="7538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state what is the purpose of your innovation; or you may also state the learning outcome that you are trying to achieve.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275e70a124_0_0"/>
          <p:cNvSpPr txBox="1"/>
          <p:nvPr/>
        </p:nvSpPr>
        <p:spPr>
          <a:xfrm>
            <a:off x="1344613" y="27189883"/>
            <a:ext cx="75381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provide the names and affiliations of all authors. You may include photos or pictures if the space permits.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275e70a124_0_0"/>
          <p:cNvSpPr txBox="1"/>
          <p:nvPr/>
        </p:nvSpPr>
        <p:spPr>
          <a:xfrm>
            <a:off x="12127802" y="27189883"/>
            <a:ext cx="75381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section, you may provide appropriate recognition to all other non-author contributors and/or funding sources.</a:t>
            </a:r>
            <a:endParaRPr/>
          </a:p>
        </p:txBody>
      </p:sp>
      <p:grpSp>
        <p:nvGrpSpPr>
          <p:cNvPr id="187" name="Google Shape;187;g3275e70a124_0_0"/>
          <p:cNvGrpSpPr/>
          <p:nvPr/>
        </p:nvGrpSpPr>
        <p:grpSpPr>
          <a:xfrm>
            <a:off x="16347408" y="3586501"/>
            <a:ext cx="2601980" cy="765927"/>
            <a:chOff x="15741542" y="3152100"/>
            <a:chExt cx="4077700" cy="1200325"/>
          </a:xfrm>
        </p:grpSpPr>
        <p:pic>
          <p:nvPicPr>
            <p:cNvPr id="188" name="Google Shape;188;g3275e70a124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5741542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g3275e70a124_0_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159367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g3275e70a124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618917" y="3152100"/>
              <a:ext cx="1200325" cy="1200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Google Shape;191;g3275e70a124_0_0" title="LOGO PUTRA PUTIH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00325" y="704625"/>
            <a:ext cx="4006651" cy="168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2020-01-01T08:20:58Z</dcterms:created>
  <dc:creator>Mahamad Nabawi b. Mohammad Saad</dc:creator>
</cp:coreProperties>
</file>