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804" r:id="rId2"/>
  </p:sldMasterIdLst>
  <p:notesMasterIdLst>
    <p:notesMasterId r:id="rId69"/>
  </p:notesMasterIdLst>
  <p:sldIdLst>
    <p:sldId id="2134805884" r:id="rId3"/>
    <p:sldId id="2134808272" r:id="rId4"/>
    <p:sldId id="2134808393" r:id="rId5"/>
    <p:sldId id="2134805583" r:id="rId6"/>
    <p:sldId id="2134808443" r:id="rId7"/>
    <p:sldId id="2134805475" r:id="rId8"/>
    <p:sldId id="2134808573" r:id="rId9"/>
    <p:sldId id="2134808321" r:id="rId10"/>
    <p:sldId id="2134808384" r:id="rId11"/>
    <p:sldId id="2134808322" r:id="rId12"/>
    <p:sldId id="2134808858" r:id="rId13"/>
    <p:sldId id="2134808837" r:id="rId14"/>
    <p:sldId id="2134808838" r:id="rId15"/>
    <p:sldId id="2134808127" r:id="rId16"/>
    <p:sldId id="2134808839" r:id="rId17"/>
    <p:sldId id="2134808885" r:id="rId18"/>
    <p:sldId id="2134808840" r:id="rId19"/>
    <p:sldId id="2134808887" r:id="rId20"/>
    <p:sldId id="2134808861" r:id="rId21"/>
    <p:sldId id="2134808916" r:id="rId22"/>
    <p:sldId id="2134808882" r:id="rId23"/>
    <p:sldId id="2134807641" r:id="rId24"/>
    <p:sldId id="2134808543" r:id="rId25"/>
    <p:sldId id="2134808530" r:id="rId26"/>
    <p:sldId id="2134808142" r:id="rId27"/>
    <p:sldId id="2134808129" r:id="rId28"/>
    <p:sldId id="2134808385" r:id="rId29"/>
    <p:sldId id="2134808923" r:id="rId30"/>
    <p:sldId id="2134808888" r:id="rId31"/>
    <p:sldId id="2134808889" r:id="rId32"/>
    <p:sldId id="2134808917" r:id="rId33"/>
    <p:sldId id="2134808918" r:id="rId34"/>
    <p:sldId id="2134808850" r:id="rId35"/>
    <p:sldId id="2134808919" r:id="rId36"/>
    <p:sldId id="2134808920" r:id="rId37"/>
    <p:sldId id="2134808921" r:id="rId38"/>
    <p:sldId id="2134808922" r:id="rId39"/>
    <p:sldId id="2134808915" r:id="rId40"/>
    <p:sldId id="2134808924" r:id="rId41"/>
    <p:sldId id="2134808878" r:id="rId42"/>
    <p:sldId id="2134808883" r:id="rId43"/>
    <p:sldId id="2134806216" r:id="rId44"/>
    <p:sldId id="2134808183" r:id="rId45"/>
    <p:sldId id="2134808890" r:id="rId46"/>
    <p:sldId id="2134808891" r:id="rId47"/>
    <p:sldId id="2134808926" r:id="rId48"/>
    <p:sldId id="2134808925" r:id="rId49"/>
    <p:sldId id="2134808927" r:id="rId50"/>
    <p:sldId id="2134808863" r:id="rId51"/>
    <p:sldId id="2134808928" r:id="rId52"/>
    <p:sldId id="2134808930" r:id="rId53"/>
    <p:sldId id="2134808929" r:id="rId54"/>
    <p:sldId id="2134808931" r:id="rId55"/>
    <p:sldId id="2134808881" r:id="rId56"/>
    <p:sldId id="2134808880" r:id="rId57"/>
    <p:sldId id="2134808867" r:id="rId58"/>
    <p:sldId id="2134808868" r:id="rId59"/>
    <p:sldId id="2134808869" r:id="rId60"/>
    <p:sldId id="2134808870" r:id="rId61"/>
    <p:sldId id="2134808874" r:id="rId62"/>
    <p:sldId id="2134808875" r:id="rId63"/>
    <p:sldId id="2134808876" r:id="rId64"/>
    <p:sldId id="2134808805" r:id="rId65"/>
    <p:sldId id="2134808884" r:id="rId66"/>
    <p:sldId id="2134808901" r:id="rId67"/>
    <p:sldId id="2134808345" r:id="rId68"/>
  </p:sldIdLst>
  <p:sldSz cx="13716000" cy="10287000"/>
  <p:notesSz cx="6858000" cy="9144000"/>
  <p:embeddedFontLst>
    <p:embeddedFont>
      <p:font typeface="Cambria" panose="02040503050406030204" pitchFamily="18" charset="0"/>
      <p:regular r:id="rId70"/>
      <p:bold r:id="rId71"/>
      <p:italic r:id="rId72"/>
      <p:boldItalic r:id="rId73"/>
    </p:embeddedFont>
    <p:embeddedFont>
      <p:font typeface="Carelia" panose="020B0604020202020204" charset="0"/>
      <p:regular r:id="rId74"/>
    </p:embeddedFont>
    <p:embeddedFont>
      <p:font typeface="Dosis" pitchFamily="2" charset="0"/>
      <p:regular r:id="rId75"/>
      <p:bold r:id="rId76"/>
    </p:embeddedFont>
    <p:embeddedFont>
      <p:font typeface="Dosis Bold" pitchFamily="2" charset="0"/>
      <p:regular r:id="rId77"/>
      <p:bold r:id="rId78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F2F2F2"/>
    <a:srgbClr val="E46C0A"/>
    <a:srgbClr val="FDEADA"/>
    <a:srgbClr val="215968"/>
    <a:srgbClr val="7DBE00"/>
    <a:srgbClr val="8D5E2F"/>
    <a:srgbClr val="996633"/>
    <a:srgbClr val="FF66CC"/>
    <a:srgbClr val="009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03" autoAdjust="0"/>
    <p:restoredTop sz="95196" autoAdjust="0"/>
  </p:normalViewPr>
  <p:slideViewPr>
    <p:cSldViewPr snapToGrid="0">
      <p:cViewPr varScale="1">
        <p:scale>
          <a:sx n="64" d="100"/>
          <a:sy n="64" d="100"/>
        </p:scale>
        <p:origin x="955" y="82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34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5.fntdata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8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3.fntdata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4.fntdata"/><Relationship Id="rId78" Type="http://schemas.openxmlformats.org/officeDocument/2006/relationships/font" Target="fonts/font9.fntdata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7.fntdata"/><Relationship Id="rId7" Type="http://schemas.openxmlformats.org/officeDocument/2006/relationships/slide" Target="slides/slide5.xml"/><Relationship Id="rId71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16/08/2025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396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95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64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491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723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49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190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18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216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00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17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0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tags" Target="../tags/tag96.xml"/><Relationship Id="rId7" Type="http://schemas.openxmlformats.org/officeDocument/2006/relationships/image" Target="../media/image3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.svg"/><Relationship Id="rId4" Type="http://schemas.openxmlformats.org/officeDocument/2006/relationships/tags" Target="../tags/tag97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110.xml"/><Relationship Id="rId18" Type="http://schemas.openxmlformats.org/officeDocument/2006/relationships/tags" Target="../tags/tag115.xml"/><Relationship Id="rId26" Type="http://schemas.openxmlformats.org/officeDocument/2006/relationships/tags" Target="../tags/tag123.xml"/><Relationship Id="rId3" Type="http://schemas.openxmlformats.org/officeDocument/2006/relationships/tags" Target="../tags/tag100.xml"/><Relationship Id="rId21" Type="http://schemas.openxmlformats.org/officeDocument/2006/relationships/tags" Target="../tags/tag118.xml"/><Relationship Id="rId7" Type="http://schemas.openxmlformats.org/officeDocument/2006/relationships/tags" Target="../tags/tag104.xml"/><Relationship Id="rId12" Type="http://schemas.openxmlformats.org/officeDocument/2006/relationships/tags" Target="../tags/tag109.xml"/><Relationship Id="rId17" Type="http://schemas.openxmlformats.org/officeDocument/2006/relationships/tags" Target="../tags/tag114.xml"/><Relationship Id="rId25" Type="http://schemas.openxmlformats.org/officeDocument/2006/relationships/tags" Target="../tags/tag122.xml"/><Relationship Id="rId33" Type="http://schemas.openxmlformats.org/officeDocument/2006/relationships/image" Target="../media/image18.svg"/><Relationship Id="rId2" Type="http://schemas.openxmlformats.org/officeDocument/2006/relationships/tags" Target="../tags/tag99.xml"/><Relationship Id="rId16" Type="http://schemas.openxmlformats.org/officeDocument/2006/relationships/tags" Target="../tags/tag113.xml"/><Relationship Id="rId20" Type="http://schemas.openxmlformats.org/officeDocument/2006/relationships/tags" Target="../tags/tag117.xml"/><Relationship Id="rId29" Type="http://schemas.openxmlformats.org/officeDocument/2006/relationships/tags" Target="../tags/tag126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tags" Target="../tags/tag108.xml"/><Relationship Id="rId24" Type="http://schemas.openxmlformats.org/officeDocument/2006/relationships/tags" Target="../tags/tag121.xml"/><Relationship Id="rId32" Type="http://schemas.openxmlformats.org/officeDocument/2006/relationships/image" Target="../media/image12.png"/><Relationship Id="rId5" Type="http://schemas.openxmlformats.org/officeDocument/2006/relationships/tags" Target="../tags/tag102.xml"/><Relationship Id="rId15" Type="http://schemas.openxmlformats.org/officeDocument/2006/relationships/tags" Target="../tags/tag112.xml"/><Relationship Id="rId23" Type="http://schemas.openxmlformats.org/officeDocument/2006/relationships/tags" Target="../tags/tag120.xml"/><Relationship Id="rId28" Type="http://schemas.openxmlformats.org/officeDocument/2006/relationships/tags" Target="../tags/tag125.xml"/><Relationship Id="rId10" Type="http://schemas.openxmlformats.org/officeDocument/2006/relationships/tags" Target="../tags/tag107.xml"/><Relationship Id="rId19" Type="http://schemas.openxmlformats.org/officeDocument/2006/relationships/tags" Target="../tags/tag116.xml"/><Relationship Id="rId31" Type="http://schemas.openxmlformats.org/officeDocument/2006/relationships/image" Target="../media/image2.jpeg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tags" Target="../tags/tag111.xml"/><Relationship Id="rId22" Type="http://schemas.openxmlformats.org/officeDocument/2006/relationships/tags" Target="../tags/tag119.xml"/><Relationship Id="rId27" Type="http://schemas.openxmlformats.org/officeDocument/2006/relationships/tags" Target="../tags/tag124.xml"/><Relationship Id="rId30" Type="http://schemas.openxmlformats.org/officeDocument/2006/relationships/slideLayout" Target="../slideLayouts/slideLayout18.xml"/><Relationship Id="rId8" Type="http://schemas.openxmlformats.org/officeDocument/2006/relationships/tags" Target="../tags/tag10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svg"/><Relationship Id="rId3" Type="http://schemas.openxmlformats.org/officeDocument/2006/relationships/tags" Target="../tags/tag129.xml"/><Relationship Id="rId7" Type="http://schemas.openxmlformats.org/officeDocument/2006/relationships/tags" Target="../tags/tag133.xml"/><Relationship Id="rId12" Type="http://schemas.openxmlformats.org/officeDocument/2006/relationships/image" Target="../media/image5.pn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image" Target="../media/image4.svg"/><Relationship Id="rId5" Type="http://schemas.openxmlformats.org/officeDocument/2006/relationships/tags" Target="../tags/tag131.xml"/><Relationship Id="rId10" Type="http://schemas.openxmlformats.org/officeDocument/2006/relationships/image" Target="../media/image3.png"/><Relationship Id="rId4" Type="http://schemas.openxmlformats.org/officeDocument/2006/relationships/tags" Target="../tags/tag130.xml"/><Relationship Id="rId9" Type="http://schemas.openxmlformats.org/officeDocument/2006/relationships/image" Target="../media/image2.jpe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41.xml"/><Relationship Id="rId13" Type="http://schemas.openxmlformats.org/officeDocument/2006/relationships/image" Target="../media/image12.png"/><Relationship Id="rId3" Type="http://schemas.openxmlformats.org/officeDocument/2006/relationships/tags" Target="../tags/tag136.xml"/><Relationship Id="rId7" Type="http://schemas.openxmlformats.org/officeDocument/2006/relationships/tags" Target="../tags/tag140.xml"/><Relationship Id="rId12" Type="http://schemas.openxmlformats.org/officeDocument/2006/relationships/image" Target="../media/image2.jpeg"/><Relationship Id="rId17" Type="http://schemas.openxmlformats.org/officeDocument/2006/relationships/image" Target="../media/image34.png"/><Relationship Id="rId2" Type="http://schemas.openxmlformats.org/officeDocument/2006/relationships/tags" Target="../tags/tag135.xml"/><Relationship Id="rId16" Type="http://schemas.openxmlformats.org/officeDocument/2006/relationships/image" Target="../media/image33.svg"/><Relationship Id="rId1" Type="http://schemas.openxmlformats.org/officeDocument/2006/relationships/tags" Target="../tags/tag134.xml"/><Relationship Id="rId6" Type="http://schemas.openxmlformats.org/officeDocument/2006/relationships/tags" Target="../tags/tag139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138.xml"/><Relationship Id="rId15" Type="http://schemas.openxmlformats.org/officeDocument/2006/relationships/image" Target="../media/image32.png"/><Relationship Id="rId10" Type="http://schemas.openxmlformats.org/officeDocument/2006/relationships/tags" Target="../tags/tag143.xml"/><Relationship Id="rId4" Type="http://schemas.openxmlformats.org/officeDocument/2006/relationships/tags" Target="../tags/tag137.xml"/><Relationship Id="rId9" Type="http://schemas.openxmlformats.org/officeDocument/2006/relationships/tags" Target="../tags/tag142.xml"/><Relationship Id="rId1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51.xml"/><Relationship Id="rId13" Type="http://schemas.openxmlformats.org/officeDocument/2006/relationships/image" Target="../media/image35.png"/><Relationship Id="rId3" Type="http://schemas.openxmlformats.org/officeDocument/2006/relationships/tags" Target="../tags/tag146.xml"/><Relationship Id="rId7" Type="http://schemas.openxmlformats.org/officeDocument/2006/relationships/tags" Target="../tags/tag150.xml"/><Relationship Id="rId12" Type="http://schemas.openxmlformats.org/officeDocument/2006/relationships/image" Target="../media/image16.sv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image" Target="../media/image15.png"/><Relationship Id="rId5" Type="http://schemas.openxmlformats.org/officeDocument/2006/relationships/tags" Target="../tags/tag148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47.xml"/><Relationship Id="rId9" Type="http://schemas.openxmlformats.org/officeDocument/2006/relationships/tags" Target="../tags/tag15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55.xml"/><Relationship Id="rId7" Type="http://schemas.openxmlformats.org/officeDocument/2006/relationships/image" Target="../media/image15.png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60.xml"/><Relationship Id="rId7" Type="http://schemas.openxmlformats.org/officeDocument/2006/relationships/image" Target="../media/image15.pn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65.xml"/><Relationship Id="rId7" Type="http://schemas.openxmlformats.org/officeDocument/2006/relationships/image" Target="../media/image21.png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9" Type="http://schemas.openxmlformats.org/officeDocument/2006/relationships/image" Target="../media/image1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70.xml"/><Relationship Id="rId7" Type="http://schemas.openxmlformats.org/officeDocument/2006/relationships/image" Target="../media/image15.png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80.xml"/><Relationship Id="rId13" Type="http://schemas.openxmlformats.org/officeDocument/2006/relationships/tags" Target="../tags/tag185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175.xml"/><Relationship Id="rId21" Type="http://schemas.openxmlformats.org/officeDocument/2006/relationships/image" Target="../media/image36.jpeg"/><Relationship Id="rId7" Type="http://schemas.openxmlformats.org/officeDocument/2006/relationships/tags" Target="../tags/tag179.xml"/><Relationship Id="rId12" Type="http://schemas.openxmlformats.org/officeDocument/2006/relationships/tags" Target="../tags/tag184.xml"/><Relationship Id="rId17" Type="http://schemas.openxmlformats.org/officeDocument/2006/relationships/tags" Target="../tags/tag189.xml"/><Relationship Id="rId2" Type="http://schemas.openxmlformats.org/officeDocument/2006/relationships/tags" Target="../tags/tag174.xml"/><Relationship Id="rId16" Type="http://schemas.openxmlformats.org/officeDocument/2006/relationships/tags" Target="../tags/tag188.xml"/><Relationship Id="rId20" Type="http://schemas.openxmlformats.org/officeDocument/2006/relationships/image" Target="../media/image16.svg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11" Type="http://schemas.openxmlformats.org/officeDocument/2006/relationships/tags" Target="../tags/tag183.xml"/><Relationship Id="rId5" Type="http://schemas.openxmlformats.org/officeDocument/2006/relationships/tags" Target="../tags/tag177.xml"/><Relationship Id="rId15" Type="http://schemas.openxmlformats.org/officeDocument/2006/relationships/tags" Target="../tags/tag187.xml"/><Relationship Id="rId10" Type="http://schemas.openxmlformats.org/officeDocument/2006/relationships/tags" Target="../tags/tag182.xml"/><Relationship Id="rId19" Type="http://schemas.openxmlformats.org/officeDocument/2006/relationships/image" Target="../media/image15.png"/><Relationship Id="rId4" Type="http://schemas.openxmlformats.org/officeDocument/2006/relationships/tags" Target="../tags/tag176.xml"/><Relationship Id="rId9" Type="http://schemas.openxmlformats.org/officeDocument/2006/relationships/tags" Target="../tags/tag181.xml"/><Relationship Id="rId14" Type="http://schemas.openxmlformats.org/officeDocument/2006/relationships/tags" Target="../tags/tag18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92.xml"/><Relationship Id="rId7" Type="http://schemas.openxmlformats.org/officeDocument/2006/relationships/image" Target="../media/image15.png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94.xml"/><Relationship Id="rId4" Type="http://schemas.openxmlformats.org/officeDocument/2006/relationships/tags" Target="../tags/tag193.xml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svg"/><Relationship Id="rId3" Type="http://schemas.openxmlformats.org/officeDocument/2006/relationships/tags" Target="../tags/tag197.xml"/><Relationship Id="rId7" Type="http://schemas.openxmlformats.org/officeDocument/2006/relationships/tags" Target="../tags/tag201.xml"/><Relationship Id="rId12" Type="http://schemas.openxmlformats.org/officeDocument/2006/relationships/image" Target="../media/image5.png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tags" Target="../tags/tag200.xml"/><Relationship Id="rId11" Type="http://schemas.openxmlformats.org/officeDocument/2006/relationships/image" Target="../media/image4.svg"/><Relationship Id="rId5" Type="http://schemas.openxmlformats.org/officeDocument/2006/relationships/tags" Target="../tags/tag199.xml"/><Relationship Id="rId10" Type="http://schemas.openxmlformats.org/officeDocument/2006/relationships/image" Target="../media/image3.png"/><Relationship Id="rId4" Type="http://schemas.openxmlformats.org/officeDocument/2006/relationships/tags" Target="../tags/tag198.xml"/><Relationship Id="rId9" Type="http://schemas.openxmlformats.org/officeDocument/2006/relationships/image" Target="../media/image2.jpeg"/><Relationship Id="rId1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09.xml"/><Relationship Id="rId13" Type="http://schemas.openxmlformats.org/officeDocument/2006/relationships/image" Target="../media/image12.png"/><Relationship Id="rId18" Type="http://schemas.openxmlformats.org/officeDocument/2006/relationships/image" Target="../media/image34.png"/><Relationship Id="rId3" Type="http://schemas.openxmlformats.org/officeDocument/2006/relationships/tags" Target="../tags/tag204.xml"/><Relationship Id="rId7" Type="http://schemas.openxmlformats.org/officeDocument/2006/relationships/tags" Target="../tags/tag208.xml"/><Relationship Id="rId12" Type="http://schemas.openxmlformats.org/officeDocument/2006/relationships/image" Target="../media/image2.jpeg"/><Relationship Id="rId17" Type="http://schemas.openxmlformats.org/officeDocument/2006/relationships/image" Target="../media/image33.svg"/><Relationship Id="rId2" Type="http://schemas.openxmlformats.org/officeDocument/2006/relationships/tags" Target="../tags/tag203.xml"/><Relationship Id="rId16" Type="http://schemas.openxmlformats.org/officeDocument/2006/relationships/image" Target="../media/image37.svg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206.xml"/><Relationship Id="rId15" Type="http://schemas.openxmlformats.org/officeDocument/2006/relationships/image" Target="../media/image32.png"/><Relationship Id="rId10" Type="http://schemas.openxmlformats.org/officeDocument/2006/relationships/tags" Target="../tags/tag211.xml"/><Relationship Id="rId4" Type="http://schemas.openxmlformats.org/officeDocument/2006/relationships/tags" Target="../tags/tag205.xml"/><Relationship Id="rId9" Type="http://schemas.openxmlformats.org/officeDocument/2006/relationships/tags" Target="../tags/tag210.xml"/><Relationship Id="rId14" Type="http://schemas.openxmlformats.org/officeDocument/2006/relationships/image" Target="../media/image1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19.xml"/><Relationship Id="rId13" Type="http://schemas.openxmlformats.org/officeDocument/2006/relationships/tags" Target="../tags/tag224.xml"/><Relationship Id="rId18" Type="http://schemas.openxmlformats.org/officeDocument/2006/relationships/image" Target="../media/image16.svg"/><Relationship Id="rId3" Type="http://schemas.openxmlformats.org/officeDocument/2006/relationships/tags" Target="../tags/tag214.xml"/><Relationship Id="rId21" Type="http://schemas.openxmlformats.org/officeDocument/2006/relationships/image" Target="../media/image39.png"/><Relationship Id="rId7" Type="http://schemas.openxmlformats.org/officeDocument/2006/relationships/tags" Target="../tags/tag218.xml"/><Relationship Id="rId12" Type="http://schemas.openxmlformats.org/officeDocument/2006/relationships/tags" Target="../tags/tag223.xml"/><Relationship Id="rId17" Type="http://schemas.openxmlformats.org/officeDocument/2006/relationships/image" Target="../media/image15.png"/><Relationship Id="rId25" Type="http://schemas.openxmlformats.org/officeDocument/2006/relationships/image" Target="../media/image43.png"/><Relationship Id="rId2" Type="http://schemas.openxmlformats.org/officeDocument/2006/relationships/tags" Target="../tags/tag213.xm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38.png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11" Type="http://schemas.openxmlformats.org/officeDocument/2006/relationships/tags" Target="../tags/tag222.xml"/><Relationship Id="rId24" Type="http://schemas.openxmlformats.org/officeDocument/2006/relationships/image" Target="../media/image42.png"/><Relationship Id="rId5" Type="http://schemas.openxmlformats.org/officeDocument/2006/relationships/tags" Target="../tags/tag216.xml"/><Relationship Id="rId15" Type="http://schemas.openxmlformats.org/officeDocument/2006/relationships/tags" Target="../tags/tag226.xml"/><Relationship Id="rId23" Type="http://schemas.openxmlformats.org/officeDocument/2006/relationships/image" Target="../media/image41.png"/><Relationship Id="rId10" Type="http://schemas.openxmlformats.org/officeDocument/2006/relationships/tags" Target="../tags/tag221.xml"/><Relationship Id="rId19" Type="http://schemas.openxmlformats.org/officeDocument/2006/relationships/image" Target="../media/image21.png"/><Relationship Id="rId4" Type="http://schemas.openxmlformats.org/officeDocument/2006/relationships/tags" Target="../tags/tag215.xml"/><Relationship Id="rId9" Type="http://schemas.openxmlformats.org/officeDocument/2006/relationships/tags" Target="../tags/tag220.xml"/><Relationship Id="rId14" Type="http://schemas.openxmlformats.org/officeDocument/2006/relationships/tags" Target="../tags/tag225.xml"/><Relationship Id="rId2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34.xml"/><Relationship Id="rId13" Type="http://schemas.openxmlformats.org/officeDocument/2006/relationships/image" Target="../media/image15.png"/><Relationship Id="rId18" Type="http://schemas.openxmlformats.org/officeDocument/2006/relationships/image" Target="../media/image40.png"/><Relationship Id="rId3" Type="http://schemas.openxmlformats.org/officeDocument/2006/relationships/tags" Target="../tags/tag229.xml"/><Relationship Id="rId21" Type="http://schemas.openxmlformats.org/officeDocument/2006/relationships/image" Target="../media/image43.png"/><Relationship Id="rId7" Type="http://schemas.openxmlformats.org/officeDocument/2006/relationships/tags" Target="../tags/tag23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39.png"/><Relationship Id="rId2" Type="http://schemas.openxmlformats.org/officeDocument/2006/relationships/tags" Target="../tags/tag228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tags" Target="../tags/tag227.xml"/><Relationship Id="rId6" Type="http://schemas.openxmlformats.org/officeDocument/2006/relationships/tags" Target="../tags/tag232.xml"/><Relationship Id="rId11" Type="http://schemas.openxmlformats.org/officeDocument/2006/relationships/tags" Target="../tags/tag237.xml"/><Relationship Id="rId5" Type="http://schemas.openxmlformats.org/officeDocument/2006/relationships/tags" Target="../tags/tag231.xml"/><Relationship Id="rId15" Type="http://schemas.openxmlformats.org/officeDocument/2006/relationships/image" Target="../media/image20.png"/><Relationship Id="rId10" Type="http://schemas.openxmlformats.org/officeDocument/2006/relationships/tags" Target="../tags/tag236.xml"/><Relationship Id="rId19" Type="http://schemas.openxmlformats.org/officeDocument/2006/relationships/image" Target="../media/image41.png"/><Relationship Id="rId4" Type="http://schemas.openxmlformats.org/officeDocument/2006/relationships/tags" Target="../tags/tag230.xml"/><Relationship Id="rId9" Type="http://schemas.openxmlformats.org/officeDocument/2006/relationships/tags" Target="../tags/tag235.xml"/><Relationship Id="rId14" Type="http://schemas.openxmlformats.org/officeDocument/2006/relationships/image" Target="../media/image1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45.xml"/><Relationship Id="rId13" Type="http://schemas.openxmlformats.org/officeDocument/2006/relationships/image" Target="../media/image16.svg"/><Relationship Id="rId3" Type="http://schemas.openxmlformats.org/officeDocument/2006/relationships/tags" Target="../tags/tag240.xml"/><Relationship Id="rId7" Type="http://schemas.openxmlformats.org/officeDocument/2006/relationships/tags" Target="../tags/tag244.xml"/><Relationship Id="rId12" Type="http://schemas.openxmlformats.org/officeDocument/2006/relationships/image" Target="../media/image15.png"/><Relationship Id="rId2" Type="http://schemas.openxmlformats.org/officeDocument/2006/relationships/tags" Target="../tags/tag239.xml"/><Relationship Id="rId1" Type="http://schemas.openxmlformats.org/officeDocument/2006/relationships/tags" Target="../tags/tag238.xml"/><Relationship Id="rId6" Type="http://schemas.openxmlformats.org/officeDocument/2006/relationships/tags" Target="../tags/tag243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242.xml"/><Relationship Id="rId10" Type="http://schemas.openxmlformats.org/officeDocument/2006/relationships/tags" Target="../tags/tag247.xml"/><Relationship Id="rId4" Type="http://schemas.openxmlformats.org/officeDocument/2006/relationships/tags" Target="../tags/tag241.xml"/><Relationship Id="rId9" Type="http://schemas.openxmlformats.org/officeDocument/2006/relationships/tags" Target="../tags/tag246.xml"/><Relationship Id="rId1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55.xml"/><Relationship Id="rId13" Type="http://schemas.openxmlformats.org/officeDocument/2006/relationships/image" Target="../media/image45.png"/><Relationship Id="rId3" Type="http://schemas.openxmlformats.org/officeDocument/2006/relationships/tags" Target="../tags/tag250.xml"/><Relationship Id="rId7" Type="http://schemas.openxmlformats.org/officeDocument/2006/relationships/tags" Target="../tags/tag254.xml"/><Relationship Id="rId12" Type="http://schemas.openxmlformats.org/officeDocument/2006/relationships/image" Target="../media/image16.svg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tags" Target="../tags/tag253.xml"/><Relationship Id="rId11" Type="http://schemas.openxmlformats.org/officeDocument/2006/relationships/image" Target="../media/image15.png"/><Relationship Id="rId5" Type="http://schemas.openxmlformats.org/officeDocument/2006/relationships/tags" Target="../tags/tag252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251.xml"/><Relationship Id="rId9" Type="http://schemas.openxmlformats.org/officeDocument/2006/relationships/tags" Target="../tags/tag256.xml"/><Relationship Id="rId1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64.xml"/><Relationship Id="rId13" Type="http://schemas.openxmlformats.org/officeDocument/2006/relationships/image" Target="../media/image15.png"/><Relationship Id="rId3" Type="http://schemas.openxmlformats.org/officeDocument/2006/relationships/tags" Target="../tags/tag259.xml"/><Relationship Id="rId7" Type="http://schemas.openxmlformats.org/officeDocument/2006/relationships/tags" Target="../tags/tag263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258.xml"/><Relationship Id="rId16" Type="http://schemas.openxmlformats.org/officeDocument/2006/relationships/image" Target="../media/image46.png"/><Relationship Id="rId1" Type="http://schemas.openxmlformats.org/officeDocument/2006/relationships/tags" Target="../tags/tag257.xml"/><Relationship Id="rId6" Type="http://schemas.openxmlformats.org/officeDocument/2006/relationships/tags" Target="../tags/tag262.xml"/><Relationship Id="rId11" Type="http://schemas.openxmlformats.org/officeDocument/2006/relationships/tags" Target="../tags/tag267.xml"/><Relationship Id="rId5" Type="http://schemas.openxmlformats.org/officeDocument/2006/relationships/tags" Target="../tags/tag261.xml"/><Relationship Id="rId15" Type="http://schemas.openxmlformats.org/officeDocument/2006/relationships/image" Target="../media/image47.jpeg"/><Relationship Id="rId10" Type="http://schemas.openxmlformats.org/officeDocument/2006/relationships/tags" Target="../tags/tag266.xml"/><Relationship Id="rId4" Type="http://schemas.openxmlformats.org/officeDocument/2006/relationships/tags" Target="../tags/tag260.xml"/><Relationship Id="rId9" Type="http://schemas.openxmlformats.org/officeDocument/2006/relationships/tags" Target="../tags/tag265.xml"/><Relationship Id="rId14" Type="http://schemas.openxmlformats.org/officeDocument/2006/relationships/image" Target="../media/image16.sv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media" Target="../media/media1.wav"/><Relationship Id="rId13" Type="http://schemas.openxmlformats.org/officeDocument/2006/relationships/tags" Target="../tags/tag278.xml"/><Relationship Id="rId18" Type="http://schemas.openxmlformats.org/officeDocument/2006/relationships/image" Target="../media/image48.png"/><Relationship Id="rId3" Type="http://schemas.openxmlformats.org/officeDocument/2006/relationships/tags" Target="../tags/tag270.xml"/><Relationship Id="rId7" Type="http://schemas.openxmlformats.org/officeDocument/2006/relationships/tags" Target="../tags/tag274.xml"/><Relationship Id="rId12" Type="http://schemas.openxmlformats.org/officeDocument/2006/relationships/tags" Target="../tags/tag277.xml"/><Relationship Id="rId17" Type="http://schemas.openxmlformats.org/officeDocument/2006/relationships/image" Target="../media/image47.jpeg"/><Relationship Id="rId2" Type="http://schemas.openxmlformats.org/officeDocument/2006/relationships/tags" Target="../tags/tag269.xml"/><Relationship Id="rId16" Type="http://schemas.openxmlformats.org/officeDocument/2006/relationships/image" Target="../media/image16.svg"/><Relationship Id="rId1" Type="http://schemas.openxmlformats.org/officeDocument/2006/relationships/tags" Target="../tags/tag268.xml"/><Relationship Id="rId6" Type="http://schemas.openxmlformats.org/officeDocument/2006/relationships/tags" Target="../tags/tag273.xml"/><Relationship Id="rId11" Type="http://schemas.openxmlformats.org/officeDocument/2006/relationships/tags" Target="../tags/tag276.xml"/><Relationship Id="rId5" Type="http://schemas.openxmlformats.org/officeDocument/2006/relationships/tags" Target="../tags/tag272.xml"/><Relationship Id="rId15" Type="http://schemas.openxmlformats.org/officeDocument/2006/relationships/image" Target="../media/image15.png"/><Relationship Id="rId10" Type="http://schemas.openxmlformats.org/officeDocument/2006/relationships/tags" Target="../tags/tag275.xml"/><Relationship Id="rId19" Type="http://schemas.openxmlformats.org/officeDocument/2006/relationships/image" Target="../media/image49.png"/><Relationship Id="rId4" Type="http://schemas.openxmlformats.org/officeDocument/2006/relationships/tags" Target="../tags/tag271.xml"/><Relationship Id="rId9" Type="http://schemas.openxmlformats.org/officeDocument/2006/relationships/audio" Target="../media/media1.wav"/><Relationship Id="rId14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86.xml"/><Relationship Id="rId13" Type="http://schemas.openxmlformats.org/officeDocument/2006/relationships/image" Target="../media/image45.png"/><Relationship Id="rId3" Type="http://schemas.openxmlformats.org/officeDocument/2006/relationships/tags" Target="../tags/tag281.xml"/><Relationship Id="rId7" Type="http://schemas.openxmlformats.org/officeDocument/2006/relationships/tags" Target="../tags/tag285.xml"/><Relationship Id="rId12" Type="http://schemas.openxmlformats.org/officeDocument/2006/relationships/image" Target="../media/image16.svg"/><Relationship Id="rId2" Type="http://schemas.openxmlformats.org/officeDocument/2006/relationships/tags" Target="../tags/tag280.xml"/><Relationship Id="rId1" Type="http://schemas.openxmlformats.org/officeDocument/2006/relationships/tags" Target="../tags/tag279.xml"/><Relationship Id="rId6" Type="http://schemas.openxmlformats.org/officeDocument/2006/relationships/tags" Target="../tags/tag284.xml"/><Relationship Id="rId11" Type="http://schemas.openxmlformats.org/officeDocument/2006/relationships/image" Target="../media/image15.png"/><Relationship Id="rId5" Type="http://schemas.openxmlformats.org/officeDocument/2006/relationships/tags" Target="../tags/tag283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282.xml"/><Relationship Id="rId9" Type="http://schemas.openxmlformats.org/officeDocument/2006/relationships/tags" Target="../tags/tag287.xml"/><Relationship Id="rId1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95.xml"/><Relationship Id="rId13" Type="http://schemas.openxmlformats.org/officeDocument/2006/relationships/image" Target="../media/image15.png"/><Relationship Id="rId3" Type="http://schemas.openxmlformats.org/officeDocument/2006/relationships/tags" Target="../tags/tag290.xml"/><Relationship Id="rId7" Type="http://schemas.openxmlformats.org/officeDocument/2006/relationships/tags" Target="../tags/tag294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289.xml"/><Relationship Id="rId16" Type="http://schemas.openxmlformats.org/officeDocument/2006/relationships/image" Target="../media/image50.png"/><Relationship Id="rId1" Type="http://schemas.openxmlformats.org/officeDocument/2006/relationships/tags" Target="../tags/tag288.xml"/><Relationship Id="rId6" Type="http://schemas.openxmlformats.org/officeDocument/2006/relationships/tags" Target="../tags/tag293.xml"/><Relationship Id="rId11" Type="http://schemas.openxmlformats.org/officeDocument/2006/relationships/tags" Target="../tags/tag298.xml"/><Relationship Id="rId5" Type="http://schemas.openxmlformats.org/officeDocument/2006/relationships/tags" Target="../tags/tag292.xml"/><Relationship Id="rId15" Type="http://schemas.openxmlformats.org/officeDocument/2006/relationships/image" Target="../media/image47.jpeg"/><Relationship Id="rId10" Type="http://schemas.openxmlformats.org/officeDocument/2006/relationships/tags" Target="../tags/tag297.xml"/><Relationship Id="rId4" Type="http://schemas.openxmlformats.org/officeDocument/2006/relationships/tags" Target="../tags/tag291.xml"/><Relationship Id="rId9" Type="http://schemas.openxmlformats.org/officeDocument/2006/relationships/tags" Target="../tags/tag296.xml"/><Relationship Id="rId14" Type="http://schemas.openxmlformats.org/officeDocument/2006/relationships/image" Target="../media/image16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306.xml"/><Relationship Id="rId13" Type="http://schemas.openxmlformats.org/officeDocument/2006/relationships/image" Target="../media/image45.png"/><Relationship Id="rId3" Type="http://schemas.openxmlformats.org/officeDocument/2006/relationships/tags" Target="../tags/tag301.xml"/><Relationship Id="rId7" Type="http://schemas.openxmlformats.org/officeDocument/2006/relationships/tags" Target="../tags/tag305.xml"/><Relationship Id="rId12" Type="http://schemas.openxmlformats.org/officeDocument/2006/relationships/image" Target="../media/image16.svg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tags" Target="../tags/tag304.xml"/><Relationship Id="rId11" Type="http://schemas.openxmlformats.org/officeDocument/2006/relationships/image" Target="../media/image15.png"/><Relationship Id="rId5" Type="http://schemas.openxmlformats.org/officeDocument/2006/relationships/tags" Target="../tags/tag303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302.xml"/><Relationship Id="rId9" Type="http://schemas.openxmlformats.org/officeDocument/2006/relationships/tags" Target="../tags/tag307.xml"/><Relationship Id="rId1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315.xml"/><Relationship Id="rId13" Type="http://schemas.openxmlformats.org/officeDocument/2006/relationships/image" Target="../media/image15.png"/><Relationship Id="rId3" Type="http://schemas.openxmlformats.org/officeDocument/2006/relationships/tags" Target="../tags/tag310.xml"/><Relationship Id="rId7" Type="http://schemas.openxmlformats.org/officeDocument/2006/relationships/tags" Target="../tags/tag314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309.xml"/><Relationship Id="rId16" Type="http://schemas.openxmlformats.org/officeDocument/2006/relationships/image" Target="../media/image51.png"/><Relationship Id="rId1" Type="http://schemas.openxmlformats.org/officeDocument/2006/relationships/tags" Target="../tags/tag308.xml"/><Relationship Id="rId6" Type="http://schemas.openxmlformats.org/officeDocument/2006/relationships/tags" Target="../tags/tag313.xml"/><Relationship Id="rId11" Type="http://schemas.openxmlformats.org/officeDocument/2006/relationships/tags" Target="../tags/tag318.xml"/><Relationship Id="rId5" Type="http://schemas.openxmlformats.org/officeDocument/2006/relationships/tags" Target="../tags/tag312.xml"/><Relationship Id="rId15" Type="http://schemas.openxmlformats.org/officeDocument/2006/relationships/image" Target="../media/image47.jpeg"/><Relationship Id="rId10" Type="http://schemas.openxmlformats.org/officeDocument/2006/relationships/tags" Target="../tags/tag317.xml"/><Relationship Id="rId4" Type="http://schemas.openxmlformats.org/officeDocument/2006/relationships/tags" Target="../tags/tag311.xml"/><Relationship Id="rId9" Type="http://schemas.openxmlformats.org/officeDocument/2006/relationships/tags" Target="../tags/tag316.xml"/><Relationship Id="rId14" Type="http://schemas.openxmlformats.org/officeDocument/2006/relationships/image" Target="../media/image16.sv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media" Target="../media/media2.wav"/><Relationship Id="rId13" Type="http://schemas.openxmlformats.org/officeDocument/2006/relationships/tags" Target="../tags/tag329.xml"/><Relationship Id="rId18" Type="http://schemas.openxmlformats.org/officeDocument/2006/relationships/image" Target="../media/image48.png"/><Relationship Id="rId3" Type="http://schemas.openxmlformats.org/officeDocument/2006/relationships/tags" Target="../tags/tag321.xml"/><Relationship Id="rId7" Type="http://schemas.openxmlformats.org/officeDocument/2006/relationships/tags" Target="../tags/tag325.xml"/><Relationship Id="rId12" Type="http://schemas.openxmlformats.org/officeDocument/2006/relationships/tags" Target="../tags/tag328.xml"/><Relationship Id="rId17" Type="http://schemas.openxmlformats.org/officeDocument/2006/relationships/image" Target="../media/image47.jpeg"/><Relationship Id="rId2" Type="http://schemas.openxmlformats.org/officeDocument/2006/relationships/tags" Target="../tags/tag320.xml"/><Relationship Id="rId16" Type="http://schemas.openxmlformats.org/officeDocument/2006/relationships/image" Target="../media/image16.svg"/><Relationship Id="rId1" Type="http://schemas.openxmlformats.org/officeDocument/2006/relationships/tags" Target="../tags/tag319.xml"/><Relationship Id="rId6" Type="http://schemas.openxmlformats.org/officeDocument/2006/relationships/tags" Target="../tags/tag324.xml"/><Relationship Id="rId11" Type="http://schemas.openxmlformats.org/officeDocument/2006/relationships/tags" Target="../tags/tag327.xml"/><Relationship Id="rId5" Type="http://schemas.openxmlformats.org/officeDocument/2006/relationships/tags" Target="../tags/tag323.xml"/><Relationship Id="rId15" Type="http://schemas.openxmlformats.org/officeDocument/2006/relationships/image" Target="../media/image15.png"/><Relationship Id="rId10" Type="http://schemas.openxmlformats.org/officeDocument/2006/relationships/tags" Target="../tags/tag326.xml"/><Relationship Id="rId19" Type="http://schemas.openxmlformats.org/officeDocument/2006/relationships/image" Target="../media/image52.png"/><Relationship Id="rId4" Type="http://schemas.openxmlformats.org/officeDocument/2006/relationships/tags" Target="../tags/tag322.xml"/><Relationship Id="rId9" Type="http://schemas.openxmlformats.org/officeDocument/2006/relationships/audio" Target="../media/media2.wav"/><Relationship Id="rId14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37.xml"/><Relationship Id="rId13" Type="http://schemas.openxmlformats.org/officeDocument/2006/relationships/image" Target="../media/image45.png"/><Relationship Id="rId3" Type="http://schemas.openxmlformats.org/officeDocument/2006/relationships/tags" Target="../tags/tag332.xml"/><Relationship Id="rId7" Type="http://schemas.openxmlformats.org/officeDocument/2006/relationships/tags" Target="../tags/tag336.xml"/><Relationship Id="rId12" Type="http://schemas.openxmlformats.org/officeDocument/2006/relationships/image" Target="../media/image16.svg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tags" Target="../tags/tag335.xml"/><Relationship Id="rId11" Type="http://schemas.openxmlformats.org/officeDocument/2006/relationships/image" Target="../media/image15.png"/><Relationship Id="rId5" Type="http://schemas.openxmlformats.org/officeDocument/2006/relationships/tags" Target="../tags/tag334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333.xml"/><Relationship Id="rId9" Type="http://schemas.openxmlformats.org/officeDocument/2006/relationships/tags" Target="../tags/tag338.xml"/><Relationship Id="rId1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46.xml"/><Relationship Id="rId13" Type="http://schemas.openxmlformats.org/officeDocument/2006/relationships/image" Target="../media/image15.png"/><Relationship Id="rId3" Type="http://schemas.openxmlformats.org/officeDocument/2006/relationships/tags" Target="../tags/tag341.xml"/><Relationship Id="rId7" Type="http://schemas.openxmlformats.org/officeDocument/2006/relationships/tags" Target="../tags/tag345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340.xml"/><Relationship Id="rId16" Type="http://schemas.openxmlformats.org/officeDocument/2006/relationships/image" Target="../media/image53.png"/><Relationship Id="rId1" Type="http://schemas.openxmlformats.org/officeDocument/2006/relationships/tags" Target="../tags/tag339.xml"/><Relationship Id="rId6" Type="http://schemas.openxmlformats.org/officeDocument/2006/relationships/tags" Target="../tags/tag344.xml"/><Relationship Id="rId11" Type="http://schemas.openxmlformats.org/officeDocument/2006/relationships/tags" Target="../tags/tag349.xml"/><Relationship Id="rId5" Type="http://schemas.openxmlformats.org/officeDocument/2006/relationships/tags" Target="../tags/tag343.xml"/><Relationship Id="rId15" Type="http://schemas.openxmlformats.org/officeDocument/2006/relationships/image" Target="../media/image47.jpeg"/><Relationship Id="rId10" Type="http://schemas.openxmlformats.org/officeDocument/2006/relationships/tags" Target="../tags/tag348.xml"/><Relationship Id="rId4" Type="http://schemas.openxmlformats.org/officeDocument/2006/relationships/tags" Target="../tags/tag342.xml"/><Relationship Id="rId9" Type="http://schemas.openxmlformats.org/officeDocument/2006/relationships/tags" Target="../tags/tag347.xml"/><Relationship Id="rId14" Type="http://schemas.openxmlformats.org/officeDocument/2006/relationships/image" Target="../media/image1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57.xml"/><Relationship Id="rId13" Type="http://schemas.openxmlformats.org/officeDocument/2006/relationships/image" Target="../media/image45.png"/><Relationship Id="rId3" Type="http://schemas.openxmlformats.org/officeDocument/2006/relationships/tags" Target="../tags/tag352.xml"/><Relationship Id="rId7" Type="http://schemas.openxmlformats.org/officeDocument/2006/relationships/tags" Target="../tags/tag356.xml"/><Relationship Id="rId12" Type="http://schemas.openxmlformats.org/officeDocument/2006/relationships/image" Target="../media/image16.svg"/><Relationship Id="rId2" Type="http://schemas.openxmlformats.org/officeDocument/2006/relationships/tags" Target="../tags/tag351.xml"/><Relationship Id="rId1" Type="http://schemas.openxmlformats.org/officeDocument/2006/relationships/tags" Target="../tags/tag350.xml"/><Relationship Id="rId6" Type="http://schemas.openxmlformats.org/officeDocument/2006/relationships/tags" Target="../tags/tag355.xml"/><Relationship Id="rId11" Type="http://schemas.openxmlformats.org/officeDocument/2006/relationships/image" Target="../media/image15.png"/><Relationship Id="rId5" Type="http://schemas.openxmlformats.org/officeDocument/2006/relationships/tags" Target="../tags/tag354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353.xml"/><Relationship Id="rId9" Type="http://schemas.openxmlformats.org/officeDocument/2006/relationships/tags" Target="../tags/tag358.xml"/><Relationship Id="rId1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66.xml"/><Relationship Id="rId13" Type="http://schemas.openxmlformats.org/officeDocument/2006/relationships/image" Target="../media/image15.png"/><Relationship Id="rId3" Type="http://schemas.openxmlformats.org/officeDocument/2006/relationships/tags" Target="../tags/tag361.xml"/><Relationship Id="rId7" Type="http://schemas.openxmlformats.org/officeDocument/2006/relationships/tags" Target="../tags/tag365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360.xml"/><Relationship Id="rId16" Type="http://schemas.openxmlformats.org/officeDocument/2006/relationships/image" Target="../media/image54.png"/><Relationship Id="rId1" Type="http://schemas.openxmlformats.org/officeDocument/2006/relationships/tags" Target="../tags/tag359.xml"/><Relationship Id="rId6" Type="http://schemas.openxmlformats.org/officeDocument/2006/relationships/tags" Target="../tags/tag364.xml"/><Relationship Id="rId11" Type="http://schemas.openxmlformats.org/officeDocument/2006/relationships/tags" Target="../tags/tag369.xml"/><Relationship Id="rId5" Type="http://schemas.openxmlformats.org/officeDocument/2006/relationships/tags" Target="../tags/tag363.xml"/><Relationship Id="rId15" Type="http://schemas.openxmlformats.org/officeDocument/2006/relationships/image" Target="../media/image47.jpeg"/><Relationship Id="rId10" Type="http://schemas.openxmlformats.org/officeDocument/2006/relationships/tags" Target="../tags/tag368.xml"/><Relationship Id="rId4" Type="http://schemas.openxmlformats.org/officeDocument/2006/relationships/tags" Target="../tags/tag362.xml"/><Relationship Id="rId9" Type="http://schemas.openxmlformats.org/officeDocument/2006/relationships/tags" Target="../tags/tag367.xml"/><Relationship Id="rId14" Type="http://schemas.openxmlformats.org/officeDocument/2006/relationships/image" Target="../media/image1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77.xml"/><Relationship Id="rId13" Type="http://schemas.openxmlformats.org/officeDocument/2006/relationships/image" Target="../media/image16.svg"/><Relationship Id="rId18" Type="http://schemas.openxmlformats.org/officeDocument/2006/relationships/image" Target="../media/image54.png"/><Relationship Id="rId3" Type="http://schemas.openxmlformats.org/officeDocument/2006/relationships/tags" Target="../tags/tag372.xml"/><Relationship Id="rId7" Type="http://schemas.openxmlformats.org/officeDocument/2006/relationships/tags" Target="../tags/tag376.xml"/><Relationship Id="rId12" Type="http://schemas.openxmlformats.org/officeDocument/2006/relationships/image" Target="../media/image15.png"/><Relationship Id="rId17" Type="http://schemas.openxmlformats.org/officeDocument/2006/relationships/image" Target="../media/image51.png"/><Relationship Id="rId2" Type="http://schemas.openxmlformats.org/officeDocument/2006/relationships/tags" Target="../tags/tag371.xml"/><Relationship Id="rId16" Type="http://schemas.openxmlformats.org/officeDocument/2006/relationships/image" Target="../media/image50.png"/><Relationship Id="rId1" Type="http://schemas.openxmlformats.org/officeDocument/2006/relationships/tags" Target="../tags/tag370.xml"/><Relationship Id="rId6" Type="http://schemas.openxmlformats.org/officeDocument/2006/relationships/tags" Target="../tags/tag375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374.xml"/><Relationship Id="rId15" Type="http://schemas.openxmlformats.org/officeDocument/2006/relationships/image" Target="../media/image46.png"/><Relationship Id="rId10" Type="http://schemas.openxmlformats.org/officeDocument/2006/relationships/tags" Target="../tags/tag379.xml"/><Relationship Id="rId19" Type="http://schemas.openxmlformats.org/officeDocument/2006/relationships/image" Target="../media/image53.png"/><Relationship Id="rId4" Type="http://schemas.openxmlformats.org/officeDocument/2006/relationships/tags" Target="../tags/tag373.xml"/><Relationship Id="rId9" Type="http://schemas.openxmlformats.org/officeDocument/2006/relationships/tags" Target="../tags/tag378.xml"/><Relationship Id="rId1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387.xml"/><Relationship Id="rId13" Type="http://schemas.openxmlformats.org/officeDocument/2006/relationships/image" Target="../media/image15.png"/><Relationship Id="rId18" Type="http://schemas.openxmlformats.org/officeDocument/2006/relationships/image" Target="../media/image51.png"/><Relationship Id="rId3" Type="http://schemas.openxmlformats.org/officeDocument/2006/relationships/tags" Target="../tags/tag382.xml"/><Relationship Id="rId7" Type="http://schemas.openxmlformats.org/officeDocument/2006/relationships/tags" Target="../tags/tag386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50.png"/><Relationship Id="rId2" Type="http://schemas.openxmlformats.org/officeDocument/2006/relationships/tags" Target="../tags/tag381.xml"/><Relationship Id="rId16" Type="http://schemas.openxmlformats.org/officeDocument/2006/relationships/image" Target="../media/image46.png"/><Relationship Id="rId20" Type="http://schemas.openxmlformats.org/officeDocument/2006/relationships/image" Target="../media/image53.png"/><Relationship Id="rId1" Type="http://schemas.openxmlformats.org/officeDocument/2006/relationships/tags" Target="../tags/tag380.xml"/><Relationship Id="rId6" Type="http://schemas.openxmlformats.org/officeDocument/2006/relationships/tags" Target="../tags/tag385.xml"/><Relationship Id="rId11" Type="http://schemas.openxmlformats.org/officeDocument/2006/relationships/tags" Target="../tags/tag390.xml"/><Relationship Id="rId5" Type="http://schemas.openxmlformats.org/officeDocument/2006/relationships/tags" Target="../tags/tag384.xml"/><Relationship Id="rId15" Type="http://schemas.openxmlformats.org/officeDocument/2006/relationships/image" Target="../media/image20.png"/><Relationship Id="rId10" Type="http://schemas.openxmlformats.org/officeDocument/2006/relationships/tags" Target="../tags/tag389.xml"/><Relationship Id="rId19" Type="http://schemas.openxmlformats.org/officeDocument/2006/relationships/image" Target="../media/image54.png"/><Relationship Id="rId4" Type="http://schemas.openxmlformats.org/officeDocument/2006/relationships/tags" Target="../tags/tag383.xml"/><Relationship Id="rId9" Type="http://schemas.openxmlformats.org/officeDocument/2006/relationships/tags" Target="../tags/tag388.xml"/><Relationship Id="rId1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18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398.xml"/><Relationship Id="rId13" Type="http://schemas.openxmlformats.org/officeDocument/2006/relationships/image" Target="../media/image16.svg"/><Relationship Id="rId3" Type="http://schemas.openxmlformats.org/officeDocument/2006/relationships/tags" Target="../tags/tag393.xml"/><Relationship Id="rId7" Type="http://schemas.openxmlformats.org/officeDocument/2006/relationships/tags" Target="../tags/tag397.xml"/><Relationship Id="rId12" Type="http://schemas.openxmlformats.org/officeDocument/2006/relationships/image" Target="../media/image15.png"/><Relationship Id="rId2" Type="http://schemas.openxmlformats.org/officeDocument/2006/relationships/tags" Target="../tags/tag392.xml"/><Relationship Id="rId16" Type="http://schemas.openxmlformats.org/officeDocument/2006/relationships/image" Target="../media/image52.png"/><Relationship Id="rId1" Type="http://schemas.openxmlformats.org/officeDocument/2006/relationships/tags" Target="../tags/tag391.xml"/><Relationship Id="rId6" Type="http://schemas.openxmlformats.org/officeDocument/2006/relationships/tags" Target="../tags/tag396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395.xml"/><Relationship Id="rId15" Type="http://schemas.openxmlformats.org/officeDocument/2006/relationships/image" Target="../media/image49.png"/><Relationship Id="rId10" Type="http://schemas.openxmlformats.org/officeDocument/2006/relationships/tags" Target="../tags/tag400.xml"/><Relationship Id="rId4" Type="http://schemas.openxmlformats.org/officeDocument/2006/relationships/tags" Target="../tags/tag394.xml"/><Relationship Id="rId9" Type="http://schemas.openxmlformats.org/officeDocument/2006/relationships/tags" Target="../tags/tag399.xml"/><Relationship Id="rId1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svg"/><Relationship Id="rId3" Type="http://schemas.openxmlformats.org/officeDocument/2006/relationships/tags" Target="../tags/tag403.xml"/><Relationship Id="rId7" Type="http://schemas.openxmlformats.org/officeDocument/2006/relationships/tags" Target="../tags/tag407.xml"/><Relationship Id="rId12" Type="http://schemas.openxmlformats.org/officeDocument/2006/relationships/image" Target="../media/image5.png"/><Relationship Id="rId2" Type="http://schemas.openxmlformats.org/officeDocument/2006/relationships/tags" Target="../tags/tag402.xml"/><Relationship Id="rId1" Type="http://schemas.openxmlformats.org/officeDocument/2006/relationships/tags" Target="../tags/tag401.xml"/><Relationship Id="rId6" Type="http://schemas.openxmlformats.org/officeDocument/2006/relationships/tags" Target="../tags/tag406.xml"/><Relationship Id="rId11" Type="http://schemas.openxmlformats.org/officeDocument/2006/relationships/image" Target="../media/image4.svg"/><Relationship Id="rId5" Type="http://schemas.openxmlformats.org/officeDocument/2006/relationships/tags" Target="../tags/tag405.xml"/><Relationship Id="rId10" Type="http://schemas.openxmlformats.org/officeDocument/2006/relationships/image" Target="../media/image3.png"/><Relationship Id="rId4" Type="http://schemas.openxmlformats.org/officeDocument/2006/relationships/tags" Target="../tags/tag404.xml"/><Relationship Id="rId9" Type="http://schemas.openxmlformats.org/officeDocument/2006/relationships/image" Target="../media/image2.jpeg"/><Relationship Id="rId1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415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33.svg"/><Relationship Id="rId3" Type="http://schemas.openxmlformats.org/officeDocument/2006/relationships/tags" Target="../tags/tag410.xml"/><Relationship Id="rId7" Type="http://schemas.openxmlformats.org/officeDocument/2006/relationships/tags" Target="../tags/tag414.xml"/><Relationship Id="rId12" Type="http://schemas.openxmlformats.org/officeDocument/2006/relationships/tags" Target="../tags/tag419.xml"/><Relationship Id="rId17" Type="http://schemas.openxmlformats.org/officeDocument/2006/relationships/image" Target="../media/image32.png"/><Relationship Id="rId2" Type="http://schemas.openxmlformats.org/officeDocument/2006/relationships/tags" Target="../tags/tag409.xml"/><Relationship Id="rId16" Type="http://schemas.openxmlformats.org/officeDocument/2006/relationships/image" Target="../media/image18.svg"/><Relationship Id="rId1" Type="http://schemas.openxmlformats.org/officeDocument/2006/relationships/tags" Target="../tags/tag408.xml"/><Relationship Id="rId6" Type="http://schemas.openxmlformats.org/officeDocument/2006/relationships/tags" Target="../tags/tag413.xml"/><Relationship Id="rId11" Type="http://schemas.openxmlformats.org/officeDocument/2006/relationships/tags" Target="../tags/tag418.xml"/><Relationship Id="rId5" Type="http://schemas.openxmlformats.org/officeDocument/2006/relationships/tags" Target="../tags/tag412.xml"/><Relationship Id="rId15" Type="http://schemas.openxmlformats.org/officeDocument/2006/relationships/image" Target="../media/image12.png"/><Relationship Id="rId10" Type="http://schemas.openxmlformats.org/officeDocument/2006/relationships/tags" Target="../tags/tag417.xml"/><Relationship Id="rId19" Type="http://schemas.openxmlformats.org/officeDocument/2006/relationships/image" Target="../media/image34.png"/><Relationship Id="rId4" Type="http://schemas.openxmlformats.org/officeDocument/2006/relationships/tags" Target="../tags/tag411.xml"/><Relationship Id="rId9" Type="http://schemas.openxmlformats.org/officeDocument/2006/relationships/tags" Target="../tags/tag416.xml"/><Relationship Id="rId1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427.xml"/><Relationship Id="rId13" Type="http://schemas.openxmlformats.org/officeDocument/2006/relationships/tags" Target="../tags/tag432.xml"/><Relationship Id="rId18" Type="http://schemas.openxmlformats.org/officeDocument/2006/relationships/image" Target="../media/image56.PNG"/><Relationship Id="rId3" Type="http://schemas.openxmlformats.org/officeDocument/2006/relationships/tags" Target="../tags/tag422.xml"/><Relationship Id="rId7" Type="http://schemas.openxmlformats.org/officeDocument/2006/relationships/tags" Target="../tags/tag426.xml"/><Relationship Id="rId12" Type="http://schemas.openxmlformats.org/officeDocument/2006/relationships/tags" Target="../tags/tag431.xml"/><Relationship Id="rId17" Type="http://schemas.openxmlformats.org/officeDocument/2006/relationships/image" Target="../media/image55.png"/><Relationship Id="rId2" Type="http://schemas.openxmlformats.org/officeDocument/2006/relationships/tags" Target="../tags/tag421.xml"/><Relationship Id="rId16" Type="http://schemas.openxmlformats.org/officeDocument/2006/relationships/image" Target="../media/image16.svg"/><Relationship Id="rId1" Type="http://schemas.openxmlformats.org/officeDocument/2006/relationships/tags" Target="../tags/tag420.xml"/><Relationship Id="rId6" Type="http://schemas.openxmlformats.org/officeDocument/2006/relationships/tags" Target="../tags/tag425.xml"/><Relationship Id="rId11" Type="http://schemas.openxmlformats.org/officeDocument/2006/relationships/tags" Target="../tags/tag430.xml"/><Relationship Id="rId5" Type="http://schemas.openxmlformats.org/officeDocument/2006/relationships/tags" Target="../tags/tag424.xml"/><Relationship Id="rId15" Type="http://schemas.openxmlformats.org/officeDocument/2006/relationships/image" Target="../media/image15.png"/><Relationship Id="rId10" Type="http://schemas.openxmlformats.org/officeDocument/2006/relationships/tags" Target="../tags/tag429.xml"/><Relationship Id="rId19" Type="http://schemas.openxmlformats.org/officeDocument/2006/relationships/image" Target="../media/image57.png"/><Relationship Id="rId4" Type="http://schemas.openxmlformats.org/officeDocument/2006/relationships/tags" Target="../tags/tag423.xml"/><Relationship Id="rId9" Type="http://schemas.openxmlformats.org/officeDocument/2006/relationships/tags" Target="../tags/tag428.xml"/><Relationship Id="rId14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440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58.png"/><Relationship Id="rId3" Type="http://schemas.openxmlformats.org/officeDocument/2006/relationships/tags" Target="../tags/tag435.xml"/><Relationship Id="rId7" Type="http://schemas.openxmlformats.org/officeDocument/2006/relationships/tags" Target="../tags/tag439.xml"/><Relationship Id="rId12" Type="http://schemas.openxmlformats.org/officeDocument/2006/relationships/tags" Target="../tags/tag444.xml"/><Relationship Id="rId17" Type="http://schemas.openxmlformats.org/officeDocument/2006/relationships/image" Target="../media/image57.png"/><Relationship Id="rId2" Type="http://schemas.openxmlformats.org/officeDocument/2006/relationships/tags" Target="../tags/tag434.xml"/><Relationship Id="rId16" Type="http://schemas.openxmlformats.org/officeDocument/2006/relationships/image" Target="../media/image56.PNG"/><Relationship Id="rId1" Type="http://schemas.openxmlformats.org/officeDocument/2006/relationships/tags" Target="../tags/tag433.xml"/><Relationship Id="rId6" Type="http://schemas.openxmlformats.org/officeDocument/2006/relationships/tags" Target="../tags/tag438.xml"/><Relationship Id="rId11" Type="http://schemas.openxmlformats.org/officeDocument/2006/relationships/tags" Target="../tags/tag443.xml"/><Relationship Id="rId5" Type="http://schemas.openxmlformats.org/officeDocument/2006/relationships/tags" Target="../tags/tag437.xml"/><Relationship Id="rId15" Type="http://schemas.openxmlformats.org/officeDocument/2006/relationships/image" Target="../media/image16.svg"/><Relationship Id="rId10" Type="http://schemas.openxmlformats.org/officeDocument/2006/relationships/tags" Target="../tags/tag442.xml"/><Relationship Id="rId4" Type="http://schemas.openxmlformats.org/officeDocument/2006/relationships/tags" Target="../tags/tag436.xml"/><Relationship Id="rId9" Type="http://schemas.openxmlformats.org/officeDocument/2006/relationships/tags" Target="../tags/tag441.xml"/><Relationship Id="rId1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452.xml"/><Relationship Id="rId13" Type="http://schemas.openxmlformats.org/officeDocument/2006/relationships/tags" Target="../tags/tag457.xml"/><Relationship Id="rId18" Type="http://schemas.openxmlformats.org/officeDocument/2006/relationships/image" Target="../media/image57.png"/><Relationship Id="rId3" Type="http://schemas.openxmlformats.org/officeDocument/2006/relationships/tags" Target="../tags/tag447.xml"/><Relationship Id="rId7" Type="http://schemas.openxmlformats.org/officeDocument/2006/relationships/tags" Target="../tags/tag451.xml"/><Relationship Id="rId12" Type="http://schemas.openxmlformats.org/officeDocument/2006/relationships/tags" Target="../tags/tag456.xml"/><Relationship Id="rId17" Type="http://schemas.openxmlformats.org/officeDocument/2006/relationships/image" Target="../media/image55.png"/><Relationship Id="rId2" Type="http://schemas.openxmlformats.org/officeDocument/2006/relationships/tags" Target="../tags/tag446.xml"/><Relationship Id="rId16" Type="http://schemas.openxmlformats.org/officeDocument/2006/relationships/image" Target="../media/image16.svg"/><Relationship Id="rId1" Type="http://schemas.openxmlformats.org/officeDocument/2006/relationships/tags" Target="../tags/tag445.xml"/><Relationship Id="rId6" Type="http://schemas.openxmlformats.org/officeDocument/2006/relationships/tags" Target="../tags/tag450.xml"/><Relationship Id="rId11" Type="http://schemas.openxmlformats.org/officeDocument/2006/relationships/tags" Target="../tags/tag455.xml"/><Relationship Id="rId5" Type="http://schemas.openxmlformats.org/officeDocument/2006/relationships/tags" Target="../tags/tag449.xml"/><Relationship Id="rId15" Type="http://schemas.openxmlformats.org/officeDocument/2006/relationships/image" Target="../media/image15.png"/><Relationship Id="rId10" Type="http://schemas.openxmlformats.org/officeDocument/2006/relationships/tags" Target="../tags/tag454.xml"/><Relationship Id="rId19" Type="http://schemas.openxmlformats.org/officeDocument/2006/relationships/image" Target="../media/image56.PNG"/><Relationship Id="rId4" Type="http://schemas.openxmlformats.org/officeDocument/2006/relationships/tags" Target="../tags/tag448.xml"/><Relationship Id="rId9" Type="http://schemas.openxmlformats.org/officeDocument/2006/relationships/tags" Target="../tags/tag453.xml"/><Relationship Id="rId14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465.xml"/><Relationship Id="rId13" Type="http://schemas.openxmlformats.org/officeDocument/2006/relationships/tags" Target="../tags/tag470.xml"/><Relationship Id="rId18" Type="http://schemas.openxmlformats.org/officeDocument/2006/relationships/image" Target="../media/image57.png"/><Relationship Id="rId3" Type="http://schemas.openxmlformats.org/officeDocument/2006/relationships/tags" Target="../tags/tag460.xml"/><Relationship Id="rId7" Type="http://schemas.openxmlformats.org/officeDocument/2006/relationships/tags" Target="../tags/tag464.xml"/><Relationship Id="rId12" Type="http://schemas.openxmlformats.org/officeDocument/2006/relationships/tags" Target="../tags/tag469.xml"/><Relationship Id="rId17" Type="http://schemas.openxmlformats.org/officeDocument/2006/relationships/image" Target="../media/image55.png"/><Relationship Id="rId2" Type="http://schemas.openxmlformats.org/officeDocument/2006/relationships/tags" Target="../tags/tag459.xml"/><Relationship Id="rId16" Type="http://schemas.openxmlformats.org/officeDocument/2006/relationships/image" Target="../media/image16.svg"/><Relationship Id="rId1" Type="http://schemas.openxmlformats.org/officeDocument/2006/relationships/tags" Target="../tags/tag458.xml"/><Relationship Id="rId6" Type="http://schemas.openxmlformats.org/officeDocument/2006/relationships/tags" Target="../tags/tag463.xml"/><Relationship Id="rId11" Type="http://schemas.openxmlformats.org/officeDocument/2006/relationships/tags" Target="../tags/tag468.xml"/><Relationship Id="rId5" Type="http://schemas.openxmlformats.org/officeDocument/2006/relationships/tags" Target="../tags/tag462.xml"/><Relationship Id="rId15" Type="http://schemas.openxmlformats.org/officeDocument/2006/relationships/image" Target="../media/image15.png"/><Relationship Id="rId10" Type="http://schemas.openxmlformats.org/officeDocument/2006/relationships/tags" Target="../tags/tag467.xml"/><Relationship Id="rId19" Type="http://schemas.openxmlformats.org/officeDocument/2006/relationships/image" Target="../media/image56.PNG"/><Relationship Id="rId4" Type="http://schemas.openxmlformats.org/officeDocument/2006/relationships/tags" Target="../tags/tag461.xml"/><Relationship Id="rId9" Type="http://schemas.openxmlformats.org/officeDocument/2006/relationships/tags" Target="../tags/tag466.xml"/><Relationship Id="rId14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478.xml"/><Relationship Id="rId13" Type="http://schemas.openxmlformats.org/officeDocument/2006/relationships/image" Target="../media/image15.png"/><Relationship Id="rId18" Type="http://schemas.openxmlformats.org/officeDocument/2006/relationships/image" Target="../media/image51.png"/><Relationship Id="rId3" Type="http://schemas.openxmlformats.org/officeDocument/2006/relationships/tags" Target="../tags/tag473.xml"/><Relationship Id="rId7" Type="http://schemas.openxmlformats.org/officeDocument/2006/relationships/tags" Target="../tags/tag477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50.png"/><Relationship Id="rId2" Type="http://schemas.openxmlformats.org/officeDocument/2006/relationships/tags" Target="../tags/tag472.xml"/><Relationship Id="rId16" Type="http://schemas.openxmlformats.org/officeDocument/2006/relationships/image" Target="../media/image46.png"/><Relationship Id="rId1" Type="http://schemas.openxmlformats.org/officeDocument/2006/relationships/tags" Target="../tags/tag471.xml"/><Relationship Id="rId6" Type="http://schemas.openxmlformats.org/officeDocument/2006/relationships/tags" Target="../tags/tag476.xml"/><Relationship Id="rId11" Type="http://schemas.openxmlformats.org/officeDocument/2006/relationships/tags" Target="../tags/tag481.xml"/><Relationship Id="rId5" Type="http://schemas.openxmlformats.org/officeDocument/2006/relationships/tags" Target="../tags/tag475.xml"/><Relationship Id="rId15" Type="http://schemas.openxmlformats.org/officeDocument/2006/relationships/image" Target="../media/image55.png"/><Relationship Id="rId10" Type="http://schemas.openxmlformats.org/officeDocument/2006/relationships/tags" Target="../tags/tag480.xml"/><Relationship Id="rId19" Type="http://schemas.openxmlformats.org/officeDocument/2006/relationships/image" Target="../media/image54.png"/><Relationship Id="rId4" Type="http://schemas.openxmlformats.org/officeDocument/2006/relationships/tags" Target="../tags/tag474.xml"/><Relationship Id="rId9" Type="http://schemas.openxmlformats.org/officeDocument/2006/relationships/tags" Target="../tags/tag479.xml"/><Relationship Id="rId14" Type="http://schemas.openxmlformats.org/officeDocument/2006/relationships/image" Target="../media/image16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489.xml"/><Relationship Id="rId13" Type="http://schemas.openxmlformats.org/officeDocument/2006/relationships/image" Target="../media/image16.svg"/><Relationship Id="rId18" Type="http://schemas.openxmlformats.org/officeDocument/2006/relationships/image" Target="../media/image58.png"/><Relationship Id="rId3" Type="http://schemas.openxmlformats.org/officeDocument/2006/relationships/tags" Target="../tags/tag484.xml"/><Relationship Id="rId7" Type="http://schemas.openxmlformats.org/officeDocument/2006/relationships/tags" Target="../tags/tag488.xml"/><Relationship Id="rId12" Type="http://schemas.openxmlformats.org/officeDocument/2006/relationships/image" Target="../media/image15.png"/><Relationship Id="rId17" Type="http://schemas.openxmlformats.org/officeDocument/2006/relationships/image" Target="../media/image54.png"/><Relationship Id="rId2" Type="http://schemas.openxmlformats.org/officeDocument/2006/relationships/tags" Target="../tags/tag483.xml"/><Relationship Id="rId16" Type="http://schemas.openxmlformats.org/officeDocument/2006/relationships/image" Target="../media/image51.png"/><Relationship Id="rId1" Type="http://schemas.openxmlformats.org/officeDocument/2006/relationships/tags" Target="../tags/tag482.xml"/><Relationship Id="rId6" Type="http://schemas.openxmlformats.org/officeDocument/2006/relationships/tags" Target="../tags/tag487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486.xml"/><Relationship Id="rId15" Type="http://schemas.openxmlformats.org/officeDocument/2006/relationships/image" Target="../media/image50.png"/><Relationship Id="rId10" Type="http://schemas.openxmlformats.org/officeDocument/2006/relationships/tags" Target="../tags/tag491.xml"/><Relationship Id="rId4" Type="http://schemas.openxmlformats.org/officeDocument/2006/relationships/tags" Target="../tags/tag485.xml"/><Relationship Id="rId9" Type="http://schemas.openxmlformats.org/officeDocument/2006/relationships/tags" Target="../tags/tag490.xml"/><Relationship Id="rId1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499.xml"/><Relationship Id="rId13" Type="http://schemas.openxmlformats.org/officeDocument/2006/relationships/image" Target="../media/image15.png"/><Relationship Id="rId3" Type="http://schemas.openxmlformats.org/officeDocument/2006/relationships/tags" Target="../tags/tag494.xml"/><Relationship Id="rId7" Type="http://schemas.openxmlformats.org/officeDocument/2006/relationships/tags" Target="../tags/tag498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493.xml"/><Relationship Id="rId1" Type="http://schemas.openxmlformats.org/officeDocument/2006/relationships/tags" Target="../tags/tag492.xml"/><Relationship Id="rId6" Type="http://schemas.openxmlformats.org/officeDocument/2006/relationships/tags" Target="../tags/tag497.xml"/><Relationship Id="rId11" Type="http://schemas.openxmlformats.org/officeDocument/2006/relationships/tags" Target="../tags/tag502.xml"/><Relationship Id="rId5" Type="http://schemas.openxmlformats.org/officeDocument/2006/relationships/tags" Target="../tags/tag496.xml"/><Relationship Id="rId15" Type="http://schemas.openxmlformats.org/officeDocument/2006/relationships/image" Target="../media/image55.png"/><Relationship Id="rId10" Type="http://schemas.openxmlformats.org/officeDocument/2006/relationships/tags" Target="../tags/tag501.xml"/><Relationship Id="rId4" Type="http://schemas.openxmlformats.org/officeDocument/2006/relationships/tags" Target="../tags/tag495.xml"/><Relationship Id="rId9" Type="http://schemas.openxmlformats.org/officeDocument/2006/relationships/tags" Target="../tags/tag500.xml"/><Relationship Id="rId1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20.png"/><Relationship Id="rId3" Type="http://schemas.openxmlformats.org/officeDocument/2006/relationships/tags" Target="../tags/tag42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9.jpe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3.jpe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8.svg"/><Relationship Id="rId32" Type="http://schemas.openxmlformats.org/officeDocument/2006/relationships/image" Target="../media/image26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12.png"/><Relationship Id="rId28" Type="http://schemas.openxmlformats.org/officeDocument/2006/relationships/image" Target="../media/image22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5.pn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image" Target="../media/image2.jpeg"/><Relationship Id="rId27" Type="http://schemas.openxmlformats.org/officeDocument/2006/relationships/image" Target="../media/image21.png"/><Relationship Id="rId30" Type="http://schemas.openxmlformats.org/officeDocument/2006/relationships/image" Target="../media/image24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505.xml"/><Relationship Id="rId7" Type="http://schemas.openxmlformats.org/officeDocument/2006/relationships/image" Target="../media/image16.svg"/><Relationship Id="rId12" Type="http://schemas.openxmlformats.org/officeDocument/2006/relationships/image" Target="../media/image54.png"/><Relationship Id="rId2" Type="http://schemas.openxmlformats.org/officeDocument/2006/relationships/tags" Target="../tags/tag504.xml"/><Relationship Id="rId1" Type="http://schemas.openxmlformats.org/officeDocument/2006/relationships/tags" Target="../tags/tag503.xml"/><Relationship Id="rId6" Type="http://schemas.openxmlformats.org/officeDocument/2006/relationships/image" Target="../media/image15.png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0.png"/><Relationship Id="rId4" Type="http://schemas.openxmlformats.org/officeDocument/2006/relationships/tags" Target="../tags/tag506.xml"/><Relationship Id="rId9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509.xml"/><Relationship Id="rId7" Type="http://schemas.openxmlformats.org/officeDocument/2006/relationships/image" Target="../media/image16.svg"/><Relationship Id="rId12" Type="http://schemas.openxmlformats.org/officeDocument/2006/relationships/image" Target="../media/image54.png"/><Relationship Id="rId2" Type="http://schemas.openxmlformats.org/officeDocument/2006/relationships/tags" Target="../tags/tag508.xml"/><Relationship Id="rId1" Type="http://schemas.openxmlformats.org/officeDocument/2006/relationships/tags" Target="../tags/tag507.xml"/><Relationship Id="rId6" Type="http://schemas.openxmlformats.org/officeDocument/2006/relationships/image" Target="../media/image15.png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0.png"/><Relationship Id="rId4" Type="http://schemas.openxmlformats.org/officeDocument/2006/relationships/tags" Target="../tags/tag510.xml"/><Relationship Id="rId9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513.xml"/><Relationship Id="rId7" Type="http://schemas.openxmlformats.org/officeDocument/2006/relationships/image" Target="../media/image16.svg"/><Relationship Id="rId2" Type="http://schemas.openxmlformats.org/officeDocument/2006/relationships/tags" Target="../tags/tag512.xml"/><Relationship Id="rId1" Type="http://schemas.openxmlformats.org/officeDocument/2006/relationships/tags" Target="../tags/tag511.xml"/><Relationship Id="rId6" Type="http://schemas.openxmlformats.org/officeDocument/2006/relationships/image" Target="../media/image15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4.png"/><Relationship Id="rId4" Type="http://schemas.openxmlformats.org/officeDocument/2006/relationships/tags" Target="../tags/tag514.xml"/><Relationship Id="rId9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517.xml"/><Relationship Id="rId7" Type="http://schemas.openxmlformats.org/officeDocument/2006/relationships/image" Target="../media/image16.svg"/><Relationship Id="rId2" Type="http://schemas.openxmlformats.org/officeDocument/2006/relationships/tags" Target="../tags/tag516.xml"/><Relationship Id="rId1" Type="http://schemas.openxmlformats.org/officeDocument/2006/relationships/tags" Target="../tags/tag515.xml"/><Relationship Id="rId6" Type="http://schemas.openxmlformats.org/officeDocument/2006/relationships/image" Target="../media/image15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4.png"/><Relationship Id="rId4" Type="http://schemas.openxmlformats.org/officeDocument/2006/relationships/tags" Target="../tags/tag518.xml"/><Relationship Id="rId9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svg"/><Relationship Id="rId3" Type="http://schemas.openxmlformats.org/officeDocument/2006/relationships/tags" Target="../tags/tag521.xml"/><Relationship Id="rId7" Type="http://schemas.openxmlformats.org/officeDocument/2006/relationships/tags" Target="../tags/tag525.xml"/><Relationship Id="rId12" Type="http://schemas.openxmlformats.org/officeDocument/2006/relationships/image" Target="../media/image5.png"/><Relationship Id="rId2" Type="http://schemas.openxmlformats.org/officeDocument/2006/relationships/tags" Target="../tags/tag520.xml"/><Relationship Id="rId1" Type="http://schemas.openxmlformats.org/officeDocument/2006/relationships/tags" Target="../tags/tag519.xml"/><Relationship Id="rId6" Type="http://schemas.openxmlformats.org/officeDocument/2006/relationships/tags" Target="../tags/tag524.xml"/><Relationship Id="rId11" Type="http://schemas.openxmlformats.org/officeDocument/2006/relationships/image" Target="../media/image4.svg"/><Relationship Id="rId5" Type="http://schemas.openxmlformats.org/officeDocument/2006/relationships/tags" Target="../tags/tag523.xml"/><Relationship Id="rId10" Type="http://schemas.openxmlformats.org/officeDocument/2006/relationships/image" Target="../media/image3.png"/><Relationship Id="rId4" Type="http://schemas.openxmlformats.org/officeDocument/2006/relationships/tags" Target="../tags/tag522.xml"/><Relationship Id="rId9" Type="http://schemas.openxmlformats.org/officeDocument/2006/relationships/image" Target="../media/image2.jpeg"/><Relationship Id="rId14" Type="http://schemas.openxmlformats.org/officeDocument/2006/relationships/image" Target="../media/image1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533.xml"/><Relationship Id="rId13" Type="http://schemas.openxmlformats.org/officeDocument/2006/relationships/image" Target="../media/image12.png"/><Relationship Id="rId3" Type="http://schemas.openxmlformats.org/officeDocument/2006/relationships/tags" Target="../tags/tag528.xml"/><Relationship Id="rId7" Type="http://schemas.openxmlformats.org/officeDocument/2006/relationships/tags" Target="../tags/tag532.xml"/><Relationship Id="rId12" Type="http://schemas.openxmlformats.org/officeDocument/2006/relationships/image" Target="../media/image2.jpeg"/><Relationship Id="rId17" Type="http://schemas.openxmlformats.org/officeDocument/2006/relationships/image" Target="../media/image34.png"/><Relationship Id="rId2" Type="http://schemas.openxmlformats.org/officeDocument/2006/relationships/tags" Target="../tags/tag527.xml"/><Relationship Id="rId16" Type="http://schemas.openxmlformats.org/officeDocument/2006/relationships/image" Target="../media/image33.svg"/><Relationship Id="rId1" Type="http://schemas.openxmlformats.org/officeDocument/2006/relationships/tags" Target="../tags/tag526.xml"/><Relationship Id="rId6" Type="http://schemas.openxmlformats.org/officeDocument/2006/relationships/tags" Target="../tags/tag531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530.xml"/><Relationship Id="rId15" Type="http://schemas.openxmlformats.org/officeDocument/2006/relationships/image" Target="../media/image32.png"/><Relationship Id="rId10" Type="http://schemas.openxmlformats.org/officeDocument/2006/relationships/tags" Target="../tags/tag535.xml"/><Relationship Id="rId4" Type="http://schemas.openxmlformats.org/officeDocument/2006/relationships/tags" Target="../tags/tag529.xml"/><Relationship Id="rId9" Type="http://schemas.openxmlformats.org/officeDocument/2006/relationships/tags" Target="../tags/tag534.xml"/><Relationship Id="rId14" Type="http://schemas.openxmlformats.org/officeDocument/2006/relationships/image" Target="../media/image18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538.xml"/><Relationship Id="rId7" Type="http://schemas.openxmlformats.org/officeDocument/2006/relationships/image" Target="../media/image15.png"/><Relationship Id="rId2" Type="http://schemas.openxmlformats.org/officeDocument/2006/relationships/tags" Target="../tags/tag537.xml"/><Relationship Id="rId1" Type="http://schemas.openxmlformats.org/officeDocument/2006/relationships/tags" Target="../tags/tag53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40.xml"/><Relationship Id="rId10" Type="http://schemas.openxmlformats.org/officeDocument/2006/relationships/image" Target="../media/image61.png"/><Relationship Id="rId4" Type="http://schemas.openxmlformats.org/officeDocument/2006/relationships/tags" Target="../tags/tag539.xml"/><Relationship Id="rId9" Type="http://schemas.openxmlformats.org/officeDocument/2006/relationships/image" Target="../media/image60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tags" Target="../tags/tag543.xml"/><Relationship Id="rId7" Type="http://schemas.openxmlformats.org/officeDocument/2006/relationships/image" Target="../media/image16.svg"/><Relationship Id="rId2" Type="http://schemas.openxmlformats.org/officeDocument/2006/relationships/tags" Target="../tags/tag542.xml"/><Relationship Id="rId1" Type="http://schemas.openxmlformats.org/officeDocument/2006/relationships/tags" Target="../tags/tag541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44.xml"/><Relationship Id="rId9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547.xml"/><Relationship Id="rId7" Type="http://schemas.openxmlformats.org/officeDocument/2006/relationships/image" Target="../media/image16.svg"/><Relationship Id="rId2" Type="http://schemas.openxmlformats.org/officeDocument/2006/relationships/tags" Target="../tags/tag546.xml"/><Relationship Id="rId1" Type="http://schemas.openxmlformats.org/officeDocument/2006/relationships/tags" Target="../tags/tag545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48.xml"/><Relationship Id="rId9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556.xml"/><Relationship Id="rId13" Type="http://schemas.openxmlformats.org/officeDocument/2006/relationships/image" Target="../media/image16.svg"/><Relationship Id="rId3" Type="http://schemas.openxmlformats.org/officeDocument/2006/relationships/tags" Target="../tags/tag551.xml"/><Relationship Id="rId7" Type="http://schemas.openxmlformats.org/officeDocument/2006/relationships/tags" Target="../tags/tag555.xml"/><Relationship Id="rId12" Type="http://schemas.openxmlformats.org/officeDocument/2006/relationships/image" Target="../media/image15.png"/><Relationship Id="rId2" Type="http://schemas.openxmlformats.org/officeDocument/2006/relationships/tags" Target="../tags/tag550.xml"/><Relationship Id="rId1" Type="http://schemas.openxmlformats.org/officeDocument/2006/relationships/tags" Target="../tags/tag549.xml"/><Relationship Id="rId6" Type="http://schemas.openxmlformats.org/officeDocument/2006/relationships/tags" Target="../tags/tag554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553.xml"/><Relationship Id="rId10" Type="http://schemas.openxmlformats.org/officeDocument/2006/relationships/tags" Target="../tags/tag558.xml"/><Relationship Id="rId4" Type="http://schemas.openxmlformats.org/officeDocument/2006/relationships/tags" Target="../tags/tag552.xml"/><Relationship Id="rId9" Type="http://schemas.openxmlformats.org/officeDocument/2006/relationships/tags" Target="../tags/tag557.xml"/><Relationship Id="rId1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tags" Target="../tags/tag72.xml"/><Relationship Id="rId18" Type="http://schemas.openxmlformats.org/officeDocument/2006/relationships/slideLayout" Target="../slideLayouts/slideLayout18.xml"/><Relationship Id="rId3" Type="http://schemas.openxmlformats.org/officeDocument/2006/relationships/tags" Target="../tags/tag62.xml"/><Relationship Id="rId21" Type="http://schemas.openxmlformats.org/officeDocument/2006/relationships/image" Target="../media/image18.svg"/><Relationship Id="rId7" Type="http://schemas.openxmlformats.org/officeDocument/2006/relationships/tags" Target="../tags/tag66.xml"/><Relationship Id="rId12" Type="http://schemas.openxmlformats.org/officeDocument/2006/relationships/tags" Target="../tags/tag71.xml"/><Relationship Id="rId17" Type="http://schemas.openxmlformats.org/officeDocument/2006/relationships/tags" Target="../tags/tag76.xml"/><Relationship Id="rId25" Type="http://schemas.openxmlformats.org/officeDocument/2006/relationships/image" Target="../media/image29.png"/><Relationship Id="rId2" Type="http://schemas.openxmlformats.org/officeDocument/2006/relationships/tags" Target="../tags/tag61.xml"/><Relationship Id="rId16" Type="http://schemas.openxmlformats.org/officeDocument/2006/relationships/tags" Target="../tags/tag75.xml"/><Relationship Id="rId20" Type="http://schemas.openxmlformats.org/officeDocument/2006/relationships/image" Target="../media/image12.png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24" Type="http://schemas.openxmlformats.org/officeDocument/2006/relationships/image" Target="../media/image28.png"/><Relationship Id="rId5" Type="http://schemas.openxmlformats.org/officeDocument/2006/relationships/tags" Target="../tags/tag64.xml"/><Relationship Id="rId15" Type="http://schemas.openxmlformats.org/officeDocument/2006/relationships/tags" Target="../tags/tag74.xml"/><Relationship Id="rId23" Type="http://schemas.openxmlformats.org/officeDocument/2006/relationships/image" Target="../media/image27.png"/><Relationship Id="rId10" Type="http://schemas.openxmlformats.org/officeDocument/2006/relationships/tags" Target="../tags/tag69.xml"/><Relationship Id="rId19" Type="http://schemas.openxmlformats.org/officeDocument/2006/relationships/image" Target="../media/image2.jpeg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Relationship Id="rId22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566.xml"/><Relationship Id="rId13" Type="http://schemas.openxmlformats.org/officeDocument/2006/relationships/image" Target="../media/image16.svg"/><Relationship Id="rId3" Type="http://schemas.openxmlformats.org/officeDocument/2006/relationships/tags" Target="../tags/tag561.xml"/><Relationship Id="rId7" Type="http://schemas.openxmlformats.org/officeDocument/2006/relationships/tags" Target="../tags/tag565.xml"/><Relationship Id="rId12" Type="http://schemas.openxmlformats.org/officeDocument/2006/relationships/image" Target="../media/image15.png"/><Relationship Id="rId2" Type="http://schemas.openxmlformats.org/officeDocument/2006/relationships/tags" Target="../tags/tag560.xml"/><Relationship Id="rId1" Type="http://schemas.openxmlformats.org/officeDocument/2006/relationships/tags" Target="../tags/tag559.xml"/><Relationship Id="rId6" Type="http://schemas.openxmlformats.org/officeDocument/2006/relationships/tags" Target="../tags/tag564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563.xml"/><Relationship Id="rId10" Type="http://schemas.openxmlformats.org/officeDocument/2006/relationships/tags" Target="../tags/tag568.xml"/><Relationship Id="rId4" Type="http://schemas.openxmlformats.org/officeDocument/2006/relationships/tags" Target="../tags/tag562.xml"/><Relationship Id="rId9" Type="http://schemas.openxmlformats.org/officeDocument/2006/relationships/tags" Target="../tags/tag567.xml"/><Relationship Id="rId14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576.xml"/><Relationship Id="rId13" Type="http://schemas.openxmlformats.org/officeDocument/2006/relationships/image" Target="../media/image16.svg"/><Relationship Id="rId3" Type="http://schemas.openxmlformats.org/officeDocument/2006/relationships/tags" Target="../tags/tag571.xml"/><Relationship Id="rId7" Type="http://schemas.openxmlformats.org/officeDocument/2006/relationships/tags" Target="../tags/tag575.xml"/><Relationship Id="rId12" Type="http://schemas.openxmlformats.org/officeDocument/2006/relationships/image" Target="../media/image15.png"/><Relationship Id="rId2" Type="http://schemas.openxmlformats.org/officeDocument/2006/relationships/tags" Target="../tags/tag570.xml"/><Relationship Id="rId1" Type="http://schemas.openxmlformats.org/officeDocument/2006/relationships/tags" Target="../tags/tag569.xml"/><Relationship Id="rId6" Type="http://schemas.openxmlformats.org/officeDocument/2006/relationships/tags" Target="../tags/tag574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573.xml"/><Relationship Id="rId10" Type="http://schemas.openxmlformats.org/officeDocument/2006/relationships/tags" Target="../tags/tag578.xml"/><Relationship Id="rId4" Type="http://schemas.openxmlformats.org/officeDocument/2006/relationships/tags" Target="../tags/tag572.xml"/><Relationship Id="rId9" Type="http://schemas.openxmlformats.org/officeDocument/2006/relationships/tags" Target="../tags/tag577.xml"/><Relationship Id="rId14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tags" Target="../tags/tag586.xml"/><Relationship Id="rId13" Type="http://schemas.openxmlformats.org/officeDocument/2006/relationships/image" Target="../media/image16.svg"/><Relationship Id="rId3" Type="http://schemas.openxmlformats.org/officeDocument/2006/relationships/tags" Target="../tags/tag581.xml"/><Relationship Id="rId7" Type="http://schemas.openxmlformats.org/officeDocument/2006/relationships/tags" Target="../tags/tag585.xml"/><Relationship Id="rId12" Type="http://schemas.openxmlformats.org/officeDocument/2006/relationships/image" Target="../media/image15.png"/><Relationship Id="rId2" Type="http://schemas.openxmlformats.org/officeDocument/2006/relationships/tags" Target="../tags/tag580.xml"/><Relationship Id="rId1" Type="http://schemas.openxmlformats.org/officeDocument/2006/relationships/tags" Target="../tags/tag579.xml"/><Relationship Id="rId6" Type="http://schemas.openxmlformats.org/officeDocument/2006/relationships/tags" Target="../tags/tag584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583.xml"/><Relationship Id="rId15" Type="http://schemas.openxmlformats.org/officeDocument/2006/relationships/image" Target="../media/image66.png"/><Relationship Id="rId10" Type="http://schemas.openxmlformats.org/officeDocument/2006/relationships/tags" Target="../tags/tag588.xml"/><Relationship Id="rId4" Type="http://schemas.openxmlformats.org/officeDocument/2006/relationships/tags" Target="../tags/tag582.xml"/><Relationship Id="rId9" Type="http://schemas.openxmlformats.org/officeDocument/2006/relationships/tags" Target="../tags/tag587.xml"/><Relationship Id="rId14" Type="http://schemas.openxmlformats.org/officeDocument/2006/relationships/image" Target="../media/image6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tags" Target="../tags/tag594.xml"/><Relationship Id="rId13" Type="http://schemas.openxmlformats.org/officeDocument/2006/relationships/image" Target="../media/image16.svg"/><Relationship Id="rId3" Type="http://schemas.openxmlformats.org/officeDocument/2006/relationships/tags" Target="../tags/tag591.xml"/><Relationship Id="rId7" Type="http://schemas.openxmlformats.org/officeDocument/2006/relationships/tags" Target="../tags/tag593.xml"/><Relationship Id="rId12" Type="http://schemas.openxmlformats.org/officeDocument/2006/relationships/image" Target="../media/image15.png"/><Relationship Id="rId2" Type="http://schemas.openxmlformats.org/officeDocument/2006/relationships/tags" Target="../tags/tag590.xml"/><Relationship Id="rId1" Type="http://schemas.openxmlformats.org/officeDocument/2006/relationships/tags" Target="../tags/tag589.xml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8.xml"/><Relationship Id="rId5" Type="http://schemas.microsoft.com/office/2007/relationships/media" Target="../media/media3.mp3"/><Relationship Id="rId15" Type="http://schemas.openxmlformats.org/officeDocument/2006/relationships/image" Target="../media/image48.png"/><Relationship Id="rId10" Type="http://schemas.openxmlformats.org/officeDocument/2006/relationships/tags" Target="../tags/tag596.xml"/><Relationship Id="rId4" Type="http://schemas.openxmlformats.org/officeDocument/2006/relationships/tags" Target="../tags/tag592.xml"/><Relationship Id="rId9" Type="http://schemas.openxmlformats.org/officeDocument/2006/relationships/tags" Target="../tags/tag595.xml"/><Relationship Id="rId14" Type="http://schemas.openxmlformats.org/officeDocument/2006/relationships/image" Target="../media/image67.gi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604.xml"/><Relationship Id="rId13" Type="http://schemas.openxmlformats.org/officeDocument/2006/relationships/image" Target="../media/image68.jpg"/><Relationship Id="rId18" Type="http://schemas.openxmlformats.org/officeDocument/2006/relationships/image" Target="../media/image72.png"/><Relationship Id="rId3" Type="http://schemas.openxmlformats.org/officeDocument/2006/relationships/tags" Target="../tags/tag599.xml"/><Relationship Id="rId7" Type="http://schemas.openxmlformats.org/officeDocument/2006/relationships/tags" Target="../tags/tag603.xml"/><Relationship Id="rId12" Type="http://schemas.openxmlformats.org/officeDocument/2006/relationships/image" Target="../media/image16.svg"/><Relationship Id="rId17" Type="http://schemas.microsoft.com/office/2007/relationships/hdphoto" Target="../media/hdphoto3.wdp"/><Relationship Id="rId2" Type="http://schemas.openxmlformats.org/officeDocument/2006/relationships/tags" Target="../tags/tag598.xml"/><Relationship Id="rId16" Type="http://schemas.openxmlformats.org/officeDocument/2006/relationships/image" Target="../media/image71.png"/><Relationship Id="rId1" Type="http://schemas.openxmlformats.org/officeDocument/2006/relationships/tags" Target="../tags/tag597.xml"/><Relationship Id="rId6" Type="http://schemas.openxmlformats.org/officeDocument/2006/relationships/tags" Target="../tags/tag602.xml"/><Relationship Id="rId11" Type="http://schemas.openxmlformats.org/officeDocument/2006/relationships/image" Target="../media/image15.png"/><Relationship Id="rId5" Type="http://schemas.openxmlformats.org/officeDocument/2006/relationships/tags" Target="../tags/tag601.xml"/><Relationship Id="rId15" Type="http://schemas.openxmlformats.org/officeDocument/2006/relationships/image" Target="../media/image70.jp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600.xml"/><Relationship Id="rId9" Type="http://schemas.openxmlformats.org/officeDocument/2006/relationships/tags" Target="../tags/tag605.xml"/><Relationship Id="rId14" Type="http://schemas.openxmlformats.org/officeDocument/2006/relationships/image" Target="../media/image69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613.xml"/><Relationship Id="rId13" Type="http://schemas.openxmlformats.org/officeDocument/2006/relationships/image" Target="../media/image73.png"/><Relationship Id="rId3" Type="http://schemas.openxmlformats.org/officeDocument/2006/relationships/tags" Target="../tags/tag608.xml"/><Relationship Id="rId7" Type="http://schemas.openxmlformats.org/officeDocument/2006/relationships/tags" Target="../tags/tag612.xml"/><Relationship Id="rId12" Type="http://schemas.openxmlformats.org/officeDocument/2006/relationships/image" Target="../media/image16.svg"/><Relationship Id="rId2" Type="http://schemas.openxmlformats.org/officeDocument/2006/relationships/tags" Target="../tags/tag607.xml"/><Relationship Id="rId1" Type="http://schemas.openxmlformats.org/officeDocument/2006/relationships/tags" Target="../tags/tag606.xml"/><Relationship Id="rId6" Type="http://schemas.openxmlformats.org/officeDocument/2006/relationships/tags" Target="../tags/tag611.xml"/><Relationship Id="rId11" Type="http://schemas.openxmlformats.org/officeDocument/2006/relationships/image" Target="../media/image15.png"/><Relationship Id="rId5" Type="http://schemas.openxmlformats.org/officeDocument/2006/relationships/tags" Target="../tags/tag610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609.xml"/><Relationship Id="rId9" Type="http://schemas.openxmlformats.org/officeDocument/2006/relationships/tags" Target="../tags/tag614.xml"/><Relationship Id="rId14" Type="http://schemas.openxmlformats.org/officeDocument/2006/relationships/image" Target="../media/image74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tags" Target="../tags/tag622.xml"/><Relationship Id="rId3" Type="http://schemas.openxmlformats.org/officeDocument/2006/relationships/tags" Target="../tags/tag617.xml"/><Relationship Id="rId7" Type="http://schemas.openxmlformats.org/officeDocument/2006/relationships/tags" Target="../tags/tag621.xml"/><Relationship Id="rId12" Type="http://schemas.openxmlformats.org/officeDocument/2006/relationships/image" Target="../media/image35.png"/><Relationship Id="rId2" Type="http://schemas.openxmlformats.org/officeDocument/2006/relationships/tags" Target="../tags/tag616.xml"/><Relationship Id="rId1" Type="http://schemas.openxmlformats.org/officeDocument/2006/relationships/tags" Target="../tags/tag615.xml"/><Relationship Id="rId6" Type="http://schemas.openxmlformats.org/officeDocument/2006/relationships/tags" Target="../tags/tag620.xml"/><Relationship Id="rId11" Type="http://schemas.openxmlformats.org/officeDocument/2006/relationships/image" Target="../media/image16.svg"/><Relationship Id="rId5" Type="http://schemas.openxmlformats.org/officeDocument/2006/relationships/tags" Target="../tags/tag619.xml"/><Relationship Id="rId10" Type="http://schemas.openxmlformats.org/officeDocument/2006/relationships/image" Target="../media/image15.png"/><Relationship Id="rId4" Type="http://schemas.openxmlformats.org/officeDocument/2006/relationships/tags" Target="../tags/tag618.xml"/><Relationship Id="rId9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79.xml"/><Relationship Id="rId7" Type="http://schemas.openxmlformats.org/officeDocument/2006/relationships/image" Target="../media/image18.sv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2.jpe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82.xml"/><Relationship Id="rId7" Type="http://schemas.openxmlformats.org/officeDocument/2006/relationships/image" Target="../media/image2.jpe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svg"/><Relationship Id="rId5" Type="http://schemas.openxmlformats.org/officeDocument/2006/relationships/tags" Target="../tags/tag84.xml"/><Relationship Id="rId10" Type="http://schemas.openxmlformats.org/officeDocument/2006/relationships/image" Target="../media/image5.png"/><Relationship Id="rId4" Type="http://schemas.openxmlformats.org/officeDocument/2006/relationships/tags" Target="../tags/tag83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image" Target="../media/image18.svg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12" Type="http://schemas.openxmlformats.org/officeDocument/2006/relationships/image" Target="../media/image12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image" Target="../media/image2.jpeg"/><Relationship Id="rId5" Type="http://schemas.openxmlformats.org/officeDocument/2006/relationships/tags" Target="../tags/tag89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88.xml"/><Relationship Id="rId9" Type="http://schemas.openxmlformats.org/officeDocument/2006/relationships/tags" Target="../tags/tag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2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3 - Séance 4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8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8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Période 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730000" y="8574280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5683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A8674-D5A2-9DFB-820F-755D6A1F4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90C01DE-5D0A-E391-6E96-20D36FFC5E1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C1488EF-C257-1D90-C662-EE5780AAFEB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7841" y="4165441"/>
            <a:ext cx="1371599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61DD47B-87BA-6FC7-C934-80AB328F8A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194133C-C2A3-E417-3D0E-7CAAA2C789B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352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15020-08EB-0A61-6981-E1BC98171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32C9027-7F27-1F62-99EA-DB053785B7F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2C5CE2-5951-2731-84F9-2C8F5215A93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69DFD83-0200-78C9-FA5E-3D2B18CA5192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C1A7C18-BD86-36E9-88F6-4E0908DB237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ctr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48AE398D-9670-570A-A642-05165062FEC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FF95BD42-475E-9226-62E1-43794EF721C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27089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Contenus de la semaine 3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E46C0A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749A9C4-6342-4CBF-993D-A09A5655DAC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17559" y="2786454"/>
            <a:ext cx="5405315" cy="1663890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E78D281-C7B0-BA7A-C0BC-FF28DBA171B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15885" y="2407828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7E93B08-DF1D-0EB9-BEBD-94BD473B7BC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27920" y="2482408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743422A-6594-A023-59FF-E988CA1CB8E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94472" y="3194774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5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C’est qui ?</a:t>
            </a:r>
          </a:p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5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C’est / ce sont mes (…)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7267152-EF9B-9116-044D-947BCDD4AC22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8D36A54-0DAF-5A16-AEAA-674CDE58B1C1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27920" y="5285642"/>
            <a:ext cx="5405315" cy="1663890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2DC6B13-8A89-C90F-23C6-290CF66BE1D0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826245" y="4907015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36D5B9B3-F61E-A293-96E5-D52483F154EE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838280" y="4981595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4AFE138F-A048-2818-C410-636F7C6F8282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38280" y="7764590"/>
            <a:ext cx="5405315" cy="1663890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AF89E15-2BEE-D717-BEBE-3855C0C06240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36606" y="7385963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32591060-D925-EF4E-166B-B93FBCE93B1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848641" y="7460543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73C060F0-88EF-4175-2F2D-8703FBA37CE6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256201" y="2756461"/>
            <a:ext cx="5405315" cy="1685027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ACB3359B-BC2E-60F6-A4E7-2F4F116BAE4A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254527" y="2377834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E46C0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7" name="TextBox 10">
            <a:extLst>
              <a:ext uri="{FF2B5EF4-FFF2-40B4-BE49-F238E27FC236}">
                <a16:creationId xmlns:a16="http://schemas.microsoft.com/office/drawing/2014/main" id="{6AC6A05C-C26D-1320-67A9-84059271245A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266562" y="2452414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3A8F9F5F-D14A-E8EE-0B15-61966D7065BF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7266562" y="5181899"/>
            <a:ext cx="5405315" cy="182970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59BBE76A-DDA5-0BC7-8FF7-DCB825960B88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264887" y="4803272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1" name="TextBox 10">
            <a:extLst>
              <a:ext uri="{FF2B5EF4-FFF2-40B4-BE49-F238E27FC236}">
                <a16:creationId xmlns:a16="http://schemas.microsoft.com/office/drawing/2014/main" id="{16D344C3-6188-287F-6E93-4567ADEAA46A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7276922" y="4877852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23C16C54-EBCA-E219-F22A-388C085FB679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7276922" y="7749341"/>
            <a:ext cx="5405315" cy="16638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E24E3809-67DB-1C23-1029-1456D8E5B225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7275248" y="7444454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CEA33145-44E4-A3A0-CC4E-AB9BF610F4C4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7287283" y="7519034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23956E-8272-1779-34D0-59D6C5275A48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1133413" y="5673722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5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Comment s’appelle [membre]</a:t>
            </a:r>
          </a:p>
          <a:p>
            <a:pPr marL="342917" marR="0" lvl="0" indent="-342917" algn="l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5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Il/elle s’appelle [….]</a:t>
            </a: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3AC71F0D-0A7A-12D6-49BC-23E2D3B88B19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639041" y="2965100"/>
            <a:ext cx="4765844" cy="143017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550" b="1" dirty="0">
                <a:solidFill>
                  <a:srgbClr val="106585"/>
                </a:solidFill>
                <a:latin typeface="Dosis" pitchFamily="2" charset="0"/>
              </a:rPr>
              <a:t>Il y a combien de pièces dans ta maison ? </a:t>
            </a:r>
          </a:p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550" b="1" dirty="0">
                <a:solidFill>
                  <a:srgbClr val="106585"/>
                </a:solidFill>
                <a:latin typeface="Dosis" pitchFamily="2" charset="0"/>
              </a:rPr>
              <a:t>Il y a (…)</a:t>
            </a: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165E369F-6E0B-23D0-5721-1F9C0311E0A8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639041" y="5635422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l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est ton frère/ta sœurs  ? </a:t>
            </a:r>
          </a:p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Il/Elle est dans (…)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055CF6CD-E150-BB11-D9A9-A28B245B7A24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7662161" y="8429134"/>
            <a:ext cx="4895067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 de la semaine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EE51A0B9-06D9-F036-7F9A-4277A21E1AD3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1150429" y="8153962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l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est ton [membre]</a:t>
            </a:r>
          </a:p>
          <a:p>
            <a:pPr marL="342917" marR="0" lvl="0" indent="-342917" algn="l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Il/elle est (…)</a:t>
            </a:r>
          </a:p>
        </p:txBody>
      </p:sp>
    </p:spTree>
    <p:extLst>
      <p:ext uri="{BB962C8B-B14F-4D97-AF65-F5344CB8AC3E}">
        <p14:creationId xmlns:p14="http://schemas.microsoft.com/office/powerpoint/2010/main" val="2332369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CC9B9-F3E6-5866-0CAE-AE1111A5F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46874AB-0ABF-3566-2B17-EDFBB2CFCAE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6329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FF97A39-3D0D-51DC-FD4D-9BC0F10FED0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62417" y="2671841"/>
            <a:ext cx="9596283" cy="6955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914445">
              <a:lnSpc>
                <a:spcPct val="150000"/>
              </a:lnSpc>
              <a:defRPr/>
            </a:pPr>
            <a:r>
              <a:rPr lang="fr-FR" sz="4000" b="1" dirty="0">
                <a:solidFill>
                  <a:srgbClr val="215968"/>
                </a:solidFill>
                <a:latin typeface="Dosis" pitchFamily="2" charset="0"/>
                <a:cs typeface="Calibri" panose="020F0502020204030204" pitchFamily="34" charset="0"/>
              </a:rPr>
              <a:t>1.  Rituels</a:t>
            </a:r>
          </a:p>
          <a:p>
            <a:pPr lvl="0" defTabSz="914445">
              <a:spcAft>
                <a:spcPts val="1800"/>
              </a:spcAft>
              <a:defRPr/>
            </a:pPr>
            <a:r>
              <a:rPr lang="fr-FR" sz="4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Vocabulaire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La chambre - la cuisine - le salon - la salle de bain – la salle à manger </a:t>
            </a:r>
          </a:p>
          <a:p>
            <a:pPr marR="0" indent="0" defTabSz="914445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Outils de langue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Il y a combien de pièces dans ta maison ?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Il y a [….]</a:t>
            </a:r>
          </a:p>
          <a:p>
            <a:pPr lvl="0" defTabSz="914445">
              <a:lnSpc>
                <a:spcPct val="150000"/>
              </a:lnSpc>
              <a:defRPr/>
            </a:pPr>
            <a:r>
              <a:rPr lang="fr-FR" sz="4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4.  Écriture </a:t>
            </a:r>
          </a:p>
          <a:p>
            <a:pPr lvl="0" defTabSz="914445">
              <a:spcAft>
                <a:spcPts val="1800"/>
              </a:spcAft>
              <a:defRPr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Copie et dictée de mots simples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3200" dirty="0">
              <a:solidFill>
                <a:schemeClr val="bg1">
                  <a:lumMod val="65000"/>
                </a:schemeClr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43D8951-0AB3-BEA2-FC58-F87EDC62D36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CC1CD91-DCE5-8878-C1A0-68C8402057A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EB01A82-3203-8E60-060E-347EC458CA2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0818" y="2790707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43637E7B-837C-C8AA-F4E8-4435AE5224C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989297"/>
            <a:ext cx="13716000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DF053F8-5A0D-CF36-7CD2-C096A74104A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028919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DDB41-687E-D564-02BC-77019BCBD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458C8DF-E012-3741-7DF8-8A0F64BE3D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71EA5AD-AB31-2437-BD13-7E5F3F1A14E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D427E1D-9C21-6F91-B933-E77D06BC214A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5203850-C6B0-DF83-25A8-136FD1D990D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1A0C7D8E-1624-B67B-0980-AF494589C8C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59BE6DA-9BFD-2702-0B28-16D5D0153C1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343400" y="2135830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33BF43D-DD18-8A61-08C3-8584448A21A6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6" y="3685238"/>
            <a:ext cx="11752727" cy="3432524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6734F84A-D8A6-BB23-364C-A4D9C8589817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FAAB54E-6009-E649-BD3B-24CE764E6B3B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marL="0" marR="0" lvl="0" indent="0" algn="l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AEE586D2-25B3-8BB8-B958-08C57E4BE2A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385485" y="4192094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D6A0CBC-53F0-052A-439F-85F27EFA0FD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127DD62-2958-36C8-782F-3BE54E4F97A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28" y="4217480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Lire des lettres.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765C719-8B8E-17D7-85D0-15938B18C54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385486" y="5187175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744D2F01-6B16-9A8C-9567-16AE452A437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507528" y="5192936"/>
            <a:ext cx="9780236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Lire des mots simples.</a:t>
            </a:r>
          </a:p>
        </p:txBody>
      </p:sp>
    </p:spTree>
    <p:extLst>
      <p:ext uri="{BB962C8B-B14F-4D97-AF65-F5344CB8AC3E}">
        <p14:creationId xmlns:p14="http://schemas.microsoft.com/office/powerpoint/2010/main" val="2588909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84789-ED0B-0869-940E-0E8EC53A2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04176CC-C62B-55ED-9924-CFDABDDD825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6F370C-5A85-48B7-0335-D93A5E48DBF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DFEE613-8FF2-F636-272A-256642E0398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4BF6556-B75B-091F-5855-244D1AA798E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4E549BE-E621-6159-05FD-ED7527D62B48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933B885-F7E4-CDAE-F264-AA4D63AA563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92668CB-67ED-14FF-9649-B236AAED5172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6388CE5-4FA5-3343-782A-854726BD8E88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348725A-CB40-ABEC-1BE2-1056E755505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26808" y="81239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76BF1A-7EF6-8E4E-80BE-FB4C1A1296E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80396" y="732481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B16AE5-1A4B-EED4-1835-5C0C2797344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475654" y="2507226"/>
            <a:ext cx="7106837" cy="583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18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13598-025B-CE27-EE5B-B19A6E782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26E412B8-750B-2BA5-96E4-173C3514C51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26919" y="84615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6068462-CA1D-7A13-1494-F54E11417C4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2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lire les lettres. Répétez après moi.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8C6C9CE-4184-894F-3A21-F668D6F757F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7987" y="647490"/>
            <a:ext cx="1492309" cy="1252748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92F69EF-959C-A837-AC40-3297D9EAEF63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761990351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01FBDA4A-9BEA-BF5A-F3EE-A23ACDAC88D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90360" y="3693103"/>
            <a:ext cx="12935279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   v   t   e   g   s   u   ou</a:t>
            </a:r>
          </a:p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   f   y   h   n   j   k </a:t>
            </a:r>
          </a:p>
        </p:txBody>
      </p:sp>
    </p:spTree>
    <p:extLst>
      <p:ext uri="{BB962C8B-B14F-4D97-AF65-F5344CB8AC3E}">
        <p14:creationId xmlns:p14="http://schemas.microsoft.com/office/powerpoint/2010/main" val="3070797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E173A-8DEB-9199-260E-AB31FB762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47FE8A09-C850-F18C-3BF9-E50E8A2FD24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26919" y="84615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9C954DF-B788-167D-FF4C-E60E683590B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2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lire les lettres ?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18F73FD-C628-C473-1FF2-73F3819F1A20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5C6F6C84-0576-A0E7-5E9F-65AC4DE5A7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0994939" y="604760"/>
            <a:ext cx="1894143" cy="126338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AB55FA7-5CF8-FF22-5777-82A08A7FAA5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90360" y="3693103"/>
            <a:ext cx="12935279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   v   t   e   g   s   u   ou</a:t>
            </a:r>
          </a:p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   f   y   h   n   j   k </a:t>
            </a:r>
          </a:p>
        </p:txBody>
      </p:sp>
    </p:spTree>
    <p:extLst>
      <p:ext uri="{BB962C8B-B14F-4D97-AF65-F5344CB8AC3E}">
        <p14:creationId xmlns:p14="http://schemas.microsoft.com/office/powerpoint/2010/main" val="801589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00C44-0DEF-CDE8-96EE-9F8EC3D65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EEEAEBD-130F-96E0-9659-5F6ECFD964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73642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lire les lettres. Répétez après moi.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5D621CA-FE05-35E6-D7D6-B5454D97CDF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7987" y="647490"/>
            <a:ext cx="1492309" cy="1252748"/>
          </a:xfrm>
          <a:prstGeom prst="rect">
            <a:avLst/>
          </a:prstGeom>
        </p:spPr>
      </p:pic>
      <p:sp>
        <p:nvSpPr>
          <p:cNvPr id="7" name="Freeform 8">
            <a:extLst>
              <a:ext uri="{FF2B5EF4-FFF2-40B4-BE49-F238E27FC236}">
                <a16:creationId xmlns:a16="http://schemas.microsoft.com/office/drawing/2014/main" id="{B7953A63-5858-1096-E840-3A9EDFC21E1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26919" y="84615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334587D-B62B-D426-DEBE-7AAAE348ECE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761990351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3F28E6FA-D1F3-9395-7DA9-BB7394E6BAF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90360" y="3693103"/>
            <a:ext cx="12935279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   l   o  w   b   m   x   p   </a:t>
            </a:r>
          </a:p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z   n   é   q   f   r   a</a:t>
            </a:r>
          </a:p>
        </p:txBody>
      </p:sp>
    </p:spTree>
    <p:extLst>
      <p:ext uri="{BB962C8B-B14F-4D97-AF65-F5344CB8AC3E}">
        <p14:creationId xmlns:p14="http://schemas.microsoft.com/office/powerpoint/2010/main" val="4206340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CE95F-2253-2AA7-778B-A937B6659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81746118-C968-A214-C135-19D03A96959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26919" y="84615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01C093B-B9A9-E145-04DE-03E7F13A7DF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2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lire les lettres ?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92B8C62-A19D-9563-851F-A5489ACCB453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BA2C4542-461E-E640-9F79-8AFAF37E395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0994939" y="604760"/>
            <a:ext cx="1894143" cy="126338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4E44DBE-38D2-A1A1-FBE2-238B858BA1C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90360" y="3693103"/>
            <a:ext cx="12935279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   l   o  w   b   m   x   p   </a:t>
            </a:r>
          </a:p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z   n   é   q   f   r   a</a:t>
            </a:r>
          </a:p>
        </p:txBody>
      </p:sp>
    </p:spTree>
    <p:extLst>
      <p:ext uri="{BB962C8B-B14F-4D97-AF65-F5344CB8AC3E}">
        <p14:creationId xmlns:p14="http://schemas.microsoft.com/office/powerpoint/2010/main" val="2133746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5DF35-CF0C-673C-C8C2-0E58A329C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758B8A68-1B27-ABB3-3055-BBF5A78A8E3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41436" y="85795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957DF13-E582-824F-61F9-321F3D4F5F27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4476067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E2788A55-2CE4-D2D8-42C6-9E715045F33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38149" y="3816213"/>
            <a:ext cx="1283970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lang="fr-FR" sz="7200" b="1" kern="0" spc="480" dirty="0">
                <a:solidFill>
                  <a:srgbClr val="106585"/>
                </a:solidFill>
                <a:latin typeface="Dosis" pitchFamily="2" charset="0"/>
              </a:rPr>
              <a:t>volé   cheval   </a:t>
            </a:r>
            <a:r>
              <a:rPr lang="pt-BR" sz="7200" b="1" kern="0" spc="480" dirty="0">
                <a:solidFill>
                  <a:srgbClr val="106585"/>
                </a:solidFill>
                <a:latin typeface="Dosis" pitchFamily="2" charset="0"/>
              </a:rPr>
              <a:t>vach</a:t>
            </a:r>
            <a:r>
              <a:rPr lang="pt-BR" sz="72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</a:p>
          <a:p>
            <a:pPr marL="0" marR="0" lvl="0" indent="0" algn="ctr" defTabSz="102880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lang="pt-BR" sz="7200" b="1" kern="0" spc="480" dirty="0">
                <a:solidFill>
                  <a:srgbClr val="106585"/>
                </a:solidFill>
                <a:latin typeface="Dosis" pitchFamily="2" charset="0"/>
              </a:rPr>
              <a:t>chocola</a:t>
            </a:r>
            <a:r>
              <a:rPr lang="pt-BR" sz="72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t</a:t>
            </a:r>
            <a:r>
              <a:rPr lang="pt-BR" sz="7200" b="1" kern="0" spc="480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7200" b="1" kern="0" spc="480" dirty="0">
                <a:solidFill>
                  <a:srgbClr val="106585"/>
                </a:solidFill>
                <a:latin typeface="Dosis" pitchFamily="2" charset="0"/>
              </a:rPr>
              <a:t>  marché   virus</a:t>
            </a:r>
          </a:p>
        </p:txBody>
      </p:sp>
      <p:sp>
        <p:nvSpPr>
          <p:cNvPr id="8" name="Parenthèse ouvrante 7">
            <a:extLst>
              <a:ext uri="{FF2B5EF4-FFF2-40B4-BE49-F238E27FC236}">
                <a16:creationId xmlns:a16="http://schemas.microsoft.com/office/drawing/2014/main" id="{40DC0890-4F32-A973-A6AB-AE815D5706C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6200000">
            <a:off x="2928942" y="4872035"/>
            <a:ext cx="228594" cy="771524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D5C76E7C-22FF-250C-D123-1558C56E441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>
            <a:off x="3881442" y="4886315"/>
            <a:ext cx="228595" cy="771524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C0CD4284-BDD3-B41B-7843-F92DEDB907B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6200000">
            <a:off x="5712622" y="4598184"/>
            <a:ext cx="228596" cy="1347786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Parenthèse ouvrante 10">
            <a:extLst>
              <a:ext uri="{FF2B5EF4-FFF2-40B4-BE49-F238E27FC236}">
                <a16:creationId xmlns:a16="http://schemas.microsoft.com/office/drawing/2014/main" id="{D9B193DB-749F-D440-69F3-1EEC3E72360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6200000">
            <a:off x="7105650" y="4733919"/>
            <a:ext cx="214316" cy="1062034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arenthèse ouvrante 11">
            <a:extLst>
              <a:ext uri="{FF2B5EF4-FFF2-40B4-BE49-F238E27FC236}">
                <a16:creationId xmlns:a16="http://schemas.microsoft.com/office/drawing/2014/main" id="{D432D861-C844-B186-CE97-76BE77349A89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16200000">
            <a:off x="9516663" y="4373157"/>
            <a:ext cx="214318" cy="1783555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Parenthèse ouvrante 12">
            <a:extLst>
              <a:ext uri="{FF2B5EF4-FFF2-40B4-BE49-F238E27FC236}">
                <a16:creationId xmlns:a16="http://schemas.microsoft.com/office/drawing/2014/main" id="{250A6301-A490-5A78-EC27-2AFD0BCE361B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16200000">
            <a:off x="2262190" y="6575698"/>
            <a:ext cx="228595" cy="136207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1FF25118-3185-D37E-799E-60A76155E565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rot="16200000">
            <a:off x="3481391" y="6870973"/>
            <a:ext cx="228594" cy="771524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arenthèse ouvrante 14">
            <a:extLst>
              <a:ext uri="{FF2B5EF4-FFF2-40B4-BE49-F238E27FC236}">
                <a16:creationId xmlns:a16="http://schemas.microsoft.com/office/drawing/2014/main" id="{7F616D88-60BA-FF3F-04D3-996A5CED548D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6200000">
            <a:off x="4362453" y="6870972"/>
            <a:ext cx="228594" cy="771524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enthèse ouvrante 15">
            <a:extLst>
              <a:ext uri="{FF2B5EF4-FFF2-40B4-BE49-F238E27FC236}">
                <a16:creationId xmlns:a16="http://schemas.microsoft.com/office/drawing/2014/main" id="{E32E46E9-369D-7F4E-15D7-1D473E1D79BC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 rot="16200000">
            <a:off x="6672265" y="6513780"/>
            <a:ext cx="228593" cy="1485901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Parenthèse ouvrante 16">
            <a:extLst>
              <a:ext uri="{FF2B5EF4-FFF2-40B4-BE49-F238E27FC236}">
                <a16:creationId xmlns:a16="http://schemas.microsoft.com/office/drawing/2014/main" id="{5E456776-B3A8-A594-DC3E-6C45C8F1B89B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 rot="16200000">
            <a:off x="8281989" y="6566165"/>
            <a:ext cx="228596" cy="1381125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Parenthèse ouvrante 17">
            <a:extLst>
              <a:ext uri="{FF2B5EF4-FFF2-40B4-BE49-F238E27FC236}">
                <a16:creationId xmlns:a16="http://schemas.microsoft.com/office/drawing/2014/main" id="{AAD80F0E-E39A-A209-CCB6-E050E696A689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 rot="16200000">
            <a:off x="10132211" y="6920960"/>
            <a:ext cx="214319" cy="771525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arenthèse ouvrante 18">
            <a:extLst>
              <a:ext uri="{FF2B5EF4-FFF2-40B4-BE49-F238E27FC236}">
                <a16:creationId xmlns:a16="http://schemas.microsoft.com/office/drawing/2014/main" id="{D0972B7E-CE4D-FFDE-5169-613FB9133028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 rot="16200000">
            <a:off x="11301408" y="6704244"/>
            <a:ext cx="214320" cy="1223961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4020B8B-62C2-5A70-D125-DED2DD8B4AFF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414649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Lisez silencieusement les mots suivants.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41168E8-54FF-C54F-4881-B87FD1FE83E3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083" y="527666"/>
            <a:ext cx="1594538" cy="150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28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236" y="3484320"/>
            <a:ext cx="1276946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189620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442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16110-8425-A629-7BA7-BAE8BD441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91175308-19C6-DE4D-FAB1-C18FF53BDDA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17131" y="8432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EDD833E-FE28-7F05-9B9B-031D0010332B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9" name="ZoneTexte 18">
            <a:extLst>
              <a:ext uri="{FF2B5EF4-FFF2-40B4-BE49-F238E27FC236}">
                <a16:creationId xmlns:a16="http://schemas.microsoft.com/office/drawing/2014/main" id="{C6E884FD-B249-BCAB-7511-42345ECB183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38149" y="3816213"/>
            <a:ext cx="1283970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lang="fr-FR" sz="7200" b="1" kern="0" spc="480" dirty="0">
                <a:solidFill>
                  <a:srgbClr val="106585"/>
                </a:solidFill>
                <a:latin typeface="Dosis" pitchFamily="2" charset="0"/>
              </a:rPr>
              <a:t>volé   cheval   </a:t>
            </a:r>
            <a:r>
              <a:rPr lang="pt-BR" sz="7200" b="1" kern="0" spc="480" dirty="0">
                <a:solidFill>
                  <a:srgbClr val="106585"/>
                </a:solidFill>
                <a:latin typeface="Dosis" pitchFamily="2" charset="0"/>
              </a:rPr>
              <a:t>vach</a:t>
            </a:r>
            <a:r>
              <a:rPr lang="pt-BR" sz="72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</a:p>
          <a:p>
            <a:pPr marL="0" marR="0" lvl="0" indent="0" algn="ctr" defTabSz="102880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lang="pt-BR" sz="7200" b="1" kern="0" spc="480" dirty="0">
                <a:solidFill>
                  <a:srgbClr val="106585"/>
                </a:solidFill>
                <a:latin typeface="Dosis" pitchFamily="2" charset="0"/>
              </a:rPr>
              <a:t>chocola</a:t>
            </a:r>
            <a:r>
              <a:rPr lang="pt-BR" sz="72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t</a:t>
            </a:r>
            <a:r>
              <a:rPr lang="pt-BR" sz="7200" b="1" kern="0" spc="480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7200" b="1" kern="0" spc="480" dirty="0">
                <a:solidFill>
                  <a:srgbClr val="106585"/>
                </a:solidFill>
                <a:latin typeface="Dosis" pitchFamily="2" charset="0"/>
              </a:rPr>
              <a:t>  marché   virus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0CD44DC-67FC-35F3-50E6-0D75C54F4EA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567546" y="786588"/>
            <a:ext cx="10044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lire les mots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8BD151A-F218-EE02-B14E-5BFC5915335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01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1116B-A213-4D6E-FDF2-9227EC6C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EB8E0129-9D12-27EF-1272-6BD4989ED5B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6329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9FCB2A2-D249-2F50-92E7-5FE1C8961EF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62417" y="2671841"/>
            <a:ext cx="9712765" cy="6232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1.  Rituels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2. Vocabulaire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La chambre - la cuisine - le salon - la salle de bain – la salle à manger  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3. Outils de langue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Il y a combien de pièces dans ta maison ?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Il y a [….]</a:t>
            </a:r>
          </a:p>
          <a:p>
            <a:pPr lvl="0" defTabSz="914445">
              <a:lnSpc>
                <a:spcPct val="150000"/>
              </a:lnSpc>
              <a:defRPr/>
            </a:pPr>
            <a:r>
              <a:rPr lang="fr-FR" sz="4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4.  Écriture </a:t>
            </a:r>
          </a:p>
          <a:p>
            <a:pPr lvl="0" defTabSz="914445">
              <a:spcAft>
                <a:spcPts val="1800"/>
              </a:spcAft>
              <a:defRPr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Copie et dictée de mots simples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BA62AAC-C7A8-DEE4-3AA2-215905B8793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817DFE49-47EA-170F-D6F9-F9EAECA6CBD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2536484-CA45-5CD2-19D0-79E4E1CF053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0818" y="3490808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F743FA27-A4DF-7838-C3AE-43F00AB5ACC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989297"/>
            <a:ext cx="13716000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56544FE-E2DB-F41D-ECBE-835534D05A9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834046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 flipH="1">
            <a:off x="842298" y="3997486"/>
            <a:ext cx="12133869" cy="303525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28369" y="4101762"/>
            <a:ext cx="706508" cy="2826705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53239" y="4422976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7" y="44130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5683CB8D-62DD-4AEA-52AA-6920064C1274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181552" y="4256955"/>
            <a:ext cx="10481209" cy="71508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ct val="150000"/>
              </a:lnSpc>
              <a:spcAft>
                <a:spcPts val="1200"/>
              </a:spcAft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Comprendre et produire des mots de vocabulaire : 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94CA3E8C-445D-722E-8FD4-CFC125312283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648200" y="2361793"/>
            <a:ext cx="6339864" cy="53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4001" b="1" dirty="0">
                <a:solidFill>
                  <a:srgbClr val="106585"/>
                </a:solidFill>
                <a:latin typeface="Carelia"/>
              </a:rPr>
              <a:t>Objectifs de l’activité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E63F807-6DBD-508E-F929-539AAB4A9751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585440" y="5248202"/>
            <a:ext cx="891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45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La chambre - la cuisine - le salon - la salle de bain – la salle à manger </a:t>
            </a:r>
          </a:p>
        </p:txBody>
      </p:sp>
    </p:spTree>
    <p:extLst>
      <p:ext uri="{BB962C8B-B14F-4D97-AF65-F5344CB8AC3E}">
        <p14:creationId xmlns:p14="http://schemas.microsoft.com/office/powerpoint/2010/main" val="4149392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11530-AF77-14FE-5865-2D1C3DC52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9E52257-8CA8-435A-9AC7-A94B7E6964C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3EC070D-4EC2-F225-6161-4112D5C737F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1B89589-4AFA-624E-EC14-57A99ADFF855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B675CF0-6C16-A28C-A1E5-AE5627E504F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2B741EE-1553-165F-ADDB-2257C74DF2E3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224BE34-DCFB-36CC-A882-7B9458DC5FB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BD3126F-AB21-2FFF-1806-5AEBC9D11ABE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8497870-1099-74B0-01B1-56208E080BCC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8927DC1-F5D4-5075-5413-28173E17247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26808" y="65999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ACE725-1F60-D2FD-CE34-DA98AEDE94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80396" y="603889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avons vu ces mots lors de la séance précédente.</a:t>
            </a:r>
          </a:p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Répétons ensemble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CC32824-3F75-8E0B-E36C-079D5CE61DDD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33264" y="694648"/>
            <a:ext cx="1657752" cy="1391633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10734B25-2919-DD74-DF92-82FF3D85B224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5" name="ZoneTexte 44">
            <a:extLst>
              <a:ext uri="{FF2B5EF4-FFF2-40B4-BE49-F238E27FC236}">
                <a16:creationId xmlns:a16="http://schemas.microsoft.com/office/drawing/2014/main" id="{3D7CAE58-6720-E0D4-FE6D-591D49C96A8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024387" y="4988166"/>
            <a:ext cx="281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petit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07619945-D723-418C-09EE-A4BD9C41BD5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086292" y="4984658"/>
            <a:ext cx="3344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grand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A8B78126-166B-9A22-374F-5474912AF62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338911" y="4984601"/>
            <a:ext cx="3161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fort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C6441170-4A51-1CEC-6A53-F38E1756BB72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589410" y="8601622"/>
            <a:ext cx="281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gentil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3328365E-91B3-2FD8-9300-5311783F9424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706845" y="8571352"/>
            <a:ext cx="1871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vieux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AEC16300-9499-AA0A-E530-4C75D0DB82E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5445932" y="8595281"/>
            <a:ext cx="2534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jeune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786478C8-E9D0-1F34-B49A-27CCD175E52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416998" y="2435952"/>
            <a:ext cx="2002910" cy="2381309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4CE0CEA4-61E7-6FC2-4E9F-36933D04B8F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858437" y="1967588"/>
            <a:ext cx="1800597" cy="2817481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2D643140-DD3D-827F-7897-C29E4DA15CE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822073" y="2288697"/>
            <a:ext cx="2045808" cy="2515468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5E1F563D-E714-3E54-2DCC-8F2595A08E5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648632" y="5811425"/>
            <a:ext cx="2128839" cy="2771860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2C8B1F1B-F585-C4F6-7180-9FE5EE2F5E3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706845" y="5807722"/>
            <a:ext cx="1834757" cy="2722752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C595DF88-7E20-FDDC-043E-628CF314031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75077" y="6530522"/>
            <a:ext cx="1742057" cy="214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11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5F8E0-DDBA-091F-1113-0301123EC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1CD803E-ED5E-3A86-28BA-5673589F6BC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255A81F-1030-A040-7C2C-EC743D74FA0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8FB08E-4F78-5EA2-8E55-8BAC5EF56140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4738A7F-B19D-0ED6-9723-CB2E4C9D7BF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B45E1D8-10FE-B9B3-FC63-08A64249B507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513D553-BADC-0467-FE2E-6FE0A373DCA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F87F535-E2D8-FE07-6D37-4DE8CEE46EAE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18A18CF-F747-F974-6A07-D346CB396BF5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61904"/>
                  <a:ext cx="8748473" cy="228697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CD8ADBA-0F91-F024-C043-D2D57E041B6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86620" y="84146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BF1B088-FB93-36D4-136B-B9687BF6F3E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066811" y="2748696"/>
            <a:ext cx="335901" cy="3699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5FEF6D4-F6AE-621F-AF83-4CD5968707A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image, je vais désigner un élève pour dire le mot.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 est ce mot ? 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0F6AEFF-BE8C-1675-AF1E-978DB6B434F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3F51494-432B-D5B5-E700-1F91B849804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16998" y="2807432"/>
            <a:ext cx="2002910" cy="238130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8D9E9DD-8CF8-8638-0465-9DF8FE74CB3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58437" y="2339068"/>
            <a:ext cx="1800597" cy="281748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24E317B-9D3A-22CE-02D8-750F9E16FD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3194" y="2641081"/>
            <a:ext cx="2045808" cy="251546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DD895FF-EE9F-7B77-0C03-FAF3F2B1A43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48632" y="6182905"/>
            <a:ext cx="2128839" cy="277186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9BD9777-C30E-79A1-CE57-1ECC8ED2967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06845" y="6179202"/>
            <a:ext cx="1834757" cy="272275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BFE1092-BDCB-8477-9974-6C15C35A7BE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75077" y="6902002"/>
            <a:ext cx="1742057" cy="214198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081F500-8384-244D-3907-1C7EFE79B1D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52342" y="2326019"/>
            <a:ext cx="1800597" cy="2817481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6597636F-703D-F9D7-73B1-9308D7338588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219366212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4208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7ABAD-6D4F-5884-D500-D3BA349F7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B56996F-8A36-5ADD-F51B-8EFFF263B63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0DB4791-4225-B220-0450-4C3B5DF5039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354801-1089-A7A4-8214-A411E8F5FE1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C646B14-2B44-B7CA-F26B-5B774A5BCB1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C8605C8-86EC-7DB7-A51B-94E4CC9CA52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8650114-05F9-655E-43A9-6A1D263C960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959F369-1C93-044C-17A2-6B94B91424B6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85E1326-47E4-A5D6-D03F-4EF7E43C4E5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D65CE5-908B-FB32-AAB5-F056B9D6EC8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59540" y="76814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98DA2D2-6A9D-C73B-C833-76727114B78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89933" y="664759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Soyez attentifs ! Nous allons apprendre de nouveaux mots en français.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E39558C-94AB-CA03-FA1F-8FB1A793970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072812" y="3168311"/>
            <a:ext cx="5855106" cy="4727576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B089C93B-7AE0-E555-6D6B-AE91E00E3E6C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1378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CBB19-A7A4-7F4F-D8D0-F60D25131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93BC107-687A-8409-5529-901A2892781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15AD9B6-550E-DB3E-7419-381098CA6ED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921514-774A-D848-DE56-D25C7A77DD3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4849BD0-F8ED-90B7-D59F-4EF52469809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C2E188C-06BC-B34D-4384-6C669417329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A8F4DEC-4D07-F081-79E7-E02681A42AC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F7D6E56-4051-F01B-3AD0-F621D97FFEE8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19F4AB3-0446-1FE3-6DFC-AEB94F68FEAC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3C370A50-3A79-EB09-51B7-7B9423B4EEC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111B326-619B-4F97-CCFC-F384BA8DE8D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où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A65BAF5-54E8-0CED-B590-E9A3C9361D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38116E12-4BC1-EA0C-CCBC-D9FAFD71F5F9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07F27288-6E2D-39A8-A699-C4F12A210A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10000" y="2031924"/>
            <a:ext cx="5624740" cy="691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92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13169-0F2E-F1A7-BBE3-ECE634E07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E85AD96-86F4-4598-FAC9-EB53D57E096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6A8CEB9-C147-7AE1-2423-4D64C26FD86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AFCD8EF-FB69-E36C-730A-0F839B798FC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C867E7A-F2EB-1EE5-7245-B54B0C02D826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BA9D39-CDAA-4819-B47B-6825ADDBBD36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9EA1E3B-6EB6-AB99-7058-7CA715BD993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AB8C9AC-022C-4511-EA7E-351598BC29B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4E3BD06-F73C-5711-5A11-1A8729F2CF1E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54AD3D5-B6A2-BA3A-76F1-886B5D1B795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519402C-A400-6EC3-05CB-E08946B2AD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chambre.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65C2613-1E60-011C-28A1-40472ABA029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36514" y="4420225"/>
            <a:ext cx="57180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la chambre</a:t>
            </a:r>
            <a:r>
              <a:rPr lang="fr-FR" sz="8800" b="1" dirty="0">
                <a:solidFill>
                  <a:prstClr val="black"/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A29CD6-B8F4-4164-E174-CA856BFD984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FE79BD7-6B00-7291-0173-2E542FFD037F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Image 13">
            <a:extLst>
              <a:ext uri="{FF2B5EF4-FFF2-40B4-BE49-F238E27FC236}">
                <a16:creationId xmlns:a16="http://schemas.microsoft.com/office/drawing/2014/main" id="{61D25993-37CE-AB65-8CB9-79F3C4614B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09750" y="2724150"/>
            <a:ext cx="3935272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97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EED72-7AC7-C718-AEB6-2FE236FA0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A962934-3004-1724-0252-E144A771522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0BA1325-BBD4-B4D2-475D-092C3C6CAA4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60BB4EB-C516-FAFD-056D-185B0F6A3C60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7E071CE-E2F2-6380-41DB-399E5B2CC3E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EB362FC-2737-E66B-F167-5BAEB8DBEA7E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4A9D8C4-4536-2032-5D04-574F3B8818D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72420DD-D785-C4C0-9BFF-D55E852563D7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3366EE-B48E-DF2F-9E12-7CAF475F5C89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35156FC-5442-E6C9-30C0-E3E3FB1BE45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7544" y="67061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E5D3DDF-DBAA-343C-F24E-F148E817F59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49001" y="564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joue dans ma chambre.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9B85E22-6AE5-AB5E-D5A0-34044FB2638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61285" y="2510329"/>
            <a:ext cx="9950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Je joue dans ma chambre.</a:t>
            </a:r>
            <a:endParaRPr lang="fr-FR" sz="4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60CE265-A941-946B-A778-721C7D1827D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F2C39638-CF4B-E3F0-5E60-7EE74F4ED840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je joue ds ma chambre">
            <a:hlinkClick r:id="" action="ppaction://media"/>
            <a:extLst>
              <a:ext uri="{FF2B5EF4-FFF2-40B4-BE49-F238E27FC236}">
                <a16:creationId xmlns:a16="http://schemas.microsoft.com/office/drawing/2014/main" id="{22B5F3CF-F2DC-54F1-B86C-B6C6A44D323B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313988" y="770109"/>
            <a:ext cx="487363" cy="48736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DBC16B6-4BA8-A1F5-1992-BD58CA55A03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45689" y="3663529"/>
            <a:ext cx="558165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0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F09D6-BFDC-9305-3B73-D2B1C59FC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334EBCA-CCA4-71A1-AC21-147B484F12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D342BE1-B2C8-D832-52FA-50238CE740B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83F01E-02CF-5D3A-19CD-4BB06B4E77C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97FBC2B-6723-F19F-BE0B-139C71A88B80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1B64ACD-A003-7CBD-D56D-8EFD3CE9A833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9596873-54FE-93C4-37B3-21B48806B4D2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3EF4BA6-397C-00EF-F593-AABB11B4CC29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DADCAAB-D4AB-4196-50A2-711E0CE006C7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013374A-1D44-6D50-00DB-E5BD4CB32B4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F812233-0189-BE1D-5B4D-D0713EF8BDE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où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69C7098-5685-AC5F-D01B-26772743E3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B82CF6A6-3417-985F-E24A-340AC813701D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E009E4FC-91E0-0913-6094-D7E5D77013E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33850" y="2082224"/>
            <a:ext cx="5448300" cy="669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47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9F00D-D07C-EE65-46D7-DE1EFF610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EA0FF86-03C1-7471-9D02-DBBAA86AAE1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86FE25E-65D8-0AC6-5ED5-571034E6C8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8612" y="4168131"/>
            <a:ext cx="13387387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7461ECD-4F55-1BA7-6454-C23E4F6522F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78ACEFD-3581-D36A-D867-652608948DB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445A75A-908C-6A9A-2F13-085FCA47F42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398623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DEEE5-DF82-C559-BECF-9A47BDB8C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568124E-8188-D31F-0A54-0A230E37521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464C368-E2BA-AE70-F19B-8A6B8177587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44CC576-6AA7-FB64-ADDB-28A8D0373B3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5B2FD22-3FAB-534D-9FD7-B9789BD07081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BFA4BC2-6799-2223-2949-AC6892069513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11CBDE6-B874-4031-CFDE-6EB26199EDF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9F4CCA7-05AD-3B12-005A-769EC3462813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E23F541-F284-8337-5B1C-DF7DB9A14D0A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E4915B4-06A6-6D88-9F8C-E19391CB062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1AC9617-7690-7671-4429-B4F3084823E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cuisine.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497597D-AD14-927F-7D5B-5ABA4188DF2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36514" y="4420225"/>
            <a:ext cx="57180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la cuisine</a:t>
            </a:r>
            <a:r>
              <a:rPr lang="fr-FR" sz="8800" b="1" dirty="0">
                <a:solidFill>
                  <a:prstClr val="black"/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F36048A-4113-BB7D-D787-EC58C7F4B38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017578F6-FA0A-A4CB-9586-620746F7B5D8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A253ADA8-A236-2E66-6BD1-89D669DD028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24248" y="2903085"/>
            <a:ext cx="3644218" cy="448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05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7BA71-5210-DD49-7158-62051A180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59A64DB-9234-085E-5D8A-841B8DE3FB3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970DC65-ED9E-ACBA-9823-DAC37DE8A17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8A608CB-58B0-E07F-9100-C5119D3FDA4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8741A44-E69F-9968-0092-E949825FD2D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623D74A-3B24-BFB3-7937-3D1FF08F1F6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8211D816-104E-2F11-D97D-C86FF933B72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1AA479D-C109-9199-629A-70B31FC790C2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1A3DFEC-2E0C-763C-A546-4CD01F2668E7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470AEAE-6794-FD0B-CC7F-EE10F1826D3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9FD2544-B182-FF3D-73AE-25F8D72CB98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où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935DDC-8D79-DD59-7BE1-245D786B51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9E06DD71-F1D7-7884-4C74-04FCE79EF18E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3A3CFE9A-22E8-63D8-6072-F6BBB201E9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16814" y="1763201"/>
            <a:ext cx="5839399" cy="717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220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E3638-7F5F-E4C7-3336-74C871263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3C13731-4F59-4DBB-065A-17155077FA4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56A6260-ADE6-25E9-F87F-0EFA73D5B9E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5DC5003-117F-1231-0535-80A6D312A040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A4FA584-F673-0BC3-32FA-31D13873BB1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02C4981-48FE-14BE-0583-1DF8EBA0E802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24830B7-F3EE-5B9D-909F-10765A8113C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5508330-627A-0619-459E-98D2ECD5CE78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0F7389A-5026-CE96-2457-CE978990D99F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028ED70-4A7A-900B-63A1-FD8287E65F4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8DF1C58-D880-E32B-DC04-5A32256886C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salon.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59F0188-15F9-FC4D-098B-72D713B4F49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36514" y="4420225"/>
            <a:ext cx="57180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salon</a:t>
            </a:r>
            <a:r>
              <a:rPr lang="fr-FR" sz="8800" b="1" dirty="0">
                <a:solidFill>
                  <a:prstClr val="black"/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6971C78-8313-E4D0-137D-AB265128029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F20BA10B-ABAE-DA93-ADD1-564C1EE06E6C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561FA3F3-0E62-B7F1-64F0-CEB3D4B185B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24041" y="2863124"/>
            <a:ext cx="3714493" cy="456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845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B957B-C6B5-5E6D-F06D-1B8FBD5ED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E3F606F-9299-A39D-6978-683DE05C07B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5789F7D-1340-FA49-3C7A-2BE0FEF3D64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A8F6E0-C376-7F7F-7DB9-0CEE4D9CFD3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8889503-0BE7-B4A0-9BB9-A952199C258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F8479F9-6C37-6C4C-8A76-9FE167574F5A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20D39B8-3F3F-A22B-2DF8-25CAD502071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0B95F51-2E5B-BA88-FD37-84CCBEAD8EE7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AF0AFE0-F552-876D-64AE-C8D5F71E8D6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FA389F1-CD86-1818-56C7-06910571710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7544" y="67061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489EC8-DE17-061B-9600-444BFF2EB1F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49001" y="564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Mon frère est dans le salon.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37CA902-D942-2860-E8EB-0B43488059C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61285" y="2510329"/>
            <a:ext cx="9950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Mon frère est dans le salon.</a:t>
            </a:r>
            <a:endParaRPr lang="fr-FR" sz="4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1B876A-B0A0-C36D-4495-C04ACAE7D68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0CC82D51-AB4D-CCDA-CC68-CE7DEDBC3328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mon frère estbds le salon">
            <a:hlinkClick r:id="" action="ppaction://media"/>
            <a:extLst>
              <a:ext uri="{FF2B5EF4-FFF2-40B4-BE49-F238E27FC236}">
                <a16:creationId xmlns:a16="http://schemas.microsoft.com/office/drawing/2014/main" id="{CD7BCA47-0E10-F18D-E2F0-E40A9EBF64C6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171113" y="798684"/>
            <a:ext cx="487363" cy="48736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915742F-C18F-1C8C-FF9A-E9A26D99414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91104" y="3817004"/>
            <a:ext cx="5933791" cy="537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4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9F4EB-E5CA-3545-1662-02E8F6B3E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7E199C2-457F-152F-66E1-520551A80C5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709FCC2-A01A-FB2C-C3E2-82EEB34EAA1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5C33153-1FAA-8CA9-F5F0-82A5BB46005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4A8A4AE-8A48-0AA3-A25C-0CA12925638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426751A-E325-4A3D-E18D-29493E2F38F7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84B51E4D-632F-507A-CE78-7F59257E385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D41D307-B6A1-EB22-783C-AA04056C16B9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D5CA6C0-20A2-F113-1C77-86E6A1092851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5DD110F-6715-8F13-1082-D7BC3353723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D72DD8B-2D56-CE09-3B6F-4B4FF67BEF0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où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F4198C-B27A-D67E-5BB4-77148FBA5B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2E000448-753F-8B81-A6DC-D6C996480551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1D7F27EA-2934-43E9-EA1F-83D518B547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48112" y="2109470"/>
            <a:ext cx="5819775" cy="715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827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B13B4-A934-5B43-56A9-FDCD1B748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A209E6E-6841-5499-CA9E-93A7A0C185B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092C8FE-AD00-2E2F-F821-A1D2E45A34F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7180CB-2F55-8B56-DCDF-FEC682DB9F94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B3D7D49-6138-2139-A9D1-91CE69448A6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929DCBF-0C0B-697D-5CB0-A470DF7EBE05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51A88DD-5761-DF94-825F-9717D3B6B4C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1229814-ECD2-457B-F3D1-BE3F239AE324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08D987F-5859-52BB-0D81-24ED56CF701C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275A8E6-3985-7BDD-A0F3-BB8A21D685D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A79DA8C-313D-1579-796D-A31290DEB3F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salle à manger.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E82E8CE-D2CD-CB7E-EA75-DFC97F32828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500688" y="4420225"/>
            <a:ext cx="75442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la salle à manger</a:t>
            </a:r>
            <a:endParaRPr lang="fr-FR" sz="88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59FD67C-50DB-CE1D-2B2D-329F759270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19721BE-CFA7-F660-E90D-7001724FF6A6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6" name="Image 15">
            <a:extLst>
              <a:ext uri="{FF2B5EF4-FFF2-40B4-BE49-F238E27FC236}">
                <a16:creationId xmlns:a16="http://schemas.microsoft.com/office/drawing/2014/main" id="{5420B4EA-F85F-C4CD-0693-05867C31DC0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09797" y="3161358"/>
            <a:ext cx="3423996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549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9F31B-6751-4440-9D31-21250BAD3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F92ACA4-8A05-B37A-58AC-677BC0C2EB2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736BBCE-E3BB-192E-7408-EE8E0127F90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D2A8614-08AF-9989-5863-D21E499141EB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ACEA316-4711-495F-B3A5-1302756C8C00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144129D2-9EBA-A9D4-5A4F-3A63E356883C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39FCA21-6189-0BCF-E559-B5E8D5735A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6BC4EC6-2346-5984-144F-4870BC29453D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056A464-AA9C-3F38-D92E-5E9EEEAA0CE5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00DB109-86F2-D360-9C11-DD23AC5CE05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B531D6E-FE06-B41B-15DF-A108CF61D9A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où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F7D6EBC-65D6-1346-1D6B-62675C3047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FD4F7D40-A186-9AEE-C910-0DFDB52DEB4A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9BA6505F-4C4E-AD4F-28D4-E726718114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46691" y="2082224"/>
            <a:ext cx="5422617" cy="666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886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128F2-F5A4-2A20-3C65-8961CE127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FD58A12-3BF9-6370-849A-8637995D2C5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32EEBB9-B273-E3E0-78ED-DCED631D7DF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FE9F32-4354-A30F-BBA2-6CC63C7D6CF3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AE92E5D-CEE8-95F9-BDDF-D97E7E270E81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BE950BA-EF89-5B54-0233-8E552A24709B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0381A712-8498-784D-C494-147F7345F62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04EE4C8-90E2-25E5-00D1-6600E3C5802E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0441A43-6424-0513-F09C-C355E36427D3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B1E97C5-4EE9-A275-E24A-BFA08F27D57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6C3F35E-B221-E083-ABB0-0DC54C8B971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salle de bain.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B9D0E8B-1E6E-61E3-6065-88C9851CF12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74286" y="4420225"/>
            <a:ext cx="62803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la salle de bain</a:t>
            </a:r>
            <a:r>
              <a:rPr lang="fr-FR" sz="8800" b="1" dirty="0">
                <a:solidFill>
                  <a:prstClr val="black"/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38771CD-5C0A-714D-6004-40584F4D536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635A3F44-5CF7-29E2-0ABE-1A2A360D2126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ABF94E26-5152-9B33-1941-7EE20DF9AE1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67546" y="3002756"/>
            <a:ext cx="3482095" cy="428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673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1792F-4E1E-182F-191C-238A51344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D749DA3-3794-3648-3597-E4B0156B385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9C5C5ED-94A1-4C8B-29DC-20E12BF797E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-5869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85E4EE1-5894-02EF-CBDD-BCDB4D66A9A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92F9A54-4871-68D9-46F6-28C97D328AD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10B7D886-E262-AAF6-FB6D-CB3185BFC01D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66D84CB-44D9-D312-2D93-F640FF5D0E8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90C7AC8-7B36-9BE8-750F-BFE47C28394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91CD1A-A28B-749E-8243-B32E77E81ED1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105E510-0234-5BEF-6049-88F44CD5EB8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7960EB7-6F62-9A80-52D0-BD8F8BF6571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Répétons ensemble </a:t>
            </a:r>
            <a:r>
              <a:rPr lang="fr-FR" sz="2400" b="1" u="sng" dirty="0">
                <a:solidFill>
                  <a:srgbClr val="A6A6A6"/>
                </a:solidFill>
                <a:latin typeface="Calibri"/>
              </a:rPr>
              <a:t>les mots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AE2FA08-09E9-EA66-46E2-5CA0B0AF3F0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B83B69C0-204A-EBC0-CE5B-0203BE3CFC5B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9" name="ZoneTexte 15">
            <a:extLst>
              <a:ext uri="{FF2B5EF4-FFF2-40B4-BE49-F238E27FC236}">
                <a16:creationId xmlns:a16="http://schemas.microsoft.com/office/drawing/2014/main" id="{A07DDE95-9EBC-1ECC-8BF6-21FF1EC05567}"/>
              </a:ext>
            </a:extLst>
          </p:cNvPr>
          <p:cNvSpPr txBox="1"/>
          <p:nvPr/>
        </p:nvSpPr>
        <p:spPr>
          <a:xfrm>
            <a:off x="2728913" y="8601980"/>
            <a:ext cx="4129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la salle de bain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4" name="ZoneTexte 13">
            <a:extLst>
              <a:ext uri="{FF2B5EF4-FFF2-40B4-BE49-F238E27FC236}">
                <a16:creationId xmlns:a16="http://schemas.microsoft.com/office/drawing/2014/main" id="{803F5C5E-C105-1C94-B481-A30F872EAD37}"/>
              </a:ext>
            </a:extLst>
          </p:cNvPr>
          <p:cNvSpPr txBox="1"/>
          <p:nvPr/>
        </p:nvSpPr>
        <p:spPr>
          <a:xfrm>
            <a:off x="1343025" y="4904458"/>
            <a:ext cx="3414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chambre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5" name="ZoneTexte 15">
            <a:extLst>
              <a:ext uri="{FF2B5EF4-FFF2-40B4-BE49-F238E27FC236}">
                <a16:creationId xmlns:a16="http://schemas.microsoft.com/office/drawing/2014/main" id="{E25FD5A1-C534-0C34-3C9E-0AA48575CB62}"/>
              </a:ext>
            </a:extLst>
          </p:cNvPr>
          <p:cNvSpPr txBox="1"/>
          <p:nvPr/>
        </p:nvSpPr>
        <p:spPr>
          <a:xfrm>
            <a:off x="5394018" y="4923310"/>
            <a:ext cx="2875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la cuisine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6" name="ZoneTexte 16">
            <a:extLst>
              <a:ext uri="{FF2B5EF4-FFF2-40B4-BE49-F238E27FC236}">
                <a16:creationId xmlns:a16="http://schemas.microsoft.com/office/drawing/2014/main" id="{6BEA2A73-4973-4A97-F013-39518708EBDB}"/>
              </a:ext>
            </a:extLst>
          </p:cNvPr>
          <p:cNvSpPr txBox="1"/>
          <p:nvPr/>
        </p:nvSpPr>
        <p:spPr>
          <a:xfrm>
            <a:off x="8958265" y="4916391"/>
            <a:ext cx="34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salon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1177FAD-F65B-B9AD-397F-1287FFAB27C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72256" y="2058349"/>
            <a:ext cx="2489020" cy="30604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DF0C240-480B-2B6C-BCD4-77A60D3162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90217" y="2176525"/>
            <a:ext cx="2335566" cy="287174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C906FE3-362F-D35F-F087-E04E61AD11D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48117" y="1985907"/>
            <a:ext cx="2524871" cy="310451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6A9FD04-E090-6531-ED69-DB29DCF38FD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89955" y="5889993"/>
            <a:ext cx="2335566" cy="287174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26F6CD0-194B-D61E-1D1C-83797E6B116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90481" y="5950980"/>
            <a:ext cx="2524871" cy="310451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0A041FC-7C5C-5B4E-4A9F-84AF1778BE2E}"/>
              </a:ext>
            </a:extLst>
          </p:cNvPr>
          <p:cNvSpPr txBox="1"/>
          <p:nvPr/>
        </p:nvSpPr>
        <p:spPr>
          <a:xfrm>
            <a:off x="7072313" y="8611674"/>
            <a:ext cx="392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la salle à manger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6741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5F8E0-DDBA-091F-1113-0301123EC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1CD803E-ED5E-3A86-28BA-5673589F6BC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255A81F-1030-A040-7C2C-EC743D74FA0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8FB08E-4F78-5EA2-8E55-8BAC5EF56140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4738A7F-B19D-0ED6-9723-CB2E4C9D7BF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B45E1D8-10FE-B9B3-FC63-08A64249B507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513D553-BADC-0467-FE2E-6FE0A373DCA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F87F535-E2D8-FE07-6D37-4DE8CEE46EAE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18A18CF-F747-F974-6A07-D346CB396BF5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61904"/>
                  <a:ext cx="8748473" cy="228697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CD8ADBA-0F91-F024-C043-D2D57E041B6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86620" y="84146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BF1B088-FB93-36D4-136B-B9687BF6F3E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066811" y="2748696"/>
            <a:ext cx="335901" cy="3699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5FEF6D4-F6AE-621F-AF83-4CD5968707A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image, je vais désigner un élève pour dire le mot.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mot ? 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0F6AEFF-BE8C-1675-AF1E-978DB6B434F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2876E860-006A-4DEE-3724-875AE07234E8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D5A509FF-73AC-1EE2-57DF-F0B181D136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25150" y="2319677"/>
            <a:ext cx="2376281" cy="292180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8ECE98C-A5DD-DE6F-2634-CB0309EFFBE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43111" y="2429307"/>
            <a:ext cx="2229777" cy="274167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E0F3777-5922-0A49-7BC8-9CC4AEEE794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01012" y="2249232"/>
            <a:ext cx="2410508" cy="296389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5370B2E-0612-AC72-089B-A28E3ADE3D9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42849" y="6142774"/>
            <a:ext cx="2229777" cy="274167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A5DD615-09C9-5398-4A6C-414BF4E9648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43376" y="6214305"/>
            <a:ext cx="2410508" cy="296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65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1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208D6-1B64-B857-0A02-A053E9713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FD41111-33BA-F986-EF5C-E7B5D5C43D4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C4807C0-2510-1011-CF56-A13A8954BE5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-5869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13BE5B3-3C53-0BCA-9894-8ED116CE9E3C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CD3E423-31C1-AF8D-9548-95217C3AA70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A5F1F76-88F0-B92A-EC2A-C6EF2DA5A745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717FF9D-22B9-E0DD-86A5-F6873F2C2E9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79A40AB-79E0-68FA-4EC4-F9DBF5E7E41A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7BE09CA-309F-A137-910C-1080D61B731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9D736BA-C6BC-E3C9-E128-1D009B824D2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99922" y="73191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DDE42B46-9EA8-E3C1-B34F-A1D19CBD07C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677515"/>
            <a:ext cx="9216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passer au tableau pour dire 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 phrases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28A5008D-E6D2-13F7-459A-DC1E8BCE1CE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1372169" y="564683"/>
            <a:ext cx="1784910" cy="1102940"/>
          </a:xfrm>
          <a:prstGeom prst="roundRect">
            <a:avLst>
              <a:gd name="adj" fmla="val 31362"/>
            </a:avLst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DA92FD2-C94A-0897-6361-D341A3EF8EE3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18A7A873-62B5-24BE-C162-C022B0472DA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80667" y="3644532"/>
            <a:ext cx="4581902" cy="390165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6C27082-F293-34A6-5C51-AE45A4F4F3E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40699" y="3288366"/>
            <a:ext cx="5000791" cy="453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902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8345C-4B15-18DA-1E59-C43C4DD0C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B4677B1A-E463-7B2C-8E8F-A6F166508BE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6329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9B1DD06C-3B27-0C55-0AA1-2FE2C25884F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62417" y="2671841"/>
            <a:ext cx="10233382" cy="6955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1.  Rituels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2. Vocabulaire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La chambre - la cuisine - le salon - la salle de bain – la salle à manger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215968"/>
                </a:solidFill>
                <a:latin typeface="Dosis" pitchFamily="2" charset="0"/>
                <a:cs typeface="Calibri" panose="020F0502020204030204" pitchFamily="34" charset="0"/>
              </a:rPr>
              <a:t>3. Outils de langue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BACC6"/>
                </a:solidFill>
                <a:latin typeface="Dosis" pitchFamily="2" charset="0"/>
                <a:cs typeface="Calibri" panose="020F0502020204030204" pitchFamily="34" charset="0"/>
              </a:rPr>
              <a:t>Il y a combien de pièces dans ta maison ?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BACC6"/>
                </a:solidFill>
                <a:latin typeface="Dosis" pitchFamily="2" charset="0"/>
                <a:cs typeface="Calibri" panose="020F0502020204030204" pitchFamily="34" charset="0"/>
              </a:rPr>
              <a:t>Il y a [….]</a:t>
            </a:r>
          </a:p>
          <a:p>
            <a:pPr lvl="0" defTabSz="914445">
              <a:lnSpc>
                <a:spcPct val="150000"/>
              </a:lnSpc>
              <a:defRPr/>
            </a:pPr>
            <a:r>
              <a:rPr lang="fr-FR" sz="4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4.  Écriture </a:t>
            </a:r>
          </a:p>
          <a:p>
            <a:pPr lvl="0" defTabSz="914445">
              <a:spcAft>
                <a:spcPts val="1800"/>
              </a:spcAft>
              <a:defRPr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Copie et dictée de mots simples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3200" b="1" dirty="0">
              <a:solidFill>
                <a:srgbClr val="4BACC6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0799337-192B-305C-E92E-0B04ACFB1F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F6046B2-64BF-DA1B-9889-A1A57CB3AEA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08B63F6-12F6-C69F-7C2B-F51E224611A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0818" y="5515333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FFA3807D-C12D-4F81-C04A-E6771E08EB3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989297"/>
            <a:ext cx="13716000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4C5F85C-9C13-A944-0724-61C9ACF70FF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4791830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90665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l’acte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979021" y="4670448"/>
            <a:ext cx="11259831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Il y a combien de pièces dans ta maison ?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914725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979022" y="6548500"/>
            <a:ext cx="8443805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Il y a [….]</a:t>
            </a:r>
          </a:p>
        </p:txBody>
      </p:sp>
    </p:spTree>
    <p:extLst>
      <p:ext uri="{BB962C8B-B14F-4D97-AF65-F5344CB8AC3E}">
        <p14:creationId xmlns:p14="http://schemas.microsoft.com/office/powerpoint/2010/main" val="16431639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730EA-CD15-9A0E-BE35-95D47268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B3188FA-D6A4-5975-1022-8A3ABDEA3DA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897A553-4FA8-7BA7-7B68-C0BFD705D47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AC4E15-1540-7D29-E91C-52DDA8FFACE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D079BE5-3F72-27A1-550D-818E4FA03551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70443B5-2423-16FA-92B2-BE1A5F98AE41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DD71BC0-49D1-9B5C-5E55-CAED6598B76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4B5A14-C4E5-7E01-A897-A5FA84EF7C7C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9437528-A0CA-8F3A-0211-711428C5C439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CA4D3DE-AC87-C50E-7F65-371B8EAEAB6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45A9D4-2310-7B50-0B98-6DDE30D4A32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« Il y a combien de pièces dans ta maison ? »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01D892-B50C-8243-1D34-46C207D30E4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9E509B7A-9078-69E8-783E-7BF54893B47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2188" y="3981465"/>
            <a:ext cx="3096699" cy="523824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B0130CA-4C29-8986-7648-89FCD85D4D6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6857983" y="4586287"/>
            <a:ext cx="3357579" cy="4280923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7EE9DE9-B5B2-A329-159D-6658BEFEBFF2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032482368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4" name="Bulle narrative : ronde 13">
            <a:extLst>
              <a:ext uri="{FF2B5EF4-FFF2-40B4-BE49-F238E27FC236}">
                <a16:creationId xmlns:a16="http://schemas.microsoft.com/office/drawing/2014/main" id="{4061AFC0-C719-FBDD-6752-B5C5BAEBE9D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786688" y="2132083"/>
            <a:ext cx="4829175" cy="1917891"/>
          </a:xfrm>
          <a:prstGeom prst="wedgeEllipseCallout">
            <a:avLst>
              <a:gd name="adj1" fmla="val -26826"/>
              <a:gd name="adj2" fmla="val 6518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E987A42-E59F-3D15-FB3E-28531BDE93B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109286" y="2529592"/>
            <a:ext cx="4297745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y a </a:t>
            </a: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combien</a:t>
            </a: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pièces dans ta maison ? </a:t>
            </a:r>
          </a:p>
        </p:txBody>
      </p:sp>
    </p:spTree>
    <p:extLst>
      <p:ext uri="{BB962C8B-B14F-4D97-AF65-F5344CB8AC3E}">
        <p14:creationId xmlns:p14="http://schemas.microsoft.com/office/powerpoint/2010/main" val="41282416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E3DE1-94F4-19B5-D541-0D1F79EC9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F78E64E-FBCD-E09C-34A8-11702C7A1E6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16A4255-CB2A-DA21-17C7-AA8215FC5CF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8120AEA-AE59-1682-FAF9-80E06C07B2D8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E23195D-80DB-C2CC-1747-C443046DA20A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5EFC3C0-1283-20FC-74AD-10A187004D58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64BF303-798C-2359-68ED-59C2D4488AB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EAAEB22-8331-48FD-911A-7735DB47F8BA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4E643E5-98C9-BE4D-FD8B-CD2345F5055E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4940E9B-C322-0955-0EB5-982731D078C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75158" y="81373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2ED714-10B7-17A7-7992-DA1D833B8D1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« Il y a combien de pièces dans ta maison ? » en arabe ? </a:t>
            </a:r>
          </a:p>
        </p:txBody>
      </p:sp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4EBA31A7-CF79-E183-D657-C2969FC041F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2188" y="3981465"/>
            <a:ext cx="3096699" cy="523824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F4122D5-22E0-AED8-380A-B4D9BD4B0C9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857983" y="4586287"/>
            <a:ext cx="3357579" cy="42809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DB31AE1-1502-4BF7-F7DA-45970DCE082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6CF0791-5BA0-9E1E-1711-FF2FB63B79E3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032482368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23F42E90-F024-BCB8-D775-93EEBFC7C87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786688" y="2132083"/>
            <a:ext cx="4829175" cy="1917891"/>
          </a:xfrm>
          <a:prstGeom prst="wedgeEllipseCallout">
            <a:avLst>
              <a:gd name="adj1" fmla="val -26826"/>
              <a:gd name="adj2" fmla="val 6518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136C2B8-B654-64DC-89E1-AD72EC8F99D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109286" y="2529592"/>
            <a:ext cx="4297745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y a </a:t>
            </a: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combien</a:t>
            </a: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pièces dans ta maison ? </a:t>
            </a:r>
          </a:p>
        </p:txBody>
      </p:sp>
    </p:spTree>
    <p:extLst>
      <p:ext uri="{BB962C8B-B14F-4D97-AF65-F5344CB8AC3E}">
        <p14:creationId xmlns:p14="http://schemas.microsoft.com/office/powerpoint/2010/main" val="25635091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34C78-42CE-330F-F19F-52CD1224F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7B406E8-8902-D2AA-CEB7-8BA51441AB2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19FBFCA-DDBF-5B27-3A2C-65CF442855D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2D902D-F7DF-CA8E-6B40-F3C21443A1F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B49B497-D8E8-5246-4E51-0DEAA70E8680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B1C9F6E-8264-4D60-46DE-AF01FB470447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BD75CC9-A902-BF8E-A57B-9BF5FA2E442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B07DF92-25DE-20C5-DDA7-7DE32CAB7884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E8E11FA-EED0-7F05-52C7-E0E731F451D5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F12646D-5002-4693-FC09-9A63A2B5B80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CC67D3-4D93-73C2-F782-B3D52B0BE18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92285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Karim dit « Il y a 5 pièces.»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4C86049-85D0-EEC9-CF5F-CDDCDD1AF01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CFC0816-6568-49F2-F040-1BEE8AC5385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6857983" y="4586287"/>
            <a:ext cx="3357579" cy="4280923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2E880717-C45D-9239-628C-F2EEDD8CC31B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032482368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3" name="Bulle narrative : ronde 12">
            <a:extLst>
              <a:ext uri="{FF2B5EF4-FFF2-40B4-BE49-F238E27FC236}">
                <a16:creationId xmlns:a16="http://schemas.microsoft.com/office/drawing/2014/main" id="{9E869D7C-EEE7-A94A-9B6E-21A81B6660E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294723" y="2218882"/>
            <a:ext cx="3723063" cy="1450924"/>
          </a:xfrm>
          <a:prstGeom prst="wedgeEllipseCallout">
            <a:avLst>
              <a:gd name="adj1" fmla="val 34246"/>
              <a:gd name="adj2" fmla="val 6920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9DF3094-789D-CA85-10C9-75C4771A270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378682" y="2663416"/>
            <a:ext cx="3596240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y a </a:t>
            </a: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pièces.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 2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C10FAEC4-BC47-508D-2721-3383B260B3B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2188" y="3981465"/>
            <a:ext cx="3096699" cy="523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7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CD6F1-F17F-8BCB-8E78-EB8F1473C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27BD83D-0667-6D5F-B269-4CF3F9487D0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6E59C8D-6F22-D984-DACC-E125116690C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644BB0-9561-3BA3-F4A1-91E83102674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3C8A589-EBD3-E7F3-58F3-FF1808C69023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CA721B8-0FD5-9A02-E74B-DF9961503F59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F7A7ECC-2D1D-6598-E674-54A60D123AA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8379B36-4C21-4204-FA71-5BBFF0F42DAD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A67138A-36D4-75A4-6C24-BD4581564E2A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0308D1D-CF6C-F261-AC15-DE198257900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141C7D8-8978-56AD-A2AD-817ECFD4B5F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677200"/>
            <a:ext cx="10922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« Il y a 5 pièces. » en arabe ? 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E2E126E-CA0D-1A7E-8338-C7B59511353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01E6CBF-AAD7-F4F5-F037-6CC541B21F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6857983" y="4586287"/>
            <a:ext cx="3357579" cy="4280923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19FAB984-CB07-5600-22C4-6F75E26E64A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3" name="Bulle narrative : ronde 12">
            <a:extLst>
              <a:ext uri="{FF2B5EF4-FFF2-40B4-BE49-F238E27FC236}">
                <a16:creationId xmlns:a16="http://schemas.microsoft.com/office/drawing/2014/main" id="{49063720-5FF8-84E6-91FE-B7A64DC53D2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294723" y="2218882"/>
            <a:ext cx="3723063" cy="1450924"/>
          </a:xfrm>
          <a:prstGeom prst="wedgeEllipseCallout">
            <a:avLst>
              <a:gd name="adj1" fmla="val 34246"/>
              <a:gd name="adj2" fmla="val 6920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4861626-E78E-10EC-D969-FC2F47DB11F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378682" y="2663416"/>
            <a:ext cx="3596240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y a </a:t>
            </a: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pièces.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 2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7A86EDF7-7C72-8F47-CAC2-937617833781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2188" y="3981465"/>
            <a:ext cx="3096699" cy="523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700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D6C4D-B881-C1AE-4110-32AF956F2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289EF66-D618-22AC-D66E-E11C0A45016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6F7CA50-C8AD-918D-7B0E-3805B4E77A2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1293A93-797D-641E-5836-5D7A44067602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F21C028-4BA9-CA5E-6560-D1499AF12E0A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4BC443F-A4C6-9CF3-15E6-9595E8867E31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6CA08CEB-769C-6A98-9516-EFDF8839339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104FE25-862D-31B8-F4BB-56D06F535E22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4080488-16F2-FEF3-0FCF-ADBAA291FBC0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1B716F43-F4FB-502E-A035-D0897294E86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7E6D4CA-B1DA-B7E7-6B90-4D0C3078FA5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92285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Karim dit « Il y a 5 pièces : un salon , 2 chambres, une cuisine et la salle de bain.»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308DE5D-EACE-5777-5FE7-7ADFF33567D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138A08A8-3F55-6105-2FE8-EE3CB8219944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0C7A6548-7D35-F87B-E5A4-B21A5F1D1599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66283" y="2147306"/>
            <a:ext cx="11813533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y a </a:t>
            </a: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pièces : un salon, 2 chambres, une cuisine et la salle de bain</a:t>
            </a:r>
            <a:r>
              <a:rPr lang="fr-MA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E8DF3B9-46BB-B6FC-3EE3-CADD7C0528F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26950" y="3956893"/>
            <a:ext cx="1957061" cy="240634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754624A-43F7-6AE0-A66A-EA9D339B6A7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47084" y="4689843"/>
            <a:ext cx="1836403" cy="225799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61E30C8-80F7-36F5-D747-198D699D959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21546" y="4553893"/>
            <a:ext cx="1985250" cy="244100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6A34962-EC9B-0E8E-3AE5-46E78FEC6BA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30052" y="4661267"/>
            <a:ext cx="1836403" cy="225798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1542AA8-17F8-56A0-DF0F-966A91D9FFF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08624" y="5838664"/>
            <a:ext cx="1957061" cy="240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022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BB3B5-777E-2EBA-C672-B09AD4BE3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C76C233-DDE9-D9A8-A677-21664E882AE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71E756B-6EA1-1C75-A69E-DE2C1AB17E6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038A4AD-E39B-C4E5-EDC7-4D571B237FA1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47E4D83-C1E5-7666-73D4-CEC1A97C7593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5CA2167-0259-7FBB-6AE1-6FBDEB1954C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8CBB060B-6160-FD17-38EA-F90912BD6A4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D84BE56-E1AC-4482-A019-E5D8F1DCF63D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F96F919-999A-825B-EA0C-DC72A4A8C163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29D9783-058F-DD52-8AF2-CC3CDF632F7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90F2477-439A-A0D0-235C-A580DBA8A5E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92285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« Il y a 5 pièces : un salon , 2 chambres, une cuisine et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salle de bain.»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arabe ?  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7AFDA65-85D9-0DB5-2DB9-22AE8190E7AF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EAFEAAAF-2883-BE83-7582-B8F1F4CB873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66283" y="2147306"/>
            <a:ext cx="11813533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y a </a:t>
            </a: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pièces : un salon, 2 chambres, une cuisine et la salle de bain</a:t>
            </a:r>
            <a:r>
              <a:rPr lang="fr-MA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2578CAD-7BDB-3766-07E5-65F94747EE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6950" y="3956893"/>
            <a:ext cx="1957061" cy="240634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1C706A2-2F28-7E96-7CE5-9F2EC84069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47084" y="4689843"/>
            <a:ext cx="1836403" cy="225799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CA9CFD0-C312-8256-9B01-2B8F149702F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21546" y="4553893"/>
            <a:ext cx="1985250" cy="244100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4961424-815A-74A1-BD74-1711D436590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30052" y="4661267"/>
            <a:ext cx="1836403" cy="225798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9283CDD-0B5D-B268-91F3-8EEAB7005A9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08624" y="5838664"/>
            <a:ext cx="1957061" cy="240634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F3923BB-E3EC-7414-F8FA-24EEC7E1882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13501" y="574565"/>
            <a:ext cx="1828959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012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99619-1B4A-9AF1-7426-D6E7156D6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D71F166C-68FD-5A75-2F65-D00138FBE8B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BA7EE2-0BAE-DE28-0C5E-7F2E28859656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58DEEDF-671E-46AF-73D1-1A4C2BFAE0F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C964C2B-2DD3-2D8A-FFA4-0F0DBEB3ADC1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11EB598-2BDB-8DB8-5E7D-72CB9FDE06D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D86BAEA-DBE2-E2C1-C4EF-F49C5DF7BFB2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8BE3A6E-4E19-31D6-80AC-03A1DC2ADCD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D304380D-4579-DCA0-65ED-C1EECD939E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838472" y="76207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67261F-C3B2-B686-9836-C2EEEE4122A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1401" y="596179"/>
            <a:ext cx="1227114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retenir ! Il y a …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Répétez.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660800-DD61-55A6-CC2B-833C1E3B9E6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9877" y="398932"/>
            <a:ext cx="1350354" cy="1490828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CF9E1BD9-66DE-FD44-BAA1-6E72E0A8E89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95867" y="3511877"/>
            <a:ext cx="9893145" cy="2488873"/>
          </a:xfrm>
          <a:prstGeom prst="roundRect">
            <a:avLst>
              <a:gd name="adj" fmla="val 1180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9E88BA5-7451-4515-7114-13C403421C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562817" y="4438918"/>
            <a:ext cx="4130926" cy="634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4800" b="1" dirty="0">
                <a:solidFill>
                  <a:srgbClr val="215968"/>
                </a:solidFill>
                <a:latin typeface="Dosis" pitchFamily="2" charset="0"/>
              </a:rPr>
              <a:t>Il y a … .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CC965E94-7EE9-AA44-9B19-ED696E80804C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945444148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4567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t="-5555" b="-5555"/>
            </a:stretch>
          </a:blipFill>
        </p:spPr>
        <p:txBody>
          <a:bodyPr/>
          <a:lstStyle/>
          <a:p>
            <a:pPr algn="just" defTabSz="685869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69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69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8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69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3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69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2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21877" y="4825441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Modelage.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68" y="3043457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1" y="2982991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7" y="4828795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Questions directes.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9" y="4770771"/>
            <a:ext cx="4308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Répétition chorale.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4320255" y="6452250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8" y="7796687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Passage au tableau.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81" y="6436705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3"/>
            <a:ext cx="35495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08" y="645225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7" y="7822195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Pratique autonome.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8" y="6013322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80" y="7796190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Observation.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/>
        </p:nvGrpSpPr>
        <p:grpSpPr>
          <a:xfrm>
            <a:off x="7535534" y="3219398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6922745" y="4827084"/>
            <a:ext cx="295513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Dites-le en arabe.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E1A30-3E56-058B-7B13-FBF081C44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9C26C984-19C4-D56F-7510-C5A20817DBF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7546" y="601321"/>
            <a:ext cx="986245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Il y a combien de pièces dans cette maison ? 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98F2A0B-4E9D-220C-8912-718574D8B94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60051" y="72995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0F7FF2A-F57D-90A7-146E-F49D53F2944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10C23207-CB13-B395-DB02-B34D31E92D4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30440" y="758840"/>
            <a:ext cx="2125510" cy="147519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8BECBC9-2BDC-5923-6385-9F2A6EF9EB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6950" y="4383242"/>
            <a:ext cx="1957061" cy="240634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999755D-5B9F-234D-7168-70B7A11DD4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6930" y="4457421"/>
            <a:ext cx="1836403" cy="225799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6257F14-FA6A-F1B8-4643-6689A3632A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1991" y="4274403"/>
            <a:ext cx="1985250" cy="244100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A78A269-96B1-9956-A031-162A4FE4EB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37457" y="4531600"/>
            <a:ext cx="1836403" cy="225798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659A010-CAF4-AD5E-C769-C0EA3100C99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61285" y="2510329"/>
            <a:ext cx="10225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Il y a combien de pièces dans cette maison ?</a:t>
            </a:r>
            <a:endParaRPr lang="fr-FR" sz="4000" b="1" dirty="0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2318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1A263-39B0-36E4-0987-9F6B11A67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34FCE75C-3746-A7A0-1DE1-EFDBDA26236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7546" y="572745"/>
            <a:ext cx="986245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dire les pièces de la maison ? 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Répondrez avec une phrase.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38ACF349-1962-4F43-B749-45961CCF2F8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60051" y="72995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AD16F34-E612-4379-BF66-5B9213235F9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055DF80F-B924-9CA6-0A8B-D54E1086390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30440" y="758840"/>
            <a:ext cx="2125510" cy="147519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C9315CA-66D7-390A-BC10-9129FFC83F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6950" y="4383242"/>
            <a:ext cx="1957061" cy="240634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977312E-7FDD-DB71-E161-79C4B13D5C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6930" y="4457421"/>
            <a:ext cx="1836403" cy="225799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9E2F605-7C53-DEA9-579B-FDA619B9CC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1991" y="4274403"/>
            <a:ext cx="1985250" cy="244100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C652804-19B3-E1F6-2532-AED88D07DA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37457" y="4531600"/>
            <a:ext cx="1836403" cy="225798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73CE697-F3EF-72C9-BF07-F04BFF1B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61285" y="2510329"/>
            <a:ext cx="10225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Il y a 4 pièces :</a:t>
            </a:r>
            <a:endParaRPr lang="fr-FR" sz="4000" b="1" dirty="0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9264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F1D19-8571-7E25-4E0F-E3CF47F24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4ADCD2AC-30B6-D8C9-875F-B85EE21F53B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Il y a combien de pièces dans cette maison ? 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AE4322B-6C9E-56D2-2CFA-29E213C7EAF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60051" y="72995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A0A9CB8-3D79-79F6-1B0A-CD360888DB3F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EFA9BB97-F989-9D37-E2F1-C184F2DDE15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30440" y="758840"/>
            <a:ext cx="2125510" cy="147519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F847CFD-1206-970D-1F65-34182AD136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1058" y="4313375"/>
            <a:ext cx="2013883" cy="247621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EE4DB91-4821-4C12-507B-910D3A77FC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52611" y="4531600"/>
            <a:ext cx="1836403" cy="225798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C351D7C-CA97-2923-894F-BEE56944CCB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61285" y="2510329"/>
            <a:ext cx="10225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Il y a combien de pièces dans cette maison ?</a:t>
            </a:r>
            <a:endParaRPr lang="fr-FR" sz="40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5E0417F-CA58-DC4E-D3DF-8548C2410D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6329" y="4232106"/>
            <a:ext cx="2140307" cy="263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231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B20E9-1E8B-C06C-A161-0059587E0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22BB23A0-C5FA-1D62-C971-3E3DEDFE258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7546" y="572745"/>
            <a:ext cx="986245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dire les pièces de la maison ? 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Répondrez avec une phrase.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85939A0-8C50-B3E6-C346-13018916742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60051" y="72995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0391080-F142-FD10-CA73-A7AA61E36D3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E9902465-AE6E-EBFC-A71E-E9E6A772AED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30440" y="758840"/>
            <a:ext cx="2125510" cy="147519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E203106-7B44-A22F-6266-F141A2F0E8D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61285" y="2510329"/>
            <a:ext cx="10225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Il y a 3 pièces :</a:t>
            </a:r>
            <a:endParaRPr lang="fr-FR" sz="40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154C457-70CA-A346-5621-E63798E60F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1058" y="4313375"/>
            <a:ext cx="2013883" cy="247621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79BA4E5-D7C1-1F95-C854-DA8408CA27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52611" y="4531600"/>
            <a:ext cx="1836403" cy="225798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E39D976-630D-1852-D796-126507D9A8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6329" y="4232106"/>
            <a:ext cx="2140307" cy="263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459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F6061-D614-676B-42B2-A88BCF934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88CC833-F7BF-8CA2-7DC8-91DC16AE68D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6329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C82C062-348E-4F55-611F-EDF7E6B44A3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62417" y="2628984"/>
            <a:ext cx="10233382" cy="6232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914445">
              <a:lnSpc>
                <a:spcPct val="150000"/>
              </a:lnSpc>
              <a:defRPr/>
            </a:pPr>
            <a:r>
              <a:rPr lang="fr-FR" sz="4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Rituels</a:t>
            </a:r>
          </a:p>
          <a:p>
            <a:pPr lvl="0" defTabSz="914445">
              <a:spcAft>
                <a:spcPts val="1800"/>
              </a:spcAft>
              <a:defRPr/>
            </a:pPr>
            <a:r>
              <a:rPr lang="fr-FR" sz="4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Vocabulaire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La chambre - la cuisine - le salon - la salle de bain – la salle à manger </a:t>
            </a:r>
          </a:p>
          <a:p>
            <a:pPr marR="0" indent="0" defTabSz="914445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Outils de langue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Il y a combien de pièces dans ta maison ?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Il y a [….]</a:t>
            </a:r>
          </a:p>
          <a:p>
            <a:pPr lvl="0" defTabSz="914445">
              <a:lnSpc>
                <a:spcPct val="150000"/>
              </a:lnSpc>
              <a:defRPr/>
            </a:pPr>
            <a:r>
              <a:rPr lang="fr-FR" sz="4000" b="1" dirty="0">
                <a:solidFill>
                  <a:srgbClr val="215968"/>
                </a:solidFill>
                <a:latin typeface="Dosis" pitchFamily="2" charset="0"/>
                <a:cs typeface="Calibri" panose="020F0502020204030204" pitchFamily="34" charset="0"/>
              </a:rPr>
              <a:t>4.  Écriture </a:t>
            </a:r>
          </a:p>
          <a:p>
            <a:pPr lvl="0" defTabSz="914445">
              <a:spcAft>
                <a:spcPts val="1800"/>
              </a:spcAft>
              <a:defRPr/>
            </a:pPr>
            <a:r>
              <a:rPr lang="fr-FR" sz="3200" b="1" dirty="0">
                <a:solidFill>
                  <a:srgbClr val="4BACC6"/>
                </a:solidFill>
                <a:latin typeface="Dosis" pitchFamily="2" charset="0"/>
                <a:cs typeface="Calibri" panose="020F0502020204030204" pitchFamily="34" charset="0"/>
              </a:rPr>
              <a:t>Copie et dictée de mots simples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5545F33-5ED2-0222-D76B-EE699D6F461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F7BC7CC-4E7A-27AB-98FF-58AA6459739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DF30D0-A8DB-32B9-A8F6-73BE70E1172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0818" y="7505596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ADF896A3-F808-5740-23A2-351707C0E6E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989297"/>
            <a:ext cx="13716000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4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9155F2D-3CA7-54E3-72F0-0819068D0E7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8909473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C19F3-C07C-0146-808F-458519398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9B9BDEA-7927-DF0C-BE26-E508F21FB9E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8B70682-E1CD-DC3A-0417-1DFE981C5AC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625B779-B20E-8497-8DE9-B6A5ADCD6A7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0995399-97D6-1B1B-713F-9531CDD703E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18293D8-9A08-B379-DA16-1E6740280E6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6F38699-79C3-F26C-B5D9-3562A998EBB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343400" y="2135830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AAADCA7-2776-1907-C8C2-904F0520E24F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6" y="3685238"/>
            <a:ext cx="11752727" cy="3432524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0D609104-26C4-1215-A9B1-84D8E64E1174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F45BE34-2399-AED6-B029-77546A583AAD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marL="0" marR="0" lvl="0" indent="0" algn="l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195673ED-9208-9C72-E9B7-B2807B3B97F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385485" y="4192094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21D387B-8B6A-377A-9388-60DC43D556E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03CE6EB-8A3B-5362-0C67-1812DBD8991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28" y="4217480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Copier des mots simples.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2BE64EE-CDE2-35E6-DF40-38398328738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385486" y="5187175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08B58D88-3160-7B2C-3D16-0DF8CC51170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507528" y="5192936"/>
            <a:ext cx="9780236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Écrire sous dictée des mots simples.</a:t>
            </a:r>
          </a:p>
        </p:txBody>
      </p:sp>
    </p:spTree>
    <p:extLst>
      <p:ext uri="{BB962C8B-B14F-4D97-AF65-F5344CB8AC3E}">
        <p14:creationId xmlns:p14="http://schemas.microsoft.com/office/powerpoint/2010/main" val="34117535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62622-25C2-C605-9AE0-D9151DBA4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87BB8547-96FD-9FF4-E7FE-C209DC8098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56187" y="80422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6EAE49D-D4B9-1C1F-181F-3B4F18DE2EE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3387" y="726119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Prenez vos ardoises.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1B15AB1-6C9E-C74F-7E7A-30AC57D3F3D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982" y="721203"/>
            <a:ext cx="1259834" cy="1095804"/>
          </a:xfrm>
          <a:prstGeom prst="rect">
            <a:avLst/>
          </a:prstGeom>
          <a:ln w="19050">
            <a:noFill/>
          </a:ln>
          <a:effectLst/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8BFAB57-6F49-0E91-A466-15188BDFBBD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87097" y="2691961"/>
            <a:ext cx="6341805" cy="4903077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3501E914-537F-3662-BF82-E6A1839572BA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720539415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75191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F4BD2-7C07-C4D4-69D6-5A9B06C52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142E0A37-1AEF-A31E-5DD0-DDAD515E7AB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1014356" y="83531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CFD1548-5D93-24C5-006E-5CBF1EE0ED6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1129" y="711368"/>
            <a:ext cx="11140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Regardez comment j’écris « cheval » au tableau.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40CD925-57BF-3636-C3AE-9B3569E72FA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rcRect t="-1" r="20017" b="6507"/>
          <a:stretch/>
        </p:blipFill>
        <p:spPr>
          <a:xfrm>
            <a:off x="11562736" y="609830"/>
            <a:ext cx="1424594" cy="1355577"/>
          </a:xfrm>
          <a:prstGeom prst="ellipse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FBBAF44-4ECB-34D7-8A39-025710979FA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720539415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47CCA8AA-2773-0660-0CCE-A6BEFD01D6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7307" y="3661326"/>
            <a:ext cx="6621946" cy="331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213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BF4A5-719A-4F1A-E316-BD192A7EA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8B4C9279-A46E-6144-95AC-C6CFB1BD1EA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1014356" y="83531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F7973E-B2F0-ADC5-969A-1286B1D420E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1129" y="711368"/>
            <a:ext cx="11140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Copiez «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cheval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» sur vos ardoises.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10FC038-9A67-8F2A-87A9-E0DC0635F5B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58984" y="612335"/>
            <a:ext cx="2487336" cy="1378698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870DDF9-2CD8-45F4-8021-734F6C596E2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720539415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101395D2-DC7B-1C9F-CDB9-CE26815BE6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7307" y="3661326"/>
            <a:ext cx="6621946" cy="331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772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D0E59-06FC-03AC-E54A-FBC9977C2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6059E38-BA86-2154-412F-C9C48B0F20B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0F207E3-EAC3-9F21-EC58-61763EC920E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D632E9-5211-CAAB-A2EC-57FD4B19730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FE0BE73-5C35-FDE2-CE50-E584481F9C3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331991F-6877-A886-8AEB-76CF513DE54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B3211E6-42D9-6B2A-2924-976AA081B51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622E487-C792-5D41-DCAB-071B8062B640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F414F94-2D51-4593-DF98-88B631DB374C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85E1FCB-9CED-56DC-542B-815657981DB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B25C142-C27B-B2E6-E028-53798FCAE03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AE4198-A42A-178A-7CFE-7FD4D9EECE0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BC4EBCF6-D86B-DFEC-6D60-9AFA6FD30B1B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720539415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0394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76964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099" y="1307095"/>
            <a:ext cx="1200149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2236820" y="2616211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43777" y="4366210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426822" y="4365188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31546" y="4366211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51576" y="4378364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5503" y="2096299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15210" y="4346080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008736" y="4372229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8762004" y="2866718"/>
            <a:ext cx="3160415" cy="992903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059D7B6-BA47-8DD3-F828-51685E88A9A2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25"/>
          <a:srcRect l="1" t="974" r="78882" b="31320"/>
          <a:stretch/>
        </p:blipFill>
        <p:spPr>
          <a:xfrm>
            <a:off x="5688840" y="6458516"/>
            <a:ext cx="2338320" cy="1627212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908C2B51-585D-27DA-A793-7E4EE9CF1F3E}"/>
              </a:ext>
            </a:extLst>
          </p:cNvPr>
          <p:cNvGrpSpPr/>
          <p:nvPr>
            <p:custDataLst>
              <p:tags r:id="rId15"/>
            </p:custDataLst>
          </p:nvPr>
        </p:nvGrpSpPr>
        <p:grpSpPr>
          <a:xfrm>
            <a:off x="5875750" y="8482874"/>
            <a:ext cx="1779566" cy="538610"/>
            <a:chOff x="5802255" y="5807067"/>
            <a:chExt cx="1186377" cy="359073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9685BA3B-0D0F-8702-9D05-2E629E5A77AC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A350015D-FE97-9F7F-B922-609EEEFE7B2B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6044951" y="5815169"/>
              <a:ext cx="89507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87468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8A955-E174-A01C-E1EA-10D8640F3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134CBB8-EC0E-F18D-6769-6C285F5B87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910ED6C-73A4-335C-C892-C79B1D7220D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2C50F3-002B-2ABA-5FD6-0D65C0AD2042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E3D0CB0-3573-E55F-2A52-8F97C9A5BD40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AC0F1AF-324F-A53A-542F-2678BA3540BB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08A37F6-A4E9-1DB6-8D1B-ED922F3D842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48527138-F5FD-74B7-FAD9-BA394834C95D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685F5A9-8AE2-9C6E-66D7-71FD32FEBA82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322DAE14-D30B-94FE-3F1A-58EBD7B3BFC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F319547-5CED-8B55-6DF0-39EAF3A851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81889" y="759064"/>
            <a:ext cx="10233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allons faire une dictée. Écrivez le mot « vache ». Je répète « vache ». 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8DCAA59-8D60-1392-6E13-7AD4CC74D75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4245" y="3212499"/>
            <a:ext cx="6967511" cy="3862002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846A8B6-4475-18D8-05CB-D69093B477F4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720539415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52018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38F1D-B2B7-C69F-23F5-C6110C2DC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817155A-1161-1C0E-946B-59856DD154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562E50F-B826-6850-6D86-C012F8A43F4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F92BA0-88E5-F73C-5A62-DFD2DF5EC60C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9C93F3C-76B3-C08D-29D9-1EF946B7034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AA5834E-B6BB-D91A-9AA2-A1E53F618D0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676D583-B781-6857-C54F-772E40FE186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0D7E977-3096-9B25-1E02-CBEC7E5A6101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5EDC445-18D1-04E0-C054-30F2AE204B35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004180A-DDD9-5341-76D8-AA55518CA94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28D6824-8C82-EAC7-D21F-7A754CF4D31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7B85AC-441C-1EF8-AC5C-1D8F4A11B3D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4CB08720-2F7E-F905-33B8-AF4473CE3A60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720539415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09036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D6B3D-D2CD-3D44-B76B-FBC3C6562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B981D9E-6A94-1151-B2B3-C9C2D4F676B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950BAF5-7846-DD7C-1FA6-F1ADA68B65C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FC94D28-746B-BE80-C58F-C8326639B4D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A019CA2-A06B-08AD-BE72-ED51AA9ED89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9F9DC49-611D-7D1E-6F16-4AC9C6557D72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E7C4514-112E-AE68-86D6-E4471E039E4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6B7C642-CB76-68BA-C838-123504A25FCF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4B68EC7-4887-8945-1247-E9170362E654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15CF76E5-F67D-2FB0-5327-FADEE564F8C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839F053-76CE-DCD9-1427-772BA5DAED0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7079" y="777913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Corrigez. Vache.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2E8176D-BDFC-EFAF-5A1D-13033369B9A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58984" y="612335"/>
            <a:ext cx="2487336" cy="1378698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0F138DA-2945-138C-FE81-9D3AF9F0895C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720539415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344849A0-8049-D52B-E98B-842F0E5567B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06866" y="3344184"/>
            <a:ext cx="6826412" cy="359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251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85900" y="548413"/>
            <a:ext cx="1192037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/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59" y="3015512"/>
            <a:ext cx="1803809" cy="223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492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2BD67-30BF-C1DB-5074-500377720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A83FFCE-E7A0-676B-3341-9E82FDFEFD5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F503C4-E48D-9BD1-FAED-143714BFCA4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DF47658-E1E1-B507-D79E-2057C8934EF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75855" y="266701"/>
            <a:ext cx="13164293" cy="9749864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70DA2F46-49E3-B01E-7D23-0FF8ECD69DD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1463" y="270439"/>
            <a:ext cx="13154396" cy="895868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1F2B428-3BD8-B1CA-8054-15F684AD4C0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5088" y="1106531"/>
            <a:ext cx="13164293" cy="3682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861D93D-BDC4-67C2-B326-6414AF22C00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00399" y="671359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9A212EF-EF0E-E5B0-2879-63B587B8E49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20205" y="424361"/>
            <a:ext cx="12195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leçon est terminée !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À la maison, faites les exercices de lecture de la page 13.  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3BB9368-D199-B202-BACA-3D9A5AC15D02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915918" y="2497816"/>
            <a:ext cx="4944951" cy="6682655"/>
            <a:chOff x="610612" y="1665210"/>
            <a:chExt cx="3296634" cy="445510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F51DA1F-AD4F-FA78-8321-B7375BA14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10612" y="1665210"/>
              <a:ext cx="3296634" cy="4455103"/>
            </a:xfrm>
            <a:prstGeom prst="rect">
              <a:avLst/>
            </a:prstGeom>
          </p:spPr>
        </p:pic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DFF34470-1991-9407-1BB2-636FD2BB5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7564" t="42404" r="88250" b="55389"/>
            <a:stretch/>
          </p:blipFill>
          <p:spPr>
            <a:xfrm>
              <a:off x="923527" y="3608439"/>
              <a:ext cx="234607" cy="167149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1AC8DCCA-8DC5-ADF4-6CA6-43A506C8F512}"/>
                </a:ext>
              </a:extLst>
            </p:cNvPr>
            <p:cNvSpPr txBox="1"/>
            <p:nvPr/>
          </p:nvSpPr>
          <p:spPr>
            <a:xfrm>
              <a:off x="889987" y="3487420"/>
              <a:ext cx="2267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5004AB61-BEE1-B002-254B-CA49EBB832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58000" y="1741489"/>
            <a:ext cx="5564284" cy="78279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8CD9544-DE27-90DD-1048-6FEA2AA310F6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6675371" y="5772139"/>
            <a:ext cx="5746913" cy="2171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706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43431-2DAE-B0A0-289F-1265A76E1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DDBB83C-A7AF-E07F-408E-0827D3C3933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14A3DD-1893-7306-011C-27C3290DABC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623224B-7F15-AE1F-354E-C41300F980D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75855" y="266701"/>
            <a:ext cx="13164293" cy="9749864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F1FF7F2-4AED-1DB9-ACE0-11D5DDB8C50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1463" y="270439"/>
            <a:ext cx="13154396" cy="895868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00DC08-E4DB-CE47-0688-40FEDE9E04B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5088" y="1106531"/>
            <a:ext cx="13164293" cy="3682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D78CAC1-1553-5CE5-26BC-B640F998184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08158" y="742244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07DB6FF-0A4A-2BE7-AD76-24D7A1E86B9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F89F129-6774-1282-AEFD-58D377815BC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228913" y="598700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Au revoir ! </a:t>
            </a:r>
          </a:p>
        </p:txBody>
      </p:sp>
    </p:spTree>
    <p:extLst>
      <p:ext uri="{BB962C8B-B14F-4D97-AF65-F5344CB8AC3E}">
        <p14:creationId xmlns:p14="http://schemas.microsoft.com/office/powerpoint/2010/main" val="816639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5555" b="-5555"/>
              </a:stretch>
            </a:blipFill>
          </p:spPr>
          <p:txBody>
            <a:bodyPr/>
            <a:lstStyle/>
            <a:p>
              <a:pPr defTabSz="914490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90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90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90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70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8226" b="4216"/>
          <a:stretch/>
        </p:blipFill>
        <p:spPr>
          <a:xfrm>
            <a:off x="3404623" y="3061172"/>
            <a:ext cx="6601130" cy="2723318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3047"/>
          <a:stretch/>
        </p:blipFill>
        <p:spPr>
          <a:xfrm>
            <a:off x="3159373" y="6660790"/>
            <a:ext cx="7142603" cy="1917890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/>
        </p:nvCxnSpPr>
        <p:spPr>
          <a:xfrm>
            <a:off x="4530437" y="6306794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/>
        </p:nvCxnSpPr>
        <p:spPr>
          <a:xfrm>
            <a:off x="4530437" y="2883527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3948" y="4165443"/>
            <a:ext cx="11128104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8C5153-31AA-0C6B-28A6-C3E9051B93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491171" y="30075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4456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5"/>
            <a:ext cx="12192000" cy="5407034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4798" y="1777649"/>
            <a:ext cx="11963400" cy="532379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L'enseignement du français en 2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a pour objectif d'amener les élèves au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4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pour être capables de lire des mots avec des graphèmes complexes, ainsi qu'au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  à l’oral et à l’écrit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en compréhension et en production.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scolaire est structurée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de 6 semaines. Les 5 premières semaines de chaque période sont dédiées à l’étude d’un thème, tandis que la sixième semaine est consacrée au rebrassage et à l’évaluation des compétences acquises.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La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première période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est réservée au rebrassage des apprentissages des années précédentes, selon une approche spiralaire, afin de consolider les bases requises pour les périodes suivantes.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Lors de cette première période, chaque séance suit une organisation commune autour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quatre activités clés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: vocabulaire, outils de langue, lecture et écriture.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7234442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 1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Rebrassage spiralaire 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1E8C8F29-02E0-6C7F-38D9-50B44C9015A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856200" y="6383618"/>
            <a:ext cx="7735527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br>
              <a:rPr lang="fr-FR" dirty="0">
                <a:solidFill>
                  <a:prstClr val="black"/>
                </a:solidFill>
                <a:latin typeface="Calibri"/>
              </a:rPr>
            </a:br>
            <a:br>
              <a:rPr lang="fr-FR" dirty="0">
                <a:solidFill>
                  <a:prstClr val="black"/>
                </a:solidFill>
                <a:latin typeface="Calibri"/>
              </a:rPr>
            </a:br>
            <a:endParaRPr lang="fr-F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99304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10214</TotalTime>
  <Words>2095</Words>
  <PresentationFormat>Personnalisé</PresentationFormat>
  <Paragraphs>416</Paragraphs>
  <Slides>66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66</vt:i4>
      </vt:variant>
    </vt:vector>
  </HeadingPairs>
  <TitlesOfParts>
    <vt:vector size="74" baseType="lpstr">
      <vt:lpstr>Dosis Bold</vt:lpstr>
      <vt:lpstr>Dosis</vt:lpstr>
      <vt:lpstr>Calibri</vt:lpstr>
      <vt:lpstr>Cambria</vt:lpstr>
      <vt:lpstr>Arial</vt:lpstr>
      <vt:lpstr>Carelia</vt:lpstr>
      <vt:lpstr>1_Office Theme</vt:lpstr>
      <vt:lpstr>2_Office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2025-08-16T19:43:01Z</dcterms:modified>
</cp:coreProperties>
</file>