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69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858" r:id="rId13"/>
    <p:sldId id="2134808837" r:id="rId14"/>
    <p:sldId id="2134808838" r:id="rId15"/>
    <p:sldId id="2134808127" r:id="rId16"/>
    <p:sldId id="2134808839" r:id="rId17"/>
    <p:sldId id="2134808885" r:id="rId18"/>
    <p:sldId id="2134808840" r:id="rId19"/>
    <p:sldId id="2134808887" r:id="rId20"/>
    <p:sldId id="2134808861" r:id="rId21"/>
    <p:sldId id="2134808916" r:id="rId22"/>
    <p:sldId id="2134808882" r:id="rId23"/>
    <p:sldId id="2134807641" r:id="rId24"/>
    <p:sldId id="2134808543" r:id="rId25"/>
    <p:sldId id="2134808530" r:id="rId26"/>
    <p:sldId id="2134808142" r:id="rId27"/>
    <p:sldId id="2134808129" r:id="rId28"/>
    <p:sldId id="2134808385" r:id="rId29"/>
    <p:sldId id="2134808923" r:id="rId30"/>
    <p:sldId id="2134808888" r:id="rId31"/>
    <p:sldId id="2134808889" r:id="rId32"/>
    <p:sldId id="2134808917" r:id="rId33"/>
    <p:sldId id="2134808918" r:id="rId34"/>
    <p:sldId id="2134808850" r:id="rId35"/>
    <p:sldId id="2134808919" r:id="rId36"/>
    <p:sldId id="2134808920" r:id="rId37"/>
    <p:sldId id="2134808921" r:id="rId38"/>
    <p:sldId id="2134808922" r:id="rId39"/>
    <p:sldId id="2134808915" r:id="rId40"/>
    <p:sldId id="2134808924" r:id="rId41"/>
    <p:sldId id="2134808878" r:id="rId42"/>
    <p:sldId id="2134808883" r:id="rId43"/>
    <p:sldId id="2134806216" r:id="rId44"/>
    <p:sldId id="2134808183" r:id="rId45"/>
    <p:sldId id="2134808890" r:id="rId46"/>
    <p:sldId id="2134808891" r:id="rId47"/>
    <p:sldId id="2134808926" r:id="rId48"/>
    <p:sldId id="2134808925" r:id="rId49"/>
    <p:sldId id="2134808927" r:id="rId50"/>
    <p:sldId id="2134808863" r:id="rId51"/>
    <p:sldId id="2134808928" r:id="rId52"/>
    <p:sldId id="2134808930" r:id="rId53"/>
    <p:sldId id="2134808929" r:id="rId54"/>
    <p:sldId id="2134808931" r:id="rId55"/>
    <p:sldId id="2134808881" r:id="rId56"/>
    <p:sldId id="2134808880" r:id="rId57"/>
    <p:sldId id="2134808867" r:id="rId58"/>
    <p:sldId id="2134808868" r:id="rId59"/>
    <p:sldId id="2134808869" r:id="rId60"/>
    <p:sldId id="2134808870" r:id="rId61"/>
    <p:sldId id="2134808874" r:id="rId62"/>
    <p:sldId id="2134808875" r:id="rId63"/>
    <p:sldId id="2134808876" r:id="rId64"/>
    <p:sldId id="2134808805" r:id="rId65"/>
    <p:sldId id="2134808884" r:id="rId66"/>
    <p:sldId id="2134808901" r:id="rId67"/>
    <p:sldId id="2134808345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pitchFamily="2" charset="0"/>
      <p:regular r:id="rId77"/>
      <p:bold r:id="rId78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E46C0A"/>
    <a:srgbClr val="FDEADA"/>
    <a:srgbClr val="215968"/>
    <a:srgbClr val="7DBE00"/>
    <a:srgbClr val="8D5E2F"/>
    <a:srgbClr val="996633"/>
    <a:srgbClr val="FF66CC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955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3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5.fntdata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3.fntdata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7.fntdata"/><Relationship Id="rId7" Type="http://schemas.openxmlformats.org/officeDocument/2006/relationships/slide" Target="slides/slide5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16/08/2025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8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5.xml"/><Relationship Id="rId7" Type="http://schemas.openxmlformats.org/officeDocument/2006/relationships/image" Target="../media/image21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75.xml"/><Relationship Id="rId21" Type="http://schemas.openxmlformats.org/officeDocument/2006/relationships/image" Target="../media/image36.jpeg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" Type="http://schemas.openxmlformats.org/officeDocument/2006/relationships/tags" Target="../tags/tag174.xml"/><Relationship Id="rId16" Type="http://schemas.openxmlformats.org/officeDocument/2006/relationships/tags" Target="../tags/tag188.xml"/><Relationship Id="rId20" Type="http://schemas.openxmlformats.org/officeDocument/2006/relationships/image" Target="../media/image16.svg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10" Type="http://schemas.openxmlformats.org/officeDocument/2006/relationships/tags" Target="../tags/tag182.xml"/><Relationship Id="rId19" Type="http://schemas.openxmlformats.org/officeDocument/2006/relationships/image" Target="../media/image15.png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2.xml"/><Relationship Id="rId7" Type="http://schemas.openxmlformats.org/officeDocument/2006/relationships/image" Target="../media/image15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image" Target="../media/image5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image" Target="../media/image4.svg"/><Relationship Id="rId5" Type="http://schemas.openxmlformats.org/officeDocument/2006/relationships/tags" Target="../tags/tag199.xml"/><Relationship Id="rId10" Type="http://schemas.openxmlformats.org/officeDocument/2006/relationships/image" Target="../media/image3.png"/><Relationship Id="rId4" Type="http://schemas.openxmlformats.org/officeDocument/2006/relationships/tags" Target="../tags/tag198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203.xml"/><Relationship Id="rId16" Type="http://schemas.openxmlformats.org/officeDocument/2006/relationships/image" Target="../media/image37.svg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6.xml"/><Relationship Id="rId15" Type="http://schemas.openxmlformats.org/officeDocument/2006/relationships/image" Target="../media/image32.png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13" Type="http://schemas.openxmlformats.org/officeDocument/2006/relationships/tags" Target="../tags/tag224.xml"/><Relationship Id="rId18" Type="http://schemas.openxmlformats.org/officeDocument/2006/relationships/image" Target="../media/image16.svg"/><Relationship Id="rId3" Type="http://schemas.openxmlformats.org/officeDocument/2006/relationships/tags" Target="../tags/tag214.xml"/><Relationship Id="rId21" Type="http://schemas.openxmlformats.org/officeDocument/2006/relationships/image" Target="../media/image39.png"/><Relationship Id="rId7" Type="http://schemas.openxmlformats.org/officeDocument/2006/relationships/tags" Target="../tags/tag218.xml"/><Relationship Id="rId12" Type="http://schemas.openxmlformats.org/officeDocument/2006/relationships/tags" Target="../tags/tag223.xml"/><Relationship Id="rId17" Type="http://schemas.openxmlformats.org/officeDocument/2006/relationships/image" Target="../media/image15.png"/><Relationship Id="rId25" Type="http://schemas.openxmlformats.org/officeDocument/2006/relationships/image" Target="../media/image43.png"/><Relationship Id="rId2" Type="http://schemas.openxmlformats.org/officeDocument/2006/relationships/tags" Target="../tags/tag213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8.png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tags" Target="../tags/tag222.xml"/><Relationship Id="rId24" Type="http://schemas.openxmlformats.org/officeDocument/2006/relationships/image" Target="../media/image42.png"/><Relationship Id="rId5" Type="http://schemas.openxmlformats.org/officeDocument/2006/relationships/tags" Target="../tags/tag216.xml"/><Relationship Id="rId15" Type="http://schemas.openxmlformats.org/officeDocument/2006/relationships/tags" Target="../tags/tag226.xml"/><Relationship Id="rId23" Type="http://schemas.openxmlformats.org/officeDocument/2006/relationships/image" Target="../media/image41.png"/><Relationship Id="rId10" Type="http://schemas.openxmlformats.org/officeDocument/2006/relationships/tags" Target="../tags/tag221.xml"/><Relationship Id="rId19" Type="http://schemas.openxmlformats.org/officeDocument/2006/relationships/image" Target="../media/image21.png"/><Relationship Id="rId4" Type="http://schemas.openxmlformats.org/officeDocument/2006/relationships/tags" Target="../tags/tag215.xml"/><Relationship Id="rId9" Type="http://schemas.openxmlformats.org/officeDocument/2006/relationships/tags" Target="../tags/tag220.xml"/><Relationship Id="rId14" Type="http://schemas.openxmlformats.org/officeDocument/2006/relationships/tags" Target="../tags/tag225.xml"/><Relationship Id="rId22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image" Target="../media/image15.png"/><Relationship Id="rId18" Type="http://schemas.openxmlformats.org/officeDocument/2006/relationships/image" Target="../media/image40.png"/><Relationship Id="rId3" Type="http://schemas.openxmlformats.org/officeDocument/2006/relationships/tags" Target="../tags/tag229.xml"/><Relationship Id="rId21" Type="http://schemas.openxmlformats.org/officeDocument/2006/relationships/image" Target="../media/image43.png"/><Relationship Id="rId7" Type="http://schemas.openxmlformats.org/officeDocument/2006/relationships/tags" Target="../tags/tag23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9.png"/><Relationship Id="rId2" Type="http://schemas.openxmlformats.org/officeDocument/2006/relationships/tags" Target="../tags/tag228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7.xml"/><Relationship Id="rId5" Type="http://schemas.openxmlformats.org/officeDocument/2006/relationships/tags" Target="../tags/tag231.xml"/><Relationship Id="rId15" Type="http://schemas.openxmlformats.org/officeDocument/2006/relationships/image" Target="../media/image20.png"/><Relationship Id="rId10" Type="http://schemas.openxmlformats.org/officeDocument/2006/relationships/tags" Target="../tags/tag236.xml"/><Relationship Id="rId19" Type="http://schemas.openxmlformats.org/officeDocument/2006/relationships/image" Target="../media/image41.png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image" Target="../media/image1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/><Relationship Id="rId13" Type="http://schemas.openxmlformats.org/officeDocument/2006/relationships/image" Target="../media/image16.svg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12" Type="http://schemas.openxmlformats.org/officeDocument/2006/relationships/image" Target="../media/image15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42.xml"/><Relationship Id="rId10" Type="http://schemas.openxmlformats.org/officeDocument/2006/relationships/tags" Target="../tags/tag247.xml"/><Relationship Id="rId4" Type="http://schemas.openxmlformats.org/officeDocument/2006/relationships/tags" Target="../tags/tag241.xml"/><Relationship Id="rId9" Type="http://schemas.openxmlformats.org/officeDocument/2006/relationships/tags" Target="../tags/tag246.xml"/><Relationship Id="rId1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45.pn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image" Target="../media/image16.sv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image" Target="../media/image15.png"/><Relationship Id="rId5" Type="http://schemas.openxmlformats.org/officeDocument/2006/relationships/tags" Target="../tags/tag25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15.png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8.xml"/><Relationship Id="rId16" Type="http://schemas.openxmlformats.org/officeDocument/2006/relationships/image" Target="../media/image46.png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5" Type="http://schemas.openxmlformats.org/officeDocument/2006/relationships/image" Target="../media/image47.jpeg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78.xml"/><Relationship Id="rId18" Type="http://schemas.openxmlformats.org/officeDocument/2006/relationships/image" Target="../media/image48.png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tags" Target="../tags/tag277.xml"/><Relationship Id="rId17" Type="http://schemas.openxmlformats.org/officeDocument/2006/relationships/image" Target="../media/image47.jpeg"/><Relationship Id="rId2" Type="http://schemas.openxmlformats.org/officeDocument/2006/relationships/tags" Target="../tags/tag269.xml"/><Relationship Id="rId16" Type="http://schemas.openxmlformats.org/officeDocument/2006/relationships/image" Target="../media/image16.svg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6.xml"/><Relationship Id="rId5" Type="http://schemas.openxmlformats.org/officeDocument/2006/relationships/tags" Target="../tags/tag272.xml"/><Relationship Id="rId15" Type="http://schemas.openxmlformats.org/officeDocument/2006/relationships/image" Target="../media/image15.png"/><Relationship Id="rId10" Type="http://schemas.openxmlformats.org/officeDocument/2006/relationships/tags" Target="../tags/tag275.xml"/><Relationship Id="rId19" Type="http://schemas.openxmlformats.org/officeDocument/2006/relationships/image" Target="../media/image49.png"/><Relationship Id="rId4" Type="http://schemas.openxmlformats.org/officeDocument/2006/relationships/tags" Target="../tags/tag271.xml"/><Relationship Id="rId9" Type="http://schemas.openxmlformats.org/officeDocument/2006/relationships/audio" Target="../media/media1.wav"/><Relationship Id="rId14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6.xml"/><Relationship Id="rId13" Type="http://schemas.openxmlformats.org/officeDocument/2006/relationships/image" Target="../media/image45.png"/><Relationship Id="rId3" Type="http://schemas.openxmlformats.org/officeDocument/2006/relationships/tags" Target="../tags/tag281.xml"/><Relationship Id="rId7" Type="http://schemas.openxmlformats.org/officeDocument/2006/relationships/tags" Target="../tags/tag285.xml"/><Relationship Id="rId12" Type="http://schemas.openxmlformats.org/officeDocument/2006/relationships/image" Target="../media/image16.svg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image" Target="../media/image15.png"/><Relationship Id="rId5" Type="http://schemas.openxmlformats.org/officeDocument/2006/relationships/tags" Target="../tags/tag28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82.xml"/><Relationship Id="rId9" Type="http://schemas.openxmlformats.org/officeDocument/2006/relationships/tags" Target="../tags/tag287.xml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image" Target="../media/image15.png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89.xml"/><Relationship Id="rId16" Type="http://schemas.openxmlformats.org/officeDocument/2006/relationships/image" Target="../media/image50.png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8.xml"/><Relationship Id="rId5" Type="http://schemas.openxmlformats.org/officeDocument/2006/relationships/tags" Target="../tags/tag292.xml"/><Relationship Id="rId15" Type="http://schemas.openxmlformats.org/officeDocument/2006/relationships/image" Target="../media/image47.jpeg"/><Relationship Id="rId10" Type="http://schemas.openxmlformats.org/officeDocument/2006/relationships/tags" Target="../tags/tag297.xml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13" Type="http://schemas.openxmlformats.org/officeDocument/2006/relationships/image" Target="../media/image45.png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image" Target="../media/image16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15.png"/><Relationship Id="rId5" Type="http://schemas.openxmlformats.org/officeDocument/2006/relationships/tags" Target="../tags/tag30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02.xml"/><Relationship Id="rId9" Type="http://schemas.openxmlformats.org/officeDocument/2006/relationships/tags" Target="../tags/tag307.xml"/><Relationship Id="rId1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image" Target="../media/image15.pn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9.xml"/><Relationship Id="rId16" Type="http://schemas.openxmlformats.org/officeDocument/2006/relationships/image" Target="../media/image51.pn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8.xml"/><Relationship Id="rId5" Type="http://schemas.openxmlformats.org/officeDocument/2006/relationships/tags" Target="../tags/tag312.xml"/><Relationship Id="rId15" Type="http://schemas.openxmlformats.org/officeDocument/2006/relationships/image" Target="../media/image47.jpeg"/><Relationship Id="rId10" Type="http://schemas.openxmlformats.org/officeDocument/2006/relationships/tags" Target="../tags/tag317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13" Type="http://schemas.openxmlformats.org/officeDocument/2006/relationships/tags" Target="../tags/tag329.xml"/><Relationship Id="rId18" Type="http://schemas.openxmlformats.org/officeDocument/2006/relationships/image" Target="../media/image48.png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12" Type="http://schemas.openxmlformats.org/officeDocument/2006/relationships/tags" Target="../tags/tag328.xml"/><Relationship Id="rId17" Type="http://schemas.openxmlformats.org/officeDocument/2006/relationships/image" Target="../media/image47.jpeg"/><Relationship Id="rId2" Type="http://schemas.openxmlformats.org/officeDocument/2006/relationships/tags" Target="../tags/tag320.xml"/><Relationship Id="rId16" Type="http://schemas.openxmlformats.org/officeDocument/2006/relationships/image" Target="../media/image16.svg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7.xml"/><Relationship Id="rId5" Type="http://schemas.openxmlformats.org/officeDocument/2006/relationships/tags" Target="../tags/tag323.xml"/><Relationship Id="rId15" Type="http://schemas.openxmlformats.org/officeDocument/2006/relationships/image" Target="../media/image15.png"/><Relationship Id="rId10" Type="http://schemas.openxmlformats.org/officeDocument/2006/relationships/tags" Target="../tags/tag326.xml"/><Relationship Id="rId19" Type="http://schemas.openxmlformats.org/officeDocument/2006/relationships/image" Target="../media/image52.png"/><Relationship Id="rId4" Type="http://schemas.openxmlformats.org/officeDocument/2006/relationships/tags" Target="../tags/tag322.xml"/><Relationship Id="rId9" Type="http://schemas.openxmlformats.org/officeDocument/2006/relationships/audio" Target="../media/media2.wav"/><Relationship Id="rId14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image" Target="../media/image45.png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image" Target="../media/image16.sv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image" Target="../media/image15.png"/><Relationship Id="rId5" Type="http://schemas.openxmlformats.org/officeDocument/2006/relationships/tags" Target="../tags/tag33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33.xml"/><Relationship Id="rId9" Type="http://schemas.openxmlformats.org/officeDocument/2006/relationships/tags" Target="../tags/tag338.xml"/><Relationship Id="rId1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image" Target="../media/image15.png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40.xml"/><Relationship Id="rId16" Type="http://schemas.openxmlformats.org/officeDocument/2006/relationships/image" Target="../media/image53.png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tags" Target="../tags/tag349.xml"/><Relationship Id="rId5" Type="http://schemas.openxmlformats.org/officeDocument/2006/relationships/tags" Target="../tags/tag343.xml"/><Relationship Id="rId15" Type="http://schemas.openxmlformats.org/officeDocument/2006/relationships/image" Target="../media/image47.jpeg"/><Relationship Id="rId10" Type="http://schemas.openxmlformats.org/officeDocument/2006/relationships/tags" Target="../tags/tag348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image" Target="../media/image45.png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image" Target="../media/image16.sv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image" Target="../media/image15.png"/><Relationship Id="rId5" Type="http://schemas.openxmlformats.org/officeDocument/2006/relationships/tags" Target="../tags/tag35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image" Target="../media/image15.png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60.xml"/><Relationship Id="rId16" Type="http://schemas.openxmlformats.org/officeDocument/2006/relationships/image" Target="../media/image54.png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tags" Target="../tags/tag369.xml"/><Relationship Id="rId5" Type="http://schemas.openxmlformats.org/officeDocument/2006/relationships/tags" Target="../tags/tag363.xml"/><Relationship Id="rId15" Type="http://schemas.openxmlformats.org/officeDocument/2006/relationships/image" Target="../media/image47.jpeg"/><Relationship Id="rId10" Type="http://schemas.openxmlformats.org/officeDocument/2006/relationships/tags" Target="../tags/tag368.xml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16.svg"/><Relationship Id="rId18" Type="http://schemas.openxmlformats.org/officeDocument/2006/relationships/image" Target="../media/image54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image" Target="../media/image15.png"/><Relationship Id="rId17" Type="http://schemas.openxmlformats.org/officeDocument/2006/relationships/image" Target="../media/image51.png"/><Relationship Id="rId2" Type="http://schemas.openxmlformats.org/officeDocument/2006/relationships/tags" Target="../tags/tag371.xml"/><Relationship Id="rId16" Type="http://schemas.openxmlformats.org/officeDocument/2006/relationships/image" Target="../media/image50.png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74.xml"/><Relationship Id="rId15" Type="http://schemas.openxmlformats.org/officeDocument/2006/relationships/image" Target="../media/image46.png"/><Relationship Id="rId10" Type="http://schemas.openxmlformats.org/officeDocument/2006/relationships/tags" Target="../tags/tag379.xml"/><Relationship Id="rId19" Type="http://schemas.openxmlformats.org/officeDocument/2006/relationships/image" Target="../media/image53.png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image" Target="../media/image15.png"/><Relationship Id="rId18" Type="http://schemas.openxmlformats.org/officeDocument/2006/relationships/image" Target="../media/image51.png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0.png"/><Relationship Id="rId2" Type="http://schemas.openxmlformats.org/officeDocument/2006/relationships/tags" Target="../tags/tag381.xml"/><Relationship Id="rId16" Type="http://schemas.openxmlformats.org/officeDocument/2006/relationships/image" Target="../media/image46.png"/><Relationship Id="rId20" Type="http://schemas.openxmlformats.org/officeDocument/2006/relationships/image" Target="../media/image53.png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tags" Target="../tags/tag390.xml"/><Relationship Id="rId5" Type="http://schemas.openxmlformats.org/officeDocument/2006/relationships/tags" Target="../tags/tag384.xml"/><Relationship Id="rId15" Type="http://schemas.openxmlformats.org/officeDocument/2006/relationships/image" Target="../media/image20.png"/><Relationship Id="rId10" Type="http://schemas.openxmlformats.org/officeDocument/2006/relationships/tags" Target="../tags/tag389.xml"/><Relationship Id="rId19" Type="http://schemas.openxmlformats.org/officeDocument/2006/relationships/image" Target="../media/image54.png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13" Type="http://schemas.openxmlformats.org/officeDocument/2006/relationships/image" Target="../media/image16.svg"/><Relationship Id="rId3" Type="http://schemas.openxmlformats.org/officeDocument/2006/relationships/tags" Target="../tags/tag393.xml"/><Relationship Id="rId7" Type="http://schemas.openxmlformats.org/officeDocument/2006/relationships/tags" Target="../tags/tag397.xml"/><Relationship Id="rId12" Type="http://schemas.openxmlformats.org/officeDocument/2006/relationships/image" Target="../media/image15.png"/><Relationship Id="rId2" Type="http://schemas.openxmlformats.org/officeDocument/2006/relationships/tags" Target="../tags/tag392.xml"/><Relationship Id="rId16" Type="http://schemas.openxmlformats.org/officeDocument/2006/relationships/image" Target="../media/image52.png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95.xml"/><Relationship Id="rId15" Type="http://schemas.openxmlformats.org/officeDocument/2006/relationships/image" Target="../media/image49.png"/><Relationship Id="rId10" Type="http://schemas.openxmlformats.org/officeDocument/2006/relationships/tags" Target="../tags/tag400.xml"/><Relationship Id="rId4" Type="http://schemas.openxmlformats.org/officeDocument/2006/relationships/tags" Target="../tags/tag394.xml"/><Relationship Id="rId9" Type="http://schemas.openxmlformats.org/officeDocument/2006/relationships/tags" Target="../tags/tag399.xml"/><Relationship Id="rId1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5.pn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4.svg"/><Relationship Id="rId5" Type="http://schemas.openxmlformats.org/officeDocument/2006/relationships/tags" Target="../tags/tag405.xml"/><Relationship Id="rId10" Type="http://schemas.openxmlformats.org/officeDocument/2006/relationships/image" Target="../media/image3.png"/><Relationship Id="rId4" Type="http://schemas.openxmlformats.org/officeDocument/2006/relationships/tags" Target="../tags/tag404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tags" Target="../tags/tag419.xml"/><Relationship Id="rId17" Type="http://schemas.openxmlformats.org/officeDocument/2006/relationships/image" Target="../media/image32.png"/><Relationship Id="rId2" Type="http://schemas.openxmlformats.org/officeDocument/2006/relationships/tags" Target="../tags/tag409.xml"/><Relationship Id="rId16" Type="http://schemas.openxmlformats.org/officeDocument/2006/relationships/image" Target="../media/image18.svg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tags" Target="../tags/tag418.xml"/><Relationship Id="rId5" Type="http://schemas.openxmlformats.org/officeDocument/2006/relationships/tags" Target="../tags/tag412.xml"/><Relationship Id="rId15" Type="http://schemas.openxmlformats.org/officeDocument/2006/relationships/image" Target="../media/image12.png"/><Relationship Id="rId10" Type="http://schemas.openxmlformats.org/officeDocument/2006/relationships/tags" Target="../tags/tag417.xml"/><Relationship Id="rId19" Type="http://schemas.openxmlformats.org/officeDocument/2006/relationships/image" Target="../media/image34.png"/><Relationship Id="rId4" Type="http://schemas.openxmlformats.org/officeDocument/2006/relationships/tags" Target="../tags/tag411.xml"/><Relationship Id="rId9" Type="http://schemas.openxmlformats.org/officeDocument/2006/relationships/tags" Target="../tags/tag416.xml"/><Relationship Id="rId1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tags" Target="../tags/tag432.xml"/><Relationship Id="rId18" Type="http://schemas.openxmlformats.org/officeDocument/2006/relationships/image" Target="../media/image56.PNG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tags" Target="../tags/tag431.xml"/><Relationship Id="rId17" Type="http://schemas.openxmlformats.org/officeDocument/2006/relationships/image" Target="../media/image55.png"/><Relationship Id="rId2" Type="http://schemas.openxmlformats.org/officeDocument/2006/relationships/tags" Target="../tags/tag421.xml"/><Relationship Id="rId16" Type="http://schemas.openxmlformats.org/officeDocument/2006/relationships/image" Target="../media/image16.svg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tags" Target="../tags/tag430.xml"/><Relationship Id="rId5" Type="http://schemas.openxmlformats.org/officeDocument/2006/relationships/tags" Target="../tags/tag424.xml"/><Relationship Id="rId15" Type="http://schemas.openxmlformats.org/officeDocument/2006/relationships/image" Target="../media/image15.png"/><Relationship Id="rId10" Type="http://schemas.openxmlformats.org/officeDocument/2006/relationships/tags" Target="../tags/tag429.xml"/><Relationship Id="rId19" Type="http://schemas.openxmlformats.org/officeDocument/2006/relationships/image" Target="../media/image57.png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8.png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12" Type="http://schemas.openxmlformats.org/officeDocument/2006/relationships/tags" Target="../tags/tag444.xml"/><Relationship Id="rId17" Type="http://schemas.openxmlformats.org/officeDocument/2006/relationships/image" Target="../media/image57.png"/><Relationship Id="rId2" Type="http://schemas.openxmlformats.org/officeDocument/2006/relationships/tags" Target="../tags/tag434.xml"/><Relationship Id="rId16" Type="http://schemas.openxmlformats.org/officeDocument/2006/relationships/image" Target="../media/image56.PNG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tags" Target="../tags/tag443.xml"/><Relationship Id="rId5" Type="http://schemas.openxmlformats.org/officeDocument/2006/relationships/tags" Target="../tags/tag437.xml"/><Relationship Id="rId15" Type="http://schemas.openxmlformats.org/officeDocument/2006/relationships/image" Target="../media/image16.svg"/><Relationship Id="rId10" Type="http://schemas.openxmlformats.org/officeDocument/2006/relationships/tags" Target="../tags/tag442.xml"/><Relationship Id="rId4" Type="http://schemas.openxmlformats.org/officeDocument/2006/relationships/tags" Target="../tags/tag436.xml"/><Relationship Id="rId9" Type="http://schemas.openxmlformats.org/officeDocument/2006/relationships/tags" Target="../tags/tag441.xml"/><Relationship Id="rId1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tags" Target="../tags/tag457.xml"/><Relationship Id="rId18" Type="http://schemas.openxmlformats.org/officeDocument/2006/relationships/image" Target="../media/image57.png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tags" Target="../tags/tag456.xml"/><Relationship Id="rId17" Type="http://schemas.openxmlformats.org/officeDocument/2006/relationships/image" Target="../media/image55.png"/><Relationship Id="rId2" Type="http://schemas.openxmlformats.org/officeDocument/2006/relationships/tags" Target="../tags/tag446.xml"/><Relationship Id="rId16" Type="http://schemas.openxmlformats.org/officeDocument/2006/relationships/image" Target="../media/image16.svg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5" Type="http://schemas.openxmlformats.org/officeDocument/2006/relationships/image" Target="../media/image15.png"/><Relationship Id="rId10" Type="http://schemas.openxmlformats.org/officeDocument/2006/relationships/tags" Target="../tags/tag454.xml"/><Relationship Id="rId19" Type="http://schemas.openxmlformats.org/officeDocument/2006/relationships/image" Target="../media/image56.PNG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tags" Target="../tags/tag470.xml"/><Relationship Id="rId18" Type="http://schemas.openxmlformats.org/officeDocument/2006/relationships/image" Target="../media/image57.png"/><Relationship Id="rId3" Type="http://schemas.openxmlformats.org/officeDocument/2006/relationships/tags" Target="../tags/tag460.xml"/><Relationship Id="rId7" Type="http://schemas.openxmlformats.org/officeDocument/2006/relationships/tags" Target="../tags/tag464.xml"/><Relationship Id="rId12" Type="http://schemas.openxmlformats.org/officeDocument/2006/relationships/tags" Target="../tags/tag469.xml"/><Relationship Id="rId17" Type="http://schemas.openxmlformats.org/officeDocument/2006/relationships/image" Target="../media/image55.png"/><Relationship Id="rId2" Type="http://schemas.openxmlformats.org/officeDocument/2006/relationships/tags" Target="../tags/tag459.xml"/><Relationship Id="rId16" Type="http://schemas.openxmlformats.org/officeDocument/2006/relationships/image" Target="../media/image16.svg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tags" Target="../tags/tag468.xml"/><Relationship Id="rId5" Type="http://schemas.openxmlformats.org/officeDocument/2006/relationships/tags" Target="../tags/tag462.xml"/><Relationship Id="rId15" Type="http://schemas.openxmlformats.org/officeDocument/2006/relationships/image" Target="../media/image15.png"/><Relationship Id="rId10" Type="http://schemas.openxmlformats.org/officeDocument/2006/relationships/tags" Target="../tags/tag467.xml"/><Relationship Id="rId19" Type="http://schemas.openxmlformats.org/officeDocument/2006/relationships/image" Target="../media/image56.PNG"/><Relationship Id="rId4" Type="http://schemas.openxmlformats.org/officeDocument/2006/relationships/tags" Target="../tags/tag461.xml"/><Relationship Id="rId9" Type="http://schemas.openxmlformats.org/officeDocument/2006/relationships/tags" Target="../tags/tag466.xml"/><Relationship Id="rId14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78.xml"/><Relationship Id="rId13" Type="http://schemas.openxmlformats.org/officeDocument/2006/relationships/image" Target="../media/image15.png"/><Relationship Id="rId18" Type="http://schemas.openxmlformats.org/officeDocument/2006/relationships/image" Target="../media/image51.png"/><Relationship Id="rId3" Type="http://schemas.openxmlformats.org/officeDocument/2006/relationships/tags" Target="../tags/tag473.xml"/><Relationship Id="rId7" Type="http://schemas.openxmlformats.org/officeDocument/2006/relationships/tags" Target="../tags/tag47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0.png"/><Relationship Id="rId2" Type="http://schemas.openxmlformats.org/officeDocument/2006/relationships/tags" Target="../tags/tag472.xml"/><Relationship Id="rId16" Type="http://schemas.openxmlformats.org/officeDocument/2006/relationships/image" Target="../media/image46.png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1" Type="http://schemas.openxmlformats.org/officeDocument/2006/relationships/tags" Target="../tags/tag481.xml"/><Relationship Id="rId5" Type="http://schemas.openxmlformats.org/officeDocument/2006/relationships/tags" Target="../tags/tag475.xml"/><Relationship Id="rId15" Type="http://schemas.openxmlformats.org/officeDocument/2006/relationships/image" Target="../media/image55.png"/><Relationship Id="rId10" Type="http://schemas.openxmlformats.org/officeDocument/2006/relationships/tags" Target="../tags/tag480.xml"/><Relationship Id="rId19" Type="http://schemas.openxmlformats.org/officeDocument/2006/relationships/image" Target="../media/image54.png"/><Relationship Id="rId4" Type="http://schemas.openxmlformats.org/officeDocument/2006/relationships/tags" Target="../tags/tag474.xml"/><Relationship Id="rId9" Type="http://schemas.openxmlformats.org/officeDocument/2006/relationships/tags" Target="../tags/tag479.xml"/><Relationship Id="rId1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13" Type="http://schemas.openxmlformats.org/officeDocument/2006/relationships/image" Target="../media/image16.svg"/><Relationship Id="rId18" Type="http://schemas.openxmlformats.org/officeDocument/2006/relationships/image" Target="../media/image58.png"/><Relationship Id="rId3" Type="http://schemas.openxmlformats.org/officeDocument/2006/relationships/tags" Target="../tags/tag484.xml"/><Relationship Id="rId7" Type="http://schemas.openxmlformats.org/officeDocument/2006/relationships/tags" Target="../tags/tag488.xml"/><Relationship Id="rId12" Type="http://schemas.openxmlformats.org/officeDocument/2006/relationships/image" Target="../media/image15.png"/><Relationship Id="rId17" Type="http://schemas.openxmlformats.org/officeDocument/2006/relationships/image" Target="../media/image54.png"/><Relationship Id="rId2" Type="http://schemas.openxmlformats.org/officeDocument/2006/relationships/tags" Target="../tags/tag483.xml"/><Relationship Id="rId16" Type="http://schemas.openxmlformats.org/officeDocument/2006/relationships/image" Target="../media/image51.png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86.xml"/><Relationship Id="rId15" Type="http://schemas.openxmlformats.org/officeDocument/2006/relationships/image" Target="../media/image50.png"/><Relationship Id="rId10" Type="http://schemas.openxmlformats.org/officeDocument/2006/relationships/tags" Target="../tags/tag491.xml"/><Relationship Id="rId4" Type="http://schemas.openxmlformats.org/officeDocument/2006/relationships/tags" Target="../tags/tag485.xml"/><Relationship Id="rId9" Type="http://schemas.openxmlformats.org/officeDocument/2006/relationships/tags" Target="../tags/tag490.xml"/><Relationship Id="rId1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99.xml"/><Relationship Id="rId13" Type="http://schemas.openxmlformats.org/officeDocument/2006/relationships/image" Target="../media/image15.png"/><Relationship Id="rId3" Type="http://schemas.openxmlformats.org/officeDocument/2006/relationships/tags" Target="../tags/tag494.xml"/><Relationship Id="rId7" Type="http://schemas.openxmlformats.org/officeDocument/2006/relationships/tags" Target="../tags/tag498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tags" Target="../tags/tag502.xml"/><Relationship Id="rId5" Type="http://schemas.openxmlformats.org/officeDocument/2006/relationships/tags" Target="../tags/tag496.xml"/><Relationship Id="rId15" Type="http://schemas.openxmlformats.org/officeDocument/2006/relationships/image" Target="../media/image55.png"/><Relationship Id="rId10" Type="http://schemas.openxmlformats.org/officeDocument/2006/relationships/tags" Target="../tags/tag501.xml"/><Relationship Id="rId4" Type="http://schemas.openxmlformats.org/officeDocument/2006/relationships/tags" Target="../tags/tag495.xml"/><Relationship Id="rId9" Type="http://schemas.openxmlformats.org/officeDocument/2006/relationships/tags" Target="../tags/tag500.xml"/><Relationship Id="rId1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505.xml"/><Relationship Id="rId7" Type="http://schemas.openxmlformats.org/officeDocument/2006/relationships/image" Target="../media/image16.svg"/><Relationship Id="rId12" Type="http://schemas.openxmlformats.org/officeDocument/2006/relationships/image" Target="../media/image54.png"/><Relationship Id="rId2" Type="http://schemas.openxmlformats.org/officeDocument/2006/relationships/tags" Target="../tags/tag504.xml"/><Relationship Id="rId1" Type="http://schemas.openxmlformats.org/officeDocument/2006/relationships/tags" Target="../tags/tag503.xml"/><Relationship Id="rId6" Type="http://schemas.openxmlformats.org/officeDocument/2006/relationships/image" Target="../media/image15.png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0.png"/><Relationship Id="rId4" Type="http://schemas.openxmlformats.org/officeDocument/2006/relationships/tags" Target="../tags/tag506.xml"/><Relationship Id="rId9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509.xml"/><Relationship Id="rId7" Type="http://schemas.openxmlformats.org/officeDocument/2006/relationships/image" Target="../media/image16.svg"/><Relationship Id="rId12" Type="http://schemas.openxmlformats.org/officeDocument/2006/relationships/image" Target="../media/image54.png"/><Relationship Id="rId2" Type="http://schemas.openxmlformats.org/officeDocument/2006/relationships/tags" Target="../tags/tag508.xml"/><Relationship Id="rId1" Type="http://schemas.openxmlformats.org/officeDocument/2006/relationships/tags" Target="../tags/tag507.xml"/><Relationship Id="rId6" Type="http://schemas.openxmlformats.org/officeDocument/2006/relationships/image" Target="../media/image15.png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0.png"/><Relationship Id="rId4" Type="http://schemas.openxmlformats.org/officeDocument/2006/relationships/tags" Target="../tags/tag510.xml"/><Relationship Id="rId9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513.xml"/><Relationship Id="rId7" Type="http://schemas.openxmlformats.org/officeDocument/2006/relationships/image" Target="../media/image16.svg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tags" Target="../tags/tag514.xml"/><Relationship Id="rId9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517.xml"/><Relationship Id="rId7" Type="http://schemas.openxmlformats.org/officeDocument/2006/relationships/image" Target="../media/image16.svg"/><Relationship Id="rId2" Type="http://schemas.openxmlformats.org/officeDocument/2006/relationships/tags" Target="../tags/tag516.xml"/><Relationship Id="rId1" Type="http://schemas.openxmlformats.org/officeDocument/2006/relationships/tags" Target="../tags/tag515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tags" Target="../tags/tag518.xml"/><Relationship Id="rId9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image" Target="../media/image5.png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image" Target="../media/image4.svg"/><Relationship Id="rId5" Type="http://schemas.openxmlformats.org/officeDocument/2006/relationships/tags" Target="../tags/tag523.xml"/><Relationship Id="rId10" Type="http://schemas.openxmlformats.org/officeDocument/2006/relationships/image" Target="../media/image3.png"/><Relationship Id="rId4" Type="http://schemas.openxmlformats.org/officeDocument/2006/relationships/tags" Target="../tags/tag522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13" Type="http://schemas.openxmlformats.org/officeDocument/2006/relationships/image" Target="../media/image12.png"/><Relationship Id="rId3" Type="http://schemas.openxmlformats.org/officeDocument/2006/relationships/tags" Target="../tags/tag528.xml"/><Relationship Id="rId7" Type="http://schemas.openxmlformats.org/officeDocument/2006/relationships/tags" Target="../tags/tag532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527.xml"/><Relationship Id="rId16" Type="http://schemas.openxmlformats.org/officeDocument/2006/relationships/image" Target="../media/image33.svg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30.xml"/><Relationship Id="rId15" Type="http://schemas.openxmlformats.org/officeDocument/2006/relationships/image" Target="../media/image32.png"/><Relationship Id="rId10" Type="http://schemas.openxmlformats.org/officeDocument/2006/relationships/tags" Target="../tags/tag535.xml"/><Relationship Id="rId4" Type="http://schemas.openxmlformats.org/officeDocument/2006/relationships/tags" Target="../tags/tag529.xml"/><Relationship Id="rId9" Type="http://schemas.openxmlformats.org/officeDocument/2006/relationships/tags" Target="../tags/tag534.xml"/><Relationship Id="rId14" Type="http://schemas.openxmlformats.org/officeDocument/2006/relationships/image" Target="../media/image18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38.xml"/><Relationship Id="rId7" Type="http://schemas.openxmlformats.org/officeDocument/2006/relationships/image" Target="../media/image15.png"/><Relationship Id="rId2" Type="http://schemas.openxmlformats.org/officeDocument/2006/relationships/tags" Target="../tags/tag537.xml"/><Relationship Id="rId1" Type="http://schemas.openxmlformats.org/officeDocument/2006/relationships/tags" Target="../tags/tag53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40.xml"/><Relationship Id="rId10" Type="http://schemas.openxmlformats.org/officeDocument/2006/relationships/image" Target="../media/image61.png"/><Relationship Id="rId4" Type="http://schemas.openxmlformats.org/officeDocument/2006/relationships/tags" Target="../tags/tag539.xml"/><Relationship Id="rId9" Type="http://schemas.openxmlformats.org/officeDocument/2006/relationships/image" Target="../media/image60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tags" Target="../tags/tag543.xml"/><Relationship Id="rId7" Type="http://schemas.openxmlformats.org/officeDocument/2006/relationships/image" Target="../media/image16.svg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44.xml"/><Relationship Id="rId9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547.xml"/><Relationship Id="rId7" Type="http://schemas.openxmlformats.org/officeDocument/2006/relationships/image" Target="../media/image16.svg"/><Relationship Id="rId2" Type="http://schemas.openxmlformats.org/officeDocument/2006/relationships/tags" Target="../tags/tag546.xml"/><Relationship Id="rId1" Type="http://schemas.openxmlformats.org/officeDocument/2006/relationships/tags" Target="../tags/tag54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48.xml"/><Relationship Id="rId9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13" Type="http://schemas.openxmlformats.org/officeDocument/2006/relationships/image" Target="../media/image16.svg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12" Type="http://schemas.openxmlformats.org/officeDocument/2006/relationships/image" Target="../media/image15.png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53.xml"/><Relationship Id="rId10" Type="http://schemas.openxmlformats.org/officeDocument/2006/relationships/tags" Target="../tags/tag558.xml"/><Relationship Id="rId4" Type="http://schemas.openxmlformats.org/officeDocument/2006/relationships/tags" Target="../tags/tag552.xml"/><Relationship Id="rId9" Type="http://schemas.openxmlformats.org/officeDocument/2006/relationships/tags" Target="../tags/tag557.xml"/><Relationship Id="rId1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13" Type="http://schemas.openxmlformats.org/officeDocument/2006/relationships/image" Target="../media/image16.svg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12" Type="http://schemas.openxmlformats.org/officeDocument/2006/relationships/image" Target="../media/image15.png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63.xml"/><Relationship Id="rId10" Type="http://schemas.openxmlformats.org/officeDocument/2006/relationships/tags" Target="../tags/tag568.xml"/><Relationship Id="rId4" Type="http://schemas.openxmlformats.org/officeDocument/2006/relationships/tags" Target="../tags/tag562.xml"/><Relationship Id="rId9" Type="http://schemas.openxmlformats.org/officeDocument/2006/relationships/tags" Target="../tags/tag567.xml"/><Relationship Id="rId14" Type="http://schemas.openxmlformats.org/officeDocument/2006/relationships/image" Target="../media/image6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image" Target="../media/image16.svg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12" Type="http://schemas.openxmlformats.org/officeDocument/2006/relationships/image" Target="../media/image15.png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73.xml"/><Relationship Id="rId10" Type="http://schemas.openxmlformats.org/officeDocument/2006/relationships/tags" Target="../tags/tag578.xml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86.xml"/><Relationship Id="rId13" Type="http://schemas.openxmlformats.org/officeDocument/2006/relationships/image" Target="../media/image16.svg"/><Relationship Id="rId3" Type="http://schemas.openxmlformats.org/officeDocument/2006/relationships/tags" Target="../tags/tag581.xml"/><Relationship Id="rId7" Type="http://schemas.openxmlformats.org/officeDocument/2006/relationships/tags" Target="../tags/tag585.xml"/><Relationship Id="rId12" Type="http://schemas.openxmlformats.org/officeDocument/2006/relationships/image" Target="../media/image15.png"/><Relationship Id="rId2" Type="http://schemas.openxmlformats.org/officeDocument/2006/relationships/tags" Target="../tags/tag580.xml"/><Relationship Id="rId1" Type="http://schemas.openxmlformats.org/officeDocument/2006/relationships/tags" Target="../tags/tag579.xml"/><Relationship Id="rId6" Type="http://schemas.openxmlformats.org/officeDocument/2006/relationships/tags" Target="../tags/tag58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83.xml"/><Relationship Id="rId15" Type="http://schemas.openxmlformats.org/officeDocument/2006/relationships/image" Target="../media/image66.png"/><Relationship Id="rId10" Type="http://schemas.openxmlformats.org/officeDocument/2006/relationships/tags" Target="../tags/tag588.xml"/><Relationship Id="rId4" Type="http://schemas.openxmlformats.org/officeDocument/2006/relationships/tags" Target="../tags/tag582.xml"/><Relationship Id="rId9" Type="http://schemas.openxmlformats.org/officeDocument/2006/relationships/tags" Target="../tags/tag587.xml"/><Relationship Id="rId14" Type="http://schemas.openxmlformats.org/officeDocument/2006/relationships/image" Target="../media/image6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594.xml"/><Relationship Id="rId13" Type="http://schemas.openxmlformats.org/officeDocument/2006/relationships/image" Target="../media/image16.svg"/><Relationship Id="rId3" Type="http://schemas.openxmlformats.org/officeDocument/2006/relationships/tags" Target="../tags/tag591.xml"/><Relationship Id="rId7" Type="http://schemas.openxmlformats.org/officeDocument/2006/relationships/tags" Target="../tags/tag593.xml"/><Relationship Id="rId12" Type="http://schemas.openxmlformats.org/officeDocument/2006/relationships/image" Target="../media/image15.png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8.xml"/><Relationship Id="rId5" Type="http://schemas.microsoft.com/office/2007/relationships/media" Target="../media/media3.mp3"/><Relationship Id="rId15" Type="http://schemas.openxmlformats.org/officeDocument/2006/relationships/image" Target="../media/image48.png"/><Relationship Id="rId10" Type="http://schemas.openxmlformats.org/officeDocument/2006/relationships/tags" Target="../tags/tag596.xml"/><Relationship Id="rId4" Type="http://schemas.openxmlformats.org/officeDocument/2006/relationships/tags" Target="../tags/tag592.xml"/><Relationship Id="rId9" Type="http://schemas.openxmlformats.org/officeDocument/2006/relationships/tags" Target="../tags/tag595.xml"/><Relationship Id="rId14" Type="http://schemas.openxmlformats.org/officeDocument/2006/relationships/image" Target="../media/image67.gi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04.xml"/><Relationship Id="rId13" Type="http://schemas.openxmlformats.org/officeDocument/2006/relationships/image" Target="../media/image68.jpg"/><Relationship Id="rId18" Type="http://schemas.openxmlformats.org/officeDocument/2006/relationships/image" Target="../media/image72.png"/><Relationship Id="rId3" Type="http://schemas.openxmlformats.org/officeDocument/2006/relationships/tags" Target="../tags/tag599.xml"/><Relationship Id="rId7" Type="http://schemas.openxmlformats.org/officeDocument/2006/relationships/tags" Target="../tags/tag603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598.xml"/><Relationship Id="rId16" Type="http://schemas.openxmlformats.org/officeDocument/2006/relationships/image" Target="../media/image71.png"/><Relationship Id="rId1" Type="http://schemas.openxmlformats.org/officeDocument/2006/relationships/tags" Target="../tags/tag597.xml"/><Relationship Id="rId6" Type="http://schemas.openxmlformats.org/officeDocument/2006/relationships/tags" Target="../tags/tag602.xml"/><Relationship Id="rId11" Type="http://schemas.openxmlformats.org/officeDocument/2006/relationships/image" Target="../media/image15.png"/><Relationship Id="rId5" Type="http://schemas.openxmlformats.org/officeDocument/2006/relationships/tags" Target="../tags/tag601.xml"/><Relationship Id="rId15" Type="http://schemas.openxmlformats.org/officeDocument/2006/relationships/image" Target="../media/image70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00.xml"/><Relationship Id="rId9" Type="http://schemas.openxmlformats.org/officeDocument/2006/relationships/tags" Target="../tags/tag605.xml"/><Relationship Id="rId14" Type="http://schemas.openxmlformats.org/officeDocument/2006/relationships/image" Target="../media/image69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13.xml"/><Relationship Id="rId13" Type="http://schemas.openxmlformats.org/officeDocument/2006/relationships/image" Target="../media/image73.png"/><Relationship Id="rId3" Type="http://schemas.openxmlformats.org/officeDocument/2006/relationships/tags" Target="../tags/tag608.xml"/><Relationship Id="rId7" Type="http://schemas.openxmlformats.org/officeDocument/2006/relationships/tags" Target="../tags/tag612.xml"/><Relationship Id="rId12" Type="http://schemas.openxmlformats.org/officeDocument/2006/relationships/image" Target="../media/image16.svg"/><Relationship Id="rId2" Type="http://schemas.openxmlformats.org/officeDocument/2006/relationships/tags" Target="../tags/tag607.xml"/><Relationship Id="rId1" Type="http://schemas.openxmlformats.org/officeDocument/2006/relationships/tags" Target="../tags/tag606.xml"/><Relationship Id="rId6" Type="http://schemas.openxmlformats.org/officeDocument/2006/relationships/tags" Target="../tags/tag611.xml"/><Relationship Id="rId11" Type="http://schemas.openxmlformats.org/officeDocument/2006/relationships/image" Target="../media/image15.png"/><Relationship Id="rId5" Type="http://schemas.openxmlformats.org/officeDocument/2006/relationships/tags" Target="../tags/tag61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09.xml"/><Relationship Id="rId9" Type="http://schemas.openxmlformats.org/officeDocument/2006/relationships/tags" Target="../tags/tag614.xml"/><Relationship Id="rId1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22.xml"/><Relationship Id="rId3" Type="http://schemas.openxmlformats.org/officeDocument/2006/relationships/tags" Target="../tags/tag617.xml"/><Relationship Id="rId7" Type="http://schemas.openxmlformats.org/officeDocument/2006/relationships/tags" Target="../tags/tag621.xml"/><Relationship Id="rId12" Type="http://schemas.openxmlformats.org/officeDocument/2006/relationships/image" Target="../media/image35.png"/><Relationship Id="rId2" Type="http://schemas.openxmlformats.org/officeDocument/2006/relationships/tags" Target="../tags/tag616.xml"/><Relationship Id="rId1" Type="http://schemas.openxmlformats.org/officeDocument/2006/relationships/tags" Target="../tags/tag615.xml"/><Relationship Id="rId6" Type="http://schemas.openxmlformats.org/officeDocument/2006/relationships/tags" Target="../tags/tag620.xml"/><Relationship Id="rId11" Type="http://schemas.openxmlformats.org/officeDocument/2006/relationships/image" Target="../media/image16.svg"/><Relationship Id="rId5" Type="http://schemas.openxmlformats.org/officeDocument/2006/relationships/tags" Target="../tags/tag619.xml"/><Relationship Id="rId10" Type="http://schemas.openxmlformats.org/officeDocument/2006/relationships/image" Target="../media/image15.png"/><Relationship Id="rId4" Type="http://schemas.openxmlformats.org/officeDocument/2006/relationships/tags" Target="../tags/tag618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7841" y="4165441"/>
            <a:ext cx="1371599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3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4472" y="319477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qui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/ ce sont mes (…)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133413" y="56737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Comment s’appelle [membre]</a:t>
            </a:r>
          </a:p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Il/elle s’appelle [….]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639041" y="2965100"/>
            <a:ext cx="4765844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Il y a combien de pièces dans ta maison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Il y a (…)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39041" y="56354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frère/ta sœurs 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Il/Elle est dans (…)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EE51A0B9-06D9-F036-7F9A-4277A21E1AD3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50429" y="815396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Comment est ton [membre]</a:t>
            </a:r>
          </a:p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Il/elle est (…)</a:t>
            </a:r>
          </a:p>
        </p:txBody>
      </p:sp>
    </p:spTree>
    <p:extLst>
      <p:ext uri="{BB962C8B-B14F-4D97-AF65-F5344CB8AC3E}">
        <p14:creationId xmlns:p14="http://schemas.microsoft.com/office/powerpoint/2010/main" val="233236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9596283" cy="695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La chambre - la cuisine - le salon - la salle de bain – la salle à manger </a:t>
            </a: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combien de pièces dans ta maison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[….]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279070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2F69EF-959C-A837-AC40-3297D9EAEF6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61990351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1FBDA4A-9BEA-BF5A-F3EE-A23ACDAC88D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   v   t   e   g   s   u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   f   y   h   n   j   k </a:t>
            </a:r>
          </a:p>
        </p:txBody>
      </p:sp>
    </p:spTree>
    <p:extLst>
      <p:ext uri="{BB962C8B-B14F-4D97-AF65-F5344CB8AC3E}">
        <p14:creationId xmlns:p14="http://schemas.microsoft.com/office/powerpoint/2010/main" val="307079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173A-8DEB-9199-260E-AB31FB76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47FE8A09-C850-F18C-3BF9-E50E8A2FD2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C954DF-B788-167D-FF4C-E60E683590B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lettres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8F73FD-C628-C473-1FF2-73F3819F1A2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C6F6C84-0576-A0E7-5E9F-65AC4DE5A7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B55FA7-5CF8-FF22-5777-82A08A7FAA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   v   t   e   g   s   u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   f   y   h   n   j   k </a:t>
            </a:r>
          </a:p>
        </p:txBody>
      </p:sp>
    </p:spTree>
    <p:extLst>
      <p:ext uri="{BB962C8B-B14F-4D97-AF65-F5344CB8AC3E}">
        <p14:creationId xmlns:p14="http://schemas.microsoft.com/office/powerpoint/2010/main" val="801589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34587D-B62B-D426-DEBE-7AAAE348ECE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61990351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F28E6FA-D1F3-9395-7DA9-BB7394E6BAF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   l   o  w   b   m   x   p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z   n   é   q   f   r   a</a:t>
            </a:r>
          </a:p>
        </p:txBody>
      </p:sp>
    </p:spTree>
    <p:extLst>
      <p:ext uri="{BB962C8B-B14F-4D97-AF65-F5344CB8AC3E}">
        <p14:creationId xmlns:p14="http://schemas.microsoft.com/office/powerpoint/2010/main" val="420634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CE95F-2253-2AA7-778B-A937B6659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1746118-C968-A214-C135-19D03A96959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1C093B-B9A9-E145-04DE-03E7F13A7DF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lettres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2B8C62-A19D-9563-851F-A5489ACCB45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A2C4542-461E-E640-9F79-8AFAF37E395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E44DBE-38D2-A1A1-FBE2-238B858BA1C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   l   o  w   b   m   x   p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z   n   é   q   f   r   a</a:t>
            </a:r>
          </a:p>
        </p:txBody>
      </p:sp>
    </p:spTree>
    <p:extLst>
      <p:ext uri="{BB962C8B-B14F-4D97-AF65-F5344CB8AC3E}">
        <p14:creationId xmlns:p14="http://schemas.microsoft.com/office/powerpoint/2010/main" val="2133746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DF35-CF0C-673C-C8C2-0E58A329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58B8A68-1B27-ABB3-3055-BBF5A78A8E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57DF13-E582-824F-61F9-321F3D4F5F2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476067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2788A55-2CE4-D2D8-42C6-9E715045F33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8149" y="3816213"/>
            <a:ext cx="1283970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volé   cheval   </a:t>
            </a:r>
            <a:r>
              <a:rPr lang="pt-BR" sz="7200" b="1" kern="0" spc="480" dirty="0">
                <a:solidFill>
                  <a:srgbClr val="106585"/>
                </a:solidFill>
                <a:latin typeface="Dosis" pitchFamily="2" charset="0"/>
              </a:rPr>
              <a:t>vach</a:t>
            </a:r>
            <a:r>
              <a:rPr lang="pt-B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pt-BR" sz="7200" b="1" kern="0" spc="480" dirty="0">
                <a:solidFill>
                  <a:srgbClr val="106585"/>
                </a:solidFill>
                <a:latin typeface="Dosis" pitchFamily="2" charset="0"/>
              </a:rPr>
              <a:t>chocola</a:t>
            </a:r>
            <a:r>
              <a:rPr lang="pt-B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pt-BR" sz="72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 marché   virus</a:t>
            </a: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40DC0890-4F32-A973-A6AB-AE815D5706C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6200000">
            <a:off x="2928942" y="4872035"/>
            <a:ext cx="228594" cy="7715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D5C76E7C-22FF-250C-D123-1558C56E44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3881442" y="4886315"/>
            <a:ext cx="228595" cy="7715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C0CD4284-BDD3-B41B-7843-F92DEDB907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712622" y="4598184"/>
            <a:ext cx="228596" cy="134778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D9B193DB-749F-D440-69F3-1EEC3E72360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7105650" y="4733919"/>
            <a:ext cx="214316" cy="10620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D432D861-C844-B186-CE97-76BE77349A8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9516663" y="4373157"/>
            <a:ext cx="214318" cy="178355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250A6301-A490-5A78-EC27-2AFD0BCE361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2262190" y="6575698"/>
            <a:ext cx="228595" cy="13620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1FF25118-3185-D37E-799E-60A76155E56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3481391" y="6870973"/>
            <a:ext cx="228594" cy="7715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7F616D88-60BA-FF3F-04D3-996A5CED548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4362453" y="6870972"/>
            <a:ext cx="228594" cy="7715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E32E46E9-369D-7F4E-15D7-1D473E1D79B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6672265" y="6513780"/>
            <a:ext cx="228593" cy="14859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5E456776-B3A8-A594-DC3E-6C45C8F1B89B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8281989" y="6566165"/>
            <a:ext cx="228596" cy="13811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AAD80F0E-E39A-A209-CCB6-E050E696A689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6200000">
            <a:off x="10132211" y="6920960"/>
            <a:ext cx="214319" cy="7715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D0972B7E-CE4D-FFDE-5169-613FB9133028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rot="16200000">
            <a:off x="11301408" y="6704244"/>
            <a:ext cx="214320" cy="12239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4020B8B-62C2-5A70-D125-DED2DD8B4AFF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41168E8-54FF-C54F-4881-B87FD1FE83E3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28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16110-8425-A629-7BA7-BAE8BD44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91175308-19C6-DE4D-FAB1-C18FF53BDDA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EDD833E-FE28-7F05-9B9B-031D0010332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C6E884FD-B249-BCAB-7511-42345ECB183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8149" y="3816213"/>
            <a:ext cx="1283970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volé   cheval   </a:t>
            </a:r>
            <a:r>
              <a:rPr lang="pt-BR" sz="7200" b="1" kern="0" spc="480" dirty="0">
                <a:solidFill>
                  <a:srgbClr val="106585"/>
                </a:solidFill>
                <a:latin typeface="Dosis" pitchFamily="2" charset="0"/>
              </a:rPr>
              <a:t>vach</a:t>
            </a:r>
            <a:r>
              <a:rPr lang="pt-B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pt-BR" sz="7200" b="1" kern="0" spc="480" dirty="0">
                <a:solidFill>
                  <a:srgbClr val="106585"/>
                </a:solidFill>
                <a:latin typeface="Dosis" pitchFamily="2" charset="0"/>
              </a:rPr>
              <a:t>chocola</a:t>
            </a:r>
            <a:r>
              <a:rPr lang="pt-B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pt-BR" sz="72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 marché   virus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0CD44DC-67FC-35F3-50E6-0D75C54F4E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mots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8BD151A-F218-EE02-B14E-5BFC5915335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01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116B-A213-4D6E-FDF2-9227EC6C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B8E0129-9D12-27EF-1272-6BD4989ED5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FCB2A2-D249-2F50-92E7-5FE1C8961EF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9712765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La chambre - la cuisine - le salon - la salle de bain – la salle à manger  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combien de pièces dans ta maison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[….]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BA62AAC-C7A8-DEE4-3AA2-215905B879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17DFE49-47EA-170F-D6F9-F9EAECA6CB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536484-CA45-5CD2-19D0-79E4E1CF05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349080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743FA27-A4DF-7838-C3AE-43F00AB5ACC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6544FE-E2DB-F41D-ECBE-835534D05A9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34046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3239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1552" y="4256955"/>
            <a:ext cx="10481209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85440" y="5248202"/>
            <a:ext cx="891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La chambre - la cuisine - le salon - la salle de bain – la salle à manger 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ces mots lors de la séance précédente.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0734B25-2919-DD74-DF92-82FF3D85B22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5" name="ZoneTexte 44">
            <a:extLst>
              <a:ext uri="{FF2B5EF4-FFF2-40B4-BE49-F238E27FC236}">
                <a16:creationId xmlns:a16="http://schemas.microsoft.com/office/drawing/2014/main" id="{3D7CAE58-6720-E0D4-FE6D-591D49C96A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24387" y="4988166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petit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7619945-D723-418C-09EE-A4BD9C41BD5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086292" y="4984658"/>
            <a:ext cx="334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grand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A8B78126-166B-9A22-374F-5474912AF62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338911" y="4984601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fort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C6441170-4A51-1CEC-6A53-F38E1756BB7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589410" y="860162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gentil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328365E-91B3-2FD8-9300-5311783F942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706845" y="8571352"/>
            <a:ext cx="187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vieux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EC16300-9499-AA0A-E530-4C75D0DB82E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445932" y="8595281"/>
            <a:ext cx="253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jeune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786478C8-E9D0-1F34-B49A-27CCD175E52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16998" y="2435952"/>
            <a:ext cx="2002910" cy="2381309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4CE0CEA4-61E7-6FC2-4E9F-36933D04B8F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58437" y="1967588"/>
            <a:ext cx="1800597" cy="2817481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2D643140-DD3D-827F-7897-C29E4DA15CE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22073" y="2288697"/>
            <a:ext cx="2045808" cy="2515468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5E1F563D-E714-3E54-2DCC-8F2595A08E5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648632" y="5811425"/>
            <a:ext cx="2128839" cy="2771860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2C8B1F1B-F585-C4F6-7180-9FE5EE2F5E3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06845" y="5807722"/>
            <a:ext cx="1834757" cy="27227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C595DF88-7E20-FDDC-043E-628CF314031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075077" y="6530522"/>
            <a:ext cx="1742057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5FEF6D4-F6AE-621F-AF83-4CD5968707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0F6AEFF-BE8C-1675-AF1E-978DB6B434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F51494-432B-D5B5-E700-1F91B849804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16998" y="2807432"/>
            <a:ext cx="2002910" cy="23813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D9E9DD-8CF8-8638-0465-9DF8FE74CB3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58437" y="2339068"/>
            <a:ext cx="1800597" cy="2817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24E317B-9D3A-22CE-02D8-750F9E16FDC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3194" y="2641081"/>
            <a:ext cx="2045808" cy="251546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DD895FF-EE9F-7B77-0C03-FAF3F2B1A4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48632" y="6182905"/>
            <a:ext cx="2128839" cy="277186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9BD9777-C30E-79A1-CE57-1ECC8ED2967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06845" y="6179202"/>
            <a:ext cx="1834757" cy="272275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BFE1092-BDCB-8477-9974-6C15C35A7BE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75077" y="6902002"/>
            <a:ext cx="1742057" cy="21419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81F500-8384-244D-3907-1C7EFE79B1D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52342" y="2326019"/>
            <a:ext cx="1800597" cy="281748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597636F-703D-F9D7-73B1-9308D733858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19366212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089C93B-7AE0-E555-6D6B-AE91E00E3E6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116E12-4BC1-EA0C-CCBC-D9FAFD71F5F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7F27288-6E2D-39A8-A699-C4F12A210A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0" y="2031924"/>
            <a:ext cx="5624740" cy="691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chambre.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chambre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E79BD7-6B00-7291-0173-2E542FFD037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61D25993-37CE-AB65-8CB9-79F3C4614B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09750" y="2724150"/>
            <a:ext cx="3935272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EED72-7AC7-C718-AEB6-2FE236FA0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962934-3004-1724-0252-E144A77152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BA1325-BBD4-B4D2-475D-092C3C6CAA4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60BB4EB-C516-FAFD-056D-185B0F6A3C6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7E071CE-E2F2-6380-41DB-399E5B2CC3E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EB362FC-2737-E66B-F167-5BAEB8DBEA7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4A9D8C4-4536-2032-5D04-574F3B8818D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72420DD-D785-C4C0-9BFF-D55E852563D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D3366EE-B48E-DF2F-9E12-7CAF475F5C8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5156FC-5442-E6C9-30C0-E3E3FB1BE4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E5D3DDF-DBAA-343C-F24E-F148E817F5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joue dans ma chambre.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9B85E22-6AE5-AB5E-D5A0-34044FB2638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Je joue dans ma chambre.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0CE265-A941-946B-A778-721C7D1827D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2C39638-CF4B-E3F0-5E60-7EE74F4ED84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je joue ds ma chambre">
            <a:hlinkClick r:id="" action="ppaction://media"/>
            <a:extLst>
              <a:ext uri="{FF2B5EF4-FFF2-40B4-BE49-F238E27FC236}">
                <a16:creationId xmlns:a16="http://schemas.microsoft.com/office/drawing/2014/main" id="{22B5F3CF-F2DC-54F1-B86C-B6C6A44D323B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313988" y="770109"/>
            <a:ext cx="487363" cy="4873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BC16B6-4BA8-A1F5-1992-BD58CA55A0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45689" y="3663529"/>
            <a:ext cx="558165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0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F09D6-BFDC-9305-3B73-D2B1C59FC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34EBCA-CCA4-71A1-AC21-147B484F12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D342BE1-B2C8-D832-52FA-50238CE740B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83F01E-02CF-5D3A-19CD-4BB06B4E77C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FBC2B-6723-F19F-BE0B-139C71A88B8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B64ACD-A003-7CBD-D56D-8EFD3CE9A83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596873-54FE-93C4-37B3-21B48806B4D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EF4BA6-397C-00EF-F593-AABB11B4CC2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ADCAAB-D4AB-4196-50A2-711E0CE006C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013374A-1D44-6D50-00DB-E5BD4CB32B4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F812233-0189-BE1D-5B4D-D0713EF8BD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9C7098-5685-AC5F-D01B-26772743E3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82CF6A6-3417-985F-E24A-340AC813701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009E4FC-91E0-0913-6094-D7E5D77013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3850" y="2082224"/>
            <a:ext cx="5448300" cy="669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4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DEEE5-DF82-C559-BECF-9A47BDB8C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68124E-8188-D31F-0A54-0A230E3752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464C368-E2BA-AE70-F19B-8A6B817758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4CC576-6AA7-FB64-ADDB-28A8D0373B3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B2FD22-3FAB-534D-9FD7-B9789BD0708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BFA4BC2-6799-2223-2949-AC689206951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11CBDE6-B874-4031-CFDE-6EB26199ED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9F4CCA7-05AD-3B12-005A-769EC346281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23F541-F284-8337-5B1C-DF7DB9A14D0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E4915B4-06A6-6D88-9F8C-E19391CB06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AC9617-7690-7671-4429-B4F3084823E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cuisine.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97597D-AD14-927F-7D5B-5ABA4188DF2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cuisine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36048A-4113-BB7D-D787-EC58C7F4B3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17578F6-FA0A-A4CB-9586-620746F7B5D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A253ADA8-A236-2E66-6BD1-89D669DD028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24248" y="2903085"/>
            <a:ext cx="3644218" cy="448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05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9A64DB-9234-085E-5D8A-841B8DE3F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70DC65-ED9E-ACBA-9823-DAC37DE8A1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A608CB-58B0-E07F-9100-C5119D3FDA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741A44-E69F-9968-0092-E949825FD2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23D74A-3B24-BFB3-7937-3D1FF08F1F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211D816-104E-2F11-D97D-C86FF933B72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AA479D-C109-9199-629A-70B31FC790C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A3DFEC-2E0C-763C-A546-4CD01F2668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E06DD71-F1D7-7884-4C74-04FCE79EF18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A3CFE9A-22E8-63D8-6072-F6BBB201E9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16814" y="1763201"/>
            <a:ext cx="5839399" cy="717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2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3C13731-4F59-4DBB-065A-17155077F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56A6260-ADE6-25E9-F87F-0EFA73D5B9E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DC5003-117F-1231-0535-80A6D312A0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A4FA584-F673-0BC3-32FA-31D13873BB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02C4981-48FE-14BE-0583-1DF8EBA0E802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24830B7-F3EE-5B9D-909F-10765A8113C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5508330-627A-0619-459E-98D2ECD5CE7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0F7389A-5026-CE96-2457-CE978990D99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salon.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salon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20BA10B-ABAE-DA93-ADD1-564C1EE06E6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61FA3F3-0E62-B7F1-64F0-CEB3D4B185B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24041" y="2863124"/>
            <a:ext cx="3714493" cy="456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Mon frère est dans le salon.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Mon frère est dans le salon.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0CC82D51-AB4D-CCDA-CC68-CE7DEDBC332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mon frère estbds le salon">
            <a:hlinkClick r:id="" action="ppaction://media"/>
            <a:extLst>
              <a:ext uri="{FF2B5EF4-FFF2-40B4-BE49-F238E27FC236}">
                <a16:creationId xmlns:a16="http://schemas.microsoft.com/office/drawing/2014/main" id="{CD7BCA47-0E10-F18D-E2F0-E40A9EBF64C6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71113" y="798684"/>
            <a:ext cx="487363" cy="48736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915742F-C18F-1C8C-FF9A-E9A26D9941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91104" y="3817004"/>
            <a:ext cx="5933791" cy="537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F4EB-E5CA-3545-1662-02E8F6B3E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E199C2-457F-152F-66E1-520551A80C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709FCC2-A01A-FB2C-C3E2-82EEB34EAA1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C33153-1FAA-8CA9-F5F0-82A5BB46005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4A8A4AE-8A48-0AA3-A25C-0CA12925638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26751A-E325-4A3D-E18D-29493E2F38F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4B51E4D-632F-507A-CE78-7F59257E38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41D307-B6A1-EB22-783C-AA04056C16B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D5CA6C0-20A2-F113-1C77-86E6A10928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5DD110F-6715-8F13-1082-D7BC335372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72DD8B-2D56-CE09-3B6F-4B4FF67BEF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F4198C-B27A-D67E-5BB4-77148FBA5B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E000448-753F-8B81-A6DC-D6C99648055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D7F27EA-2934-43E9-EA1F-83D518B547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48112" y="2109470"/>
            <a:ext cx="5819775" cy="715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82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B13B4-A934-5B43-56A9-FDCD1B74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209E6E-6841-5499-CA9E-93A7A0C185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92C8FE-AD00-2E2F-F821-A1D2E45A34F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7180CB-2F55-8B56-DCDF-FEC682DB9F9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B3D7D49-6138-2139-A9D1-91CE69448A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929DCBF-0C0B-697D-5CB0-A470DF7EBE0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1A88DD-5761-DF94-825F-9717D3B6B4C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1229814-ECD2-457B-F3D1-BE3F239AE32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08D987F-5859-52BB-0D81-24ED56CF701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275A8E6-3985-7BDD-A0F3-BB8A21D685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79DA8C-313D-1579-796D-A31290DEB3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salle à manger.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82E8CE-D2CD-CB7E-EA75-DFC97F32828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00688" y="4420225"/>
            <a:ext cx="75442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à manger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9FD67C-50DB-CE1D-2B2D-329F759270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9721BE-CFA7-F660-E90D-7001724FF6A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5420B4EA-F85F-C4CD-0693-05867C31DC0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9797" y="3161358"/>
            <a:ext cx="3423996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54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F31B-6751-4440-9D31-21250BAD3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92ACA4-8A05-B37A-58AC-677BC0C2EB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736BBCE-E3BB-192E-7408-EE8E0127F90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2A8614-08AF-9989-5863-D21E499141E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ACEA316-4711-495F-B3A5-1302756C8C0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44129D2-9EBA-A9D4-5A4F-3A63E356883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39FCA21-6189-0BCF-E559-B5E8D5735A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6BC4EC6-2346-5984-144F-4870BC29453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056A464-AA9C-3F38-D92E-5E9EEEAA0CE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00DB109-86F2-D360-9C11-DD23AC5CE0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531D6E-FE06-B41B-15DF-A108CF61D9A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7D6EBC-65D6-1346-1D6B-62675C3047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D4F7D40-A186-9AEE-C910-0DFDB52DEB4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BA6505F-4C4E-AD4F-28D4-E72671811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6691" y="2082224"/>
            <a:ext cx="5422617" cy="666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88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128F2-F5A4-2A20-3C65-8961CE12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FD58A12-3BF9-6370-849A-8637995D2C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32EEBB9-B273-E3E0-78ED-DCED631D7D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FE9F32-4354-A30F-BBA2-6CC63C7D6CF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AE92E5D-CEE8-95F9-BDDF-D97E7E270E8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E950BA-EF89-5B54-0233-8E552A24709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381A712-8498-784D-C494-147F7345F62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04EE4C8-90E2-25E5-00D1-6600E3C5802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441A43-6424-0513-F09C-C355E36427D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B1E97C5-4EE9-A275-E24A-BFA08F27D5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C3F35E-B221-E083-ABB0-0DC54C8B97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salle de bain.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9D0E8B-1E6E-61E3-6065-88C9851CF12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74286" y="4420225"/>
            <a:ext cx="62803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de bain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8771CD-5C0A-714D-6004-40584F4D536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35A3F44-5CF7-29E2-0ABE-1A2A360D212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ABF94E26-5152-9B33-1941-7EE20DF9AE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7546" y="3002756"/>
            <a:ext cx="3482095" cy="42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67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1792F-4E1E-182F-191C-238A51344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49DA3-3794-3648-3597-E4B0156B38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9C5C5ED-94A1-4C8B-29DC-20E12BF797E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5E4EE1-5894-02EF-CBDD-BCDB4D66A9A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92F9A54-4871-68D9-46F6-28C97D328AD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0B7D886-E262-AAF6-FB6D-CB3185BFC01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6D84CB-44D9-D312-2D93-F640FF5D0E8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90C7AC8-7B36-9BE8-750F-BFE47C28394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91CD1A-A28B-749E-8243-B32E77E81ED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105E510-0234-5BEF-6049-88F44CD5EB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960EB7-6F62-9A80-52D0-BD8F8BF6571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AE2FA08-09E9-EA66-46E2-5CA0B0AF3F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83B69C0-204A-EBC0-CE5B-0203BE3CFC5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9" name="ZoneTexte 15">
            <a:extLst>
              <a:ext uri="{FF2B5EF4-FFF2-40B4-BE49-F238E27FC236}">
                <a16:creationId xmlns:a16="http://schemas.microsoft.com/office/drawing/2014/main" id="{A07DDE95-9EBC-1ECC-8BF6-21FF1EC05567}"/>
              </a:ext>
            </a:extLst>
          </p:cNvPr>
          <p:cNvSpPr txBox="1"/>
          <p:nvPr/>
        </p:nvSpPr>
        <p:spPr>
          <a:xfrm>
            <a:off x="2728913" y="8601980"/>
            <a:ext cx="4129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de bain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4" name="ZoneTexte 13">
            <a:extLst>
              <a:ext uri="{FF2B5EF4-FFF2-40B4-BE49-F238E27FC236}">
                <a16:creationId xmlns:a16="http://schemas.microsoft.com/office/drawing/2014/main" id="{803F5C5E-C105-1C94-B481-A30F872EAD37}"/>
              </a:ext>
            </a:extLst>
          </p:cNvPr>
          <p:cNvSpPr txBox="1"/>
          <p:nvPr/>
        </p:nvSpPr>
        <p:spPr>
          <a:xfrm>
            <a:off x="1343025" y="4904458"/>
            <a:ext cx="3414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chambre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5" name="ZoneTexte 15">
            <a:extLst>
              <a:ext uri="{FF2B5EF4-FFF2-40B4-BE49-F238E27FC236}">
                <a16:creationId xmlns:a16="http://schemas.microsoft.com/office/drawing/2014/main" id="{E25FD5A1-C534-0C34-3C9E-0AA48575CB62}"/>
              </a:ext>
            </a:extLst>
          </p:cNvPr>
          <p:cNvSpPr txBox="1"/>
          <p:nvPr/>
        </p:nvSpPr>
        <p:spPr>
          <a:xfrm>
            <a:off x="5394018" y="4923310"/>
            <a:ext cx="2875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cuisine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ZoneTexte 16">
            <a:extLst>
              <a:ext uri="{FF2B5EF4-FFF2-40B4-BE49-F238E27FC236}">
                <a16:creationId xmlns:a16="http://schemas.microsoft.com/office/drawing/2014/main" id="{6BEA2A73-4973-4A97-F013-39518708EBDB}"/>
              </a:ext>
            </a:extLst>
          </p:cNvPr>
          <p:cNvSpPr txBox="1"/>
          <p:nvPr/>
        </p:nvSpPr>
        <p:spPr>
          <a:xfrm>
            <a:off x="8958265" y="4916391"/>
            <a:ext cx="34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salon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177FAD-F65B-B9AD-397F-1287FFAB27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72256" y="2058349"/>
            <a:ext cx="2489020" cy="3060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F0C240-480B-2B6C-BCD4-77A60D3162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90217" y="2176525"/>
            <a:ext cx="2335566" cy="28717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C906FE3-362F-D35F-F087-E04E61AD11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48117" y="1985907"/>
            <a:ext cx="2524871" cy="3104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A9FD04-E090-6531-ED69-DB29DCF38FD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89955" y="5889993"/>
            <a:ext cx="2335566" cy="28717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26F6CD0-194B-D61E-1D1C-83797E6B116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90481" y="5950980"/>
            <a:ext cx="2524871" cy="310451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0A041FC-7C5C-5B4E-4A9F-84AF1778BE2E}"/>
              </a:ext>
            </a:extLst>
          </p:cNvPr>
          <p:cNvSpPr txBox="1"/>
          <p:nvPr/>
        </p:nvSpPr>
        <p:spPr>
          <a:xfrm>
            <a:off x="7072313" y="8611674"/>
            <a:ext cx="392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à manger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674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5FEF6D4-F6AE-621F-AF83-4CD5968707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0F6AEFF-BE8C-1675-AF1E-978DB6B434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876E860-006A-4DEE-3724-875AE07234E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5A509FF-73AC-1EE2-57DF-F0B181D1360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25150" y="2319677"/>
            <a:ext cx="2376281" cy="29218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8ECE98C-A5DD-DE6F-2634-CB0309EFFBE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43111" y="2429307"/>
            <a:ext cx="2229777" cy="274167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E0F3777-5922-0A49-7BC8-9CC4AEEE79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01012" y="2249232"/>
            <a:ext cx="2410508" cy="296389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5370B2E-0612-AC72-089B-A28E3ADE3D9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42849" y="6142774"/>
            <a:ext cx="2229777" cy="274167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A5DD615-09C9-5398-4A6C-414BF4E9648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43376" y="6214305"/>
            <a:ext cx="2410508" cy="2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6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208D6-1B64-B857-0A02-A053E9713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D41111-33BA-F986-EF5C-E7B5D5C43D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4807C0-2510-1011-CF56-A13A8954BE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3BE5B3-3C53-0BCA-9894-8ED116CE9E3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CD3E423-31C1-AF8D-9548-95217C3AA7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5F1F76-88F0-B92A-EC2A-C6EF2DA5A74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717FF9D-22B9-E0DD-86A5-F6873F2C2E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9A40AB-79E0-68FA-4EC4-F9DBF5E7E41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7BE09CA-309F-A137-910C-1080D61B731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9D736BA-C6BC-E3C9-E128-1D009B824D2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99922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DE42B46-9EA8-E3C1-B34F-A1D19CBD07C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77515"/>
            <a:ext cx="921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 phrases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28A5008D-E6D2-13F7-459A-DC1E8BCE1C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DA92FD2-C94A-0897-6361-D341A3EF8EE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8A7A873-62B5-24BE-C162-C022B0472DA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80667" y="3644532"/>
            <a:ext cx="4581902" cy="39016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6C27082-F293-34A6-5C51-AE45A4F4F3E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0699" y="3288366"/>
            <a:ext cx="5000791" cy="453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902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8345C-4B15-18DA-1E59-C43C4DD0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4677B1A-E463-7B2C-8E8F-A6F166508B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B1DD06C-3B27-0C55-0AA1-2FE2C25884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695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La chambre - la cuisine - le salon - la salle de bain – la salle à manger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Il y a combien de pièces dans ta maison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Il y a [….]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b="1" dirty="0">
              <a:solidFill>
                <a:srgbClr val="4BACC6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0799337-192B-305C-E92E-0B04ACFB1F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F6046B2-64BF-DA1B-9889-A1A57CB3AEA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8B63F6-12F6-C69F-7C2B-F51E224611A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5515333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FA3807D-C12D-4F81-C04A-E6771E08EB3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C5F85C-9C13-A944-0724-61C9ACF70FF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479183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1" y="4670448"/>
            <a:ext cx="11259831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 y a combien de pièces dans ta maison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 y a [….]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Il y a combien de pièces dans ta maison ?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EE9DE9-B5B2-A329-159D-6658BEFEBFF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0324823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4061AFC0-C719-FBDD-6752-B5C5BAEBE9D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786688" y="2132083"/>
            <a:ext cx="4829175" cy="1917891"/>
          </a:xfrm>
          <a:prstGeom prst="wedgeEllipseCallout">
            <a:avLst>
              <a:gd name="adj1" fmla="val -26826"/>
              <a:gd name="adj2" fmla="val 651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987A42-E59F-3D15-FB3E-28531BDE93B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109286" y="2529592"/>
            <a:ext cx="429774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combien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pièces dans ta maison ? </a:t>
            </a:r>
          </a:p>
        </p:txBody>
      </p:sp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Il y a combien de pièces dans ta maison ? » en arabe ? 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EBA31A7-CF79-E183-D657-C2969FC041F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4122D5-22E0-AED8-380A-B4D9BD4B0C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CF0791-5BA0-9E1E-1711-FF2FB63B79E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324823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23F42E90-F024-BCB8-D775-93EEBFC7C87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786688" y="2132083"/>
            <a:ext cx="4829175" cy="1917891"/>
          </a:xfrm>
          <a:prstGeom prst="wedgeEllipseCallout">
            <a:avLst>
              <a:gd name="adj1" fmla="val -26826"/>
              <a:gd name="adj2" fmla="val 651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36C2B8-B654-64DC-89E1-AD72EC8F99D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09286" y="2529592"/>
            <a:ext cx="429774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combien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pièces dans ta maison ? </a:t>
            </a:r>
          </a:p>
        </p:txBody>
      </p:sp>
    </p:spTree>
    <p:extLst>
      <p:ext uri="{BB962C8B-B14F-4D97-AF65-F5344CB8AC3E}">
        <p14:creationId xmlns:p14="http://schemas.microsoft.com/office/powerpoint/2010/main" val="2563509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92285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Il y a 5 pièces.»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E880717-C45D-9239-628C-F2EEDD8CC31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3248236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9E869D7C-EEE7-A94A-9B6E-21A81B6660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4723" y="2218882"/>
            <a:ext cx="3723063" cy="1450924"/>
          </a:xfrm>
          <a:prstGeom prst="wedgeEllipseCallout">
            <a:avLst>
              <a:gd name="adj1" fmla="val 34246"/>
              <a:gd name="adj2" fmla="val 692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DF3094-789D-CA85-10C9-75C4771A270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378682" y="2663416"/>
            <a:ext cx="3596240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pièces.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 2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10FAEC4-BC47-508D-2721-3383B260B3B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7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CD6F1-F17F-8BCB-8E78-EB8F1473C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27BD83D-0667-6D5F-B269-4CF3F9487D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6E59C8D-6F22-D984-DACC-E125116690C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644BB0-9561-3BA3-F4A1-91E83102674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3C8A589-EBD3-E7F3-58F3-FF1808C69023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A721B8-0FD5-9A02-E74B-DF9961503F5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F7A7ECC-2D1D-6598-E674-54A60D123AA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8379B36-4C21-4204-FA71-5BBFF0F42DA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A67138A-36D4-75A4-6C24-BD4581564E2A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0308D1D-CF6C-F261-AC15-DE19825790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41C7D8-8978-56AD-A2AD-817ECFD4B5F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677200"/>
            <a:ext cx="10922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Il y a 5 pièces. » en arabe ? 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E2E126E-CA0D-1A7E-8338-C7B59511353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01E6CBF-AAD7-F4F5-F037-6CC541B21F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FAB984-CB07-5600-22C4-6F75E26E64A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49063720-5FF8-84E6-91FE-B7A64DC53D2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4723" y="2218882"/>
            <a:ext cx="3723063" cy="1450924"/>
          </a:xfrm>
          <a:prstGeom prst="wedgeEllipseCallout">
            <a:avLst>
              <a:gd name="adj1" fmla="val 34246"/>
              <a:gd name="adj2" fmla="val 692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4861626-E78E-10EC-D969-FC2F47DB11F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378682" y="2663416"/>
            <a:ext cx="3596240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pièces.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 2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7A86EDF7-7C72-8F47-CAC2-93761783378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700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D6C4D-B881-C1AE-4110-32AF956F2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89EF66-D618-22AC-D66E-E11C0A4501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6F7CA50-C8AD-918D-7B0E-3805B4E77A2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293A93-797D-641E-5836-5D7A4406760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F21C028-4BA9-CA5E-6560-D1499AF12E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4BC443F-A4C6-9CF3-15E6-9595E8867E3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CA08CEB-769C-6A98-9516-EFDF8839339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104FE25-862D-31B8-F4BB-56D06F535E2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4080488-16F2-FEF3-0FCF-ADBAA291FBC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B716F43-F4FB-502E-A035-D0897294E8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7E6D4CA-B1DA-B7E7-6B90-4D0C3078FA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92285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Il y a 5 pièces : un salon , 2 chambres, une cuisine et la salle de bain.»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08DE5D-EACE-5777-5FE7-7ADFF33567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8A08A8-3F55-6105-2FE8-EE3CB821994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0C7A6548-7D35-F87B-E5A4-B21A5F1D159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66283" y="2147306"/>
            <a:ext cx="1181353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pièces : un salon, 2 chambres, une cuisine et la salle de bain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8DF3B9-46BB-B6FC-3EE3-CADD7C0528F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26950" y="3956893"/>
            <a:ext cx="1957061" cy="24063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54624A-43F7-6AE0-A66A-EA9D339B6A7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47084" y="4689843"/>
            <a:ext cx="1836403" cy="22579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1E30C8-80F7-36F5-D747-198D699D959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1546" y="4553893"/>
            <a:ext cx="1985250" cy="24410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6A34962-EC9B-0E8E-3AE5-46E78FEC6BA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30052" y="4661267"/>
            <a:ext cx="1836403" cy="225798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1542AA8-17F8-56A0-DF0F-966A91D9FF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08624" y="5838664"/>
            <a:ext cx="1957061" cy="240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022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BB3B5-777E-2EBA-C672-B09AD4BE3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76C233-DDE9-D9A8-A677-21664E882AE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1E756B-6EA1-1C75-A69E-DE2C1AB17E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038A4AD-E39B-C4E5-EDC7-4D571B237FA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47E4D83-C1E5-7666-73D4-CEC1A97C7593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CA2167-0259-7FBB-6AE1-6FBDEB1954C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CBB060B-6160-FD17-38EA-F90912BD6A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D84BE56-E1AC-4482-A019-E5D8F1DCF63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96F919-999A-825B-EA0C-DC72A4A8C16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29D9783-058F-DD52-8AF2-CC3CDF632F7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F2477-439A-A0D0-235C-A580DBA8A5E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92285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Il y a 5 pièces : un salon , 2 chambres, une cuisine et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salle de bain.»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arabe ? 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7AFDA65-85D9-0DB5-2DB9-22AE8190E7A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EAFEAAAF-2883-BE83-7582-B8F1F4CB873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66283" y="2147306"/>
            <a:ext cx="1181353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pièces : un salon, 2 chambres, une cuisine et la salle de bain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578CAD-7BDB-3766-07E5-65F94747EE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6950" y="3956893"/>
            <a:ext cx="1957061" cy="24063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1C706A2-2F28-7E96-7CE5-9F2EC84069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47084" y="4689843"/>
            <a:ext cx="1836403" cy="22579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CA9CFD0-C312-8256-9B01-2B8F149702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21546" y="4553893"/>
            <a:ext cx="1985250" cy="24410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961424-815A-74A1-BD74-1711D436590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30052" y="4661267"/>
            <a:ext cx="1836403" cy="225798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9283CDD-0B5D-B268-91F3-8EEAB7005A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8624" y="5838664"/>
            <a:ext cx="1957061" cy="240634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F3923BB-E3EC-7414-F8FA-24EEC7E1882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13501" y="574565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012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Il y a …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2488873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62817" y="4438918"/>
            <a:ext cx="4130926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Il y a … 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C965E94-7EE9-AA44-9B19-ED696E80804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E1A30-3E56-058B-7B13-FBF081C44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9C26C984-19C4-D56F-7510-C5A20817DBF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986245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combien de pièces dans cette maison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98F2A0B-4E9D-220C-8912-718574D8B94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F7FF2A-F57D-90A7-146E-F49D53F294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0C23207-CB13-B395-DB02-B34D31E92D4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8BECBC9-2BDC-5923-6385-9F2A6EF9EB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6950" y="4383242"/>
            <a:ext cx="1957061" cy="24063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99755D-5B9F-234D-7168-70B7A11DD4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6930" y="4457421"/>
            <a:ext cx="1836403" cy="22579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6257F14-FA6A-F1B8-4643-6689A3632A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1991" y="4274403"/>
            <a:ext cx="1985250" cy="24410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A78A269-96B1-9956-A031-162A4FE4EB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7457" y="4531600"/>
            <a:ext cx="1836403" cy="225798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659A010-CAF4-AD5E-C769-C0EA3100C99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61285" y="2510329"/>
            <a:ext cx="10225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combien de pièces dans cette maison ?</a:t>
            </a:r>
            <a:endParaRPr lang="fr-FR" sz="40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318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1A263-39B0-36E4-0987-9F6B11A6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34FCE75C-3746-A7A0-1DE1-EFDBDA26236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572745"/>
            <a:ext cx="986245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dire les pièces de la maison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Répondrez avec une phrase.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38ACF349-1962-4F43-B749-45961CCF2F8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D16F34-E612-4379-BF66-5B9213235F9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55DF80F-B924-9CA6-0A8B-D54E1086390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C9315CA-66D7-390A-BC10-9129FFC83F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6950" y="4383242"/>
            <a:ext cx="1957061" cy="24063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977312E-7FDD-DB71-E161-79C4B13D5C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6930" y="4457421"/>
            <a:ext cx="1836403" cy="22579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E2F605-7C53-DEA9-579B-FDA619B9CC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1991" y="4274403"/>
            <a:ext cx="1985250" cy="24410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652804-19B3-E1F6-2532-AED88D07DA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7457" y="4531600"/>
            <a:ext cx="1836403" cy="225798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73CE697-F3EF-72C9-BF07-F04BFF1B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61285" y="2510329"/>
            <a:ext cx="10225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4 pièces :</a:t>
            </a:r>
            <a:endParaRPr lang="fr-FR" sz="40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264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1D19-8571-7E25-4E0F-E3CF47F24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4ADCD2AC-30B6-D8C9-875F-B85EE21F53B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combien de pièces dans cette maison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AE4322B-6C9E-56D2-2CFA-29E213C7EA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0A9CB8-3D79-79F6-1B0A-CD360888DB3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FA9BB97-F989-9D37-E2F1-C184F2DDE15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847CFD-1206-970D-1F65-34182AD136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058" y="4313375"/>
            <a:ext cx="2013883" cy="24762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E4DB91-4821-4C12-507B-910D3A77FC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52611" y="4531600"/>
            <a:ext cx="1836403" cy="225798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C351D7C-CA97-2923-894F-BEE56944CCB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61285" y="2510329"/>
            <a:ext cx="10225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combien de pièces dans cette maison ?</a:t>
            </a:r>
            <a:endParaRPr lang="fr-FR" sz="40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E0417F-CA58-DC4E-D3DF-8548C2410D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329" y="4232106"/>
            <a:ext cx="2140307" cy="263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231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B20E9-1E8B-C06C-A161-0059587E0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22BB23A0-C5FA-1D62-C971-3E3DEDFE25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572745"/>
            <a:ext cx="986245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dire les pièces de la maison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Répondrez avec une phrase.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85939A0-8C50-B3E6-C346-13018916742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0391080-F142-FD10-CA73-A7AA61E36D3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9902465-AE6E-EBFC-A71E-E9E6A772AED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E203106-7B44-A22F-6266-F141A2F0E8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61285" y="2510329"/>
            <a:ext cx="10225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3 pièces :</a:t>
            </a:r>
            <a:endParaRPr lang="fr-FR" sz="40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54C457-70CA-A346-5621-E63798E60F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058" y="4313375"/>
            <a:ext cx="2013883" cy="24762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9BA4E5-D7C1-1F95-C854-DA8408CA27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52611" y="4531600"/>
            <a:ext cx="1836403" cy="22579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E39D976-630D-1852-D796-126507D9A8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329" y="4232106"/>
            <a:ext cx="2140307" cy="263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459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F6061-D614-676B-42B2-A88BCF93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88CC833-F7BF-8CA2-7DC8-91DC16AE68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C82C062-348E-4F55-611F-EDF7E6B44A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28984"/>
            <a:ext cx="10233382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La chambre - la cuisine - le salon - la salle de bain – la salle à manger </a:t>
            </a: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combien de pièces dans ta maison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[….]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5545F33-5ED2-0222-D76B-EE699D6F46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F7BC7CC-4E7A-27AB-98FF-58AA6459739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DF30D0-A8DB-32B9-A8F6-73BE70E117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750559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DF896A3-F808-5740-23A2-351707C0E6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9155F2D-3CA7-54E3-72F0-0819068D0E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909473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19F3-C07C-0146-808F-45851939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B9BDEA-7927-DF0C-BE26-E508F21FB9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8B70682-E1CD-DC3A-0417-1DFE981C5AC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25B779-B20E-8497-8DE9-B6A5ADCD6A7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995399-97D6-1B1B-713F-9531CDD703E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18293D8-9A08-B379-DA16-1E6740280E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6F38699-79C3-F26C-B5D9-3562A998EBB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AAADCA7-2776-1907-C8C2-904F0520E24F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0D609104-26C4-1215-A9B1-84D8E64E1174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F45BE34-2399-AED6-B029-77546A583AAD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195673ED-9208-9C72-E9B7-B2807B3B97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21D387B-8B6A-377A-9388-60DC43D556E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03CE6EB-8A3B-5362-0C67-1812DBD8991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Copier des mots simples.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2BE64EE-CDE2-35E6-DF40-3839832873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08B58D88-3160-7B2C-3D16-0DF8CC51170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sous dictée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34117535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62622-25C2-C605-9AE0-D9151DBA4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7BB8547-96FD-9FF4-E7FE-C209DC8098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7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EAE49D-D4B9-1C1F-181F-3B4F18DE2EE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3387" y="726119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ardoises.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15AB1-6C9E-C74F-7E7A-30AC57D3F3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BFAB57-6F49-0E91-A466-15188BDFBB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7097" y="2691961"/>
            <a:ext cx="6341805" cy="4903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501E914-537F-3662-BF82-E6A1839572B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5191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4BD2-7C07-C4D4-69D6-5A9B06C5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42E0A37-1AEF-A31E-5DD0-DDAD515E7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FD1548-5D93-24C5-006E-5CBF1EE0ED6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Regardez comment j’écris « cheval » au tableau.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0CD925-57BF-3636-C3AE-9B3569E72F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BBAF44-4ECB-34D7-8A39-025710979FA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47CCA8AA-2773-0660-0CCE-A6BEFD01D6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7307" y="3661326"/>
            <a:ext cx="6621946" cy="331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213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F4A5-719A-4F1A-E316-BD192A7E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B4C9279-A46E-6144-95AC-C6CFB1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F7973E-B2F0-ADC5-969A-1286B1D420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Copiez «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cheval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0FC038-9A67-8F2A-87A9-E0DC0635F5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70DDF9-2CD8-45F4-8021-734F6C596E2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01395D2-DC7B-1C9F-CDB9-CE26815BE6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7307" y="3661326"/>
            <a:ext cx="6621946" cy="331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772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D0E59-06FC-03AC-E54A-FBC9977C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059E38-BA86-2154-412F-C9C48B0F20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F207E3-EAC3-9F21-EC58-61763EC920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D632E9-5211-CAAB-A2EC-57FD4B19730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E0BE73-5C35-FDE2-CE50-E584481F9C3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31991F-6877-A886-8AEB-76CF513DE54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B3211E6-42D9-6B2A-2924-976AA081B51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622E487-C792-5D41-DCAB-071B8062B64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F414F94-2D51-4593-DF98-88B631DB374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85E1FCB-9CED-56DC-542B-815657981D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25C142-C27B-B2E6-E028-53798FCAE03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AE4198-A42A-178A-7CFE-7FD4D9EECE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C4EBCF6-D86B-DFEC-6D60-9AFA6FD30B1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394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A955-E174-A01C-E1EA-10D8640F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34CBB8-EC0E-F18D-6769-6C285F5B87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10ED6C-73A4-335C-C892-C79B1D7220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2C50F3-002B-2ABA-5FD6-0D65C0AD204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D0CB0-3573-E55F-2A52-8F97C9A5BD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0F1AF-324F-A53A-542F-2678BA3540BB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08A37F6-A4E9-1DB6-8D1B-ED922F3D84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8527138-F5FD-74B7-FAD9-BA394834C95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685F5A9-8AE2-9C6E-66D7-71FD32FEBA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22DAE14-D30B-94FE-3F1A-58EBD7B3B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319547-5CED-8B55-6DF0-39EAF3A851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1889" y="759064"/>
            <a:ext cx="1023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faire une dictée. Écrivez le mot « vache ». Je répète « vache ».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DCAA59-8D60-1392-6E13-7AD4CC74D7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245" y="3212499"/>
            <a:ext cx="6967511" cy="386200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846A8B6-4475-18D8-05CB-D69093B477F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2018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38F1D-B2B7-C69F-23F5-C6110C2D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17155A-1161-1C0E-946B-59856DD154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62E50F-B826-6850-6D86-C012F8A43F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F92BA0-88E5-F73C-5A62-DFD2DF5EC60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9C93F3C-76B3-C08D-29D9-1EF946B7034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AA5834E-B6BB-D91A-9AA2-A1E53F618D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76D583-B781-6857-C54F-772E40FE186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D7E977-3096-9B25-1E02-CBEC7E5A61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EDC445-18D1-04E0-C054-30F2AE204B3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004180A-DDD9-5341-76D8-AA55518CA9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28D6824-8C82-EAC7-D21F-7A754CF4D31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7B85AC-441C-1EF8-AC5C-1D8F4A11B3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CB08720-2F7E-F905-33B8-AF4473CE3A6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9036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6B3D-D2CD-3D44-B76B-FBC3C656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81D9E-6A94-1151-B2B3-C9C2D4F676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50BAF5-7846-DD7C-1FA6-F1ADA68B65C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C94D28-746B-BE80-C58F-C8326639B4D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019CA2-A06B-08AD-BE72-ED51AA9ED8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9F9DC49-611D-7D1E-6F16-4AC9C6557D7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E7C4514-112E-AE68-86D6-E4471E039E4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6B7C642-CB76-68BA-C838-123504A25F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4B68EC7-4887-8945-1247-E9170362E65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CF76E5-F67D-2FB0-5327-FADEE564F8C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39F053-76CE-DCD9-1427-772BA5DAED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777913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Corrigez. Vache.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2E8176D-BDFC-EFAF-5A1D-13033369B9A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F138DA-2945-138C-FE81-9D3AF9F0895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44849A0-8049-D52B-E98B-842F0E5567B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06866" y="3344184"/>
            <a:ext cx="6826412" cy="359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251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5900" y="548413"/>
            <a:ext cx="119203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492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leçon est terminée !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À la maison, faites les exercices de lecture de la page 13.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5004AB61-BEE1-B002-254B-CA49EBB832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0" y="1741489"/>
            <a:ext cx="5564284" cy="782791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5772139"/>
            <a:ext cx="5746913" cy="2171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706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10214</TotalTime>
  <Words>2095</Words>
  <PresentationFormat>Personnalisé</PresentationFormat>
  <Paragraphs>416</Paragraphs>
  <Slides>66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66</vt:i4>
      </vt:variant>
    </vt:vector>
  </HeadingPairs>
  <TitlesOfParts>
    <vt:vector size="74" baseType="lpstr">
      <vt:lpstr>Dosis Bold</vt:lpstr>
      <vt:lpstr>Dosis</vt:lpstr>
      <vt:lpstr>Calibri</vt:lpstr>
      <vt:lpstr>Cambria</vt:lpstr>
      <vt:lpstr>Arial</vt:lpstr>
      <vt:lpstr>Carelia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2025-08-16T19:43:01Z</dcterms:modified>
</cp:coreProperties>
</file>