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6" r:id="rId3"/>
    <p:sldId id="269" r:id="rId4"/>
    <p:sldId id="270" r:id="rId5"/>
    <p:sldId id="271" r:id="rId6"/>
    <p:sldId id="272" r:id="rId7"/>
    <p:sldId id="274" r:id="rId8"/>
    <p:sldId id="276" r:id="rId9"/>
    <p:sldId id="258" r:id="rId10"/>
    <p:sldId id="273" r:id="rId11"/>
    <p:sldId id="275" r:id="rId12"/>
    <p:sldId id="27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4" d="100"/>
          <a:sy n="74" d="100"/>
        </p:scale>
        <p:origin x="57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6A9A43C3-3AFB-4FA0-9212-9452A1B1F24B}" type="datetimeFigureOut">
              <a:rPr lang="en-US" smtClean="0"/>
              <a:t>19/03/2025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A90E212C-5B6E-4262-B747-83DECB8E7348}" type="slidenum">
              <a:rPr lang="en-US" smtClean="0"/>
              <a:t>‹#›</a:t>
            </a:fld>
            <a:endParaRPr lang="en-US"/>
          </a:p>
        </p:txBody>
      </p:sp>
    </p:spTree>
    <p:extLst>
      <p:ext uri="{BB962C8B-B14F-4D97-AF65-F5344CB8AC3E}">
        <p14:creationId xmlns:p14="http://schemas.microsoft.com/office/powerpoint/2010/main" val="1683276494"/>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A9A43C3-3AFB-4FA0-9212-9452A1B1F24B}" type="datetimeFigureOut">
              <a:rPr lang="en-US" smtClean="0"/>
              <a:t>19/03/2025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0E212C-5B6E-4262-B747-83DECB8E7348}" type="slidenum">
              <a:rPr lang="en-US" smtClean="0"/>
              <a:t>‹#›</a:t>
            </a:fld>
            <a:endParaRPr lang="en-US"/>
          </a:p>
        </p:txBody>
      </p:sp>
    </p:spTree>
    <p:extLst>
      <p:ext uri="{BB962C8B-B14F-4D97-AF65-F5344CB8AC3E}">
        <p14:creationId xmlns:p14="http://schemas.microsoft.com/office/powerpoint/2010/main" val="28431658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A9A43C3-3AFB-4FA0-9212-9452A1B1F24B}" type="datetimeFigureOut">
              <a:rPr lang="en-US" smtClean="0"/>
              <a:t>19/03/2025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0E212C-5B6E-4262-B747-83DECB8E7348}" type="slidenum">
              <a:rPr lang="en-US" smtClean="0"/>
              <a:t>‹#›</a:t>
            </a:fld>
            <a:endParaRPr lang="en-US"/>
          </a:p>
        </p:txBody>
      </p:sp>
    </p:spTree>
    <p:extLst>
      <p:ext uri="{BB962C8B-B14F-4D97-AF65-F5344CB8AC3E}">
        <p14:creationId xmlns:p14="http://schemas.microsoft.com/office/powerpoint/2010/main" val="5310391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A9A43C3-3AFB-4FA0-9212-9452A1B1F24B}" type="datetimeFigureOut">
              <a:rPr lang="en-US" smtClean="0"/>
              <a:t>19/03/2025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90E212C-5B6E-4262-B747-83DECB8E7348}" type="slidenum">
              <a:rPr lang="en-US" smtClean="0"/>
              <a:t>‹#›</a:t>
            </a:fld>
            <a:endParaRPr lang="en-US"/>
          </a:p>
        </p:txBody>
      </p:sp>
    </p:spTree>
    <p:extLst>
      <p:ext uri="{BB962C8B-B14F-4D97-AF65-F5344CB8AC3E}">
        <p14:creationId xmlns:p14="http://schemas.microsoft.com/office/powerpoint/2010/main" val="19048538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6A9A43C3-3AFB-4FA0-9212-9452A1B1F24B}" type="datetimeFigureOut">
              <a:rPr lang="en-US" smtClean="0"/>
              <a:t>19/03/2025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A90E212C-5B6E-4262-B747-83DECB8E7348}" type="slidenum">
              <a:rPr lang="en-US" smtClean="0"/>
              <a:t>‹#›</a:t>
            </a:fld>
            <a:endParaRPr lang="en-US"/>
          </a:p>
        </p:txBody>
      </p:sp>
    </p:spTree>
    <p:extLst>
      <p:ext uri="{BB962C8B-B14F-4D97-AF65-F5344CB8AC3E}">
        <p14:creationId xmlns:p14="http://schemas.microsoft.com/office/powerpoint/2010/main" val="40682130"/>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A9A43C3-3AFB-4FA0-9212-9452A1B1F24B}" type="datetimeFigureOut">
              <a:rPr lang="en-US" smtClean="0"/>
              <a:t>19/03/2025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0E212C-5B6E-4262-B747-83DECB8E7348}" type="slidenum">
              <a:rPr lang="en-US" smtClean="0"/>
              <a:t>‹#›</a:t>
            </a:fld>
            <a:endParaRPr lang="en-US"/>
          </a:p>
        </p:txBody>
      </p:sp>
    </p:spTree>
    <p:extLst>
      <p:ext uri="{BB962C8B-B14F-4D97-AF65-F5344CB8AC3E}">
        <p14:creationId xmlns:p14="http://schemas.microsoft.com/office/powerpoint/2010/main" val="9947680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A9A43C3-3AFB-4FA0-9212-9452A1B1F24B}" type="datetimeFigureOut">
              <a:rPr lang="en-US" smtClean="0"/>
              <a:t>19/03/2025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90E212C-5B6E-4262-B747-83DECB8E7348}" type="slidenum">
              <a:rPr lang="en-US" smtClean="0"/>
              <a:t>‹#›</a:t>
            </a:fld>
            <a:endParaRPr lang="en-US"/>
          </a:p>
        </p:txBody>
      </p:sp>
    </p:spTree>
    <p:extLst>
      <p:ext uri="{BB962C8B-B14F-4D97-AF65-F5344CB8AC3E}">
        <p14:creationId xmlns:p14="http://schemas.microsoft.com/office/powerpoint/2010/main" val="14596821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A9A43C3-3AFB-4FA0-9212-9452A1B1F24B}" type="datetimeFigureOut">
              <a:rPr lang="en-US" smtClean="0"/>
              <a:t>19/03/2025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90E212C-5B6E-4262-B747-83DECB8E7348}" type="slidenum">
              <a:rPr lang="en-US" smtClean="0"/>
              <a:t>‹#›</a:t>
            </a:fld>
            <a:endParaRPr lang="en-US"/>
          </a:p>
        </p:txBody>
      </p:sp>
    </p:spTree>
    <p:extLst>
      <p:ext uri="{BB962C8B-B14F-4D97-AF65-F5344CB8AC3E}">
        <p14:creationId xmlns:p14="http://schemas.microsoft.com/office/powerpoint/2010/main" val="5544788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A9A43C3-3AFB-4FA0-9212-9452A1B1F24B}" type="datetimeFigureOut">
              <a:rPr lang="en-US" smtClean="0"/>
              <a:t>19/03/2025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90E212C-5B6E-4262-B747-83DECB8E7348}" type="slidenum">
              <a:rPr lang="en-US" smtClean="0"/>
              <a:t>‹#›</a:t>
            </a:fld>
            <a:endParaRPr lang="en-US"/>
          </a:p>
        </p:txBody>
      </p:sp>
    </p:spTree>
    <p:extLst>
      <p:ext uri="{BB962C8B-B14F-4D97-AF65-F5344CB8AC3E}">
        <p14:creationId xmlns:p14="http://schemas.microsoft.com/office/powerpoint/2010/main" val="578055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6A9A43C3-3AFB-4FA0-9212-9452A1B1F24B}" type="datetimeFigureOut">
              <a:rPr lang="en-US" smtClean="0"/>
              <a:t>19/03/2025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A90E212C-5B6E-4262-B747-83DECB8E7348}"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6162319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6A9A43C3-3AFB-4FA0-9212-9452A1B1F24B}" type="datetimeFigureOut">
              <a:rPr lang="en-US" smtClean="0"/>
              <a:t>19/03/2025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A90E212C-5B6E-4262-B747-83DECB8E7348}"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752985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6A9A43C3-3AFB-4FA0-9212-9452A1B1F24B}" type="datetimeFigureOut">
              <a:rPr lang="en-US" smtClean="0"/>
              <a:t>19/03/2025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A90E212C-5B6E-4262-B747-83DECB8E7348}" type="slidenum">
              <a:rPr lang="en-US" smtClean="0"/>
              <a:t>‹#›</a:t>
            </a:fld>
            <a:endParaRPr lang="en-US"/>
          </a:p>
        </p:txBody>
      </p:sp>
    </p:spTree>
    <p:extLst>
      <p:ext uri="{BB962C8B-B14F-4D97-AF65-F5344CB8AC3E}">
        <p14:creationId xmlns:p14="http://schemas.microsoft.com/office/powerpoint/2010/main" val="235213811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4800" b="1" dirty="0" smtClean="0">
                <a:solidFill>
                  <a:srgbClr val="FF0000"/>
                </a:solidFill>
                <a:latin typeface="Arial" panose="020B0604020202020204" pitchFamily="34" charset="0"/>
                <a:cs typeface="Arial" panose="020B0604020202020204" pitchFamily="34" charset="0"/>
              </a:rPr>
              <a:t>VỚI MẸ CON DÂNG</a:t>
            </a:r>
            <a:endParaRPr lang="en-US" sz="48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425538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882137"/>
            <a:ext cx="11314545" cy="5632311"/>
          </a:xfrm>
          <a:prstGeom prst="rect">
            <a:avLst/>
          </a:prstGeom>
        </p:spPr>
        <p:txBody>
          <a:bodyPr wrap="square">
            <a:spAutoFit/>
          </a:bodyPr>
          <a:lstStyle/>
          <a:p>
            <a:pPr algn="just"/>
            <a:r>
              <a:rPr lang="en-US" sz="5400" b="1" dirty="0" smtClean="0">
                <a:solidFill>
                  <a:srgbClr val="FF0000"/>
                </a:solidFill>
                <a:latin typeface="Arial" panose="020B0604020202020204" pitchFamily="34" charset="0"/>
                <a:cs typeface="Arial" panose="020B0604020202020204" pitchFamily="34" charset="0"/>
              </a:rPr>
              <a:t>ĐK</a:t>
            </a:r>
            <a:r>
              <a:rPr lang="vi-VN" sz="5400" b="1" dirty="0" smtClean="0">
                <a:solidFill>
                  <a:srgbClr val="FF0000"/>
                </a:solidFill>
                <a:effectLst/>
                <a:latin typeface="Arial" panose="020B0604020202020204" pitchFamily="34" charset="0"/>
                <a:cs typeface="Arial" panose="020B0604020202020204" pitchFamily="34" charset="0"/>
              </a:rPr>
              <a:t>. </a:t>
            </a:r>
            <a:r>
              <a:rPr lang="vi-VN" sz="6000" b="1" dirty="0"/>
              <a:t>Với Mẹ tâm tình con thảo kính. Dâng lên muôn khúc ca với bánh rượu thơm ngát chứa chan (í ) tình. Đây cuộc đời con, vui buồn qua ngày.</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1817079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882137"/>
            <a:ext cx="11314545" cy="5170646"/>
          </a:xfrm>
          <a:prstGeom prst="rect">
            <a:avLst/>
          </a:prstGeom>
        </p:spPr>
        <p:txBody>
          <a:bodyPr wrap="square">
            <a:spAutoFit/>
          </a:bodyPr>
          <a:lstStyle/>
          <a:p>
            <a:pPr algn="just"/>
            <a:r>
              <a:rPr lang="en-US" sz="5400" b="1" dirty="0" smtClean="0">
                <a:solidFill>
                  <a:srgbClr val="FF0000"/>
                </a:solidFill>
                <a:latin typeface="Arial" panose="020B0604020202020204" pitchFamily="34" charset="0"/>
                <a:cs typeface="Arial" panose="020B0604020202020204" pitchFamily="34" charset="0"/>
              </a:rPr>
              <a:t>ĐK</a:t>
            </a:r>
            <a:r>
              <a:rPr lang="vi-VN" sz="5400" b="1" dirty="0" smtClean="0">
                <a:solidFill>
                  <a:srgbClr val="FF0000"/>
                </a:solidFill>
                <a:effectLst/>
                <a:latin typeface="Arial" panose="020B0604020202020204" pitchFamily="34" charset="0"/>
                <a:cs typeface="Arial" panose="020B0604020202020204" pitchFamily="34" charset="0"/>
              </a:rPr>
              <a:t>. </a:t>
            </a:r>
            <a:r>
              <a:rPr lang="en-US" sz="6600" b="1" dirty="0" err="1"/>
              <a:t>Tình</a:t>
            </a:r>
            <a:r>
              <a:rPr lang="en-US" sz="6600" b="1" dirty="0"/>
              <a:t> con </a:t>
            </a:r>
            <a:r>
              <a:rPr lang="en-US" sz="6600" b="1" dirty="0" err="1"/>
              <a:t>không</a:t>
            </a:r>
            <a:r>
              <a:rPr lang="en-US" sz="6600" b="1" dirty="0"/>
              <a:t> </a:t>
            </a:r>
            <a:r>
              <a:rPr lang="en-US" sz="6600" b="1" dirty="0" err="1"/>
              <a:t>dám</a:t>
            </a:r>
            <a:r>
              <a:rPr lang="en-US" sz="6600" b="1" dirty="0"/>
              <a:t> </a:t>
            </a:r>
            <a:r>
              <a:rPr lang="en-US" sz="6600" b="1" dirty="0" err="1"/>
              <a:t>phai</a:t>
            </a:r>
            <a:r>
              <a:rPr lang="en-US" sz="6600" b="1" dirty="0"/>
              <a:t> </a:t>
            </a:r>
            <a:r>
              <a:rPr lang="en-US" sz="6600" b="1" dirty="0" err="1"/>
              <a:t>lòng</a:t>
            </a:r>
            <a:r>
              <a:rPr lang="en-US" sz="6600" b="1" dirty="0"/>
              <a:t>, con </a:t>
            </a:r>
            <a:r>
              <a:rPr lang="en-US" sz="6600" b="1" dirty="0" err="1"/>
              <a:t>sống</a:t>
            </a:r>
            <a:r>
              <a:rPr lang="en-US" sz="6600" b="1" dirty="0"/>
              <a:t> </a:t>
            </a:r>
            <a:r>
              <a:rPr lang="en-US" sz="6600" b="1" dirty="0" err="1"/>
              <a:t>chính</a:t>
            </a:r>
            <a:r>
              <a:rPr lang="en-US" sz="6600" b="1" dirty="0"/>
              <a:t> </a:t>
            </a:r>
            <a:r>
              <a:rPr lang="en-US" sz="6600" b="1" dirty="0" err="1"/>
              <a:t>ngay</a:t>
            </a:r>
            <a:r>
              <a:rPr lang="en-US" sz="6600" b="1" dirty="0"/>
              <a:t> </a:t>
            </a:r>
            <a:r>
              <a:rPr lang="en-US" sz="6600" b="1" dirty="0" err="1"/>
              <a:t>giữa</a:t>
            </a:r>
            <a:r>
              <a:rPr lang="en-US" sz="6600" b="1" dirty="0"/>
              <a:t> </a:t>
            </a:r>
            <a:r>
              <a:rPr lang="en-US" sz="6600" b="1" dirty="0" err="1"/>
              <a:t>muôn</a:t>
            </a:r>
            <a:r>
              <a:rPr lang="en-US" sz="6600" b="1" dirty="0"/>
              <a:t> </a:t>
            </a:r>
            <a:r>
              <a:rPr lang="en-US" sz="6600" b="1" dirty="0" err="1"/>
              <a:t>vàn</a:t>
            </a:r>
            <a:r>
              <a:rPr lang="en-US" sz="6600" b="1" dirty="0"/>
              <a:t> </a:t>
            </a:r>
            <a:r>
              <a:rPr lang="en-US" sz="6600" b="1" dirty="0" err="1"/>
              <a:t>đổi</a:t>
            </a:r>
            <a:r>
              <a:rPr lang="en-US" sz="6600" b="1" dirty="0"/>
              <a:t> </a:t>
            </a:r>
            <a:r>
              <a:rPr lang="en-US" sz="6600" b="1" dirty="0" err="1"/>
              <a:t>thay</a:t>
            </a:r>
            <a:r>
              <a:rPr lang="en-US" sz="6600" b="1" dirty="0"/>
              <a:t> </a:t>
            </a:r>
            <a:r>
              <a:rPr lang="en-US" sz="6600" b="1" dirty="0" err="1"/>
              <a:t>với</a:t>
            </a:r>
            <a:r>
              <a:rPr lang="en-US" sz="6600" b="1" dirty="0"/>
              <a:t> </a:t>
            </a:r>
            <a:r>
              <a:rPr lang="en-US" sz="6600" b="1" dirty="0" err="1"/>
              <a:t>những</a:t>
            </a:r>
            <a:r>
              <a:rPr lang="en-US" sz="6600" b="1" dirty="0"/>
              <a:t> </a:t>
            </a:r>
            <a:r>
              <a:rPr lang="en-US" sz="6600" b="1" dirty="0" err="1"/>
              <a:t>ngày</a:t>
            </a:r>
            <a:r>
              <a:rPr lang="en-US" sz="6600" b="1" dirty="0"/>
              <a:t> </a:t>
            </a:r>
            <a:r>
              <a:rPr lang="en-US" sz="6600" b="1" dirty="0" err="1"/>
              <a:t>trần</a:t>
            </a:r>
            <a:r>
              <a:rPr lang="en-US" sz="6600" b="1" dirty="0"/>
              <a:t> </a:t>
            </a:r>
            <a:r>
              <a:rPr lang="en-US" sz="6600" b="1" dirty="0" err="1"/>
              <a:t>gian</a:t>
            </a:r>
            <a:r>
              <a:rPr lang="en-US" sz="6600" b="1" dirty="0"/>
              <a:t>. </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226973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489397"/>
            <a:ext cx="11242411" cy="6186309"/>
          </a:xfrm>
          <a:prstGeom prst="rect">
            <a:avLst/>
          </a:prstGeom>
        </p:spPr>
        <p:txBody>
          <a:bodyPr wrap="square">
            <a:spAutoFit/>
          </a:bodyPr>
          <a:lstStyle/>
          <a:p>
            <a:pPr algn="just"/>
            <a:r>
              <a:rPr lang="en-US" sz="5400" b="1" dirty="0" smtClean="0">
                <a:solidFill>
                  <a:srgbClr val="FF0000"/>
                </a:solidFill>
                <a:latin typeface="Arial" panose="020B0604020202020204" pitchFamily="34" charset="0"/>
                <a:cs typeface="Arial" panose="020B0604020202020204" pitchFamily="34" charset="0"/>
              </a:rPr>
              <a:t>ĐK</a:t>
            </a:r>
            <a:r>
              <a:rPr lang="vi-VN" sz="5400" b="1" dirty="0" smtClean="0">
                <a:solidFill>
                  <a:srgbClr val="FF0000"/>
                </a:solidFill>
                <a:effectLst/>
                <a:latin typeface="Arial" panose="020B0604020202020204" pitchFamily="34" charset="0"/>
                <a:cs typeface="Arial" panose="020B0604020202020204" pitchFamily="34" charset="0"/>
              </a:rPr>
              <a:t>. </a:t>
            </a:r>
            <a:r>
              <a:rPr lang="vi-VN" sz="6600" b="1" dirty="0"/>
              <a:t>Cùng Mẹ hiến dâng của lễ thánh ân. Nguyện xin Chúa thương ban muôn vàn ân phúc cho người thế trần.</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918442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882137"/>
            <a:ext cx="11314545" cy="5632311"/>
          </a:xfrm>
          <a:prstGeom prst="rect">
            <a:avLst/>
          </a:prstGeom>
        </p:spPr>
        <p:txBody>
          <a:bodyPr wrap="square">
            <a:spAutoFit/>
          </a:bodyPr>
          <a:lstStyle/>
          <a:p>
            <a:pPr algn="just"/>
            <a:r>
              <a:rPr lang="en-US" sz="5400" b="1" dirty="0" smtClean="0">
                <a:solidFill>
                  <a:srgbClr val="FF0000"/>
                </a:solidFill>
                <a:latin typeface="Arial" panose="020B0604020202020204" pitchFamily="34" charset="0"/>
                <a:cs typeface="Arial" panose="020B0604020202020204" pitchFamily="34" charset="0"/>
              </a:rPr>
              <a:t>ĐK</a:t>
            </a:r>
            <a:r>
              <a:rPr lang="vi-VN" sz="5400" b="1" dirty="0" smtClean="0">
                <a:solidFill>
                  <a:srgbClr val="FF0000"/>
                </a:solidFill>
                <a:effectLst/>
                <a:latin typeface="Arial" panose="020B0604020202020204" pitchFamily="34" charset="0"/>
                <a:cs typeface="Arial" panose="020B0604020202020204" pitchFamily="34" charset="0"/>
              </a:rPr>
              <a:t>. </a:t>
            </a:r>
            <a:r>
              <a:rPr lang="vi-VN" sz="6000" b="1" dirty="0"/>
              <a:t>Với Mẹ tâm tình con thảo kính. Dâng lên muôn khúc ca với bánh rượu thơm ngát chứa chan (í ) tình. Đây cuộc đời con, vui buồn qua ngày.</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420933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882137"/>
            <a:ext cx="11314545" cy="5170646"/>
          </a:xfrm>
          <a:prstGeom prst="rect">
            <a:avLst/>
          </a:prstGeom>
        </p:spPr>
        <p:txBody>
          <a:bodyPr wrap="square">
            <a:spAutoFit/>
          </a:bodyPr>
          <a:lstStyle/>
          <a:p>
            <a:pPr algn="just"/>
            <a:r>
              <a:rPr lang="en-US" sz="5400" b="1" dirty="0" smtClean="0">
                <a:solidFill>
                  <a:srgbClr val="FF0000"/>
                </a:solidFill>
                <a:latin typeface="Arial" panose="020B0604020202020204" pitchFamily="34" charset="0"/>
                <a:cs typeface="Arial" panose="020B0604020202020204" pitchFamily="34" charset="0"/>
              </a:rPr>
              <a:t>ĐK</a:t>
            </a:r>
            <a:r>
              <a:rPr lang="vi-VN" sz="5400" b="1" dirty="0" smtClean="0">
                <a:solidFill>
                  <a:srgbClr val="FF0000"/>
                </a:solidFill>
                <a:effectLst/>
                <a:latin typeface="Arial" panose="020B0604020202020204" pitchFamily="34" charset="0"/>
                <a:cs typeface="Arial" panose="020B0604020202020204" pitchFamily="34" charset="0"/>
              </a:rPr>
              <a:t>. </a:t>
            </a:r>
            <a:r>
              <a:rPr lang="en-US" sz="6600" b="1" dirty="0" err="1"/>
              <a:t>Tình</a:t>
            </a:r>
            <a:r>
              <a:rPr lang="en-US" sz="6600" b="1" dirty="0"/>
              <a:t> con </a:t>
            </a:r>
            <a:r>
              <a:rPr lang="en-US" sz="6600" b="1" dirty="0" err="1"/>
              <a:t>không</a:t>
            </a:r>
            <a:r>
              <a:rPr lang="en-US" sz="6600" b="1" dirty="0"/>
              <a:t> </a:t>
            </a:r>
            <a:r>
              <a:rPr lang="en-US" sz="6600" b="1" dirty="0" err="1"/>
              <a:t>dám</a:t>
            </a:r>
            <a:r>
              <a:rPr lang="en-US" sz="6600" b="1" dirty="0"/>
              <a:t> </a:t>
            </a:r>
            <a:r>
              <a:rPr lang="en-US" sz="6600" b="1" dirty="0" err="1"/>
              <a:t>phai</a:t>
            </a:r>
            <a:r>
              <a:rPr lang="en-US" sz="6600" b="1" dirty="0"/>
              <a:t> </a:t>
            </a:r>
            <a:r>
              <a:rPr lang="en-US" sz="6600" b="1" dirty="0" err="1"/>
              <a:t>lòng</a:t>
            </a:r>
            <a:r>
              <a:rPr lang="en-US" sz="6600" b="1" dirty="0"/>
              <a:t>, con </a:t>
            </a:r>
            <a:r>
              <a:rPr lang="en-US" sz="6600" b="1" dirty="0" err="1"/>
              <a:t>sống</a:t>
            </a:r>
            <a:r>
              <a:rPr lang="en-US" sz="6600" b="1" dirty="0"/>
              <a:t> </a:t>
            </a:r>
            <a:r>
              <a:rPr lang="en-US" sz="6600" b="1" dirty="0" err="1"/>
              <a:t>chính</a:t>
            </a:r>
            <a:r>
              <a:rPr lang="en-US" sz="6600" b="1" dirty="0"/>
              <a:t> </a:t>
            </a:r>
            <a:r>
              <a:rPr lang="en-US" sz="6600" b="1" dirty="0" err="1"/>
              <a:t>ngay</a:t>
            </a:r>
            <a:r>
              <a:rPr lang="en-US" sz="6600" b="1" dirty="0"/>
              <a:t> </a:t>
            </a:r>
            <a:r>
              <a:rPr lang="en-US" sz="6600" b="1" dirty="0" err="1"/>
              <a:t>giữa</a:t>
            </a:r>
            <a:r>
              <a:rPr lang="en-US" sz="6600" b="1" dirty="0"/>
              <a:t> </a:t>
            </a:r>
            <a:r>
              <a:rPr lang="en-US" sz="6600" b="1" dirty="0" err="1"/>
              <a:t>muôn</a:t>
            </a:r>
            <a:r>
              <a:rPr lang="en-US" sz="6600" b="1" dirty="0"/>
              <a:t> </a:t>
            </a:r>
            <a:r>
              <a:rPr lang="en-US" sz="6600" b="1" dirty="0" err="1"/>
              <a:t>vàn</a:t>
            </a:r>
            <a:r>
              <a:rPr lang="en-US" sz="6600" b="1" dirty="0"/>
              <a:t> </a:t>
            </a:r>
            <a:r>
              <a:rPr lang="en-US" sz="6600" b="1" dirty="0" err="1"/>
              <a:t>đổi</a:t>
            </a:r>
            <a:r>
              <a:rPr lang="en-US" sz="6600" b="1" dirty="0"/>
              <a:t> </a:t>
            </a:r>
            <a:r>
              <a:rPr lang="en-US" sz="6600" b="1" dirty="0" err="1"/>
              <a:t>thay</a:t>
            </a:r>
            <a:r>
              <a:rPr lang="en-US" sz="6600" b="1" dirty="0"/>
              <a:t> </a:t>
            </a:r>
            <a:r>
              <a:rPr lang="en-US" sz="6600" b="1" dirty="0" err="1"/>
              <a:t>với</a:t>
            </a:r>
            <a:r>
              <a:rPr lang="en-US" sz="6600" b="1" dirty="0"/>
              <a:t> </a:t>
            </a:r>
            <a:r>
              <a:rPr lang="en-US" sz="6600" b="1" dirty="0" err="1"/>
              <a:t>những</a:t>
            </a:r>
            <a:r>
              <a:rPr lang="en-US" sz="6600" b="1" dirty="0"/>
              <a:t> </a:t>
            </a:r>
            <a:r>
              <a:rPr lang="en-US" sz="6600" b="1" dirty="0" err="1"/>
              <a:t>ngày</a:t>
            </a:r>
            <a:r>
              <a:rPr lang="en-US" sz="6600" b="1" dirty="0"/>
              <a:t> </a:t>
            </a:r>
            <a:r>
              <a:rPr lang="en-US" sz="6600" b="1" dirty="0" err="1"/>
              <a:t>trần</a:t>
            </a:r>
            <a:r>
              <a:rPr lang="en-US" sz="6600" b="1" dirty="0"/>
              <a:t> </a:t>
            </a:r>
            <a:r>
              <a:rPr lang="en-US" sz="6600" b="1" dirty="0" err="1"/>
              <a:t>gian</a:t>
            </a:r>
            <a:r>
              <a:rPr lang="en-US" sz="6600" b="1" dirty="0"/>
              <a:t>. </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0126309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489397"/>
            <a:ext cx="11242411" cy="6186309"/>
          </a:xfrm>
          <a:prstGeom prst="rect">
            <a:avLst/>
          </a:prstGeom>
        </p:spPr>
        <p:txBody>
          <a:bodyPr wrap="square">
            <a:spAutoFit/>
          </a:bodyPr>
          <a:lstStyle/>
          <a:p>
            <a:pPr algn="just"/>
            <a:r>
              <a:rPr lang="en-US" sz="5400" b="1" dirty="0" smtClean="0">
                <a:solidFill>
                  <a:srgbClr val="FF0000"/>
                </a:solidFill>
                <a:latin typeface="Arial" panose="020B0604020202020204" pitchFamily="34" charset="0"/>
                <a:cs typeface="Arial" panose="020B0604020202020204" pitchFamily="34" charset="0"/>
              </a:rPr>
              <a:t>ĐK</a:t>
            </a:r>
            <a:r>
              <a:rPr lang="vi-VN" sz="5400" b="1" dirty="0" smtClean="0">
                <a:solidFill>
                  <a:srgbClr val="FF0000"/>
                </a:solidFill>
                <a:effectLst/>
                <a:latin typeface="Arial" panose="020B0604020202020204" pitchFamily="34" charset="0"/>
                <a:cs typeface="Arial" panose="020B0604020202020204" pitchFamily="34" charset="0"/>
              </a:rPr>
              <a:t>. </a:t>
            </a:r>
            <a:r>
              <a:rPr lang="vi-VN" sz="6600" b="1" dirty="0"/>
              <a:t>Cùng Mẹ hiến dâng của lễ thánh ân. Nguyện xin Chúa thương ban muôn vàn ân phúc cho người thế trần.</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6484864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387928" y="206062"/>
            <a:ext cx="11293210" cy="6647974"/>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1</a:t>
            </a:r>
            <a:r>
              <a:rPr lang="vi-VN" sz="6600" b="1" dirty="0" smtClean="0">
                <a:solidFill>
                  <a:srgbClr val="FF0000"/>
                </a:solidFill>
                <a:latin typeface="Arial" panose="020B0604020202020204" pitchFamily="34" charset="0"/>
                <a:cs typeface="Arial" panose="020B0604020202020204" pitchFamily="34" charset="0"/>
              </a:rPr>
              <a:t>. </a:t>
            </a:r>
            <a:r>
              <a:rPr lang="vi-VN" sz="5400" b="1" dirty="0"/>
              <a:t>Cùng với Mẹ con dâng </a:t>
            </a:r>
            <a:r>
              <a:rPr lang="en-US" sz="6000" b="1" dirty="0" err="1" smtClean="0"/>
              <a:t>bánh</a:t>
            </a:r>
            <a:r>
              <a:rPr lang="en-US" sz="6000" b="1" dirty="0" smtClean="0"/>
              <a:t> </a:t>
            </a:r>
            <a:r>
              <a:rPr lang="en-US" sz="6000" b="1" dirty="0" err="1" smtClean="0"/>
              <a:t>rượu</a:t>
            </a:r>
            <a:r>
              <a:rPr lang="en-US" sz="6000" b="1" dirty="0" smtClean="0"/>
              <a:t> </a:t>
            </a:r>
            <a:r>
              <a:rPr lang="en-US" sz="6000" b="1" dirty="0" err="1" smtClean="0"/>
              <a:t>này</a:t>
            </a:r>
            <a:r>
              <a:rPr lang="en-US" sz="6000" b="1" dirty="0" smtClean="0"/>
              <a:t>, </a:t>
            </a:r>
            <a:r>
              <a:rPr lang="en-US" sz="6000" b="1" dirty="0" err="1" smtClean="0"/>
              <a:t>chính</a:t>
            </a:r>
            <a:r>
              <a:rPr lang="en-US" sz="6000" b="1" dirty="0" smtClean="0"/>
              <a:t> </a:t>
            </a:r>
            <a:r>
              <a:rPr lang="en-US" sz="6000" b="1" dirty="0" err="1" smtClean="0"/>
              <a:t>là</a:t>
            </a:r>
            <a:r>
              <a:rPr lang="en-US" sz="6000" b="1" dirty="0" smtClean="0"/>
              <a:t> </a:t>
            </a:r>
            <a:r>
              <a:rPr lang="en-US" sz="6000" b="1" dirty="0" err="1" smtClean="0"/>
              <a:t>bao</a:t>
            </a:r>
            <a:r>
              <a:rPr lang="en-US" sz="6000" b="1" dirty="0" smtClean="0"/>
              <a:t> </a:t>
            </a:r>
            <a:r>
              <a:rPr lang="en-US" sz="6000" b="1" dirty="0" err="1" smtClean="0"/>
              <a:t>lao</a:t>
            </a:r>
            <a:r>
              <a:rPr lang="en-US" sz="6000" b="1" dirty="0" smtClean="0"/>
              <a:t> </a:t>
            </a:r>
            <a:r>
              <a:rPr lang="en-US" sz="6000" b="1" dirty="0" err="1" smtClean="0"/>
              <a:t>công</a:t>
            </a:r>
            <a:r>
              <a:rPr lang="en-US" sz="6000" b="1" dirty="0" smtClean="0"/>
              <a:t>, </a:t>
            </a:r>
            <a:r>
              <a:rPr lang="en-US" sz="6000" b="1" dirty="0" err="1" smtClean="0"/>
              <a:t>bao</a:t>
            </a:r>
            <a:r>
              <a:rPr lang="en-US" sz="6000" b="1" dirty="0" smtClean="0"/>
              <a:t> </a:t>
            </a:r>
            <a:r>
              <a:rPr lang="en-US" sz="6000" b="1" dirty="0" err="1" smtClean="0"/>
              <a:t>nhọc</a:t>
            </a:r>
            <a:r>
              <a:rPr lang="en-US" sz="6000" b="1" dirty="0" smtClean="0"/>
              <a:t> </a:t>
            </a:r>
            <a:r>
              <a:rPr lang="en-US" sz="6000" b="1" dirty="0" err="1" smtClean="0"/>
              <a:t>nhằn</a:t>
            </a:r>
            <a:r>
              <a:rPr lang="en-US" sz="6000" b="1" dirty="0" smtClean="0"/>
              <a:t> </a:t>
            </a:r>
            <a:r>
              <a:rPr lang="en-US" sz="6000" b="1" dirty="0" err="1" smtClean="0"/>
              <a:t>sớm</a:t>
            </a:r>
            <a:r>
              <a:rPr lang="en-US" sz="6000" b="1" dirty="0" smtClean="0"/>
              <a:t> </a:t>
            </a:r>
            <a:r>
              <a:rPr lang="en-US" sz="6000" b="1" dirty="0" err="1" smtClean="0"/>
              <a:t>hôm</a:t>
            </a:r>
            <a:r>
              <a:rPr lang="en-US" sz="6000" b="1" dirty="0" smtClean="0"/>
              <a:t>. </a:t>
            </a:r>
            <a:r>
              <a:rPr lang="en-US" sz="6000" b="1" dirty="0" err="1" smtClean="0"/>
              <a:t>Nguyện</a:t>
            </a:r>
            <a:r>
              <a:rPr lang="en-US" sz="6000" b="1" dirty="0" smtClean="0"/>
              <a:t> </a:t>
            </a:r>
            <a:r>
              <a:rPr lang="en-US" sz="6000" b="1" dirty="0" err="1" smtClean="0"/>
              <a:t>xin</a:t>
            </a:r>
            <a:r>
              <a:rPr lang="en-US" sz="6000" b="1" dirty="0" smtClean="0"/>
              <a:t> </a:t>
            </a:r>
            <a:r>
              <a:rPr lang="en-US" sz="6000" b="1" dirty="0" err="1" smtClean="0"/>
              <a:t>Chúa</a:t>
            </a:r>
            <a:r>
              <a:rPr lang="en-US" sz="6000" b="1" dirty="0" smtClean="0"/>
              <a:t> ban </a:t>
            </a:r>
            <a:r>
              <a:rPr lang="en-US" sz="6000" b="1" dirty="0" err="1" smtClean="0"/>
              <a:t>ơn</a:t>
            </a:r>
            <a:r>
              <a:rPr lang="en-US" sz="6000" b="1" dirty="0" smtClean="0"/>
              <a:t> </a:t>
            </a:r>
            <a:r>
              <a:rPr lang="en-US" sz="6000" b="1" dirty="0" err="1" smtClean="0"/>
              <a:t>đầy</a:t>
            </a:r>
            <a:r>
              <a:rPr lang="en-US" sz="6000" b="1" dirty="0" smtClean="0"/>
              <a:t> </a:t>
            </a:r>
            <a:r>
              <a:rPr lang="en-US" sz="6000" b="1" dirty="0" err="1" smtClean="0"/>
              <a:t>tràn</a:t>
            </a:r>
            <a:r>
              <a:rPr lang="en-US" sz="6000" b="1" dirty="0" smtClean="0"/>
              <a:t>, </a:t>
            </a:r>
            <a:r>
              <a:rPr lang="en-US" sz="6000" b="1" dirty="0" err="1" smtClean="0"/>
              <a:t>vượt</a:t>
            </a:r>
            <a:r>
              <a:rPr lang="en-US" sz="6000" b="1" dirty="0" smtClean="0"/>
              <a:t> qua </a:t>
            </a:r>
            <a:r>
              <a:rPr lang="en-US" sz="6000" b="1" dirty="0" err="1" smtClean="0"/>
              <a:t>những</a:t>
            </a:r>
            <a:r>
              <a:rPr lang="en-US" sz="6000" b="1" dirty="0" smtClean="0"/>
              <a:t> </a:t>
            </a:r>
            <a:r>
              <a:rPr lang="en-US" sz="6000" b="1" dirty="0" err="1" smtClean="0"/>
              <a:t>khó</a:t>
            </a:r>
            <a:r>
              <a:rPr lang="en-US" sz="6000" b="1" dirty="0" smtClean="0"/>
              <a:t> </a:t>
            </a:r>
            <a:r>
              <a:rPr lang="en-US" sz="6000" b="1" dirty="0" err="1" smtClean="0"/>
              <a:t>khăn</a:t>
            </a:r>
            <a:r>
              <a:rPr lang="en-US" sz="6000" b="1" dirty="0" smtClean="0"/>
              <a:t> </a:t>
            </a:r>
            <a:r>
              <a:rPr lang="en-US" sz="6000" b="1" dirty="0" err="1" smtClean="0"/>
              <a:t>nguy</a:t>
            </a:r>
            <a:r>
              <a:rPr lang="en-US" sz="6000" b="1" dirty="0" smtClean="0"/>
              <a:t> </a:t>
            </a:r>
            <a:r>
              <a:rPr lang="en-US" sz="6000" b="1" dirty="0" err="1" smtClean="0"/>
              <a:t>nàn</a:t>
            </a:r>
            <a:r>
              <a:rPr lang="en-US" sz="6000" b="1" dirty="0" smtClean="0"/>
              <a:t>, </a:t>
            </a:r>
            <a:r>
              <a:rPr lang="en-US" sz="6000" b="1" dirty="0" err="1" smtClean="0"/>
              <a:t>cho</a:t>
            </a:r>
            <a:r>
              <a:rPr lang="en-US" sz="6000" b="1" dirty="0" smtClean="0"/>
              <a:t> </a:t>
            </a:r>
            <a:r>
              <a:rPr lang="en-US" sz="6000" b="1" dirty="0" err="1" smtClean="0"/>
              <a:t>đời</a:t>
            </a:r>
            <a:r>
              <a:rPr lang="en-US" sz="6000" b="1" dirty="0" smtClean="0"/>
              <a:t> con </a:t>
            </a:r>
            <a:r>
              <a:rPr lang="en-US" sz="6000" b="1" dirty="0" err="1" smtClean="0"/>
              <a:t>mến</a:t>
            </a:r>
            <a:r>
              <a:rPr lang="en-US" sz="6000" b="1" dirty="0" smtClean="0"/>
              <a:t> tin </a:t>
            </a:r>
            <a:r>
              <a:rPr lang="en-US" sz="6000" b="1" dirty="0" err="1" smtClean="0"/>
              <a:t>vững</a:t>
            </a:r>
            <a:r>
              <a:rPr lang="en-US" sz="6000" b="1" dirty="0" smtClean="0"/>
              <a:t> </a:t>
            </a:r>
            <a:r>
              <a:rPr lang="en-US" sz="6000" b="1" dirty="0" err="1" smtClean="0"/>
              <a:t>vàng</a:t>
            </a:r>
            <a:r>
              <a:rPr lang="en-US" sz="6000" b="1" dirty="0" smtClean="0"/>
              <a:t>.</a:t>
            </a:r>
            <a:endParaRPr lang="vi-VN" sz="6000" b="1" dirty="0" smtClean="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2574604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882137"/>
            <a:ext cx="11314545" cy="5632311"/>
          </a:xfrm>
          <a:prstGeom prst="rect">
            <a:avLst/>
          </a:prstGeom>
        </p:spPr>
        <p:txBody>
          <a:bodyPr wrap="square">
            <a:spAutoFit/>
          </a:bodyPr>
          <a:lstStyle/>
          <a:p>
            <a:pPr algn="just"/>
            <a:r>
              <a:rPr lang="en-US" sz="5400" b="1" dirty="0" smtClean="0">
                <a:solidFill>
                  <a:srgbClr val="FF0000"/>
                </a:solidFill>
                <a:latin typeface="Arial" panose="020B0604020202020204" pitchFamily="34" charset="0"/>
                <a:cs typeface="Arial" panose="020B0604020202020204" pitchFamily="34" charset="0"/>
              </a:rPr>
              <a:t>ĐK</a:t>
            </a:r>
            <a:r>
              <a:rPr lang="vi-VN" sz="5400" b="1" dirty="0" smtClean="0">
                <a:solidFill>
                  <a:srgbClr val="FF0000"/>
                </a:solidFill>
                <a:effectLst/>
                <a:latin typeface="Arial" panose="020B0604020202020204" pitchFamily="34" charset="0"/>
                <a:cs typeface="Arial" panose="020B0604020202020204" pitchFamily="34" charset="0"/>
              </a:rPr>
              <a:t>. </a:t>
            </a:r>
            <a:r>
              <a:rPr lang="vi-VN" sz="6000" b="1" dirty="0"/>
              <a:t>Với Mẹ tâm tình con thảo kính. Dâng lên muôn khúc ca với bánh rượu thơm ngát chứa chan (í ) tình. Đây cuộc đời con, vui buồn qua ngày.</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0546083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882137"/>
            <a:ext cx="11314545" cy="5170646"/>
          </a:xfrm>
          <a:prstGeom prst="rect">
            <a:avLst/>
          </a:prstGeom>
        </p:spPr>
        <p:txBody>
          <a:bodyPr wrap="square">
            <a:spAutoFit/>
          </a:bodyPr>
          <a:lstStyle/>
          <a:p>
            <a:pPr algn="just"/>
            <a:r>
              <a:rPr lang="en-US" sz="5400" b="1" dirty="0" smtClean="0">
                <a:solidFill>
                  <a:srgbClr val="FF0000"/>
                </a:solidFill>
                <a:latin typeface="Arial" panose="020B0604020202020204" pitchFamily="34" charset="0"/>
                <a:cs typeface="Arial" panose="020B0604020202020204" pitchFamily="34" charset="0"/>
              </a:rPr>
              <a:t>ĐK</a:t>
            </a:r>
            <a:r>
              <a:rPr lang="vi-VN" sz="5400" b="1" dirty="0" smtClean="0">
                <a:solidFill>
                  <a:srgbClr val="FF0000"/>
                </a:solidFill>
                <a:effectLst/>
                <a:latin typeface="Arial" panose="020B0604020202020204" pitchFamily="34" charset="0"/>
                <a:cs typeface="Arial" panose="020B0604020202020204" pitchFamily="34" charset="0"/>
              </a:rPr>
              <a:t>. </a:t>
            </a:r>
            <a:r>
              <a:rPr lang="en-US" sz="6600" b="1" dirty="0" err="1"/>
              <a:t>Tình</a:t>
            </a:r>
            <a:r>
              <a:rPr lang="en-US" sz="6600" b="1" dirty="0"/>
              <a:t> con </a:t>
            </a:r>
            <a:r>
              <a:rPr lang="en-US" sz="6600" b="1" dirty="0" err="1"/>
              <a:t>không</a:t>
            </a:r>
            <a:r>
              <a:rPr lang="en-US" sz="6600" b="1" dirty="0"/>
              <a:t> </a:t>
            </a:r>
            <a:r>
              <a:rPr lang="en-US" sz="6600" b="1" dirty="0" err="1"/>
              <a:t>dám</a:t>
            </a:r>
            <a:r>
              <a:rPr lang="en-US" sz="6600" b="1" dirty="0"/>
              <a:t> </a:t>
            </a:r>
            <a:r>
              <a:rPr lang="en-US" sz="6600" b="1" dirty="0" err="1"/>
              <a:t>phai</a:t>
            </a:r>
            <a:r>
              <a:rPr lang="en-US" sz="6600" b="1" dirty="0"/>
              <a:t> </a:t>
            </a:r>
            <a:r>
              <a:rPr lang="en-US" sz="6600" b="1" dirty="0" err="1"/>
              <a:t>lòng</a:t>
            </a:r>
            <a:r>
              <a:rPr lang="en-US" sz="6600" b="1" dirty="0"/>
              <a:t>, con </a:t>
            </a:r>
            <a:r>
              <a:rPr lang="en-US" sz="6600" b="1" dirty="0" err="1"/>
              <a:t>sống</a:t>
            </a:r>
            <a:r>
              <a:rPr lang="en-US" sz="6600" b="1" dirty="0"/>
              <a:t> </a:t>
            </a:r>
            <a:r>
              <a:rPr lang="en-US" sz="6600" b="1" dirty="0" err="1"/>
              <a:t>chính</a:t>
            </a:r>
            <a:r>
              <a:rPr lang="en-US" sz="6600" b="1" dirty="0"/>
              <a:t> </a:t>
            </a:r>
            <a:r>
              <a:rPr lang="en-US" sz="6600" b="1" dirty="0" err="1"/>
              <a:t>ngay</a:t>
            </a:r>
            <a:r>
              <a:rPr lang="en-US" sz="6600" b="1" dirty="0"/>
              <a:t> </a:t>
            </a:r>
            <a:r>
              <a:rPr lang="en-US" sz="6600" b="1" dirty="0" err="1"/>
              <a:t>giữa</a:t>
            </a:r>
            <a:r>
              <a:rPr lang="en-US" sz="6600" b="1" dirty="0"/>
              <a:t> </a:t>
            </a:r>
            <a:r>
              <a:rPr lang="en-US" sz="6600" b="1" dirty="0" err="1"/>
              <a:t>muôn</a:t>
            </a:r>
            <a:r>
              <a:rPr lang="en-US" sz="6600" b="1" dirty="0"/>
              <a:t> </a:t>
            </a:r>
            <a:r>
              <a:rPr lang="en-US" sz="6600" b="1" dirty="0" err="1"/>
              <a:t>vàn</a:t>
            </a:r>
            <a:r>
              <a:rPr lang="en-US" sz="6600" b="1" dirty="0"/>
              <a:t> </a:t>
            </a:r>
            <a:r>
              <a:rPr lang="en-US" sz="6600" b="1" dirty="0" err="1"/>
              <a:t>đổi</a:t>
            </a:r>
            <a:r>
              <a:rPr lang="en-US" sz="6600" b="1" dirty="0"/>
              <a:t> </a:t>
            </a:r>
            <a:r>
              <a:rPr lang="en-US" sz="6600" b="1" dirty="0" err="1"/>
              <a:t>thay</a:t>
            </a:r>
            <a:r>
              <a:rPr lang="en-US" sz="6600" b="1" dirty="0"/>
              <a:t> </a:t>
            </a:r>
            <a:r>
              <a:rPr lang="en-US" sz="6600" b="1" dirty="0" err="1"/>
              <a:t>với</a:t>
            </a:r>
            <a:r>
              <a:rPr lang="en-US" sz="6600" b="1" dirty="0"/>
              <a:t> </a:t>
            </a:r>
            <a:r>
              <a:rPr lang="en-US" sz="6600" b="1" dirty="0" err="1"/>
              <a:t>những</a:t>
            </a:r>
            <a:r>
              <a:rPr lang="en-US" sz="6600" b="1" dirty="0"/>
              <a:t> </a:t>
            </a:r>
            <a:r>
              <a:rPr lang="en-US" sz="6600" b="1" dirty="0" err="1"/>
              <a:t>ngày</a:t>
            </a:r>
            <a:r>
              <a:rPr lang="en-US" sz="6600" b="1" dirty="0"/>
              <a:t> </a:t>
            </a:r>
            <a:r>
              <a:rPr lang="en-US" sz="6600" b="1" dirty="0" err="1"/>
              <a:t>trần</a:t>
            </a:r>
            <a:r>
              <a:rPr lang="en-US" sz="6600" b="1" dirty="0"/>
              <a:t> </a:t>
            </a:r>
            <a:r>
              <a:rPr lang="en-US" sz="6600" b="1" dirty="0" err="1"/>
              <a:t>gian</a:t>
            </a:r>
            <a:r>
              <a:rPr lang="en-US" sz="6600" b="1" dirty="0"/>
              <a:t>. </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9120721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489397"/>
            <a:ext cx="11242411" cy="6186309"/>
          </a:xfrm>
          <a:prstGeom prst="rect">
            <a:avLst/>
          </a:prstGeom>
        </p:spPr>
        <p:txBody>
          <a:bodyPr wrap="square">
            <a:spAutoFit/>
          </a:bodyPr>
          <a:lstStyle/>
          <a:p>
            <a:pPr algn="just"/>
            <a:r>
              <a:rPr lang="en-US" sz="5400" b="1" dirty="0" smtClean="0">
                <a:solidFill>
                  <a:srgbClr val="FF0000"/>
                </a:solidFill>
                <a:latin typeface="Arial" panose="020B0604020202020204" pitchFamily="34" charset="0"/>
                <a:cs typeface="Arial" panose="020B0604020202020204" pitchFamily="34" charset="0"/>
              </a:rPr>
              <a:t>ĐK</a:t>
            </a:r>
            <a:r>
              <a:rPr lang="vi-VN" sz="5400" b="1" dirty="0" smtClean="0">
                <a:solidFill>
                  <a:srgbClr val="FF0000"/>
                </a:solidFill>
                <a:effectLst/>
                <a:latin typeface="Arial" panose="020B0604020202020204" pitchFamily="34" charset="0"/>
                <a:cs typeface="Arial" panose="020B0604020202020204" pitchFamily="34" charset="0"/>
              </a:rPr>
              <a:t>. </a:t>
            </a:r>
            <a:r>
              <a:rPr lang="vi-VN" sz="6600" b="1" dirty="0"/>
              <a:t>Cùng Mẹ hiến dâng của lễ thánh ân. Nguyện xin Chúa thương ban muôn vàn ân phúc cho người thế trần.</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2826459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387928" y="605138"/>
            <a:ext cx="11416144" cy="6093976"/>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2</a:t>
            </a:r>
            <a:r>
              <a:rPr lang="vi-VN" sz="6600" b="1" dirty="0" smtClean="0">
                <a:solidFill>
                  <a:srgbClr val="FF0000"/>
                </a:solidFill>
                <a:latin typeface="Arial" panose="020B0604020202020204" pitchFamily="34" charset="0"/>
                <a:cs typeface="Arial" panose="020B0604020202020204" pitchFamily="34" charset="0"/>
              </a:rPr>
              <a:t>. </a:t>
            </a:r>
            <a:r>
              <a:rPr lang="vi-VN" sz="5400" b="1" dirty="0"/>
              <a:t>Cùng với Mẹ con dâng bao khổ sầu, gánh nặng trần vai mang trong cuộc đời bể dâu. Dù qua tháng năm phai nhạt mầu, tình yêu đẹp mãi như ban đầu cho đời con thấm sâu ơn Ngài.</a:t>
            </a:r>
            <a:endParaRPr lang="vi-VN" sz="5400" b="1" dirty="0" smtClean="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9504052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56</TotalTime>
  <Words>354</Words>
  <Application>Microsoft Office PowerPoint</Application>
  <PresentationFormat>Widescreen</PresentationFormat>
  <Paragraphs>12</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Century Gothic</vt:lpstr>
      <vt:lpstr>Garamond</vt:lpstr>
      <vt:lpstr>Verdana</vt:lpstr>
      <vt:lpstr>Savon</vt:lpstr>
      <vt:lpstr>VỚI MẸ CON DÂNG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LOÀI NGƯỜI ƠI</dc:title>
  <dc:creator>Admin</dc:creator>
  <cp:lastModifiedBy>Windows User</cp:lastModifiedBy>
  <cp:revision>36</cp:revision>
  <dcterms:created xsi:type="dcterms:W3CDTF">2024-12-09T14:34:39Z</dcterms:created>
  <dcterms:modified xsi:type="dcterms:W3CDTF">2025-03-19T12:31:08Z</dcterms:modified>
</cp:coreProperties>
</file>