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8B32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3C8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3C8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3C8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rgbClr val="3C8B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F83D6FA1-9073-4EB1-9103-36D97C2F44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D7BBD886-708B-4735-AB06-C624F2DF5D1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5A388C30-C115-4851-96D8-673B153F161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2019-09-16T13:43:51Z</dcterms:modified>
</cp:coreProperties>
</file>