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7C2322E-7942-45B1-A00C-957E79D3DCD5}">
  <a:tblStyle styleId="{D7C2322E-7942-45B1-A00C-957E79D3DCD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0e6bb4c5f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40e6bb4c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Where’s the best place to build a snow fort?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{D7C2322E-7942-45B1-A00C-957E79D3DCD5}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grados centígrados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manera de medir la temperatura; el agua se congela a 0 grados centígrados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datos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medidas u observaciones que han sido anotadas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unidad de medida que se usa para la temperatura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grados Fahrenheit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manera de medir la temperatura; el agua se congela a 32 grados Fahrenheit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congelación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punto de congelación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temperatura a la que el agua líquida se empieza a congelar y convertirse en hielo sólido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describir algo usando números que después se pueden comparar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basándote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parte del año que tiene un clima particular y que se repite cada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nieve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sólida que cae del cielo cuando hace mucho frío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tormenta de nieve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una tormenta con mucha nieve y generalmente con vientos fuertes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tormenta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mucho viento y lluvia o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Where’s the best place to build a snow fort?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4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67" name="Google Shape;67;p14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Where’s the best place to build a snow fort?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68" name="Google Shape;68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0" name="Google Shape;70;p14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{D7C2322E-7942-45B1-A00C-957E79D3DCD5}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temperatura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caliente o frío que está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termómetro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para medir la temperatura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tiempo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estado del aire en un momento y lugar determinado, incluye cosas como la temperatura, el viento y la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Where’s the best place to build a snow fort?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2" name="Google Shape;72;p14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4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