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4FA93C8-7D2A-4AB3-B74F-9F8989079AD8}">
  <a:tblStyle styleId="{84FA93C8-7D2A-4AB3-B74F-9F8989079AD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you stop a landslide?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{84FA93C8-7D2A-4AB3-B74F-9F8989079AD8}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cañón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valle profundo que se forma después de mucho tiempo por el movimiento del agua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acantilado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área alta de roca con un lado casi recto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diseñar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hacer un plan sobre cómo crear o hacer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ingeniero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persona que utiliza la ciencia para diseñar soluciones a ciertos problemas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erosión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movimiento de pedacitos de piedra de un lugar a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colina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elevada de tierra que es menos alta que una montaña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deslizamiento de tierra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muchas rocas y tierra caen de un lugar alto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montaña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tierra elevada con lados empinados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proteger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mantener algo o alguien a salvo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raíz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usualmente se encuentra bajo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suelo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pedacitos de piedras y de otros materiales que cubren la superficie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empinado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está muy alto en un lado y muy bajo en el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incendio forestal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incendio grande que se extiende rápidamente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you stop a landslide?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