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Sniglet"/>
      <p:regular r:id="rId35"/>
    </p:embeddedFont>
    <p:embeddedFont>
      <p:font typeface="Walter Turncoat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025944C-663A-4D92-82D6-5B4352BFEEEA}">
  <a:tblStyle styleId="{2025944C-663A-4D92-82D6-5B4352BFEE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Snigle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WalterTurncoat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4e9664b5b_317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4e9664b5b_317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a39bf3ffb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a39bf3ff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0" y="550650"/>
            <a:ext cx="887711" cy="84916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walter-turncoat" TargetMode="External"/><Relationship Id="rId4" Type="http://schemas.openxmlformats.org/officeDocument/2006/relationships/hyperlink" Target="https://www.fontsquirrel.com/fonts/sniglet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48" name="Google Shape;48;p11"/>
          <p:cNvGrpSpPr/>
          <p:nvPr/>
        </p:nvGrpSpPr>
        <p:grpSpPr>
          <a:xfrm rot="2194107">
            <a:off x="803001" y="3184731"/>
            <a:ext cx="1014485" cy="642684"/>
            <a:chOff x="238125" y="1918825"/>
            <a:chExt cx="1042450" cy="660400"/>
          </a:xfrm>
        </p:grpSpPr>
        <p:sp>
          <p:nvSpPr>
            <p:cNvPr id="49" name="Google Shape;49;p11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11"/>
          <p:cNvGrpSpPr/>
          <p:nvPr/>
        </p:nvGrpSpPr>
        <p:grpSpPr>
          <a:xfrm rot="-9269861">
            <a:off x="6165721" y="1346512"/>
            <a:ext cx="750220" cy="664172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2497627" y="24970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6059300" y="2600050"/>
            <a:ext cx="2058017" cy="1015968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4045614" y="719848"/>
            <a:ext cx="1052762" cy="922444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3929475" y="2160150"/>
            <a:ext cx="4200300" cy="20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425" y="1856006"/>
            <a:ext cx="2765701" cy="276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4342533" y="51286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777300" y="1753075"/>
            <a:ext cx="2861797" cy="3008618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3384650" y="1440650"/>
            <a:ext cx="2406600" cy="2215800"/>
          </a:xfrm>
          <a:prstGeom prst="rect">
            <a:avLst/>
          </a:prstGeom>
          <a:solidFill>
            <a:srgbClr val="000000">
              <a:alpha val="3269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Want big impact?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/>
              <a:t>Use big image.</a:t>
            </a:r>
            <a:endParaRPr sz="3000"/>
          </a:p>
        </p:txBody>
      </p:sp>
      <p:sp>
        <p:nvSpPr>
          <p:cNvPr id="154" name="Google Shape;154;p21"/>
          <p:cNvSpPr/>
          <p:nvPr/>
        </p:nvSpPr>
        <p:spPr>
          <a:xfrm>
            <a:off x="3323875" y="1377828"/>
            <a:ext cx="2496250" cy="2387844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3516725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Gray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694600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White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5338850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Black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1694600" y="1835825"/>
            <a:ext cx="2138977" cy="205027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3513800" y="1782975"/>
            <a:ext cx="2138892" cy="2158411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5335863" y="1835825"/>
            <a:ext cx="2138977" cy="205027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5" name="Google Shape;175;p23"/>
          <p:cNvGraphicFramePr/>
          <p:nvPr/>
        </p:nvGraphicFramePr>
        <p:xfrm>
          <a:off x="1078350" y="1640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{2025944C-663A-4D92-82D6-5B4352BFEEEA}</a:tableStyleId>
              </a:tblPr>
              <a:tblGrid>
                <a:gridCol w="1746825"/>
                <a:gridCol w="1746825"/>
                <a:gridCol w="1746825"/>
                <a:gridCol w="1746825"/>
              </a:tblGrid>
              <a:tr h="75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C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Yellow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Blue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Orange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23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4337475" y="537593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845820" y="1437749"/>
            <a:ext cx="7452360" cy="355014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2001250" y="2393675"/>
            <a:ext cx="689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>
              <a:alpha val="326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our office</a:t>
            </a:r>
            <a:endParaRPr sz="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4328692" y="5006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1440650" y="2487900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2923775" y="395367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4545750" y="416392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3905500" y="2360750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6453175" y="276772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7201500" y="429132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00" name="Google Shape;200;p25"/>
          <p:cNvSpPr txBox="1"/>
          <p:nvPr>
            <p:ph idx="4294967295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 rot="231374">
            <a:off x="2662148" y="2994784"/>
            <a:ext cx="3491296" cy="326027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25"/>
          <p:cNvGrpSpPr/>
          <p:nvPr/>
        </p:nvGrpSpPr>
        <p:grpSpPr>
          <a:xfrm rot="-8273672">
            <a:off x="7095801" y="1108847"/>
            <a:ext cx="1166676" cy="1032863"/>
            <a:chOff x="1113100" y="2199475"/>
            <a:chExt cx="801900" cy="709925"/>
          </a:xfrm>
        </p:grpSpPr>
        <p:sp>
          <p:nvSpPr>
            <p:cNvPr id="203" name="Google Shape;203;p25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25"/>
          <p:cNvGrpSpPr/>
          <p:nvPr/>
        </p:nvGrpSpPr>
        <p:grpSpPr>
          <a:xfrm rot="2272541">
            <a:off x="1155376" y="1159396"/>
            <a:ext cx="1115297" cy="322611"/>
            <a:chOff x="271125" y="812725"/>
            <a:chExt cx="766525" cy="221725"/>
          </a:xfrm>
        </p:grpSpPr>
        <p:sp>
          <p:nvSpPr>
            <p:cNvPr id="206" name="Google Shape;206;p25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idx="4294967295" type="ctrTitle"/>
          </p:nvPr>
        </p:nvSpPr>
        <p:spPr>
          <a:xfrm>
            <a:off x="685800" y="3432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214" name="Google Shape;214;p26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15" name="Google Shape;215;p26"/>
          <p:cNvSpPr txBox="1"/>
          <p:nvPr>
            <p:ph idx="4294967295" type="ctrTitle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216" name="Google Shape;216;p26"/>
          <p:cNvSpPr txBox="1"/>
          <p:nvPr>
            <p:ph idx="4294967295" type="subTitle"/>
          </p:nvPr>
        </p:nvSpPr>
        <p:spPr>
          <a:xfrm>
            <a:off x="685800" y="4268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17" name="Google Shape;217;p26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218" name="Google Shape;218;p26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19" name="Google Shape;219;p26"/>
          <p:cNvSpPr/>
          <p:nvPr/>
        </p:nvSpPr>
        <p:spPr>
          <a:xfrm>
            <a:off x="6440300" y="462470"/>
            <a:ext cx="1029158" cy="105068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5569828" y="2905850"/>
            <a:ext cx="166812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4984000" y="3683825"/>
            <a:ext cx="807529" cy="77246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4274710" y="485776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979088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first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3730200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second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6481313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last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233" name="Google Shape;233;p27"/>
          <p:cNvGrpSpPr/>
          <p:nvPr/>
        </p:nvGrpSpPr>
        <p:grpSpPr>
          <a:xfrm>
            <a:off x="2189978" y="2764475"/>
            <a:ext cx="1792245" cy="232966"/>
            <a:chOff x="2266178" y="2764475"/>
            <a:chExt cx="1792245" cy="232966"/>
          </a:xfrm>
        </p:grpSpPr>
        <p:sp>
          <p:nvSpPr>
            <p:cNvPr id="234" name="Google Shape;234;p27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27"/>
          <p:cNvGrpSpPr/>
          <p:nvPr/>
        </p:nvGrpSpPr>
        <p:grpSpPr>
          <a:xfrm>
            <a:off x="5165803" y="2790812"/>
            <a:ext cx="1792245" cy="232966"/>
            <a:chOff x="2266178" y="2764475"/>
            <a:chExt cx="1792245" cy="232966"/>
          </a:xfrm>
        </p:grpSpPr>
        <p:sp>
          <p:nvSpPr>
            <p:cNvPr id="237" name="Google Shape;237;p27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457200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6" name="Google Shape;246;p28"/>
          <p:cNvSpPr txBox="1"/>
          <p:nvPr>
            <p:ph idx="2" type="body"/>
          </p:nvPr>
        </p:nvSpPr>
        <p:spPr>
          <a:xfrm>
            <a:off x="3223964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7" name="Google Shape;247;p28"/>
          <p:cNvSpPr txBox="1"/>
          <p:nvPr>
            <p:ph idx="3" type="body"/>
          </p:nvPr>
        </p:nvSpPr>
        <p:spPr>
          <a:xfrm>
            <a:off x="5990727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8" name="Google Shape;248;p28"/>
          <p:cNvSpPr txBox="1"/>
          <p:nvPr>
            <p:ph idx="1" type="body"/>
          </p:nvPr>
        </p:nvSpPr>
        <p:spPr>
          <a:xfrm>
            <a:off x="457200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9" name="Google Shape;249;p28"/>
          <p:cNvSpPr txBox="1"/>
          <p:nvPr>
            <p:ph idx="2" type="body"/>
          </p:nvPr>
        </p:nvSpPr>
        <p:spPr>
          <a:xfrm>
            <a:off x="3223964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0" name="Google Shape;250;p28"/>
          <p:cNvSpPr txBox="1"/>
          <p:nvPr>
            <p:ph idx="3" type="body"/>
          </p:nvPr>
        </p:nvSpPr>
        <p:spPr>
          <a:xfrm>
            <a:off x="5990727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1" name="Google Shape;251;p28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"/>
          <p:cNvSpPr/>
          <p:nvPr/>
        </p:nvSpPr>
        <p:spPr>
          <a:xfrm>
            <a:off x="4351934" y="510216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copy&amp;paste graphs from </a:t>
            </a:r>
            <a:r>
              <a:rPr lang="en" u="sng">
                <a:solidFill>
                  <a:srgbClr val="FFFFFF"/>
                </a:solidFill>
                <a:hlinkClick r:id="rId3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59" name="Google Shape;2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0387" y="509025"/>
            <a:ext cx="4503225" cy="37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2"/>
          <p:cNvSpPr/>
          <p:nvPr/>
        </p:nvSpPr>
        <p:spPr>
          <a:xfrm>
            <a:off x="4345990" y="5203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2"/>
          <p:cNvSpPr txBox="1"/>
          <p:nvPr/>
        </p:nvSpPr>
        <p:spPr>
          <a:xfrm>
            <a:off x="835275" y="1730550"/>
            <a:ext cx="34296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EDIT IN GOOGLE SLIDES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Click on the button under the presentation preview that says "Use as Google Slides Theme".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have to be signed in to your Google account.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4729082" y="1730550"/>
            <a:ext cx="35796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EDIT IN POWERPOINT®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  <a:hlinkClick action="ppaction://hlinksldjump" r:id="rId3"/>
              </a:rPr>
              <a:t>Presentation design slide</a:t>
            </a: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)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835275" y="3829725"/>
            <a:ext cx="74733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More info on how to use this template at </a:t>
            </a:r>
            <a:r>
              <a:rPr lang="en" sz="1200" u="sng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  <a:hlinkClick r:id="rId4"/>
              </a:rPr>
              <a:t>www.slidescarnival.com/help-use-presentation-template</a:t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This template is free to use under </a:t>
            </a:r>
            <a:r>
              <a:rPr lang="en" sz="1200" u="sng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  <a:hlinkClick r:id="rId5"/>
              </a:rPr>
              <a:t>Creative Commons Attribution license</a:t>
            </a: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. </a:t>
            </a: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/>
          <p:nvPr/>
        </p:nvSpPr>
        <p:spPr>
          <a:xfrm>
            <a:off x="1232835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0"/>
          <p:cNvSpPr txBox="1"/>
          <p:nvPr>
            <p:ph idx="4294967295" type="body"/>
          </p:nvPr>
        </p:nvSpPr>
        <p:spPr>
          <a:xfrm>
            <a:off x="4472475" y="2563075"/>
            <a:ext cx="37779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Android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132615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8" name="Google Shape;268;p3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/>
          <p:nvPr/>
        </p:nvSpPr>
        <p:spPr>
          <a:xfrm>
            <a:off x="129987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143160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75" name="Google Shape;275;p31"/>
          <p:cNvSpPr txBox="1"/>
          <p:nvPr>
            <p:ph idx="4294967295" type="body"/>
          </p:nvPr>
        </p:nvSpPr>
        <p:spPr>
          <a:xfrm>
            <a:off x="4472475" y="2563075"/>
            <a:ext cx="37779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iPhone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76" name="Google Shape;276;p3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/>
          <p:nvPr/>
        </p:nvSpPr>
        <p:spPr>
          <a:xfrm>
            <a:off x="85340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1052100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83" name="Google Shape;283;p32"/>
          <p:cNvSpPr txBox="1"/>
          <p:nvPr>
            <p:ph idx="4294967295" type="body"/>
          </p:nvPr>
        </p:nvSpPr>
        <p:spPr>
          <a:xfrm>
            <a:off x="4472475" y="2563075"/>
            <a:ext cx="37779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Tablet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84" name="Google Shape;284;p3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598250" y="1012501"/>
            <a:ext cx="4606383" cy="358612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791005" y="1202933"/>
            <a:ext cx="42207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91" name="Google Shape;291;p33"/>
          <p:cNvSpPr txBox="1"/>
          <p:nvPr>
            <p:ph idx="4294967295" type="body"/>
          </p:nvPr>
        </p:nvSpPr>
        <p:spPr>
          <a:xfrm>
            <a:off x="5504175" y="2563075"/>
            <a:ext cx="28986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Desktop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92" name="Google Shape;292;p3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/>
          <p:nvPr>
            <p:ph idx="4294967295" type="ctrTitle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298" name="Google Shape;298;p34"/>
          <p:cNvSpPr txBox="1"/>
          <p:nvPr>
            <p:ph idx="4294967295" type="subTitle"/>
          </p:nvPr>
        </p:nvSpPr>
        <p:spPr>
          <a:xfrm>
            <a:off x="1275150" y="2376679"/>
            <a:ext cx="6593700" cy="23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user@mailme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4207274" y="603475"/>
            <a:ext cx="687464" cy="691590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4"/>
          <p:cNvSpPr/>
          <p:nvPr/>
        </p:nvSpPr>
        <p:spPr>
          <a:xfrm>
            <a:off x="3799402" y="20515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07" name="Google Shape;307;p35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✘"/>
            </a:pPr>
            <a:r>
              <a:rPr lang="en" sz="2400">
                <a:solidFill>
                  <a:srgbClr val="FFFFFF"/>
                </a:solidFill>
              </a:rPr>
              <a:t>Presentation template by </a:t>
            </a:r>
            <a:r>
              <a:rPr lang="en" sz="2400" u="sng">
                <a:solidFill>
                  <a:srgbClr val="FFFFFF"/>
                </a:solidFill>
                <a:hlinkClick r:id="rId3"/>
              </a:rPr>
              <a:t>SlidesCarnival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✘"/>
            </a:pPr>
            <a:r>
              <a:rPr lang="en" sz="2400">
                <a:solidFill>
                  <a:srgbClr val="FFFFFF"/>
                </a:solidFill>
              </a:rPr>
              <a:t>Photographs by </a:t>
            </a:r>
            <a:r>
              <a:rPr lang="en" sz="2400" u="sng">
                <a:solidFill>
                  <a:srgbClr val="FFFFFF"/>
                </a:solidFill>
                <a:hlinkClick r:id="rId4"/>
              </a:rPr>
              <a:t>Unsplash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08" name="Google Shape;308;p3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/>
          <p:nvPr>
            <p:ph type="title"/>
          </p:nvPr>
        </p:nvSpPr>
        <p:spPr>
          <a:xfrm>
            <a:off x="-6025" y="3583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14" name="Google Shape;314;p36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This presentation uses the following typographies: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Titles: Walter Turncoat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Body copy: Sniglet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download the fonts on th</a:t>
            </a:r>
            <a:r>
              <a:rPr lang="en" sz="1400">
                <a:solidFill>
                  <a:srgbClr val="FFFFFF"/>
                </a:solidFill>
              </a:rPr>
              <a:t>e</a:t>
            </a:r>
            <a:r>
              <a:rPr lang="en" sz="1400">
                <a:solidFill>
                  <a:srgbClr val="FFFFFF"/>
                </a:solidFill>
              </a:rPr>
              <a:t>se pages: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3"/>
              </a:rPr>
              <a:t>https://www.fontsquirrel.com/fonts/walter-turncoat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/>
              </a:rPr>
              <a:t>https://www.fontsquirrel.com/fonts/sniglet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15" name="Google Shape;315;p36"/>
          <p:cNvSpPr txBox="1"/>
          <p:nvPr/>
        </p:nvSpPr>
        <p:spPr>
          <a:xfrm>
            <a:off x="316275" y="40954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16" name="Google Shape;316;p3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This means that you can: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Resize them without losing quality.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Change fill color and opacity.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Isn’t that nice? :)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Examples: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22" name="Google Shape;322;p37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7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7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7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7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7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7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7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7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7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7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7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7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7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7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7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7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7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7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7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7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7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7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7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7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7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7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7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7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7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7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7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7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7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7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7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7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7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7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7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7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7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7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7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7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7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7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7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7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7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7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7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7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7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7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7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7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7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7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7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7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7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7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7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7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7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7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7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Now you can use any emoji as an icon!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2" name="Google Shape;412;p38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666666"/>
                </a:highlight>
                <a:latin typeface="Sniglet"/>
                <a:ea typeface="Sniglet"/>
                <a:cs typeface="Sniglet"/>
                <a:sym typeface="Snigle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666666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3" name="Google Shape;413;p38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6D9EEB"/>
                </a:solidFill>
              </a:rPr>
              <a:t>😉</a:t>
            </a:r>
            <a:endParaRPr sz="9600">
              <a:solidFill>
                <a:srgbClr val="6D9EEB"/>
              </a:solidFill>
            </a:endParaRPr>
          </a:p>
        </p:txBody>
      </p:sp>
      <p:sp>
        <p:nvSpPr>
          <p:cNvPr id="414" name="Google Shape;414;p3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9"/>
          <p:cNvGrpSpPr/>
          <p:nvPr/>
        </p:nvGrpSpPr>
        <p:grpSpPr>
          <a:xfrm>
            <a:off x="814699" y="1747824"/>
            <a:ext cx="2818834" cy="420033"/>
            <a:chOff x="242825" y="1204225"/>
            <a:chExt cx="2136775" cy="318400"/>
          </a:xfrm>
        </p:grpSpPr>
        <p:sp>
          <p:nvSpPr>
            <p:cNvPr id="420" name="Google Shape;420;p39"/>
            <p:cNvSpPr/>
            <p:nvPr/>
          </p:nvSpPr>
          <p:spPr>
            <a:xfrm>
              <a:off x="242825" y="1298550"/>
              <a:ext cx="2054250" cy="224075"/>
            </a:xfrm>
            <a:custGeom>
              <a:rect b="b" l="l" r="r" t="t"/>
              <a:pathLst>
                <a:path extrusionOk="0" h="8963" w="8217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2202700" y="1204225"/>
              <a:ext cx="176900" cy="176900"/>
            </a:xfrm>
            <a:custGeom>
              <a:rect b="b" l="l" r="r" t="t"/>
              <a:pathLst>
                <a:path extrusionOk="0" h="7076" w="7076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39"/>
          <p:cNvGrpSpPr/>
          <p:nvPr/>
        </p:nvGrpSpPr>
        <p:grpSpPr>
          <a:xfrm>
            <a:off x="1349349" y="2618784"/>
            <a:ext cx="1375200" cy="871200"/>
            <a:chOff x="238125" y="1918825"/>
            <a:chExt cx="1042450" cy="660400"/>
          </a:xfrm>
        </p:grpSpPr>
        <p:sp>
          <p:nvSpPr>
            <p:cNvPr id="423" name="Google Shape;423;p39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" name="Google Shape;425;p39"/>
          <p:cNvGrpSpPr/>
          <p:nvPr/>
        </p:nvGrpSpPr>
        <p:grpSpPr>
          <a:xfrm rot="2090725">
            <a:off x="1494143" y="3744558"/>
            <a:ext cx="1057805" cy="936479"/>
            <a:chOff x="1113100" y="2199475"/>
            <a:chExt cx="801900" cy="709925"/>
          </a:xfrm>
        </p:grpSpPr>
        <p:sp>
          <p:nvSpPr>
            <p:cNvPr id="426" name="Google Shape;426;p39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39"/>
          <p:cNvGrpSpPr/>
          <p:nvPr/>
        </p:nvGrpSpPr>
        <p:grpSpPr>
          <a:xfrm>
            <a:off x="1718513" y="1203749"/>
            <a:ext cx="1011200" cy="292500"/>
            <a:chOff x="271125" y="812725"/>
            <a:chExt cx="766525" cy="221725"/>
          </a:xfrm>
        </p:grpSpPr>
        <p:sp>
          <p:nvSpPr>
            <p:cNvPr id="429" name="Google Shape;429;p39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39"/>
          <p:cNvSpPr/>
          <p:nvPr/>
        </p:nvSpPr>
        <p:spPr>
          <a:xfrm>
            <a:off x="4207347" y="1019176"/>
            <a:ext cx="1533252" cy="156532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9"/>
          <p:cNvSpPr/>
          <p:nvPr/>
        </p:nvSpPr>
        <p:spPr>
          <a:xfrm>
            <a:off x="6222600" y="1028798"/>
            <a:ext cx="1657266" cy="1546082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9"/>
          <p:cNvSpPr/>
          <p:nvPr/>
        </p:nvSpPr>
        <p:spPr>
          <a:xfrm>
            <a:off x="4235136" y="3262426"/>
            <a:ext cx="1477672" cy="141350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9"/>
          <p:cNvSpPr/>
          <p:nvPr/>
        </p:nvSpPr>
        <p:spPr>
          <a:xfrm>
            <a:off x="6314355" y="3121303"/>
            <a:ext cx="1629476" cy="1554628"/>
          </a:xfrm>
          <a:custGeom>
            <a:rect b="b" l="l" r="r" t="t"/>
            <a:pathLst>
              <a:path extrusionOk="0" h="68584" w="71886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9"/>
          <p:cNvSpPr txBox="1"/>
          <p:nvPr>
            <p:ph type="title"/>
          </p:nvPr>
        </p:nvSpPr>
        <p:spPr>
          <a:xfrm>
            <a:off x="-6025" y="205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436" name="Google Shape;436;p3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4294967295" type="ctrTitle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73" name="Google Shape;73;p13"/>
          <p:cNvSpPr txBox="1"/>
          <p:nvPr>
            <p:ph idx="4294967295" type="subTitle"/>
          </p:nvPr>
        </p:nvSpPr>
        <p:spPr>
          <a:xfrm>
            <a:off x="1275150" y="237667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 am here because I love to give presentations.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 @username</a:t>
            </a:r>
            <a:endParaRPr sz="3600"/>
          </a:p>
        </p:txBody>
      </p:sp>
      <p:sp>
        <p:nvSpPr>
          <p:cNvPr id="74" name="Google Shape;74;p13"/>
          <p:cNvSpPr/>
          <p:nvPr/>
        </p:nvSpPr>
        <p:spPr>
          <a:xfrm>
            <a:off x="3799402" y="20515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4249880" y="630379"/>
            <a:ext cx="602256" cy="637792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1.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3617075" y="256025"/>
            <a:ext cx="1824693" cy="1702276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4294967295" type="ctrTitle"/>
          </p:nvPr>
        </p:nvSpPr>
        <p:spPr>
          <a:xfrm>
            <a:off x="685800" y="2497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05" name="Google Shape;105;p17"/>
          <p:cNvSpPr txBox="1"/>
          <p:nvPr>
            <p:ph idx="4294967295" type="subTitle"/>
          </p:nvPr>
        </p:nvSpPr>
        <p:spPr>
          <a:xfrm>
            <a:off x="2004000" y="3487750"/>
            <a:ext cx="513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06" name="Google Shape;106;p17"/>
          <p:cNvGrpSpPr/>
          <p:nvPr/>
        </p:nvGrpSpPr>
        <p:grpSpPr>
          <a:xfrm rot="-7230029">
            <a:off x="6083565" y="1796211"/>
            <a:ext cx="1516808" cy="960909"/>
            <a:chOff x="238125" y="1918825"/>
            <a:chExt cx="1042450" cy="660400"/>
          </a:xfrm>
        </p:grpSpPr>
        <p:sp>
          <p:nvSpPr>
            <p:cNvPr id="107" name="Google Shape;107;p17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17"/>
          <p:cNvGrpSpPr/>
          <p:nvPr/>
        </p:nvGrpSpPr>
        <p:grpSpPr>
          <a:xfrm flipH="1" rot="4843953">
            <a:off x="2064273" y="1817152"/>
            <a:ext cx="1166676" cy="1032863"/>
            <a:chOff x="1113100" y="2199475"/>
            <a:chExt cx="801900" cy="709925"/>
          </a:xfrm>
        </p:grpSpPr>
        <p:sp>
          <p:nvSpPr>
            <p:cNvPr id="110" name="Google Shape;110;p17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17"/>
          <p:cNvGrpSpPr/>
          <p:nvPr/>
        </p:nvGrpSpPr>
        <p:grpSpPr>
          <a:xfrm rot="2011211">
            <a:off x="2656279" y="880731"/>
            <a:ext cx="1046869" cy="269659"/>
            <a:chOff x="271125" y="812725"/>
            <a:chExt cx="766525" cy="221725"/>
          </a:xfrm>
        </p:grpSpPr>
        <p:sp>
          <p:nvSpPr>
            <p:cNvPr id="113" name="Google Shape;113;p17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7"/>
          <p:cNvSpPr/>
          <p:nvPr/>
        </p:nvSpPr>
        <p:spPr>
          <a:xfrm>
            <a:off x="3497304" y="1252883"/>
            <a:ext cx="2149392" cy="1212066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457200" y="2169650"/>
            <a:ext cx="3994500" cy="27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3" name="Google Shape;123;p18"/>
          <p:cNvSpPr txBox="1"/>
          <p:nvPr>
            <p:ph idx="2" type="body"/>
          </p:nvPr>
        </p:nvSpPr>
        <p:spPr>
          <a:xfrm>
            <a:off x="4692275" y="2169650"/>
            <a:ext cx="3994500" cy="27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4373895" y="50674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457200" y="21927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3" name="Google Shape;133;p19"/>
          <p:cNvSpPr txBox="1"/>
          <p:nvPr>
            <p:ph idx="2" type="body"/>
          </p:nvPr>
        </p:nvSpPr>
        <p:spPr>
          <a:xfrm>
            <a:off x="3223963" y="21927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4" name="Google Shape;134;p19"/>
          <p:cNvSpPr txBox="1"/>
          <p:nvPr>
            <p:ph idx="3" type="body"/>
          </p:nvPr>
        </p:nvSpPr>
        <p:spPr>
          <a:xfrm>
            <a:off x="5990726" y="21927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4344921" y="482552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